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3434" r:id="rId2"/>
    <p:sldId id="3435" r:id="rId3"/>
    <p:sldId id="3436" r:id="rId4"/>
    <p:sldId id="3437" r:id="rId5"/>
    <p:sldId id="3438" r:id="rId6"/>
    <p:sldId id="3439" r:id="rId7"/>
    <p:sldId id="3440" r:id="rId8"/>
    <p:sldId id="3441" r:id="rId9"/>
    <p:sldId id="3442" r:id="rId10"/>
    <p:sldId id="3443" r:id="rId11"/>
    <p:sldId id="3444" r:id="rId12"/>
    <p:sldId id="3445" r:id="rId13"/>
    <p:sldId id="3446" r:id="rId14"/>
    <p:sldId id="3447" r:id="rId15"/>
    <p:sldId id="3448" r:id="rId16"/>
    <p:sldId id="3449" r:id="rId17"/>
    <p:sldId id="3450" r:id="rId18"/>
    <p:sldId id="3451" r:id="rId19"/>
    <p:sldId id="3452" r:id="rId20"/>
    <p:sldId id="3453" r:id="rId21"/>
    <p:sldId id="3454" r:id="rId22"/>
    <p:sldId id="3455" r:id="rId23"/>
    <p:sldId id="3456" r:id="rId24"/>
    <p:sldId id="3457" r:id="rId25"/>
    <p:sldId id="3458" r:id="rId26"/>
    <p:sldId id="3459" r:id="rId27"/>
    <p:sldId id="3460" r:id="rId28"/>
    <p:sldId id="3461" r:id="rId29"/>
    <p:sldId id="3462" r:id="rId30"/>
    <p:sldId id="3463" r:id="rId31"/>
  </p:sldIdLst>
  <p:sldSz cx="24377650" cy="13716000"/>
  <p:notesSz cx="6858000" cy="9144000"/>
  <p:defaultTextStyle>
    <a:defPPr>
      <a:defRPr lang="en-US"/>
    </a:defPPr>
    <a:lvl1pPr marL="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1pPr>
    <a:lvl2pPr marL="91421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2pPr>
    <a:lvl3pPr marL="1828434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3pPr>
    <a:lvl4pPr marL="2742651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4pPr>
    <a:lvl5pPr marL="3656868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5pPr>
    <a:lvl6pPr marL="4571086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1828434" rtl="0" eaLnBrk="1" latinLnBrk="0" hangingPunct="1">
      <a:defRPr sz="36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clrMru>
    <a:srgbClr val="B5B5B5"/>
    <a:srgbClr val="DEDEDE"/>
    <a:srgbClr val="DDDDDD"/>
    <a:srgbClr val="BAC4C6"/>
    <a:srgbClr val="C4C9CE"/>
    <a:srgbClr val="6D7783"/>
    <a:srgbClr val="B5B9BE"/>
    <a:srgbClr val="ADADAD"/>
    <a:srgbClr val="ACB4B6"/>
    <a:srgbClr val="041B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743" autoAdjust="0"/>
    <p:restoredTop sz="95595" autoAdjust="0"/>
  </p:normalViewPr>
  <p:slideViewPr>
    <p:cSldViewPr snapToGrid="0" snapToObjects="1">
      <p:cViewPr varScale="1">
        <p:scale>
          <a:sx n="48" d="100"/>
          <a:sy n="48" d="100"/>
        </p:scale>
        <p:origin x="232" y="760"/>
      </p:cViewPr>
      <p:guideLst/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3" d="100"/>
        <a:sy n="73" d="100"/>
      </p:scale>
      <p:origin x="0" y="0"/>
    </p:cViewPr>
  </p:sorterViewPr>
  <p:notesViewPr>
    <p:cSldViewPr snapToGrid="0" snapToObjects="1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EFC10EE1-B198-C942-8235-326C972CBB30}" type="datetimeFigureOut">
              <a:rPr lang="en-US" smtClean="0"/>
              <a:pPr/>
              <a:t>10/21/19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Open Sans Light" panose="020B0306030504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Open Sans Light" panose="020B0306030504020204" pitchFamily="34" charset="0"/>
              </a:defRPr>
            </a:lvl1pPr>
          </a:lstStyle>
          <a:p>
            <a:fld id="{006BE02D-20C0-F840-AFAC-BEA99C74FDC2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2891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1pPr>
    <a:lvl2pPr marL="914217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2pPr>
    <a:lvl3pPr marL="1828434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3pPr>
    <a:lvl4pPr marL="2742651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4pPr>
    <a:lvl5pPr marL="3656868" algn="l" defTabSz="914217" rtl="0" eaLnBrk="1" latinLnBrk="0" hangingPunct="1">
      <a:defRPr sz="2400" b="0" i="0" kern="1200">
        <a:solidFill>
          <a:schemeClr val="tx1"/>
        </a:solidFill>
        <a:latin typeface="Open Sans Light" panose="020B0306030504020204" pitchFamily="34" charset="0"/>
        <a:ea typeface="+mn-ea"/>
        <a:cs typeface="+mn-cs"/>
      </a:defRPr>
    </a:lvl5pPr>
    <a:lvl6pPr marL="4571086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5485303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6399520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7313737" algn="l" defTabSz="91421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Default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2563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9B525065-5A63-5044-89D6-0402CDAD2DDC}"/>
              </a:ext>
            </a:extLst>
          </p:cNvPr>
          <p:cNvSpPr>
            <a:spLocks noChangeAspect="1"/>
          </p:cNvSpPr>
          <p:nvPr userDrawn="1"/>
        </p:nvSpPr>
        <p:spPr>
          <a:xfrm>
            <a:off x="22157242" y="706754"/>
            <a:ext cx="824949" cy="822960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Poppins" pitchFamily="2" charset="77"/>
              <a:cs typeface="Poppins" pitchFamily="2" charset="77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75964" y="730259"/>
            <a:ext cx="21025723" cy="2651126"/>
          </a:xfrm>
          <a:prstGeom prst="rect">
            <a:avLst/>
          </a:prstGeom>
        </p:spPr>
        <p:txBody>
          <a:bodyPr vert="horz" lIns="182843" tIns="91422" rIns="182843" bIns="91422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5964" y="3651250"/>
            <a:ext cx="21025723" cy="8702676"/>
          </a:xfrm>
          <a:prstGeom prst="rect">
            <a:avLst/>
          </a:prstGeom>
        </p:spPr>
        <p:txBody>
          <a:bodyPr vert="horz" lIns="182843" tIns="91422" rIns="182843" bIns="91422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22265970" y="826014"/>
            <a:ext cx="723275" cy="553961"/>
          </a:xfrm>
          <a:prstGeom prst="rect">
            <a:avLst/>
          </a:prstGeom>
          <a:noFill/>
        </p:spPr>
        <p:txBody>
          <a:bodyPr wrap="square" lIns="91440" tIns="91422" rIns="91440" bIns="91422" rtlCol="0">
            <a:spAutoFit/>
          </a:bodyPr>
          <a:lstStyle/>
          <a:p>
            <a:pPr algn="ctr"/>
            <a:fld id="{260E2A6B-A809-4840-BF14-8648BC0BDF87}" type="slidenum">
              <a:rPr lang="id-ID" sz="2100" b="0" i="0" smtClean="0">
                <a:solidFill>
                  <a:schemeClr val="bg1"/>
                </a:solidFill>
                <a:latin typeface="Poppins" pitchFamily="2" charset="77"/>
                <a:ea typeface="Open Sans Light" panose="020B0306030504020204" pitchFamily="34" charset="0"/>
                <a:cs typeface="Poppins" pitchFamily="2" charset="77"/>
              </a:rPr>
              <a:pPr algn="ctr"/>
              <a:t>‹#›</a:t>
            </a:fld>
            <a:r>
              <a:rPr lang="id-ID" sz="2400" b="0" i="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4228480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8" r:id="rId1"/>
  </p:sldLayoutIdLst>
  <p:hf hdr="0" ftr="0" dt="0"/>
  <p:txStyles>
    <p:titleStyle>
      <a:lvl1pPr algn="l" defTabSz="1828434" rtl="0" eaLnBrk="1" latinLnBrk="0" hangingPunct="1">
        <a:lnSpc>
          <a:spcPct val="90000"/>
        </a:lnSpc>
        <a:spcBef>
          <a:spcPct val="0"/>
        </a:spcBef>
        <a:buNone/>
        <a:defRPr lang="en-US" sz="6000" b="0" i="0" kern="1200">
          <a:solidFill>
            <a:schemeClr val="tx1"/>
          </a:solidFill>
          <a:latin typeface="Open Sans Light" panose="020B0306030504020204" pitchFamily="34" charset="0"/>
          <a:ea typeface="Open Sans Light" panose="020B0306030504020204" pitchFamily="34" charset="0"/>
          <a:cs typeface="Open Sans Light" panose="020B0306030504020204" pitchFamily="34" charset="0"/>
        </a:defRPr>
      </a:lvl1pPr>
    </p:titleStyle>
    <p:bodyStyle>
      <a:lvl1pPr marL="457109" indent="-457109" algn="l" defTabSz="1828434" rtl="0" eaLnBrk="1" latinLnBrk="0" hangingPunct="1">
        <a:lnSpc>
          <a:spcPct val="90000"/>
        </a:lnSpc>
        <a:spcBef>
          <a:spcPts val="2000"/>
        </a:spcBef>
        <a:buFont typeface="Arial" panose="020B0604020202020204" pitchFamily="34" charset="0"/>
        <a:buChar char="•"/>
        <a:defRPr lang="en-US" sz="48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1pPr>
      <a:lvl2pPr marL="137132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40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2pPr>
      <a:lvl3pPr marL="2285543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6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3pPr>
      <a:lvl4pPr marL="3199760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 smtClean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4pPr>
      <a:lvl5pPr marL="4113977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lang="en-US" sz="3200" b="0" i="0" kern="1200" dirty="0">
          <a:solidFill>
            <a:schemeClr val="tx1"/>
          </a:solidFill>
          <a:effectLst/>
          <a:latin typeface="Open Sans Light" panose="020B0306030504020204" pitchFamily="34" charset="0"/>
          <a:ea typeface="Open Sans Light" panose="020B0306030504020204" pitchFamily="34" charset="0"/>
          <a:cs typeface="Open Sans" charset="0"/>
        </a:defRPr>
      </a:lvl5pPr>
      <a:lvl6pPr marL="5028194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942411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856628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770846" indent="-457109" algn="l" defTabSz="1828434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91421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828434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3pPr>
      <a:lvl4pPr marL="2742651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4pPr>
      <a:lvl5pPr marL="3656868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5pPr>
      <a:lvl6pPr marL="4571086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6pPr>
      <a:lvl7pPr marL="5485303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7pPr>
      <a:lvl8pPr marL="6399520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8pPr>
      <a:lvl9pPr marL="7313737" algn="l" defTabSz="1828434" rtl="0" eaLnBrk="1" latinLnBrk="0" hangingPunct="1">
        <a:defRPr sz="3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DCA8DB80-B96F-9645-ABB8-341641AAF5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4469" y="1054496"/>
            <a:ext cx="8027103" cy="2368777"/>
          </a:xfrm>
          <a:custGeom>
            <a:avLst/>
            <a:gdLst>
              <a:gd name="T0" fmla="*/ 8738 w 9561"/>
              <a:gd name="T1" fmla="*/ 0 h 3221"/>
              <a:gd name="T2" fmla="*/ 9560 w 9561"/>
              <a:gd name="T3" fmla="*/ 1610 h 3221"/>
              <a:gd name="T4" fmla="*/ 8738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8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8" y="0"/>
                </a:moveTo>
                <a:lnTo>
                  <a:pt x="9560" y="1610"/>
                </a:lnTo>
                <a:lnTo>
                  <a:pt x="8738" y="3220"/>
                </a:lnTo>
                <a:lnTo>
                  <a:pt x="0" y="3220"/>
                </a:lnTo>
                <a:lnTo>
                  <a:pt x="0" y="0"/>
                </a:lnTo>
                <a:lnTo>
                  <a:pt x="8738" y="0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627C177D-6A4B-284E-930E-861813AD9F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07136" y="1119394"/>
            <a:ext cx="844317" cy="2245471"/>
          </a:xfrm>
          <a:custGeom>
            <a:avLst/>
            <a:gdLst>
              <a:gd name="T0" fmla="*/ 779 w 1015"/>
              <a:gd name="T1" fmla="*/ 1525 h 3050"/>
              <a:gd name="T2" fmla="*/ 0 w 1015"/>
              <a:gd name="T3" fmla="*/ 3049 h 3050"/>
              <a:gd name="T4" fmla="*/ 235 w 1015"/>
              <a:gd name="T5" fmla="*/ 3049 h 3050"/>
              <a:gd name="T6" fmla="*/ 1014 w 1015"/>
              <a:gd name="T7" fmla="*/ 1525 h 3050"/>
              <a:gd name="T8" fmla="*/ 235 w 1015"/>
              <a:gd name="T9" fmla="*/ 0 h 3050"/>
              <a:gd name="T10" fmla="*/ 0 w 1015"/>
              <a:gd name="T11" fmla="*/ 0 h 3050"/>
              <a:gd name="T12" fmla="*/ 779 w 1015"/>
              <a:gd name="T13" fmla="*/ 1525 h 305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5" h="3050">
                <a:moveTo>
                  <a:pt x="779" y="1525"/>
                </a:moveTo>
                <a:lnTo>
                  <a:pt x="0" y="3049"/>
                </a:lnTo>
                <a:lnTo>
                  <a:pt x="235" y="3049"/>
                </a:lnTo>
                <a:lnTo>
                  <a:pt x="1014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79877705-DDA9-4B42-9DFB-D9558A18F8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69960" y="814374"/>
            <a:ext cx="2852269" cy="2852269"/>
          </a:xfrm>
          <a:custGeom>
            <a:avLst/>
            <a:gdLst>
              <a:gd name="T0" fmla="*/ 1938 w 3877"/>
              <a:gd name="T1" fmla="*/ 3876 h 3877"/>
              <a:gd name="T2" fmla="*/ 0 w 3877"/>
              <a:gd name="T3" fmla="*/ 1938 h 3877"/>
              <a:gd name="T4" fmla="*/ 1938 w 3877"/>
              <a:gd name="T5" fmla="*/ 0 h 3877"/>
              <a:gd name="T6" fmla="*/ 3876 w 3877"/>
              <a:gd name="T7" fmla="*/ 1938 h 3877"/>
              <a:gd name="T8" fmla="*/ 1938 w 3877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7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6" y="1938"/>
                </a:lnTo>
                <a:lnTo>
                  <a:pt x="1938" y="3876"/>
                </a:lnTo>
              </a:path>
            </a:pathLst>
          </a:custGeom>
          <a:solidFill>
            <a:schemeClr val="accent1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25EC1C9C-0322-1A44-B184-E7B86054EB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10082" y="1054496"/>
            <a:ext cx="2368777" cy="2368777"/>
          </a:xfrm>
          <a:custGeom>
            <a:avLst/>
            <a:gdLst>
              <a:gd name="T0" fmla="*/ 1610 w 3221"/>
              <a:gd name="T1" fmla="*/ 3220 h 3221"/>
              <a:gd name="T2" fmla="*/ 0 w 3221"/>
              <a:gd name="T3" fmla="*/ 1610 h 3221"/>
              <a:gd name="T4" fmla="*/ 1610 w 3221"/>
              <a:gd name="T5" fmla="*/ 0 h 3221"/>
              <a:gd name="T6" fmla="*/ 3220 w 3221"/>
              <a:gd name="T7" fmla="*/ 1610 h 3221"/>
              <a:gd name="T8" fmla="*/ 1610 w 3221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1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20" y="1610"/>
                </a:lnTo>
                <a:lnTo>
                  <a:pt x="1610" y="322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74EE90D2-C736-6E41-9C99-C65290D85C3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124" y="4104703"/>
            <a:ext cx="8027103" cy="2372023"/>
          </a:xfrm>
          <a:custGeom>
            <a:avLst/>
            <a:gdLst>
              <a:gd name="T0" fmla="*/ 8737 w 9561"/>
              <a:gd name="T1" fmla="*/ 0 h 3222"/>
              <a:gd name="T2" fmla="*/ 9560 w 9561"/>
              <a:gd name="T3" fmla="*/ 1611 h 3222"/>
              <a:gd name="T4" fmla="*/ 8737 w 9561"/>
              <a:gd name="T5" fmla="*/ 3221 h 3222"/>
              <a:gd name="T6" fmla="*/ 0 w 9561"/>
              <a:gd name="T7" fmla="*/ 3221 h 3222"/>
              <a:gd name="T8" fmla="*/ 0 w 9561"/>
              <a:gd name="T9" fmla="*/ 0 h 3222"/>
              <a:gd name="T10" fmla="*/ 8737 w 9561"/>
              <a:gd name="T11" fmla="*/ 0 h 3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2">
                <a:moveTo>
                  <a:pt x="8737" y="0"/>
                </a:moveTo>
                <a:lnTo>
                  <a:pt x="9560" y="1611"/>
                </a:lnTo>
                <a:lnTo>
                  <a:pt x="8737" y="3221"/>
                </a:lnTo>
                <a:lnTo>
                  <a:pt x="0" y="3221"/>
                </a:lnTo>
                <a:lnTo>
                  <a:pt x="0" y="0"/>
                </a:lnTo>
                <a:lnTo>
                  <a:pt x="8737" y="0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7">
            <a:extLst>
              <a:ext uri="{FF2B5EF4-FFF2-40B4-BE49-F238E27FC236}">
                <a16:creationId xmlns:a16="http://schemas.microsoft.com/office/drawing/2014/main" id="{307BDB05-BD86-A145-8F4D-33D77D55D6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8793" y="4169600"/>
            <a:ext cx="844317" cy="2245471"/>
          </a:xfrm>
          <a:custGeom>
            <a:avLst/>
            <a:gdLst>
              <a:gd name="T0" fmla="*/ 779 w 1014"/>
              <a:gd name="T1" fmla="*/ 1526 h 3052"/>
              <a:gd name="T2" fmla="*/ 0 w 1014"/>
              <a:gd name="T3" fmla="*/ 3051 h 3052"/>
              <a:gd name="T4" fmla="*/ 235 w 1014"/>
              <a:gd name="T5" fmla="*/ 3051 h 3052"/>
              <a:gd name="T6" fmla="*/ 1013 w 1014"/>
              <a:gd name="T7" fmla="*/ 1526 h 3052"/>
              <a:gd name="T8" fmla="*/ 235 w 1014"/>
              <a:gd name="T9" fmla="*/ 0 h 3052"/>
              <a:gd name="T10" fmla="*/ 0 w 1014"/>
              <a:gd name="T11" fmla="*/ 0 h 3052"/>
              <a:gd name="T12" fmla="*/ 779 w 1014"/>
              <a:gd name="T13" fmla="*/ 1526 h 30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4" h="3052">
                <a:moveTo>
                  <a:pt x="779" y="1526"/>
                </a:moveTo>
                <a:lnTo>
                  <a:pt x="0" y="3051"/>
                </a:lnTo>
                <a:lnTo>
                  <a:pt x="235" y="3051"/>
                </a:lnTo>
                <a:lnTo>
                  <a:pt x="1013" y="1526"/>
                </a:lnTo>
                <a:lnTo>
                  <a:pt x="235" y="0"/>
                </a:lnTo>
                <a:lnTo>
                  <a:pt x="0" y="0"/>
                </a:lnTo>
                <a:lnTo>
                  <a:pt x="779" y="1526"/>
                </a:ln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CD06B269-CCC0-9A46-B0A7-73D58FCBBA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1615" y="3864580"/>
            <a:ext cx="2852266" cy="2852269"/>
          </a:xfrm>
          <a:custGeom>
            <a:avLst/>
            <a:gdLst>
              <a:gd name="T0" fmla="*/ 1938 w 3875"/>
              <a:gd name="T1" fmla="*/ 3875 h 3876"/>
              <a:gd name="T2" fmla="*/ 0 w 3875"/>
              <a:gd name="T3" fmla="*/ 1938 h 3876"/>
              <a:gd name="T4" fmla="*/ 1938 w 3875"/>
              <a:gd name="T5" fmla="*/ 0 h 3876"/>
              <a:gd name="T6" fmla="*/ 3874 w 3875"/>
              <a:gd name="T7" fmla="*/ 1938 h 3876"/>
              <a:gd name="T8" fmla="*/ 1938 w 3875"/>
              <a:gd name="T9" fmla="*/ 3875 h 387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5" h="3876">
                <a:moveTo>
                  <a:pt x="1938" y="3875"/>
                </a:moveTo>
                <a:lnTo>
                  <a:pt x="0" y="1938"/>
                </a:lnTo>
                <a:lnTo>
                  <a:pt x="1938" y="0"/>
                </a:lnTo>
                <a:lnTo>
                  <a:pt x="3874" y="1938"/>
                </a:lnTo>
                <a:lnTo>
                  <a:pt x="1938" y="3875"/>
                </a:lnTo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B6B63320-403D-854B-B08B-B57B8F5F54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1738" y="4104703"/>
            <a:ext cx="2368777" cy="2372023"/>
          </a:xfrm>
          <a:custGeom>
            <a:avLst/>
            <a:gdLst>
              <a:gd name="T0" fmla="*/ 1610 w 3220"/>
              <a:gd name="T1" fmla="*/ 3221 h 3222"/>
              <a:gd name="T2" fmla="*/ 0 w 3220"/>
              <a:gd name="T3" fmla="*/ 1611 h 3222"/>
              <a:gd name="T4" fmla="*/ 1610 w 3220"/>
              <a:gd name="T5" fmla="*/ 0 h 3222"/>
              <a:gd name="T6" fmla="*/ 3219 w 3220"/>
              <a:gd name="T7" fmla="*/ 1611 h 3222"/>
              <a:gd name="T8" fmla="*/ 1610 w 3220"/>
              <a:gd name="T9" fmla="*/ 3221 h 32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0" h="3222">
                <a:moveTo>
                  <a:pt x="1610" y="3221"/>
                </a:moveTo>
                <a:lnTo>
                  <a:pt x="0" y="1611"/>
                </a:lnTo>
                <a:lnTo>
                  <a:pt x="1610" y="0"/>
                </a:lnTo>
                <a:lnTo>
                  <a:pt x="3219" y="1611"/>
                </a:lnTo>
                <a:lnTo>
                  <a:pt x="1610" y="3221"/>
                </a:lnTo>
              </a:path>
            </a:pathLst>
          </a:custGeom>
          <a:solidFill>
            <a:schemeClr val="accent2"/>
          </a:solidFill>
          <a:ln w="9525" cap="flat">
            <a:noFill/>
            <a:bevel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1">
            <a:extLst>
              <a:ext uri="{FF2B5EF4-FFF2-40B4-BE49-F238E27FC236}">
                <a16:creationId xmlns:a16="http://schemas.microsoft.com/office/drawing/2014/main" id="{533B1F98-920B-A341-A07C-F7B1C8845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124" y="7197094"/>
            <a:ext cx="8027103" cy="2368777"/>
          </a:xfrm>
          <a:custGeom>
            <a:avLst/>
            <a:gdLst>
              <a:gd name="T0" fmla="*/ 8737 w 9561"/>
              <a:gd name="T1" fmla="*/ 0 h 3221"/>
              <a:gd name="T2" fmla="*/ 9560 w 9561"/>
              <a:gd name="T3" fmla="*/ 1610 h 3221"/>
              <a:gd name="T4" fmla="*/ 8737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7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7" y="0"/>
                </a:moveTo>
                <a:lnTo>
                  <a:pt x="9560" y="1610"/>
                </a:lnTo>
                <a:lnTo>
                  <a:pt x="8737" y="3220"/>
                </a:lnTo>
                <a:lnTo>
                  <a:pt x="0" y="3220"/>
                </a:lnTo>
                <a:lnTo>
                  <a:pt x="0" y="0"/>
                </a:lnTo>
                <a:lnTo>
                  <a:pt x="8737" y="0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2">
            <a:extLst>
              <a:ext uri="{FF2B5EF4-FFF2-40B4-BE49-F238E27FC236}">
                <a16:creationId xmlns:a16="http://schemas.microsoft.com/office/drawing/2014/main" id="{D86DD6C2-181C-8C4D-97F2-E127366396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448793" y="7261991"/>
            <a:ext cx="844317" cy="2245471"/>
          </a:xfrm>
          <a:custGeom>
            <a:avLst/>
            <a:gdLst>
              <a:gd name="T0" fmla="*/ 779 w 1014"/>
              <a:gd name="T1" fmla="*/ 1525 h 3051"/>
              <a:gd name="T2" fmla="*/ 0 w 1014"/>
              <a:gd name="T3" fmla="*/ 3050 h 3051"/>
              <a:gd name="T4" fmla="*/ 235 w 1014"/>
              <a:gd name="T5" fmla="*/ 3050 h 3051"/>
              <a:gd name="T6" fmla="*/ 1013 w 1014"/>
              <a:gd name="T7" fmla="*/ 1525 h 3051"/>
              <a:gd name="T8" fmla="*/ 235 w 1014"/>
              <a:gd name="T9" fmla="*/ 0 h 3051"/>
              <a:gd name="T10" fmla="*/ 0 w 1014"/>
              <a:gd name="T11" fmla="*/ 0 h 3051"/>
              <a:gd name="T12" fmla="*/ 779 w 1014"/>
              <a:gd name="T13" fmla="*/ 1525 h 3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4" h="3051">
                <a:moveTo>
                  <a:pt x="779" y="1525"/>
                </a:moveTo>
                <a:lnTo>
                  <a:pt x="0" y="3050"/>
                </a:lnTo>
                <a:lnTo>
                  <a:pt x="235" y="3050"/>
                </a:lnTo>
                <a:lnTo>
                  <a:pt x="1013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1746FF35-4E79-9B49-877C-E9A9D1C9227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11615" y="6956970"/>
            <a:ext cx="2852266" cy="2852266"/>
          </a:xfrm>
          <a:custGeom>
            <a:avLst/>
            <a:gdLst>
              <a:gd name="T0" fmla="*/ 1938 w 3875"/>
              <a:gd name="T1" fmla="*/ 3876 h 3877"/>
              <a:gd name="T2" fmla="*/ 0 w 3875"/>
              <a:gd name="T3" fmla="*/ 1938 h 3877"/>
              <a:gd name="T4" fmla="*/ 1938 w 3875"/>
              <a:gd name="T5" fmla="*/ 0 h 3877"/>
              <a:gd name="T6" fmla="*/ 3874 w 3875"/>
              <a:gd name="T7" fmla="*/ 1938 h 3877"/>
              <a:gd name="T8" fmla="*/ 1938 w 3875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5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4" y="1938"/>
                </a:lnTo>
                <a:lnTo>
                  <a:pt x="1938" y="3876"/>
                </a:lnTo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8B0D803D-FE59-A043-807B-480E3B901A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51738" y="7197094"/>
            <a:ext cx="2368777" cy="2368777"/>
          </a:xfrm>
          <a:custGeom>
            <a:avLst/>
            <a:gdLst>
              <a:gd name="T0" fmla="*/ 1610 w 3220"/>
              <a:gd name="T1" fmla="*/ 3220 h 3221"/>
              <a:gd name="T2" fmla="*/ 0 w 3220"/>
              <a:gd name="T3" fmla="*/ 1610 h 3221"/>
              <a:gd name="T4" fmla="*/ 1610 w 3220"/>
              <a:gd name="T5" fmla="*/ 0 h 3221"/>
              <a:gd name="T6" fmla="*/ 3219 w 3220"/>
              <a:gd name="T7" fmla="*/ 1610 h 3221"/>
              <a:gd name="T8" fmla="*/ 1610 w 3220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0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19" y="1610"/>
                </a:lnTo>
                <a:lnTo>
                  <a:pt x="1610" y="322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28546914-4651-A74F-9106-802DCF6974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39898" y="10289483"/>
            <a:ext cx="8027103" cy="2368777"/>
          </a:xfrm>
          <a:custGeom>
            <a:avLst/>
            <a:gdLst>
              <a:gd name="T0" fmla="*/ 8738 w 9561"/>
              <a:gd name="T1" fmla="*/ 0 h 3221"/>
              <a:gd name="T2" fmla="*/ 9560 w 9561"/>
              <a:gd name="T3" fmla="*/ 1610 h 3221"/>
              <a:gd name="T4" fmla="*/ 8738 w 9561"/>
              <a:gd name="T5" fmla="*/ 3220 h 3221"/>
              <a:gd name="T6" fmla="*/ 0 w 9561"/>
              <a:gd name="T7" fmla="*/ 3220 h 3221"/>
              <a:gd name="T8" fmla="*/ 0 w 9561"/>
              <a:gd name="T9" fmla="*/ 0 h 3221"/>
              <a:gd name="T10" fmla="*/ 8738 w 9561"/>
              <a:gd name="T11" fmla="*/ 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9561" h="3221">
                <a:moveTo>
                  <a:pt x="8738" y="0"/>
                </a:moveTo>
                <a:lnTo>
                  <a:pt x="9560" y="1610"/>
                </a:lnTo>
                <a:lnTo>
                  <a:pt x="8738" y="3220"/>
                </a:lnTo>
                <a:lnTo>
                  <a:pt x="0" y="3220"/>
                </a:lnTo>
                <a:lnTo>
                  <a:pt x="0" y="0"/>
                </a:lnTo>
                <a:lnTo>
                  <a:pt x="8738" y="0"/>
                </a:ln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4FB90BEB-D4F0-F442-85F0-4BFEEEF594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52564" y="10351136"/>
            <a:ext cx="844317" cy="2245471"/>
          </a:xfrm>
          <a:custGeom>
            <a:avLst/>
            <a:gdLst>
              <a:gd name="T0" fmla="*/ 779 w 1015"/>
              <a:gd name="T1" fmla="*/ 1525 h 3051"/>
              <a:gd name="T2" fmla="*/ 0 w 1015"/>
              <a:gd name="T3" fmla="*/ 3050 h 3051"/>
              <a:gd name="T4" fmla="*/ 235 w 1015"/>
              <a:gd name="T5" fmla="*/ 3050 h 3051"/>
              <a:gd name="T6" fmla="*/ 1014 w 1015"/>
              <a:gd name="T7" fmla="*/ 1525 h 3051"/>
              <a:gd name="T8" fmla="*/ 235 w 1015"/>
              <a:gd name="T9" fmla="*/ 0 h 3051"/>
              <a:gd name="T10" fmla="*/ 0 w 1015"/>
              <a:gd name="T11" fmla="*/ 0 h 3051"/>
              <a:gd name="T12" fmla="*/ 779 w 1015"/>
              <a:gd name="T13" fmla="*/ 1525 h 30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15" h="3051">
                <a:moveTo>
                  <a:pt x="779" y="1525"/>
                </a:moveTo>
                <a:lnTo>
                  <a:pt x="0" y="3050"/>
                </a:lnTo>
                <a:lnTo>
                  <a:pt x="235" y="3050"/>
                </a:lnTo>
                <a:lnTo>
                  <a:pt x="1014" y="1525"/>
                </a:lnTo>
                <a:lnTo>
                  <a:pt x="235" y="0"/>
                </a:lnTo>
                <a:lnTo>
                  <a:pt x="0" y="0"/>
                </a:lnTo>
                <a:lnTo>
                  <a:pt x="779" y="152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3DA4707C-4280-E149-8DCB-5EEC73A5FF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5388" y="10049359"/>
            <a:ext cx="2852269" cy="2852269"/>
          </a:xfrm>
          <a:custGeom>
            <a:avLst/>
            <a:gdLst>
              <a:gd name="T0" fmla="*/ 1938 w 3877"/>
              <a:gd name="T1" fmla="*/ 3876 h 3877"/>
              <a:gd name="T2" fmla="*/ 0 w 3877"/>
              <a:gd name="T3" fmla="*/ 1938 h 3877"/>
              <a:gd name="T4" fmla="*/ 1938 w 3877"/>
              <a:gd name="T5" fmla="*/ 0 h 3877"/>
              <a:gd name="T6" fmla="*/ 3876 w 3877"/>
              <a:gd name="T7" fmla="*/ 1938 h 3877"/>
              <a:gd name="T8" fmla="*/ 1938 w 3877"/>
              <a:gd name="T9" fmla="*/ 3876 h 38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877" h="3877">
                <a:moveTo>
                  <a:pt x="1938" y="3876"/>
                </a:moveTo>
                <a:lnTo>
                  <a:pt x="0" y="1938"/>
                </a:lnTo>
                <a:lnTo>
                  <a:pt x="1938" y="0"/>
                </a:lnTo>
                <a:lnTo>
                  <a:pt x="3876" y="1938"/>
                </a:lnTo>
                <a:lnTo>
                  <a:pt x="1938" y="3876"/>
                </a:lnTo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9">
            <a:extLst>
              <a:ext uri="{FF2B5EF4-FFF2-40B4-BE49-F238E27FC236}">
                <a16:creationId xmlns:a16="http://schemas.microsoft.com/office/drawing/2014/main" id="{EC7DA6D5-ECAF-8741-B1A5-D5E1571FA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55510" y="10289483"/>
            <a:ext cx="2368777" cy="2368777"/>
          </a:xfrm>
          <a:custGeom>
            <a:avLst/>
            <a:gdLst>
              <a:gd name="T0" fmla="*/ 1610 w 3221"/>
              <a:gd name="T1" fmla="*/ 3220 h 3221"/>
              <a:gd name="T2" fmla="*/ 0 w 3221"/>
              <a:gd name="T3" fmla="*/ 1610 h 3221"/>
              <a:gd name="T4" fmla="*/ 1610 w 3221"/>
              <a:gd name="T5" fmla="*/ 0 h 3221"/>
              <a:gd name="T6" fmla="*/ 3220 w 3221"/>
              <a:gd name="T7" fmla="*/ 1610 h 3221"/>
              <a:gd name="T8" fmla="*/ 1610 w 3221"/>
              <a:gd name="T9" fmla="*/ 3220 h 32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221" h="3221">
                <a:moveTo>
                  <a:pt x="1610" y="3220"/>
                </a:moveTo>
                <a:lnTo>
                  <a:pt x="0" y="1610"/>
                </a:lnTo>
                <a:lnTo>
                  <a:pt x="1610" y="0"/>
                </a:lnTo>
                <a:lnTo>
                  <a:pt x="3220" y="1610"/>
                </a:lnTo>
                <a:lnTo>
                  <a:pt x="1610" y="322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2">
            <a:extLst>
              <a:ext uri="{FF2B5EF4-FFF2-40B4-BE49-F238E27FC236}">
                <a16:creationId xmlns:a16="http://schemas.microsoft.com/office/drawing/2014/main" id="{2E30D1F8-E2A0-8345-A1C0-0739BB9D50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14423" y="3489494"/>
            <a:ext cx="6853826" cy="6853828"/>
          </a:xfrm>
          <a:custGeom>
            <a:avLst/>
            <a:gdLst>
              <a:gd name="T0" fmla="*/ 3309 w 6619"/>
              <a:gd name="T1" fmla="*/ 6617 h 6618"/>
              <a:gd name="T2" fmla="*/ 0 w 6619"/>
              <a:gd name="T3" fmla="*/ 3308 h 6618"/>
              <a:gd name="T4" fmla="*/ 3309 w 6619"/>
              <a:gd name="T5" fmla="*/ 0 h 6618"/>
              <a:gd name="T6" fmla="*/ 6618 w 6619"/>
              <a:gd name="T7" fmla="*/ 3308 h 6618"/>
              <a:gd name="T8" fmla="*/ 3309 w 6619"/>
              <a:gd name="T9" fmla="*/ 6617 h 661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619" h="6618">
                <a:moveTo>
                  <a:pt x="3309" y="6617"/>
                </a:moveTo>
                <a:lnTo>
                  <a:pt x="0" y="3308"/>
                </a:lnTo>
                <a:lnTo>
                  <a:pt x="3309" y="0"/>
                </a:lnTo>
                <a:lnTo>
                  <a:pt x="6618" y="3308"/>
                </a:lnTo>
                <a:lnTo>
                  <a:pt x="3309" y="6617"/>
                </a:lnTo>
              </a:path>
            </a:pathLst>
          </a:custGeom>
          <a:solidFill>
            <a:schemeClr val="bg2">
              <a:lumMod val="85000"/>
            </a:schemeClr>
          </a:solidFill>
          <a:ln w="3600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23">
            <a:extLst>
              <a:ext uri="{FF2B5EF4-FFF2-40B4-BE49-F238E27FC236}">
                <a16:creationId xmlns:a16="http://schemas.microsoft.com/office/drawing/2014/main" id="{B4B06253-9D0F-B048-AAE4-E4923D147C3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77433" y="3852506"/>
            <a:ext cx="6127806" cy="6127805"/>
          </a:xfrm>
          <a:custGeom>
            <a:avLst/>
            <a:gdLst>
              <a:gd name="T0" fmla="*/ 2959 w 5920"/>
              <a:gd name="T1" fmla="*/ 5918 h 5919"/>
              <a:gd name="T2" fmla="*/ 0 w 5920"/>
              <a:gd name="T3" fmla="*/ 2959 h 5919"/>
              <a:gd name="T4" fmla="*/ 2959 w 5920"/>
              <a:gd name="T5" fmla="*/ 0 h 5919"/>
              <a:gd name="T6" fmla="*/ 5919 w 5920"/>
              <a:gd name="T7" fmla="*/ 2959 h 5919"/>
              <a:gd name="T8" fmla="*/ 2959 w 5920"/>
              <a:gd name="T9" fmla="*/ 5918 h 59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920" h="5919">
                <a:moveTo>
                  <a:pt x="2959" y="5918"/>
                </a:moveTo>
                <a:lnTo>
                  <a:pt x="0" y="2959"/>
                </a:lnTo>
                <a:lnTo>
                  <a:pt x="2959" y="0"/>
                </a:lnTo>
                <a:lnTo>
                  <a:pt x="5919" y="2959"/>
                </a:lnTo>
                <a:lnTo>
                  <a:pt x="2959" y="5918"/>
                </a:lnTo>
              </a:path>
            </a:pathLst>
          </a:custGeom>
          <a:solidFill>
            <a:schemeClr val="bg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D549314-7B72-C349-987C-AFED0374F3D0}"/>
              </a:ext>
            </a:extLst>
          </p:cNvPr>
          <p:cNvSpPr txBox="1"/>
          <p:nvPr/>
        </p:nvSpPr>
        <p:spPr>
          <a:xfrm>
            <a:off x="5571441" y="5621181"/>
            <a:ext cx="3536546" cy="2590453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</a:t>
            </a:r>
          </a:p>
          <a:p>
            <a:pPr algn="ctr"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0831621-252F-0F41-9EFA-E983709B392E}"/>
              </a:ext>
            </a:extLst>
          </p:cNvPr>
          <p:cNvSpPr txBox="1"/>
          <p:nvPr/>
        </p:nvSpPr>
        <p:spPr>
          <a:xfrm>
            <a:off x="10933133" y="134935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0702AA90-9F78-8B4F-8A8D-BEAF5B528CFD}"/>
              </a:ext>
            </a:extLst>
          </p:cNvPr>
          <p:cNvSpPr txBox="1">
            <a:spLocks/>
          </p:cNvSpPr>
          <p:nvPr/>
        </p:nvSpPr>
        <p:spPr>
          <a:xfrm>
            <a:off x="10933133" y="2033179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C3307E0B-45D6-E54E-A8BF-6445063B8D8B}"/>
              </a:ext>
            </a:extLst>
          </p:cNvPr>
          <p:cNvSpPr txBox="1"/>
          <p:nvPr/>
        </p:nvSpPr>
        <p:spPr>
          <a:xfrm>
            <a:off x="10933133" y="1058434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DE66A82-ABFB-BA46-8A87-5DBC9C1296C1}"/>
              </a:ext>
            </a:extLst>
          </p:cNvPr>
          <p:cNvSpPr txBox="1">
            <a:spLocks/>
          </p:cNvSpPr>
          <p:nvPr/>
        </p:nvSpPr>
        <p:spPr>
          <a:xfrm>
            <a:off x="10933133" y="11268166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84A847B4-F7C8-AC4A-AAB2-E0962EFC55CB}"/>
              </a:ext>
            </a:extLst>
          </p:cNvPr>
          <p:cNvSpPr txBox="1"/>
          <p:nvPr/>
        </p:nvSpPr>
        <p:spPr>
          <a:xfrm>
            <a:off x="14138549" y="749130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20E05AD-5C26-6C4D-912E-9E30AA202DEC}"/>
              </a:ext>
            </a:extLst>
          </p:cNvPr>
          <p:cNvSpPr txBox="1">
            <a:spLocks/>
          </p:cNvSpPr>
          <p:nvPr/>
        </p:nvSpPr>
        <p:spPr>
          <a:xfrm>
            <a:off x="14138549" y="8175129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4EA0BD89-5A81-4547-AABF-0FB6BA8EBFFF}"/>
              </a:ext>
            </a:extLst>
          </p:cNvPr>
          <p:cNvSpPr txBox="1"/>
          <p:nvPr/>
        </p:nvSpPr>
        <p:spPr>
          <a:xfrm>
            <a:off x="14138549" y="437180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FD7D4391-58F1-774D-81E8-3D97CFAB1FEC}"/>
              </a:ext>
            </a:extLst>
          </p:cNvPr>
          <p:cNvSpPr txBox="1">
            <a:spLocks/>
          </p:cNvSpPr>
          <p:nvPr/>
        </p:nvSpPr>
        <p:spPr>
          <a:xfrm>
            <a:off x="14138549" y="5055626"/>
            <a:ext cx="5417659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9A664AE-CC1B-6846-887A-9DF068DA5755}"/>
              </a:ext>
            </a:extLst>
          </p:cNvPr>
          <p:cNvSpPr txBox="1"/>
          <p:nvPr/>
        </p:nvSpPr>
        <p:spPr>
          <a:xfrm>
            <a:off x="8688561" y="1500220"/>
            <a:ext cx="1011815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A230060-196A-7245-86D9-87064FAC9380}"/>
              </a:ext>
            </a:extLst>
          </p:cNvPr>
          <p:cNvSpPr txBox="1"/>
          <p:nvPr/>
        </p:nvSpPr>
        <p:spPr>
          <a:xfrm>
            <a:off x="11972695" y="4552050"/>
            <a:ext cx="92685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3E7235C3-76BE-AD4C-A58A-5665FADC69C1}"/>
              </a:ext>
            </a:extLst>
          </p:cNvPr>
          <p:cNvSpPr txBox="1"/>
          <p:nvPr/>
        </p:nvSpPr>
        <p:spPr>
          <a:xfrm>
            <a:off x="11900560" y="7642818"/>
            <a:ext cx="107112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FDBC4EA7-C167-B844-BE2C-886BC0C60AE4}"/>
              </a:ext>
            </a:extLst>
          </p:cNvPr>
          <p:cNvSpPr txBox="1"/>
          <p:nvPr/>
        </p:nvSpPr>
        <p:spPr>
          <a:xfrm>
            <a:off x="8733990" y="10735207"/>
            <a:ext cx="101181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</a:p>
        </p:txBody>
      </p:sp>
    </p:spTree>
    <p:extLst>
      <p:ext uri="{BB962C8B-B14F-4D97-AF65-F5344CB8AC3E}">
        <p14:creationId xmlns:p14="http://schemas.microsoft.com/office/powerpoint/2010/main" val="16314146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>
            <a:extLst>
              <a:ext uri="{FF2B5EF4-FFF2-40B4-BE49-F238E27FC236}">
                <a16:creationId xmlns:a16="http://schemas.microsoft.com/office/drawing/2014/main" id="{EC20D601-282E-AA4F-994A-6E27EFEFD5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99407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7 w 3873"/>
              <a:gd name="T9" fmla="*/ 9479 h 9480"/>
              <a:gd name="T10" fmla="*/ 1937 w 3873"/>
              <a:gd name="T11" fmla="*/ 9479 h 9480"/>
              <a:gd name="T12" fmla="*/ 1937 w 3873"/>
              <a:gd name="T13" fmla="*/ 9479 h 9480"/>
              <a:gd name="T14" fmla="*/ 0 w 3873"/>
              <a:gd name="T15" fmla="*/ 7543 h 9480"/>
              <a:gd name="T16" fmla="*/ 0 w 3873"/>
              <a:gd name="T17" fmla="*/ 7543 h 9480"/>
              <a:gd name="T18" fmla="*/ 0 w 3873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7" y="9479"/>
                </a:cubicBezTo>
                <a:lnTo>
                  <a:pt x="1937" y="9479"/>
                </a:lnTo>
                <a:lnTo>
                  <a:pt x="1937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8">
            <a:extLst>
              <a:ext uri="{FF2B5EF4-FFF2-40B4-BE49-F238E27FC236}">
                <a16:creationId xmlns:a16="http://schemas.microsoft.com/office/drawing/2014/main" id="{FC6C52E5-56A8-2F4C-96AD-61640941CD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47464" y="10965698"/>
            <a:ext cx="2880539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1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0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12">
            <a:extLst>
              <a:ext uri="{FF2B5EF4-FFF2-40B4-BE49-F238E27FC236}">
                <a16:creationId xmlns:a16="http://schemas.microsoft.com/office/drawing/2014/main" id="{FF2E4FFF-1B9C-8E44-AFE4-6A9AF904E0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5193" y="2662518"/>
            <a:ext cx="3765081" cy="3453570"/>
          </a:xfrm>
          <a:custGeom>
            <a:avLst/>
            <a:gdLst>
              <a:gd name="T0" fmla="*/ 1685 w 4315"/>
              <a:gd name="T1" fmla="*/ 0 h 3961"/>
              <a:gd name="T2" fmla="*/ 2630 w 4315"/>
              <a:gd name="T3" fmla="*/ 0 h 3961"/>
              <a:gd name="T4" fmla="*/ 2630 w 4315"/>
              <a:gd name="T5" fmla="*/ 0 h 3961"/>
              <a:gd name="T6" fmla="*/ 3636 w 4315"/>
              <a:gd name="T7" fmla="*/ 581 h 3961"/>
              <a:gd name="T8" fmla="*/ 3636 w 4315"/>
              <a:gd name="T9" fmla="*/ 581 h 3961"/>
              <a:gd name="T10" fmla="*/ 4108 w 4315"/>
              <a:gd name="T11" fmla="*/ 1399 h 3961"/>
              <a:gd name="T12" fmla="*/ 4108 w 4315"/>
              <a:gd name="T13" fmla="*/ 1399 h 3961"/>
              <a:gd name="T14" fmla="*/ 4108 w 4315"/>
              <a:gd name="T15" fmla="*/ 2561 h 3961"/>
              <a:gd name="T16" fmla="*/ 4108 w 4315"/>
              <a:gd name="T17" fmla="*/ 2561 h 3961"/>
              <a:gd name="T18" fmla="*/ 3636 w 4315"/>
              <a:gd name="T19" fmla="*/ 3379 h 3961"/>
              <a:gd name="T20" fmla="*/ 3636 w 4315"/>
              <a:gd name="T21" fmla="*/ 3379 h 3961"/>
              <a:gd name="T22" fmla="*/ 2630 w 4315"/>
              <a:gd name="T23" fmla="*/ 3960 h 3961"/>
              <a:gd name="T24" fmla="*/ 2630 w 4315"/>
              <a:gd name="T25" fmla="*/ 3960 h 3961"/>
              <a:gd name="T26" fmla="*/ 1685 w 4315"/>
              <a:gd name="T27" fmla="*/ 3960 h 3961"/>
              <a:gd name="T28" fmla="*/ 1685 w 4315"/>
              <a:gd name="T29" fmla="*/ 3960 h 3961"/>
              <a:gd name="T30" fmla="*/ 678 w 4315"/>
              <a:gd name="T31" fmla="*/ 3379 h 3961"/>
              <a:gd name="T32" fmla="*/ 678 w 4315"/>
              <a:gd name="T33" fmla="*/ 3379 h 3961"/>
              <a:gd name="T34" fmla="*/ 206 w 4315"/>
              <a:gd name="T35" fmla="*/ 2561 h 3961"/>
              <a:gd name="T36" fmla="*/ 206 w 4315"/>
              <a:gd name="T37" fmla="*/ 2561 h 3961"/>
              <a:gd name="T38" fmla="*/ 206 w 4315"/>
              <a:gd name="T39" fmla="*/ 1399 h 3961"/>
              <a:gd name="T40" fmla="*/ 206 w 4315"/>
              <a:gd name="T41" fmla="*/ 1399 h 3961"/>
              <a:gd name="T42" fmla="*/ 678 w 4315"/>
              <a:gd name="T43" fmla="*/ 581 h 3961"/>
              <a:gd name="T44" fmla="*/ 678 w 4315"/>
              <a:gd name="T45" fmla="*/ 581 h 3961"/>
              <a:gd name="T46" fmla="*/ 1685 w 4315"/>
              <a:gd name="T47" fmla="*/ 0 h 3961"/>
              <a:gd name="T48" fmla="*/ 1685 w 4315"/>
              <a:gd name="T49" fmla="*/ 0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</a:cxnLst>
            <a:rect l="0" t="0" r="r" b="b"/>
            <a:pathLst>
              <a:path w="4315" h="3961">
                <a:moveTo>
                  <a:pt x="1685" y="0"/>
                </a:moveTo>
                <a:lnTo>
                  <a:pt x="2630" y="0"/>
                </a:lnTo>
                <a:lnTo>
                  <a:pt x="2630" y="0"/>
                </a:lnTo>
                <a:cubicBezTo>
                  <a:pt x="3043" y="0"/>
                  <a:pt x="3429" y="222"/>
                  <a:pt x="3636" y="581"/>
                </a:cubicBezTo>
                <a:lnTo>
                  <a:pt x="3636" y="581"/>
                </a:lnTo>
                <a:lnTo>
                  <a:pt x="4108" y="1399"/>
                </a:lnTo>
                <a:lnTo>
                  <a:pt x="4108" y="1399"/>
                </a:lnTo>
                <a:cubicBezTo>
                  <a:pt x="4314" y="1757"/>
                  <a:pt x="4314" y="2202"/>
                  <a:pt x="4108" y="2561"/>
                </a:cubicBezTo>
                <a:lnTo>
                  <a:pt x="4108" y="2561"/>
                </a:lnTo>
                <a:lnTo>
                  <a:pt x="3636" y="3379"/>
                </a:lnTo>
                <a:lnTo>
                  <a:pt x="3636" y="3379"/>
                </a:lnTo>
                <a:cubicBezTo>
                  <a:pt x="3429" y="3737"/>
                  <a:pt x="3043" y="3960"/>
                  <a:pt x="2630" y="3960"/>
                </a:cubicBezTo>
                <a:lnTo>
                  <a:pt x="2630" y="3960"/>
                </a:lnTo>
                <a:lnTo>
                  <a:pt x="1685" y="3960"/>
                </a:lnTo>
                <a:lnTo>
                  <a:pt x="1685" y="3960"/>
                </a:lnTo>
                <a:cubicBezTo>
                  <a:pt x="1271" y="3960"/>
                  <a:pt x="885" y="3737"/>
                  <a:pt x="678" y="3379"/>
                </a:cubicBezTo>
                <a:lnTo>
                  <a:pt x="678" y="3379"/>
                </a:lnTo>
                <a:lnTo>
                  <a:pt x="206" y="2561"/>
                </a:lnTo>
                <a:lnTo>
                  <a:pt x="206" y="2561"/>
                </a:lnTo>
                <a:cubicBezTo>
                  <a:pt x="0" y="2202"/>
                  <a:pt x="0" y="1757"/>
                  <a:pt x="206" y="1399"/>
                </a:cubicBezTo>
                <a:lnTo>
                  <a:pt x="206" y="1399"/>
                </a:lnTo>
                <a:lnTo>
                  <a:pt x="678" y="581"/>
                </a:lnTo>
                <a:lnTo>
                  <a:pt x="678" y="581"/>
                </a:lnTo>
                <a:cubicBezTo>
                  <a:pt x="885" y="222"/>
                  <a:pt x="1271" y="0"/>
                  <a:pt x="1685" y="0"/>
                </a:cubicBezTo>
                <a:lnTo>
                  <a:pt x="168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">
            <a:extLst>
              <a:ext uri="{FF2B5EF4-FFF2-40B4-BE49-F238E27FC236}">
                <a16:creationId xmlns:a16="http://schemas.microsoft.com/office/drawing/2014/main" id="{2BBE796D-19F6-5C45-9A8F-E4C5D9F714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28222" y="4685433"/>
            <a:ext cx="3380499" cy="8268567"/>
          </a:xfrm>
          <a:custGeom>
            <a:avLst/>
            <a:gdLst>
              <a:gd name="T0" fmla="*/ 0 w 3874"/>
              <a:gd name="T1" fmla="*/ 0 h 9480"/>
              <a:gd name="T2" fmla="*/ 3873 w 3874"/>
              <a:gd name="T3" fmla="*/ 0 h 9480"/>
              <a:gd name="T4" fmla="*/ 3873 w 3874"/>
              <a:gd name="T5" fmla="*/ 7543 h 9480"/>
              <a:gd name="T6" fmla="*/ 3873 w 3874"/>
              <a:gd name="T7" fmla="*/ 7543 h 9480"/>
              <a:gd name="T8" fmla="*/ 1937 w 3874"/>
              <a:gd name="T9" fmla="*/ 9479 h 9480"/>
              <a:gd name="T10" fmla="*/ 1937 w 3874"/>
              <a:gd name="T11" fmla="*/ 9479 h 9480"/>
              <a:gd name="T12" fmla="*/ 1937 w 3874"/>
              <a:gd name="T13" fmla="*/ 9479 h 9480"/>
              <a:gd name="T14" fmla="*/ 0 w 3874"/>
              <a:gd name="T15" fmla="*/ 7543 h 9480"/>
              <a:gd name="T16" fmla="*/ 0 w 3874"/>
              <a:gd name="T17" fmla="*/ 7543 h 9480"/>
              <a:gd name="T18" fmla="*/ 0 w 3874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4" h="9480">
                <a:moveTo>
                  <a:pt x="0" y="0"/>
                </a:moveTo>
                <a:lnTo>
                  <a:pt x="3873" y="0"/>
                </a:lnTo>
                <a:lnTo>
                  <a:pt x="3873" y="7543"/>
                </a:lnTo>
                <a:lnTo>
                  <a:pt x="3873" y="7543"/>
                </a:lnTo>
                <a:cubicBezTo>
                  <a:pt x="3873" y="8612"/>
                  <a:pt x="3006" y="9479"/>
                  <a:pt x="1937" y="9479"/>
                </a:cubicBezTo>
                <a:lnTo>
                  <a:pt x="1937" y="9479"/>
                </a:lnTo>
                <a:lnTo>
                  <a:pt x="1937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6">
            <a:extLst>
              <a:ext uri="{FF2B5EF4-FFF2-40B4-BE49-F238E27FC236}">
                <a16:creationId xmlns:a16="http://schemas.microsoft.com/office/drawing/2014/main" id="{892FB5DE-E4FC-F644-B6F1-98A57B378E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8203" y="10965698"/>
            <a:ext cx="2880537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1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0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">
            <a:extLst>
              <a:ext uri="{FF2B5EF4-FFF2-40B4-BE49-F238E27FC236}">
                <a16:creationId xmlns:a16="http://schemas.microsoft.com/office/drawing/2014/main" id="{4C20D0FC-EFEA-994B-BFF8-F1481681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359006" y="2662518"/>
            <a:ext cx="3718931" cy="3453570"/>
          </a:xfrm>
          <a:custGeom>
            <a:avLst/>
            <a:gdLst>
              <a:gd name="T0" fmla="*/ 4263 w 4264"/>
              <a:gd name="T1" fmla="*/ 2001 h 3961"/>
              <a:gd name="T2" fmla="*/ 4108 w 4264"/>
              <a:gd name="T3" fmla="*/ 2561 h 3961"/>
              <a:gd name="T4" fmla="*/ 3636 w 4264"/>
              <a:gd name="T5" fmla="*/ 3379 h 3961"/>
              <a:gd name="T6" fmla="*/ 2629 w 4264"/>
              <a:gd name="T7" fmla="*/ 3960 h 3961"/>
              <a:gd name="T8" fmla="*/ 1685 w 4264"/>
              <a:gd name="T9" fmla="*/ 3960 h 3961"/>
              <a:gd name="T10" fmla="*/ 679 w 4264"/>
              <a:gd name="T11" fmla="*/ 3379 h 3961"/>
              <a:gd name="T12" fmla="*/ 206 w 4264"/>
              <a:gd name="T13" fmla="*/ 2561 h 3961"/>
              <a:gd name="T14" fmla="*/ 206 w 4264"/>
              <a:gd name="T15" fmla="*/ 1399 h 3961"/>
              <a:gd name="T16" fmla="*/ 679 w 4264"/>
              <a:gd name="T17" fmla="*/ 581 h 3961"/>
              <a:gd name="T18" fmla="*/ 1685 w 4264"/>
              <a:gd name="T19" fmla="*/ 0 h 3961"/>
              <a:gd name="T20" fmla="*/ 2629 w 4264"/>
              <a:gd name="T21" fmla="*/ 0 h 3961"/>
              <a:gd name="T22" fmla="*/ 3636 w 4264"/>
              <a:gd name="T23" fmla="*/ 581 h 3961"/>
              <a:gd name="T24" fmla="*/ 4108 w 4264"/>
              <a:gd name="T25" fmla="*/ 1399 h 3961"/>
              <a:gd name="T26" fmla="*/ 4263 w 4264"/>
              <a:gd name="T27" fmla="*/ 1958 h 3961"/>
              <a:gd name="T28" fmla="*/ 4263 w 4264"/>
              <a:gd name="T29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64" h="3961">
                <a:moveTo>
                  <a:pt x="4263" y="2001"/>
                </a:moveTo>
                <a:cubicBezTo>
                  <a:pt x="4259" y="2194"/>
                  <a:pt x="4207" y="2388"/>
                  <a:pt x="4108" y="2561"/>
                </a:cubicBezTo>
                <a:lnTo>
                  <a:pt x="3636" y="3379"/>
                </a:lnTo>
                <a:cubicBezTo>
                  <a:pt x="3429" y="3737"/>
                  <a:pt x="3043" y="3960"/>
                  <a:pt x="2629" y="3960"/>
                </a:cubicBezTo>
                <a:lnTo>
                  <a:pt x="1685" y="3960"/>
                </a:lnTo>
                <a:cubicBezTo>
                  <a:pt x="1271" y="3960"/>
                  <a:pt x="886" y="3737"/>
                  <a:pt x="679" y="3379"/>
                </a:cubicBezTo>
                <a:lnTo>
                  <a:pt x="206" y="2561"/>
                </a:lnTo>
                <a:cubicBezTo>
                  <a:pt x="0" y="2202"/>
                  <a:pt x="0" y="1757"/>
                  <a:pt x="206" y="1399"/>
                </a:cubicBezTo>
                <a:lnTo>
                  <a:pt x="679" y="581"/>
                </a:lnTo>
                <a:cubicBezTo>
                  <a:pt x="886" y="222"/>
                  <a:pt x="1271" y="0"/>
                  <a:pt x="1685" y="0"/>
                </a:cubicBezTo>
                <a:lnTo>
                  <a:pt x="2629" y="0"/>
                </a:lnTo>
                <a:cubicBezTo>
                  <a:pt x="3043" y="0"/>
                  <a:pt x="3429" y="222"/>
                  <a:pt x="3636" y="581"/>
                </a:cubicBezTo>
                <a:lnTo>
                  <a:pt x="4108" y="1399"/>
                </a:lnTo>
                <a:cubicBezTo>
                  <a:pt x="4207" y="1571"/>
                  <a:pt x="4259" y="1764"/>
                  <a:pt x="4263" y="1958"/>
                </a:cubicBezTo>
                <a:lnTo>
                  <a:pt x="4263" y="200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28C41CD9-3AAB-D147-8A06-B75E15E52C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58410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6 w 3873"/>
              <a:gd name="T9" fmla="*/ 9479 h 9480"/>
              <a:gd name="T10" fmla="*/ 1936 w 3873"/>
              <a:gd name="T11" fmla="*/ 9479 h 9480"/>
              <a:gd name="T12" fmla="*/ 1935 w 3873"/>
              <a:gd name="T13" fmla="*/ 9479 h 9480"/>
              <a:gd name="T14" fmla="*/ 1935 w 3873"/>
              <a:gd name="T15" fmla="*/ 9479 h 9480"/>
              <a:gd name="T16" fmla="*/ 0 w 3873"/>
              <a:gd name="T17" fmla="*/ 7543 h 9480"/>
              <a:gd name="T18" fmla="*/ 0 w 3873"/>
              <a:gd name="T19" fmla="*/ 7543 h 9480"/>
              <a:gd name="T20" fmla="*/ 0 w 3873"/>
              <a:gd name="T21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6" y="9479"/>
                </a:cubicBezTo>
                <a:lnTo>
                  <a:pt x="1936" y="9479"/>
                </a:lnTo>
                <a:lnTo>
                  <a:pt x="1935" y="9479"/>
                </a:lnTo>
                <a:lnTo>
                  <a:pt x="1935" y="9479"/>
                </a:lnTo>
                <a:cubicBezTo>
                  <a:pt x="867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933DEC3-B11C-4749-9CBB-B9BB372417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06468" y="10965698"/>
            <a:ext cx="2880537" cy="1738323"/>
          </a:xfrm>
          <a:custGeom>
            <a:avLst/>
            <a:gdLst>
              <a:gd name="T0" fmla="*/ 0 w 3304"/>
              <a:gd name="T1" fmla="*/ 0 h 1994"/>
              <a:gd name="T2" fmla="*/ 3303 w 3304"/>
              <a:gd name="T3" fmla="*/ 0 h 1994"/>
              <a:gd name="T4" fmla="*/ 3303 w 3304"/>
              <a:gd name="T5" fmla="*/ 342 h 1994"/>
              <a:gd name="T6" fmla="*/ 3303 w 3304"/>
              <a:gd name="T7" fmla="*/ 342 h 1994"/>
              <a:gd name="T8" fmla="*/ 1651 w 3304"/>
              <a:gd name="T9" fmla="*/ 1993 h 1994"/>
              <a:gd name="T10" fmla="*/ 1651 w 3304"/>
              <a:gd name="T11" fmla="*/ 1993 h 1994"/>
              <a:gd name="T12" fmla="*/ 1651 w 3304"/>
              <a:gd name="T13" fmla="*/ 1993 h 1994"/>
              <a:gd name="T14" fmla="*/ 0 w 3304"/>
              <a:gd name="T15" fmla="*/ 342 h 1994"/>
              <a:gd name="T16" fmla="*/ 0 w 3304"/>
              <a:gd name="T17" fmla="*/ 342 h 1994"/>
              <a:gd name="T18" fmla="*/ 0 w 3304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4" h="1994">
                <a:moveTo>
                  <a:pt x="0" y="0"/>
                </a:moveTo>
                <a:lnTo>
                  <a:pt x="3303" y="0"/>
                </a:lnTo>
                <a:lnTo>
                  <a:pt x="3303" y="342"/>
                </a:lnTo>
                <a:lnTo>
                  <a:pt x="3303" y="342"/>
                </a:lnTo>
                <a:cubicBezTo>
                  <a:pt x="3303" y="1252"/>
                  <a:pt x="2562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1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49FA622E-9E42-1744-B019-8CD324BB9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10346" y="2662518"/>
            <a:ext cx="3672781" cy="3453570"/>
          </a:xfrm>
          <a:custGeom>
            <a:avLst/>
            <a:gdLst>
              <a:gd name="T0" fmla="*/ 4212 w 4213"/>
              <a:gd name="T1" fmla="*/ 2001 h 3961"/>
              <a:gd name="T2" fmla="*/ 4057 w 4213"/>
              <a:gd name="T3" fmla="*/ 2561 h 3961"/>
              <a:gd name="T4" fmla="*/ 3584 w 4213"/>
              <a:gd name="T5" fmla="*/ 3379 h 3961"/>
              <a:gd name="T6" fmla="*/ 2578 w 4213"/>
              <a:gd name="T7" fmla="*/ 3960 h 3961"/>
              <a:gd name="T8" fmla="*/ 1634 w 4213"/>
              <a:gd name="T9" fmla="*/ 3960 h 3961"/>
              <a:gd name="T10" fmla="*/ 628 w 4213"/>
              <a:gd name="T11" fmla="*/ 3379 h 3961"/>
              <a:gd name="T12" fmla="*/ 155 w 4213"/>
              <a:gd name="T13" fmla="*/ 2561 h 3961"/>
              <a:gd name="T14" fmla="*/ 0 w 4213"/>
              <a:gd name="T15" fmla="*/ 2001 h 3961"/>
              <a:gd name="T16" fmla="*/ 0 w 4213"/>
              <a:gd name="T17" fmla="*/ 1958 h 3961"/>
              <a:gd name="T18" fmla="*/ 155 w 4213"/>
              <a:gd name="T19" fmla="*/ 1399 h 3961"/>
              <a:gd name="T20" fmla="*/ 628 w 4213"/>
              <a:gd name="T21" fmla="*/ 581 h 3961"/>
              <a:gd name="T22" fmla="*/ 1634 w 4213"/>
              <a:gd name="T23" fmla="*/ 0 h 3961"/>
              <a:gd name="T24" fmla="*/ 2578 w 4213"/>
              <a:gd name="T25" fmla="*/ 0 h 3961"/>
              <a:gd name="T26" fmla="*/ 3584 w 4213"/>
              <a:gd name="T27" fmla="*/ 581 h 3961"/>
              <a:gd name="T28" fmla="*/ 4057 w 4213"/>
              <a:gd name="T29" fmla="*/ 1399 h 3961"/>
              <a:gd name="T30" fmla="*/ 4212 w 4213"/>
              <a:gd name="T31" fmla="*/ 1958 h 3961"/>
              <a:gd name="T32" fmla="*/ 4212 w 4213"/>
              <a:gd name="T33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13" h="3961">
                <a:moveTo>
                  <a:pt x="4212" y="2001"/>
                </a:moveTo>
                <a:cubicBezTo>
                  <a:pt x="4209" y="2194"/>
                  <a:pt x="4157" y="2388"/>
                  <a:pt x="4057" y="2561"/>
                </a:cubicBezTo>
                <a:lnTo>
                  <a:pt x="3584" y="3379"/>
                </a:lnTo>
                <a:cubicBezTo>
                  <a:pt x="3377" y="3737"/>
                  <a:pt x="2992" y="3960"/>
                  <a:pt x="2578" y="3960"/>
                </a:cubicBezTo>
                <a:lnTo>
                  <a:pt x="1634" y="3960"/>
                </a:lnTo>
                <a:cubicBezTo>
                  <a:pt x="1220" y="3960"/>
                  <a:pt x="834" y="3737"/>
                  <a:pt x="628" y="3379"/>
                </a:cubicBezTo>
                <a:lnTo>
                  <a:pt x="155" y="2561"/>
                </a:lnTo>
                <a:cubicBezTo>
                  <a:pt x="56" y="2388"/>
                  <a:pt x="4" y="2194"/>
                  <a:pt x="0" y="2001"/>
                </a:cubicBezTo>
                <a:lnTo>
                  <a:pt x="0" y="1958"/>
                </a:lnTo>
                <a:cubicBezTo>
                  <a:pt x="4" y="1764"/>
                  <a:pt x="56" y="1571"/>
                  <a:pt x="155" y="1399"/>
                </a:cubicBezTo>
                <a:lnTo>
                  <a:pt x="628" y="581"/>
                </a:lnTo>
                <a:cubicBezTo>
                  <a:pt x="834" y="222"/>
                  <a:pt x="1220" y="0"/>
                  <a:pt x="1634" y="0"/>
                </a:cubicBezTo>
                <a:lnTo>
                  <a:pt x="2578" y="0"/>
                </a:lnTo>
                <a:cubicBezTo>
                  <a:pt x="2992" y="0"/>
                  <a:pt x="3377" y="222"/>
                  <a:pt x="3584" y="581"/>
                </a:cubicBezTo>
                <a:lnTo>
                  <a:pt x="4057" y="1399"/>
                </a:lnTo>
                <a:cubicBezTo>
                  <a:pt x="4157" y="1571"/>
                  <a:pt x="4209" y="1764"/>
                  <a:pt x="4212" y="1958"/>
                </a:cubicBezTo>
                <a:lnTo>
                  <a:pt x="4212" y="200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">
            <a:extLst>
              <a:ext uri="{FF2B5EF4-FFF2-40B4-BE49-F238E27FC236}">
                <a16:creationId xmlns:a16="http://schemas.microsoft.com/office/drawing/2014/main" id="{8888A9A8-1C1E-6A44-8518-1DCC698B79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16985" y="4685433"/>
            <a:ext cx="3376653" cy="8268567"/>
          </a:xfrm>
          <a:custGeom>
            <a:avLst/>
            <a:gdLst>
              <a:gd name="T0" fmla="*/ 0 w 3873"/>
              <a:gd name="T1" fmla="*/ 0 h 9480"/>
              <a:gd name="T2" fmla="*/ 3872 w 3873"/>
              <a:gd name="T3" fmla="*/ 0 h 9480"/>
              <a:gd name="T4" fmla="*/ 3872 w 3873"/>
              <a:gd name="T5" fmla="*/ 7543 h 9480"/>
              <a:gd name="T6" fmla="*/ 3872 w 3873"/>
              <a:gd name="T7" fmla="*/ 7543 h 9480"/>
              <a:gd name="T8" fmla="*/ 1936 w 3873"/>
              <a:gd name="T9" fmla="*/ 9479 h 9480"/>
              <a:gd name="T10" fmla="*/ 1936 w 3873"/>
              <a:gd name="T11" fmla="*/ 9479 h 9480"/>
              <a:gd name="T12" fmla="*/ 1936 w 3873"/>
              <a:gd name="T13" fmla="*/ 9479 h 9480"/>
              <a:gd name="T14" fmla="*/ 0 w 3873"/>
              <a:gd name="T15" fmla="*/ 7543 h 9480"/>
              <a:gd name="T16" fmla="*/ 0 w 3873"/>
              <a:gd name="T17" fmla="*/ 7543 h 9480"/>
              <a:gd name="T18" fmla="*/ 0 w 3873"/>
              <a:gd name="T19" fmla="*/ 0 h 94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873" h="9480">
                <a:moveTo>
                  <a:pt x="0" y="0"/>
                </a:moveTo>
                <a:lnTo>
                  <a:pt x="3872" y="0"/>
                </a:lnTo>
                <a:lnTo>
                  <a:pt x="3872" y="7543"/>
                </a:lnTo>
                <a:lnTo>
                  <a:pt x="3872" y="7543"/>
                </a:lnTo>
                <a:cubicBezTo>
                  <a:pt x="3872" y="8612"/>
                  <a:pt x="3005" y="9479"/>
                  <a:pt x="1936" y="9479"/>
                </a:cubicBezTo>
                <a:lnTo>
                  <a:pt x="1936" y="9479"/>
                </a:lnTo>
                <a:lnTo>
                  <a:pt x="1936" y="9479"/>
                </a:lnTo>
                <a:cubicBezTo>
                  <a:pt x="866" y="9479"/>
                  <a:pt x="0" y="8612"/>
                  <a:pt x="0" y="7543"/>
                </a:cubicBezTo>
                <a:lnTo>
                  <a:pt x="0" y="7543"/>
                </a:lnTo>
                <a:lnTo>
                  <a:pt x="0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24B515C6-520A-DE4A-A168-211A942349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65042" y="10965698"/>
            <a:ext cx="2880539" cy="1738323"/>
          </a:xfrm>
          <a:custGeom>
            <a:avLst/>
            <a:gdLst>
              <a:gd name="T0" fmla="*/ 0 w 3303"/>
              <a:gd name="T1" fmla="*/ 0 h 1994"/>
              <a:gd name="T2" fmla="*/ 3302 w 3303"/>
              <a:gd name="T3" fmla="*/ 0 h 1994"/>
              <a:gd name="T4" fmla="*/ 3302 w 3303"/>
              <a:gd name="T5" fmla="*/ 342 h 1994"/>
              <a:gd name="T6" fmla="*/ 3302 w 3303"/>
              <a:gd name="T7" fmla="*/ 342 h 1994"/>
              <a:gd name="T8" fmla="*/ 1651 w 3303"/>
              <a:gd name="T9" fmla="*/ 1993 h 1994"/>
              <a:gd name="T10" fmla="*/ 1651 w 3303"/>
              <a:gd name="T11" fmla="*/ 1993 h 1994"/>
              <a:gd name="T12" fmla="*/ 1651 w 3303"/>
              <a:gd name="T13" fmla="*/ 1993 h 1994"/>
              <a:gd name="T14" fmla="*/ 0 w 3303"/>
              <a:gd name="T15" fmla="*/ 342 h 1994"/>
              <a:gd name="T16" fmla="*/ 0 w 3303"/>
              <a:gd name="T17" fmla="*/ 342 h 1994"/>
              <a:gd name="T18" fmla="*/ 0 w 3303"/>
              <a:gd name="T19" fmla="*/ 0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303" h="1994">
                <a:moveTo>
                  <a:pt x="0" y="0"/>
                </a:moveTo>
                <a:lnTo>
                  <a:pt x="3302" y="0"/>
                </a:lnTo>
                <a:lnTo>
                  <a:pt x="3302" y="342"/>
                </a:lnTo>
                <a:lnTo>
                  <a:pt x="3302" y="342"/>
                </a:lnTo>
                <a:cubicBezTo>
                  <a:pt x="3302" y="1252"/>
                  <a:pt x="2562" y="1993"/>
                  <a:pt x="1651" y="1993"/>
                </a:cubicBezTo>
                <a:lnTo>
                  <a:pt x="1651" y="1993"/>
                </a:lnTo>
                <a:lnTo>
                  <a:pt x="1651" y="1993"/>
                </a:lnTo>
                <a:cubicBezTo>
                  <a:pt x="741" y="1993"/>
                  <a:pt x="0" y="1252"/>
                  <a:pt x="0" y="342"/>
                </a:cubicBezTo>
                <a:lnTo>
                  <a:pt x="0" y="342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1">
            <a:extLst>
              <a:ext uri="{FF2B5EF4-FFF2-40B4-BE49-F238E27FC236}">
                <a16:creationId xmlns:a16="http://schemas.microsoft.com/office/drawing/2014/main" id="{3BCAF1D1-844D-484E-B8F0-82497FAA9B8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45846" y="2662518"/>
            <a:ext cx="3718931" cy="3453570"/>
          </a:xfrm>
          <a:custGeom>
            <a:avLst/>
            <a:gdLst>
              <a:gd name="T0" fmla="*/ 4264 w 4265"/>
              <a:gd name="T1" fmla="*/ 2001 h 3961"/>
              <a:gd name="T2" fmla="*/ 4109 w 4265"/>
              <a:gd name="T3" fmla="*/ 2561 h 3961"/>
              <a:gd name="T4" fmla="*/ 3637 w 4265"/>
              <a:gd name="T5" fmla="*/ 3379 h 3961"/>
              <a:gd name="T6" fmla="*/ 2631 w 4265"/>
              <a:gd name="T7" fmla="*/ 3960 h 3961"/>
              <a:gd name="T8" fmla="*/ 1686 w 4265"/>
              <a:gd name="T9" fmla="*/ 3960 h 3961"/>
              <a:gd name="T10" fmla="*/ 680 w 4265"/>
              <a:gd name="T11" fmla="*/ 3379 h 3961"/>
              <a:gd name="T12" fmla="*/ 208 w 4265"/>
              <a:gd name="T13" fmla="*/ 2561 h 3961"/>
              <a:gd name="T14" fmla="*/ 208 w 4265"/>
              <a:gd name="T15" fmla="*/ 1399 h 3961"/>
              <a:gd name="T16" fmla="*/ 680 w 4265"/>
              <a:gd name="T17" fmla="*/ 581 h 3961"/>
              <a:gd name="T18" fmla="*/ 1686 w 4265"/>
              <a:gd name="T19" fmla="*/ 0 h 3961"/>
              <a:gd name="T20" fmla="*/ 2631 w 4265"/>
              <a:gd name="T21" fmla="*/ 0 h 3961"/>
              <a:gd name="T22" fmla="*/ 3637 w 4265"/>
              <a:gd name="T23" fmla="*/ 581 h 3961"/>
              <a:gd name="T24" fmla="*/ 4109 w 4265"/>
              <a:gd name="T25" fmla="*/ 1399 h 3961"/>
              <a:gd name="T26" fmla="*/ 4264 w 4265"/>
              <a:gd name="T27" fmla="*/ 1958 h 3961"/>
              <a:gd name="T28" fmla="*/ 4264 w 4265"/>
              <a:gd name="T29" fmla="*/ 2001 h 39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4265" h="3961">
                <a:moveTo>
                  <a:pt x="4264" y="2001"/>
                </a:moveTo>
                <a:cubicBezTo>
                  <a:pt x="4261" y="2194"/>
                  <a:pt x="4209" y="2388"/>
                  <a:pt x="4109" y="2561"/>
                </a:cubicBezTo>
                <a:lnTo>
                  <a:pt x="3637" y="3379"/>
                </a:lnTo>
                <a:cubicBezTo>
                  <a:pt x="3429" y="3737"/>
                  <a:pt x="3044" y="3960"/>
                  <a:pt x="2631" y="3960"/>
                </a:cubicBezTo>
                <a:lnTo>
                  <a:pt x="1686" y="3960"/>
                </a:lnTo>
                <a:cubicBezTo>
                  <a:pt x="1272" y="3960"/>
                  <a:pt x="886" y="3737"/>
                  <a:pt x="680" y="3379"/>
                </a:cubicBezTo>
                <a:lnTo>
                  <a:pt x="208" y="2561"/>
                </a:lnTo>
                <a:cubicBezTo>
                  <a:pt x="0" y="2202"/>
                  <a:pt x="0" y="1757"/>
                  <a:pt x="208" y="1399"/>
                </a:cubicBezTo>
                <a:lnTo>
                  <a:pt x="680" y="581"/>
                </a:lnTo>
                <a:cubicBezTo>
                  <a:pt x="886" y="222"/>
                  <a:pt x="1272" y="0"/>
                  <a:pt x="1686" y="0"/>
                </a:cubicBezTo>
                <a:lnTo>
                  <a:pt x="2631" y="0"/>
                </a:lnTo>
                <a:cubicBezTo>
                  <a:pt x="3044" y="0"/>
                  <a:pt x="3429" y="222"/>
                  <a:pt x="3637" y="581"/>
                </a:cubicBezTo>
                <a:lnTo>
                  <a:pt x="4109" y="1399"/>
                </a:lnTo>
                <a:cubicBezTo>
                  <a:pt x="4209" y="1571"/>
                  <a:pt x="4261" y="1764"/>
                  <a:pt x="4264" y="1958"/>
                </a:cubicBezTo>
                <a:lnTo>
                  <a:pt x="4264" y="200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3">
            <a:extLst>
              <a:ext uri="{FF2B5EF4-FFF2-40B4-BE49-F238E27FC236}">
                <a16:creationId xmlns:a16="http://schemas.microsoft.com/office/drawing/2014/main" id="{71A8EC3A-AF46-3F45-B7E9-4F961B96CB8F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62571" y="4147015"/>
            <a:ext cx="16652508" cy="484576"/>
          </a:xfrm>
          <a:custGeom>
            <a:avLst/>
            <a:gdLst>
              <a:gd name="T0" fmla="*/ 277 w 19095"/>
              <a:gd name="T1" fmla="*/ 0 h 556"/>
              <a:gd name="T2" fmla="*/ 18817 w 19095"/>
              <a:gd name="T3" fmla="*/ 0 h 556"/>
              <a:gd name="T4" fmla="*/ 18817 w 19095"/>
              <a:gd name="T5" fmla="*/ 0 h 556"/>
              <a:gd name="T6" fmla="*/ 19094 w 19095"/>
              <a:gd name="T7" fmla="*/ 278 h 556"/>
              <a:gd name="T8" fmla="*/ 19094 w 19095"/>
              <a:gd name="T9" fmla="*/ 278 h 556"/>
              <a:gd name="T10" fmla="*/ 19094 w 19095"/>
              <a:gd name="T11" fmla="*/ 278 h 556"/>
              <a:gd name="T12" fmla="*/ 18817 w 19095"/>
              <a:gd name="T13" fmla="*/ 555 h 556"/>
              <a:gd name="T14" fmla="*/ 18817 w 19095"/>
              <a:gd name="T15" fmla="*/ 555 h 556"/>
              <a:gd name="T16" fmla="*/ 277 w 19095"/>
              <a:gd name="T17" fmla="*/ 555 h 556"/>
              <a:gd name="T18" fmla="*/ 277 w 19095"/>
              <a:gd name="T19" fmla="*/ 555 h 556"/>
              <a:gd name="T20" fmla="*/ 0 w 19095"/>
              <a:gd name="T21" fmla="*/ 278 h 556"/>
              <a:gd name="T22" fmla="*/ 0 w 19095"/>
              <a:gd name="T23" fmla="*/ 278 h 556"/>
              <a:gd name="T24" fmla="*/ 0 w 19095"/>
              <a:gd name="T25" fmla="*/ 278 h 556"/>
              <a:gd name="T26" fmla="*/ 277 w 19095"/>
              <a:gd name="T27" fmla="*/ 0 h 556"/>
              <a:gd name="T28" fmla="*/ 277 w 19095"/>
              <a:gd name="T29" fmla="*/ 0 h 55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19095" h="556">
                <a:moveTo>
                  <a:pt x="277" y="0"/>
                </a:moveTo>
                <a:lnTo>
                  <a:pt x="18817" y="0"/>
                </a:lnTo>
                <a:lnTo>
                  <a:pt x="18817" y="0"/>
                </a:lnTo>
                <a:cubicBezTo>
                  <a:pt x="18970" y="0"/>
                  <a:pt x="19094" y="124"/>
                  <a:pt x="19094" y="278"/>
                </a:cubicBezTo>
                <a:lnTo>
                  <a:pt x="19094" y="278"/>
                </a:lnTo>
                <a:lnTo>
                  <a:pt x="19094" y="278"/>
                </a:lnTo>
                <a:cubicBezTo>
                  <a:pt x="19094" y="431"/>
                  <a:pt x="18970" y="555"/>
                  <a:pt x="18817" y="555"/>
                </a:cubicBezTo>
                <a:lnTo>
                  <a:pt x="18817" y="555"/>
                </a:lnTo>
                <a:lnTo>
                  <a:pt x="277" y="555"/>
                </a:lnTo>
                <a:lnTo>
                  <a:pt x="277" y="555"/>
                </a:lnTo>
                <a:cubicBezTo>
                  <a:pt x="124" y="555"/>
                  <a:pt x="0" y="431"/>
                  <a:pt x="0" y="278"/>
                </a:cubicBezTo>
                <a:lnTo>
                  <a:pt x="0" y="278"/>
                </a:lnTo>
                <a:lnTo>
                  <a:pt x="0" y="278"/>
                </a:lnTo>
                <a:cubicBezTo>
                  <a:pt x="0" y="124"/>
                  <a:pt x="124" y="0"/>
                  <a:pt x="277" y="0"/>
                </a:cubicBezTo>
                <a:lnTo>
                  <a:pt x="277" y="0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4">
            <a:extLst>
              <a:ext uri="{FF2B5EF4-FFF2-40B4-BE49-F238E27FC236}">
                <a16:creationId xmlns:a16="http://schemas.microsoft.com/office/drawing/2014/main" id="{E3019F7A-DD07-8947-81BB-C8511B5868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7746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5">
            <a:extLst>
              <a:ext uri="{FF2B5EF4-FFF2-40B4-BE49-F238E27FC236}">
                <a16:creationId xmlns:a16="http://schemas.microsoft.com/office/drawing/2014/main" id="{E2DB878E-6D43-CB4F-AC94-1F32502938A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335324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4">
            <a:extLst>
              <a:ext uri="{FF2B5EF4-FFF2-40B4-BE49-F238E27FC236}">
                <a16:creationId xmlns:a16="http://schemas.microsoft.com/office/drawing/2014/main" id="{190FE007-BAE2-194C-8397-E9E03B98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48116" y="4308539"/>
            <a:ext cx="3940710" cy="161526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8961EA32-DE7C-E349-917F-F3ACD27714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76749" y="4308539"/>
            <a:ext cx="3939974" cy="161526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16">
            <a:extLst>
              <a:ext uri="{FF2B5EF4-FFF2-40B4-BE49-F238E27FC236}">
                <a16:creationId xmlns:a16="http://schemas.microsoft.com/office/drawing/2014/main" id="{8D657B1E-F75F-3542-AB1B-35420955E1D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97445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6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6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6" y="2389"/>
                </a:cubicBezTo>
                <a:lnTo>
                  <a:pt x="704" y="2389"/>
                </a:lnTo>
                <a:cubicBezTo>
                  <a:pt x="686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6" y="0"/>
                  <a:pt x="704" y="0"/>
                </a:cubicBezTo>
                <a:lnTo>
                  <a:pt x="2026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7">
            <a:extLst>
              <a:ext uri="{FF2B5EF4-FFF2-40B4-BE49-F238E27FC236}">
                <a16:creationId xmlns:a16="http://schemas.microsoft.com/office/drawing/2014/main" id="{61F22043-9B58-3640-8B20-92DC820A77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28183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7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7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7" y="2389"/>
                </a:cubicBezTo>
                <a:lnTo>
                  <a:pt x="704" y="2389"/>
                </a:lnTo>
                <a:cubicBezTo>
                  <a:pt x="687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7" y="0"/>
                  <a:pt x="704" y="0"/>
                </a:cubicBezTo>
                <a:lnTo>
                  <a:pt x="2027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8">
            <a:extLst>
              <a:ext uri="{FF2B5EF4-FFF2-40B4-BE49-F238E27FC236}">
                <a16:creationId xmlns:a16="http://schemas.microsoft.com/office/drawing/2014/main" id="{3F011501-A622-2B4E-9C15-7B8496DBD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54525" y="3347079"/>
            <a:ext cx="2384423" cy="2084448"/>
          </a:xfrm>
          <a:custGeom>
            <a:avLst/>
            <a:gdLst>
              <a:gd name="T0" fmla="*/ 2732 w 2733"/>
              <a:gd name="T1" fmla="*/ 1219 h 2390"/>
              <a:gd name="T2" fmla="*/ 2070 w 2733"/>
              <a:gd name="T3" fmla="*/ 2365 h 2390"/>
              <a:gd name="T4" fmla="*/ 2027 w 2733"/>
              <a:gd name="T5" fmla="*/ 2389 h 2390"/>
              <a:gd name="T6" fmla="*/ 705 w 2733"/>
              <a:gd name="T7" fmla="*/ 2389 h 2390"/>
              <a:gd name="T8" fmla="*/ 662 w 2733"/>
              <a:gd name="T9" fmla="*/ 2365 h 2390"/>
              <a:gd name="T10" fmla="*/ 0 w 2733"/>
              <a:gd name="T11" fmla="*/ 1219 h 2390"/>
              <a:gd name="T12" fmla="*/ 0 w 2733"/>
              <a:gd name="T13" fmla="*/ 1170 h 2390"/>
              <a:gd name="T14" fmla="*/ 662 w 2733"/>
              <a:gd name="T15" fmla="*/ 25 h 2390"/>
              <a:gd name="T16" fmla="*/ 705 w 2733"/>
              <a:gd name="T17" fmla="*/ 0 h 2390"/>
              <a:gd name="T18" fmla="*/ 2027 w 2733"/>
              <a:gd name="T19" fmla="*/ 0 h 2390"/>
              <a:gd name="T20" fmla="*/ 2070 w 2733"/>
              <a:gd name="T21" fmla="*/ 25 h 2390"/>
              <a:gd name="T22" fmla="*/ 2732 w 2733"/>
              <a:gd name="T23" fmla="*/ 1170 h 2390"/>
              <a:gd name="T24" fmla="*/ 2732 w 2733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3" h="2390">
                <a:moveTo>
                  <a:pt x="2732" y="1219"/>
                </a:moveTo>
                <a:lnTo>
                  <a:pt x="2070" y="2365"/>
                </a:lnTo>
                <a:cubicBezTo>
                  <a:pt x="2061" y="2380"/>
                  <a:pt x="2045" y="2389"/>
                  <a:pt x="2027" y="2389"/>
                </a:cubicBezTo>
                <a:lnTo>
                  <a:pt x="705" y="2389"/>
                </a:lnTo>
                <a:cubicBezTo>
                  <a:pt x="687" y="2389"/>
                  <a:pt x="670" y="2380"/>
                  <a:pt x="662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2" y="25"/>
                </a:lnTo>
                <a:cubicBezTo>
                  <a:pt x="670" y="10"/>
                  <a:pt x="687" y="0"/>
                  <a:pt x="705" y="0"/>
                </a:cubicBezTo>
                <a:lnTo>
                  <a:pt x="2027" y="0"/>
                </a:lnTo>
                <a:cubicBezTo>
                  <a:pt x="2045" y="0"/>
                  <a:pt x="2061" y="10"/>
                  <a:pt x="2070" y="25"/>
                </a:cubicBezTo>
                <a:lnTo>
                  <a:pt x="2732" y="1170"/>
                </a:lnTo>
                <a:lnTo>
                  <a:pt x="2732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9">
            <a:extLst>
              <a:ext uri="{FF2B5EF4-FFF2-40B4-BE49-F238E27FC236}">
                <a16:creationId xmlns:a16="http://schemas.microsoft.com/office/drawing/2014/main" id="{88ED3AA2-1CBC-5E46-B499-F1F9B41781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15023" y="3347079"/>
            <a:ext cx="2380576" cy="2084448"/>
          </a:xfrm>
          <a:custGeom>
            <a:avLst/>
            <a:gdLst>
              <a:gd name="T0" fmla="*/ 2730 w 2731"/>
              <a:gd name="T1" fmla="*/ 1219 h 2390"/>
              <a:gd name="T2" fmla="*/ 2069 w 2731"/>
              <a:gd name="T3" fmla="*/ 2365 h 2390"/>
              <a:gd name="T4" fmla="*/ 2026 w 2731"/>
              <a:gd name="T5" fmla="*/ 2389 h 2390"/>
              <a:gd name="T6" fmla="*/ 704 w 2731"/>
              <a:gd name="T7" fmla="*/ 2389 h 2390"/>
              <a:gd name="T8" fmla="*/ 661 w 2731"/>
              <a:gd name="T9" fmla="*/ 2365 h 2390"/>
              <a:gd name="T10" fmla="*/ 0 w 2731"/>
              <a:gd name="T11" fmla="*/ 1219 h 2390"/>
              <a:gd name="T12" fmla="*/ 0 w 2731"/>
              <a:gd name="T13" fmla="*/ 1170 h 2390"/>
              <a:gd name="T14" fmla="*/ 661 w 2731"/>
              <a:gd name="T15" fmla="*/ 25 h 2390"/>
              <a:gd name="T16" fmla="*/ 704 w 2731"/>
              <a:gd name="T17" fmla="*/ 0 h 2390"/>
              <a:gd name="T18" fmla="*/ 2026 w 2731"/>
              <a:gd name="T19" fmla="*/ 0 h 2390"/>
              <a:gd name="T20" fmla="*/ 2069 w 2731"/>
              <a:gd name="T21" fmla="*/ 25 h 2390"/>
              <a:gd name="T22" fmla="*/ 2730 w 2731"/>
              <a:gd name="T23" fmla="*/ 1170 h 2390"/>
              <a:gd name="T24" fmla="*/ 2730 w 2731"/>
              <a:gd name="T25" fmla="*/ 1219 h 23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2731" h="2390">
                <a:moveTo>
                  <a:pt x="2730" y="1219"/>
                </a:moveTo>
                <a:lnTo>
                  <a:pt x="2069" y="2365"/>
                </a:lnTo>
                <a:cubicBezTo>
                  <a:pt x="2060" y="2380"/>
                  <a:pt x="2044" y="2389"/>
                  <a:pt x="2026" y="2389"/>
                </a:cubicBezTo>
                <a:lnTo>
                  <a:pt x="704" y="2389"/>
                </a:lnTo>
                <a:cubicBezTo>
                  <a:pt x="686" y="2389"/>
                  <a:pt x="670" y="2380"/>
                  <a:pt x="661" y="2365"/>
                </a:cubicBezTo>
                <a:lnTo>
                  <a:pt x="0" y="1219"/>
                </a:lnTo>
                <a:lnTo>
                  <a:pt x="0" y="1170"/>
                </a:lnTo>
                <a:lnTo>
                  <a:pt x="661" y="25"/>
                </a:lnTo>
                <a:cubicBezTo>
                  <a:pt x="670" y="10"/>
                  <a:pt x="686" y="0"/>
                  <a:pt x="704" y="0"/>
                </a:cubicBezTo>
                <a:lnTo>
                  <a:pt x="2026" y="0"/>
                </a:lnTo>
                <a:cubicBezTo>
                  <a:pt x="2044" y="0"/>
                  <a:pt x="2060" y="10"/>
                  <a:pt x="2069" y="25"/>
                </a:cubicBezTo>
                <a:lnTo>
                  <a:pt x="2730" y="1170"/>
                </a:lnTo>
                <a:lnTo>
                  <a:pt x="2730" y="121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C63F6C9-A982-C044-B4D7-4F1AB565602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C80A7E-8068-EB4F-806A-39ECE1FCB35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7" name="Shape 2637">
            <a:extLst>
              <a:ext uri="{FF2B5EF4-FFF2-40B4-BE49-F238E27FC236}">
                <a16:creationId xmlns:a16="http://schemas.microsoft.com/office/drawing/2014/main" id="{D4D4A975-9109-974B-9846-37E8191D6AD6}"/>
              </a:ext>
            </a:extLst>
          </p:cNvPr>
          <p:cNvSpPr>
            <a:spLocks noChangeAspect="1"/>
          </p:cNvSpPr>
          <p:nvPr/>
        </p:nvSpPr>
        <p:spPr>
          <a:xfrm>
            <a:off x="18028825" y="11269701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hape 2645">
            <a:extLst>
              <a:ext uri="{FF2B5EF4-FFF2-40B4-BE49-F238E27FC236}">
                <a16:creationId xmlns:a16="http://schemas.microsoft.com/office/drawing/2014/main" id="{AA3D2D25-0EB6-C643-B386-215D3E5A688F}"/>
              </a:ext>
            </a:extLst>
          </p:cNvPr>
          <p:cNvSpPr>
            <a:spLocks noChangeAspect="1"/>
          </p:cNvSpPr>
          <p:nvPr/>
        </p:nvSpPr>
        <p:spPr>
          <a:xfrm>
            <a:off x="5580842" y="11407943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65">
            <a:extLst>
              <a:ext uri="{FF2B5EF4-FFF2-40B4-BE49-F238E27FC236}">
                <a16:creationId xmlns:a16="http://schemas.microsoft.com/office/drawing/2014/main" id="{124276C0-8BCA-D946-9336-9C3C1BC7E5E0}"/>
              </a:ext>
            </a:extLst>
          </p:cNvPr>
          <p:cNvSpPr>
            <a:spLocks noChangeAspect="1"/>
          </p:cNvSpPr>
          <p:nvPr/>
        </p:nvSpPr>
        <p:spPr>
          <a:xfrm>
            <a:off x="13739845" y="11500106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90">
            <a:extLst>
              <a:ext uri="{FF2B5EF4-FFF2-40B4-BE49-F238E27FC236}">
                <a16:creationId xmlns:a16="http://schemas.microsoft.com/office/drawing/2014/main" id="{F1D99206-35A2-7E4F-B118-38B583132A00}"/>
              </a:ext>
            </a:extLst>
          </p:cNvPr>
          <p:cNvSpPr>
            <a:spLocks noChangeAspect="1"/>
          </p:cNvSpPr>
          <p:nvPr/>
        </p:nvSpPr>
        <p:spPr>
          <a:xfrm>
            <a:off x="9711580" y="11315780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B0194E30-3586-424D-8B44-21A26AB66809}"/>
              </a:ext>
            </a:extLst>
          </p:cNvPr>
          <p:cNvSpPr txBox="1"/>
          <p:nvPr/>
        </p:nvSpPr>
        <p:spPr>
          <a:xfrm>
            <a:off x="5413510" y="3650639"/>
            <a:ext cx="134844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B99B844-C02A-D044-B650-1AEA55CF7FA5}"/>
              </a:ext>
            </a:extLst>
          </p:cNvPr>
          <p:cNvSpPr txBox="1"/>
          <p:nvPr/>
        </p:nvSpPr>
        <p:spPr>
          <a:xfrm>
            <a:off x="9422420" y="365063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E70373EB-4E84-F34B-85A1-F32133557704}"/>
              </a:ext>
            </a:extLst>
          </p:cNvPr>
          <p:cNvSpPr txBox="1"/>
          <p:nvPr/>
        </p:nvSpPr>
        <p:spPr>
          <a:xfrm>
            <a:off x="13436257" y="3650639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FAAAAFF5-5F38-FD44-A577-FC02303B687C}"/>
              </a:ext>
            </a:extLst>
          </p:cNvPr>
          <p:cNvSpPr txBox="1"/>
          <p:nvPr/>
        </p:nvSpPr>
        <p:spPr>
          <a:xfrm>
            <a:off x="17458765" y="3650639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EA5F484D-0700-8C44-950F-86B69BA0F3DA}"/>
              </a:ext>
            </a:extLst>
          </p:cNvPr>
          <p:cNvSpPr txBox="1"/>
          <p:nvPr/>
        </p:nvSpPr>
        <p:spPr>
          <a:xfrm>
            <a:off x="5301300" y="6881090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17F7BE92-16F3-6D47-BCC2-864A66AC0C54}"/>
              </a:ext>
            </a:extLst>
          </p:cNvPr>
          <p:cNvSpPr txBox="1">
            <a:spLocks/>
          </p:cNvSpPr>
          <p:nvPr/>
        </p:nvSpPr>
        <p:spPr>
          <a:xfrm>
            <a:off x="4576958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D50377F1-CA2C-7A4E-8F59-7A556D401FEE}"/>
              </a:ext>
            </a:extLst>
          </p:cNvPr>
          <p:cNvSpPr txBox="1"/>
          <p:nvPr/>
        </p:nvSpPr>
        <p:spPr>
          <a:xfrm>
            <a:off x="9388756" y="688109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4" name="Subtitle 2">
            <a:extLst>
              <a:ext uri="{FF2B5EF4-FFF2-40B4-BE49-F238E27FC236}">
                <a16:creationId xmlns:a16="http://schemas.microsoft.com/office/drawing/2014/main" id="{3F0311FF-3B78-394E-A246-399FDAE78D23}"/>
              </a:ext>
            </a:extLst>
          </p:cNvPr>
          <p:cNvSpPr txBox="1">
            <a:spLocks/>
          </p:cNvSpPr>
          <p:nvPr/>
        </p:nvSpPr>
        <p:spPr>
          <a:xfrm>
            <a:off x="8707696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7D83EFED-C0B7-E543-A75E-D275CF1C53AE}"/>
              </a:ext>
            </a:extLst>
          </p:cNvPr>
          <p:cNvSpPr txBox="1"/>
          <p:nvPr/>
        </p:nvSpPr>
        <p:spPr>
          <a:xfrm>
            <a:off x="13412212" y="6881090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7" name="Subtitle 2">
            <a:extLst>
              <a:ext uri="{FF2B5EF4-FFF2-40B4-BE49-F238E27FC236}">
                <a16:creationId xmlns:a16="http://schemas.microsoft.com/office/drawing/2014/main" id="{65AB6F03-94AA-2F4B-91C1-7D78D96CA3A9}"/>
              </a:ext>
            </a:extLst>
          </p:cNvPr>
          <p:cNvSpPr txBox="1">
            <a:spLocks/>
          </p:cNvSpPr>
          <p:nvPr/>
        </p:nvSpPr>
        <p:spPr>
          <a:xfrm>
            <a:off x="12735961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AD2466FF-99CC-2F48-9349-C24AB4B2A56E}"/>
              </a:ext>
            </a:extLst>
          </p:cNvPr>
          <p:cNvSpPr txBox="1"/>
          <p:nvPr/>
        </p:nvSpPr>
        <p:spPr>
          <a:xfrm>
            <a:off x="17457963" y="688109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0" name="Subtitle 2">
            <a:extLst>
              <a:ext uri="{FF2B5EF4-FFF2-40B4-BE49-F238E27FC236}">
                <a16:creationId xmlns:a16="http://schemas.microsoft.com/office/drawing/2014/main" id="{92F60E21-549D-E848-9562-D98D59278297}"/>
              </a:ext>
            </a:extLst>
          </p:cNvPr>
          <p:cNvSpPr txBox="1">
            <a:spLocks/>
          </p:cNvSpPr>
          <p:nvPr/>
        </p:nvSpPr>
        <p:spPr>
          <a:xfrm>
            <a:off x="16794536" y="7528104"/>
            <a:ext cx="3021550" cy="267259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28568097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42">
            <a:extLst>
              <a:ext uri="{FF2B5EF4-FFF2-40B4-BE49-F238E27FC236}">
                <a16:creationId xmlns:a16="http://schemas.microsoft.com/office/drawing/2014/main" id="{6DFEE185-9037-294F-98F2-6A75DE1DCD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366" y="2717289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2">
            <a:extLst>
              <a:ext uri="{FF2B5EF4-FFF2-40B4-BE49-F238E27FC236}">
                <a16:creationId xmlns:a16="http://schemas.microsoft.com/office/drawing/2014/main" id="{803443D5-C6C9-8940-8BAB-66FDFBE062F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2410" y="5256640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42">
            <a:extLst>
              <a:ext uri="{FF2B5EF4-FFF2-40B4-BE49-F238E27FC236}">
                <a16:creationId xmlns:a16="http://schemas.microsoft.com/office/drawing/2014/main" id="{80F5EE67-69D6-FB4F-8DDF-66889AD89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13366" y="7783833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42">
            <a:extLst>
              <a:ext uri="{FF2B5EF4-FFF2-40B4-BE49-F238E27FC236}">
                <a16:creationId xmlns:a16="http://schemas.microsoft.com/office/drawing/2014/main" id="{528EFA70-46DB-D74A-AF51-D747624BB7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7092410" y="10300325"/>
            <a:ext cx="9871874" cy="1983159"/>
          </a:xfrm>
          <a:custGeom>
            <a:avLst/>
            <a:gdLst>
              <a:gd name="T0" fmla="*/ 12706 w 12885"/>
              <a:gd name="T1" fmla="*/ 970 h 2588"/>
              <a:gd name="T2" fmla="*/ 12706 w 12885"/>
              <a:gd name="T3" fmla="*/ 970 h 2588"/>
              <a:gd name="T4" fmla="*/ 12433 w 12885"/>
              <a:gd name="T5" fmla="*/ 968 h 2588"/>
              <a:gd name="T6" fmla="*/ 12433 w 12885"/>
              <a:gd name="T7" fmla="*/ 968 h 2588"/>
              <a:gd name="T8" fmla="*/ 12263 w 12885"/>
              <a:gd name="T9" fmla="*/ 811 h 2588"/>
              <a:gd name="T10" fmla="*/ 12263 w 12885"/>
              <a:gd name="T11" fmla="*/ 811 h 2588"/>
              <a:gd name="T12" fmla="*/ 12085 w 12885"/>
              <a:gd name="T13" fmla="*/ 649 h 2588"/>
              <a:gd name="T14" fmla="*/ 12085 w 12885"/>
              <a:gd name="T15" fmla="*/ 649 h 2588"/>
              <a:gd name="T16" fmla="*/ 11608 w 12885"/>
              <a:gd name="T17" fmla="*/ 643 h 2588"/>
              <a:gd name="T18" fmla="*/ 11608 w 12885"/>
              <a:gd name="T19" fmla="*/ 643 h 2588"/>
              <a:gd name="T20" fmla="*/ 11459 w 12885"/>
              <a:gd name="T21" fmla="*/ 487 h 2588"/>
              <a:gd name="T22" fmla="*/ 11459 w 12885"/>
              <a:gd name="T23" fmla="*/ 487 h 2588"/>
              <a:gd name="T24" fmla="*/ 11613 w 12885"/>
              <a:gd name="T25" fmla="*/ 333 h 2588"/>
              <a:gd name="T26" fmla="*/ 11613 w 12885"/>
              <a:gd name="T27" fmla="*/ 333 h 2588"/>
              <a:gd name="T28" fmla="*/ 11746 w 12885"/>
              <a:gd name="T29" fmla="*/ 333 h 2588"/>
              <a:gd name="T30" fmla="*/ 11746 w 12885"/>
              <a:gd name="T31" fmla="*/ 333 h 2588"/>
              <a:gd name="T32" fmla="*/ 11900 w 12885"/>
              <a:gd name="T33" fmla="*/ 178 h 2588"/>
              <a:gd name="T34" fmla="*/ 11900 w 12885"/>
              <a:gd name="T35" fmla="*/ 178 h 2588"/>
              <a:gd name="T36" fmla="*/ 11720 w 12885"/>
              <a:gd name="T37" fmla="*/ 12 h 2588"/>
              <a:gd name="T38" fmla="*/ 11720 w 12885"/>
              <a:gd name="T39" fmla="*/ 12 h 2588"/>
              <a:gd name="T40" fmla="*/ 0 w 12885"/>
              <a:gd name="T41" fmla="*/ 0 h 2588"/>
              <a:gd name="T42" fmla="*/ 0 w 12885"/>
              <a:gd name="T43" fmla="*/ 2587 h 2588"/>
              <a:gd name="T44" fmla="*/ 0 w 12885"/>
              <a:gd name="T45" fmla="*/ 2587 h 2588"/>
              <a:gd name="T46" fmla="*/ 12264 w 12885"/>
              <a:gd name="T47" fmla="*/ 2553 h 2588"/>
              <a:gd name="T48" fmla="*/ 12264 w 12885"/>
              <a:gd name="T49" fmla="*/ 2553 h 2588"/>
              <a:gd name="T50" fmla="*/ 12329 w 12885"/>
              <a:gd name="T51" fmla="*/ 2496 h 2588"/>
              <a:gd name="T52" fmla="*/ 12329 w 12885"/>
              <a:gd name="T53" fmla="*/ 2496 h 2588"/>
              <a:gd name="T54" fmla="*/ 12179 w 12885"/>
              <a:gd name="T55" fmla="*/ 2222 h 2588"/>
              <a:gd name="T56" fmla="*/ 12179 w 12885"/>
              <a:gd name="T57" fmla="*/ 2222 h 2588"/>
              <a:gd name="T58" fmla="*/ 12027 w 12885"/>
              <a:gd name="T59" fmla="*/ 2219 h 2588"/>
              <a:gd name="T60" fmla="*/ 12027 w 12885"/>
              <a:gd name="T61" fmla="*/ 2219 h 2588"/>
              <a:gd name="T62" fmla="*/ 11903 w 12885"/>
              <a:gd name="T63" fmla="*/ 2089 h 2588"/>
              <a:gd name="T64" fmla="*/ 11903 w 12885"/>
              <a:gd name="T65" fmla="*/ 2089 h 2588"/>
              <a:gd name="T66" fmla="*/ 12016 w 12885"/>
              <a:gd name="T67" fmla="*/ 1943 h 2588"/>
              <a:gd name="T68" fmla="*/ 12016 w 12885"/>
              <a:gd name="T69" fmla="*/ 1943 h 2588"/>
              <a:gd name="T70" fmla="*/ 12091 w 12885"/>
              <a:gd name="T71" fmla="*/ 1939 h 2588"/>
              <a:gd name="T72" fmla="*/ 12091 w 12885"/>
              <a:gd name="T73" fmla="*/ 1939 h 2588"/>
              <a:gd name="T74" fmla="*/ 12618 w 12885"/>
              <a:gd name="T75" fmla="*/ 1943 h 2588"/>
              <a:gd name="T76" fmla="*/ 12618 w 12885"/>
              <a:gd name="T77" fmla="*/ 1943 h 2588"/>
              <a:gd name="T78" fmla="*/ 12759 w 12885"/>
              <a:gd name="T79" fmla="*/ 1906 h 2588"/>
              <a:gd name="T80" fmla="*/ 12759 w 12885"/>
              <a:gd name="T81" fmla="*/ 1906 h 2588"/>
              <a:gd name="T82" fmla="*/ 12821 w 12885"/>
              <a:gd name="T83" fmla="*/ 1699 h 2588"/>
              <a:gd name="T84" fmla="*/ 12821 w 12885"/>
              <a:gd name="T85" fmla="*/ 1699 h 2588"/>
              <a:gd name="T86" fmla="*/ 12638 w 12885"/>
              <a:gd name="T87" fmla="*/ 1603 h 2588"/>
              <a:gd name="T88" fmla="*/ 12638 w 12885"/>
              <a:gd name="T89" fmla="*/ 1603 h 2588"/>
              <a:gd name="T90" fmla="*/ 12391 w 12885"/>
              <a:gd name="T91" fmla="*/ 1591 h 2588"/>
              <a:gd name="T92" fmla="*/ 12391 w 12885"/>
              <a:gd name="T93" fmla="*/ 1591 h 2588"/>
              <a:gd name="T94" fmla="*/ 12283 w 12885"/>
              <a:gd name="T95" fmla="*/ 1524 h 2588"/>
              <a:gd name="T96" fmla="*/ 12283 w 12885"/>
              <a:gd name="T97" fmla="*/ 1524 h 2588"/>
              <a:gd name="T98" fmla="*/ 12415 w 12885"/>
              <a:gd name="T99" fmla="*/ 1291 h 2588"/>
              <a:gd name="T100" fmla="*/ 12415 w 12885"/>
              <a:gd name="T101" fmla="*/ 1291 h 2588"/>
              <a:gd name="T102" fmla="*/ 12701 w 12885"/>
              <a:gd name="T103" fmla="*/ 1292 h 2588"/>
              <a:gd name="T104" fmla="*/ 12701 w 12885"/>
              <a:gd name="T105" fmla="*/ 1292 h 2588"/>
              <a:gd name="T106" fmla="*/ 12884 w 12885"/>
              <a:gd name="T107" fmla="*/ 1134 h 2588"/>
              <a:gd name="T108" fmla="*/ 12884 w 12885"/>
              <a:gd name="T109" fmla="*/ 1134 h 2588"/>
              <a:gd name="T110" fmla="*/ 12706 w 12885"/>
              <a:gd name="T111" fmla="*/ 970 h 25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</a:cxnLst>
            <a:rect l="0" t="0" r="r" b="b"/>
            <a:pathLst>
              <a:path w="12885" h="2588">
                <a:moveTo>
                  <a:pt x="12706" y="970"/>
                </a:moveTo>
                <a:lnTo>
                  <a:pt x="12706" y="970"/>
                </a:lnTo>
                <a:cubicBezTo>
                  <a:pt x="12615" y="969"/>
                  <a:pt x="12524" y="970"/>
                  <a:pt x="12433" y="968"/>
                </a:cubicBezTo>
                <a:lnTo>
                  <a:pt x="12433" y="968"/>
                </a:lnTo>
                <a:cubicBezTo>
                  <a:pt x="12326" y="966"/>
                  <a:pt x="12273" y="916"/>
                  <a:pt x="12263" y="811"/>
                </a:cubicBezTo>
                <a:lnTo>
                  <a:pt x="12263" y="811"/>
                </a:lnTo>
                <a:cubicBezTo>
                  <a:pt x="12253" y="702"/>
                  <a:pt x="12196" y="650"/>
                  <a:pt x="12085" y="649"/>
                </a:cubicBezTo>
                <a:lnTo>
                  <a:pt x="12085" y="649"/>
                </a:lnTo>
                <a:cubicBezTo>
                  <a:pt x="11926" y="646"/>
                  <a:pt x="11767" y="647"/>
                  <a:pt x="11608" y="643"/>
                </a:cubicBezTo>
                <a:lnTo>
                  <a:pt x="11608" y="643"/>
                </a:lnTo>
                <a:cubicBezTo>
                  <a:pt x="11517" y="640"/>
                  <a:pt x="11458" y="573"/>
                  <a:pt x="11459" y="487"/>
                </a:cubicBezTo>
                <a:lnTo>
                  <a:pt x="11459" y="487"/>
                </a:lnTo>
                <a:cubicBezTo>
                  <a:pt x="11461" y="400"/>
                  <a:pt x="11522" y="338"/>
                  <a:pt x="11613" y="333"/>
                </a:cubicBezTo>
                <a:lnTo>
                  <a:pt x="11613" y="333"/>
                </a:lnTo>
                <a:cubicBezTo>
                  <a:pt x="11657" y="332"/>
                  <a:pt x="11701" y="334"/>
                  <a:pt x="11746" y="333"/>
                </a:cubicBezTo>
                <a:lnTo>
                  <a:pt x="11746" y="333"/>
                </a:lnTo>
                <a:cubicBezTo>
                  <a:pt x="11832" y="330"/>
                  <a:pt x="11896" y="264"/>
                  <a:pt x="11900" y="178"/>
                </a:cubicBezTo>
                <a:lnTo>
                  <a:pt x="11900" y="178"/>
                </a:lnTo>
                <a:cubicBezTo>
                  <a:pt x="11904" y="77"/>
                  <a:pt x="11836" y="13"/>
                  <a:pt x="11720" y="12"/>
                </a:cubicBezTo>
                <a:lnTo>
                  <a:pt x="11720" y="12"/>
                </a:lnTo>
                <a:cubicBezTo>
                  <a:pt x="11448" y="9"/>
                  <a:pt x="0" y="0"/>
                  <a:pt x="0" y="0"/>
                </a:cubicBezTo>
                <a:lnTo>
                  <a:pt x="0" y="2587"/>
                </a:lnTo>
                <a:lnTo>
                  <a:pt x="0" y="2587"/>
                </a:lnTo>
                <a:cubicBezTo>
                  <a:pt x="0" y="2587"/>
                  <a:pt x="12135" y="2586"/>
                  <a:pt x="12264" y="2553"/>
                </a:cubicBezTo>
                <a:lnTo>
                  <a:pt x="12264" y="2553"/>
                </a:lnTo>
                <a:cubicBezTo>
                  <a:pt x="12292" y="2546"/>
                  <a:pt x="12313" y="2522"/>
                  <a:pt x="12329" y="2496"/>
                </a:cubicBezTo>
                <a:lnTo>
                  <a:pt x="12329" y="2496"/>
                </a:lnTo>
                <a:cubicBezTo>
                  <a:pt x="12401" y="2371"/>
                  <a:pt x="12325" y="2229"/>
                  <a:pt x="12179" y="2222"/>
                </a:cubicBezTo>
                <a:lnTo>
                  <a:pt x="12179" y="2222"/>
                </a:lnTo>
                <a:cubicBezTo>
                  <a:pt x="12129" y="2220"/>
                  <a:pt x="12078" y="2224"/>
                  <a:pt x="12027" y="2219"/>
                </a:cubicBezTo>
                <a:lnTo>
                  <a:pt x="12027" y="2219"/>
                </a:lnTo>
                <a:cubicBezTo>
                  <a:pt x="11957" y="2212"/>
                  <a:pt x="11906" y="2157"/>
                  <a:pt x="11903" y="2089"/>
                </a:cubicBezTo>
                <a:lnTo>
                  <a:pt x="11903" y="2089"/>
                </a:lnTo>
                <a:cubicBezTo>
                  <a:pt x="11900" y="2012"/>
                  <a:pt x="11941" y="1959"/>
                  <a:pt x="12016" y="1943"/>
                </a:cubicBezTo>
                <a:lnTo>
                  <a:pt x="12016" y="1943"/>
                </a:lnTo>
                <a:cubicBezTo>
                  <a:pt x="12041" y="1938"/>
                  <a:pt x="12066" y="1939"/>
                  <a:pt x="12091" y="1939"/>
                </a:cubicBezTo>
                <a:lnTo>
                  <a:pt x="12091" y="1939"/>
                </a:lnTo>
                <a:cubicBezTo>
                  <a:pt x="12267" y="1939"/>
                  <a:pt x="12442" y="1942"/>
                  <a:pt x="12618" y="1943"/>
                </a:cubicBezTo>
                <a:lnTo>
                  <a:pt x="12618" y="1943"/>
                </a:lnTo>
                <a:cubicBezTo>
                  <a:pt x="12667" y="1943"/>
                  <a:pt x="12720" y="1949"/>
                  <a:pt x="12759" y="1906"/>
                </a:cubicBezTo>
                <a:lnTo>
                  <a:pt x="12759" y="1906"/>
                </a:lnTo>
                <a:cubicBezTo>
                  <a:pt x="12825" y="1850"/>
                  <a:pt x="12857" y="1784"/>
                  <a:pt x="12821" y="1699"/>
                </a:cubicBezTo>
                <a:lnTo>
                  <a:pt x="12821" y="1699"/>
                </a:lnTo>
                <a:cubicBezTo>
                  <a:pt x="12787" y="1618"/>
                  <a:pt x="12718" y="1601"/>
                  <a:pt x="12638" y="1603"/>
                </a:cubicBezTo>
                <a:lnTo>
                  <a:pt x="12638" y="1603"/>
                </a:lnTo>
                <a:cubicBezTo>
                  <a:pt x="12556" y="1606"/>
                  <a:pt x="12473" y="1600"/>
                  <a:pt x="12391" y="1591"/>
                </a:cubicBezTo>
                <a:lnTo>
                  <a:pt x="12391" y="1591"/>
                </a:lnTo>
                <a:cubicBezTo>
                  <a:pt x="12344" y="1587"/>
                  <a:pt x="12307" y="1567"/>
                  <a:pt x="12283" y="1524"/>
                </a:cubicBezTo>
                <a:lnTo>
                  <a:pt x="12283" y="1524"/>
                </a:lnTo>
                <a:cubicBezTo>
                  <a:pt x="12226" y="1417"/>
                  <a:pt x="12293" y="1295"/>
                  <a:pt x="12415" y="1291"/>
                </a:cubicBezTo>
                <a:lnTo>
                  <a:pt x="12415" y="1291"/>
                </a:lnTo>
                <a:cubicBezTo>
                  <a:pt x="12510" y="1288"/>
                  <a:pt x="12605" y="1292"/>
                  <a:pt x="12701" y="1292"/>
                </a:cubicBezTo>
                <a:lnTo>
                  <a:pt x="12701" y="1292"/>
                </a:lnTo>
                <a:cubicBezTo>
                  <a:pt x="12809" y="1292"/>
                  <a:pt x="12883" y="1228"/>
                  <a:pt x="12884" y="1134"/>
                </a:cubicBezTo>
                <a:lnTo>
                  <a:pt x="12884" y="1134"/>
                </a:lnTo>
                <a:cubicBezTo>
                  <a:pt x="12884" y="1035"/>
                  <a:pt x="12819" y="973"/>
                  <a:pt x="12706" y="97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44">
            <a:extLst>
              <a:ext uri="{FF2B5EF4-FFF2-40B4-BE49-F238E27FC236}">
                <a16:creationId xmlns:a16="http://schemas.microsoft.com/office/drawing/2014/main" id="{77C00403-9B84-6D41-ABDD-E2D3D525C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9842" y="3379466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3">
            <a:extLst>
              <a:ext uri="{FF2B5EF4-FFF2-40B4-BE49-F238E27FC236}">
                <a16:creationId xmlns:a16="http://schemas.microsoft.com/office/drawing/2014/main" id="{DA3C9DBA-61E4-0E44-B0DC-E0353E2723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1317" y="2919996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5">
            <a:extLst>
              <a:ext uri="{FF2B5EF4-FFF2-40B4-BE49-F238E27FC236}">
                <a16:creationId xmlns:a16="http://schemas.microsoft.com/office/drawing/2014/main" id="{14440D46-4DFC-8E40-9C6E-D0BDC6FDB5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00" y="2001053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1">
            <a:extLst>
              <a:ext uri="{FF2B5EF4-FFF2-40B4-BE49-F238E27FC236}">
                <a16:creationId xmlns:a16="http://schemas.microsoft.com/office/drawing/2014/main" id="{B21A0243-19D0-0B4B-B98E-F715604A4D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400" y="2717669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51">
            <a:extLst>
              <a:ext uri="{FF2B5EF4-FFF2-40B4-BE49-F238E27FC236}">
                <a16:creationId xmlns:a16="http://schemas.microsoft.com/office/drawing/2014/main" id="{77ED1A34-C810-2E4E-904D-709B6379DA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505" y="2808555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BFDA1E7-0FBE-E84C-B81E-A6769F75559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F340989-D4E5-0E4B-9E93-4471B374760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3" name="Freeform 44">
            <a:extLst>
              <a:ext uri="{FF2B5EF4-FFF2-40B4-BE49-F238E27FC236}">
                <a16:creationId xmlns:a16="http://schemas.microsoft.com/office/drawing/2014/main" id="{E42D7DB5-19CA-624B-8111-9BE96C40AA9D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91044" y="6320859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43">
            <a:extLst>
              <a:ext uri="{FF2B5EF4-FFF2-40B4-BE49-F238E27FC236}">
                <a16:creationId xmlns:a16="http://schemas.microsoft.com/office/drawing/2014/main" id="{4CD3FD29-494E-FB49-83AA-832E52B4F89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05900" y="6810734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5">
            <a:extLst>
              <a:ext uri="{FF2B5EF4-FFF2-40B4-BE49-F238E27FC236}">
                <a16:creationId xmlns:a16="http://schemas.microsoft.com/office/drawing/2014/main" id="{75BF5101-0E04-1E45-BAD5-CD860F67249F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53089" y="4922945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51">
            <a:extLst>
              <a:ext uri="{FF2B5EF4-FFF2-40B4-BE49-F238E27FC236}">
                <a16:creationId xmlns:a16="http://schemas.microsoft.com/office/drawing/2014/main" id="{33E9CF5E-2352-764E-B031-C63022A9C4DB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937231" y="5520541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51">
            <a:extLst>
              <a:ext uri="{FF2B5EF4-FFF2-40B4-BE49-F238E27FC236}">
                <a16:creationId xmlns:a16="http://schemas.microsoft.com/office/drawing/2014/main" id="{2B803343-E8A2-C144-9F11-204F0C4D4F77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028335" y="5611427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5">
            <a:extLst>
              <a:ext uri="{FF2B5EF4-FFF2-40B4-BE49-F238E27FC236}">
                <a16:creationId xmlns:a16="http://schemas.microsoft.com/office/drawing/2014/main" id="{3F605917-D2E3-3A4B-B536-F621B3EF2CD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906228" y="5668812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44">
            <a:extLst>
              <a:ext uri="{FF2B5EF4-FFF2-40B4-BE49-F238E27FC236}">
                <a16:creationId xmlns:a16="http://schemas.microsoft.com/office/drawing/2014/main" id="{91C79FE7-3C28-5244-AE1A-E27C0615E4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9842" y="8446010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43">
            <a:extLst>
              <a:ext uri="{FF2B5EF4-FFF2-40B4-BE49-F238E27FC236}">
                <a16:creationId xmlns:a16="http://schemas.microsoft.com/office/drawing/2014/main" id="{0768ADC3-FD29-9541-B171-5D0310C180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241317" y="7986540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3">
            <a:extLst>
              <a:ext uri="{FF2B5EF4-FFF2-40B4-BE49-F238E27FC236}">
                <a16:creationId xmlns:a16="http://schemas.microsoft.com/office/drawing/2014/main" id="{691CB72E-32C3-9249-909E-7DFB06A0E7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5900" y="7067597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51">
            <a:extLst>
              <a:ext uri="{FF2B5EF4-FFF2-40B4-BE49-F238E27FC236}">
                <a16:creationId xmlns:a16="http://schemas.microsoft.com/office/drawing/2014/main" id="{5669088C-A5CC-A048-97C4-9AF242209D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17400" y="7784213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51">
            <a:extLst>
              <a:ext uri="{FF2B5EF4-FFF2-40B4-BE49-F238E27FC236}">
                <a16:creationId xmlns:a16="http://schemas.microsoft.com/office/drawing/2014/main" id="{3DC5B6DF-F539-1244-B174-9976811F8A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08505" y="7875099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44">
            <a:extLst>
              <a:ext uri="{FF2B5EF4-FFF2-40B4-BE49-F238E27FC236}">
                <a16:creationId xmlns:a16="http://schemas.microsoft.com/office/drawing/2014/main" id="{A92D0281-565B-3843-9287-1527E94E1CD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491044" y="11364544"/>
            <a:ext cx="256763" cy="256763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43">
            <a:extLst>
              <a:ext uri="{FF2B5EF4-FFF2-40B4-BE49-F238E27FC236}">
                <a16:creationId xmlns:a16="http://schemas.microsoft.com/office/drawing/2014/main" id="{D1FAEC64-6278-2B4E-A5DA-CEC61F6CFD68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6105900" y="11854419"/>
            <a:ext cx="1030433" cy="226358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1">
            <a:extLst>
              <a:ext uri="{FF2B5EF4-FFF2-40B4-BE49-F238E27FC236}">
                <a16:creationId xmlns:a16="http://schemas.microsoft.com/office/drawing/2014/main" id="{0EA8BAB6-BF78-A741-A7D0-214516A6BEA6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253089" y="9966630"/>
            <a:ext cx="3018661" cy="3033090"/>
          </a:xfrm>
          <a:custGeom>
            <a:avLst/>
            <a:gdLst>
              <a:gd name="connsiteX0" fmla="*/ 873197 w 2573553"/>
              <a:gd name="connsiteY0" fmla="*/ 2474180 h 2585854"/>
              <a:gd name="connsiteX1" fmla="*/ 986827 w 2573553"/>
              <a:gd name="connsiteY1" fmla="*/ 2474180 h 2585854"/>
              <a:gd name="connsiteX2" fmla="*/ 1042019 w 2573553"/>
              <a:gd name="connsiteY2" fmla="*/ 2530017 h 2585854"/>
              <a:gd name="connsiteX3" fmla="*/ 986827 w 2573553"/>
              <a:gd name="connsiteY3" fmla="*/ 2585854 h 2585854"/>
              <a:gd name="connsiteX4" fmla="*/ 873197 w 2573553"/>
              <a:gd name="connsiteY4" fmla="*/ 2585854 h 2585854"/>
              <a:gd name="connsiteX5" fmla="*/ 818005 w 2573553"/>
              <a:gd name="connsiteY5" fmla="*/ 2530017 h 2585854"/>
              <a:gd name="connsiteX6" fmla="*/ 873197 w 2573553"/>
              <a:gd name="connsiteY6" fmla="*/ 2474180 h 2585854"/>
              <a:gd name="connsiteX7" fmla="*/ 182244 w 2573553"/>
              <a:gd name="connsiteY7" fmla="*/ 1889479 h 2585854"/>
              <a:gd name="connsiteX8" fmla="*/ 365143 w 2573553"/>
              <a:gd name="connsiteY8" fmla="*/ 2072051 h 2585854"/>
              <a:gd name="connsiteX9" fmla="*/ 182244 w 2573553"/>
              <a:gd name="connsiteY9" fmla="*/ 2254624 h 2585854"/>
              <a:gd name="connsiteX10" fmla="*/ 0 w 2573553"/>
              <a:gd name="connsiteY10" fmla="*/ 2072051 h 2585854"/>
              <a:gd name="connsiteX11" fmla="*/ 182244 w 2573553"/>
              <a:gd name="connsiteY11" fmla="*/ 1889479 h 2585854"/>
              <a:gd name="connsiteX12" fmla="*/ 2171083 w 2573553"/>
              <a:gd name="connsiteY12" fmla="*/ 165133 h 2585854"/>
              <a:gd name="connsiteX13" fmla="*/ 2281129 w 2573553"/>
              <a:gd name="connsiteY13" fmla="*/ 211205 h 2585854"/>
              <a:gd name="connsiteX14" fmla="*/ 2292232 w 2573553"/>
              <a:gd name="connsiteY14" fmla="*/ 222314 h 2585854"/>
              <a:gd name="connsiteX15" fmla="*/ 2292232 w 2573553"/>
              <a:gd name="connsiteY15" fmla="*/ 441893 h 2585854"/>
              <a:gd name="connsiteX16" fmla="*/ 2119161 w 2573553"/>
              <a:gd name="connsiteY16" fmla="*/ 615726 h 2585854"/>
              <a:gd name="connsiteX17" fmla="*/ 2285701 w 2573553"/>
              <a:gd name="connsiteY17" fmla="*/ 650362 h 2585854"/>
              <a:gd name="connsiteX18" fmla="*/ 2296804 w 2573553"/>
              <a:gd name="connsiteY18" fmla="*/ 662125 h 2585854"/>
              <a:gd name="connsiteX19" fmla="*/ 2296804 w 2573553"/>
              <a:gd name="connsiteY19" fmla="*/ 881703 h 2585854"/>
              <a:gd name="connsiteX20" fmla="*/ 2516897 w 2573553"/>
              <a:gd name="connsiteY20" fmla="*/ 881703 h 2585854"/>
              <a:gd name="connsiteX21" fmla="*/ 2528000 w 2573553"/>
              <a:gd name="connsiteY21" fmla="*/ 893467 h 2585854"/>
              <a:gd name="connsiteX22" fmla="*/ 2528000 w 2573553"/>
              <a:gd name="connsiteY22" fmla="*/ 1113045 h 2585854"/>
              <a:gd name="connsiteX23" fmla="*/ 1360917 w 2573553"/>
              <a:gd name="connsiteY23" fmla="*/ 2281517 h 2585854"/>
              <a:gd name="connsiteX24" fmla="*/ 1140823 w 2573553"/>
              <a:gd name="connsiteY24" fmla="*/ 2281517 h 2585854"/>
              <a:gd name="connsiteX25" fmla="*/ 1129067 w 2573553"/>
              <a:gd name="connsiteY25" fmla="*/ 2269753 h 2585854"/>
              <a:gd name="connsiteX26" fmla="*/ 1129067 w 2573553"/>
              <a:gd name="connsiteY26" fmla="*/ 2050175 h 2585854"/>
              <a:gd name="connsiteX27" fmla="*/ 1065063 w 2573553"/>
              <a:gd name="connsiteY27" fmla="*/ 2114219 h 2585854"/>
              <a:gd name="connsiteX28" fmla="*/ 1062451 w 2573553"/>
              <a:gd name="connsiteY28" fmla="*/ 2116833 h 2585854"/>
              <a:gd name="connsiteX29" fmla="*/ 694758 w 2573553"/>
              <a:gd name="connsiteY29" fmla="*/ 2484757 h 2585854"/>
              <a:gd name="connsiteX30" fmla="*/ 475317 w 2573553"/>
              <a:gd name="connsiteY30" fmla="*/ 2484757 h 2585854"/>
              <a:gd name="connsiteX31" fmla="*/ 463562 w 2573553"/>
              <a:gd name="connsiteY31" fmla="*/ 2472994 h 2585854"/>
              <a:gd name="connsiteX32" fmla="*/ 463562 w 2573553"/>
              <a:gd name="connsiteY32" fmla="*/ 2253416 h 2585854"/>
              <a:gd name="connsiteX33" fmla="*/ 636632 w 2573553"/>
              <a:gd name="connsiteY33" fmla="*/ 2080236 h 2585854"/>
              <a:gd name="connsiteX34" fmla="*/ 470746 w 2573553"/>
              <a:gd name="connsiteY34" fmla="*/ 2044947 h 2585854"/>
              <a:gd name="connsiteX35" fmla="*/ 458990 w 2573553"/>
              <a:gd name="connsiteY35" fmla="*/ 2033837 h 2585854"/>
              <a:gd name="connsiteX36" fmla="*/ 458990 w 2573553"/>
              <a:gd name="connsiteY36" fmla="*/ 1814259 h 2585854"/>
              <a:gd name="connsiteX37" fmla="*/ 549770 w 2573553"/>
              <a:gd name="connsiteY37" fmla="*/ 1723421 h 2585854"/>
              <a:gd name="connsiteX38" fmla="*/ 549117 w 2573553"/>
              <a:gd name="connsiteY38" fmla="*/ 1723421 h 2585854"/>
              <a:gd name="connsiteX39" fmla="*/ 458990 w 2573553"/>
              <a:gd name="connsiteY39" fmla="*/ 1814259 h 2585854"/>
              <a:gd name="connsiteX40" fmla="*/ 239549 w 2573553"/>
              <a:gd name="connsiteY40" fmla="*/ 1814259 h 2585854"/>
              <a:gd name="connsiteX41" fmla="*/ 227794 w 2573553"/>
              <a:gd name="connsiteY41" fmla="*/ 1802496 h 2585854"/>
              <a:gd name="connsiteX42" fmla="*/ 227794 w 2573553"/>
              <a:gd name="connsiteY42" fmla="*/ 1582917 h 2585854"/>
              <a:gd name="connsiteX43" fmla="*/ 1395531 w 2573553"/>
              <a:gd name="connsiteY43" fmla="*/ 414446 h 2585854"/>
              <a:gd name="connsiteX44" fmla="*/ 1614971 w 2573553"/>
              <a:gd name="connsiteY44" fmla="*/ 414446 h 2585854"/>
              <a:gd name="connsiteX45" fmla="*/ 1626727 w 2573553"/>
              <a:gd name="connsiteY45" fmla="*/ 425555 h 2585854"/>
              <a:gd name="connsiteX46" fmla="*/ 1626727 w 2573553"/>
              <a:gd name="connsiteY46" fmla="*/ 645787 h 2585854"/>
              <a:gd name="connsiteX47" fmla="*/ 1690730 w 2573553"/>
              <a:gd name="connsiteY47" fmla="*/ 581090 h 2585854"/>
              <a:gd name="connsiteX48" fmla="*/ 1693343 w 2573553"/>
              <a:gd name="connsiteY48" fmla="*/ 578476 h 2585854"/>
              <a:gd name="connsiteX49" fmla="*/ 2061036 w 2573553"/>
              <a:gd name="connsiteY49" fmla="*/ 211205 h 2585854"/>
              <a:gd name="connsiteX50" fmla="*/ 2171083 w 2573553"/>
              <a:gd name="connsiteY50" fmla="*/ 165133 h 2585854"/>
              <a:gd name="connsiteX51" fmla="*/ 1733285 w 2573553"/>
              <a:gd name="connsiteY51" fmla="*/ 0 h 2585854"/>
              <a:gd name="connsiteX52" fmla="*/ 1772626 w 2573553"/>
              <a:gd name="connsiteY52" fmla="*/ 39341 h 2585854"/>
              <a:gd name="connsiteX53" fmla="*/ 1772626 w 2573553"/>
              <a:gd name="connsiteY53" fmla="*/ 121956 h 2585854"/>
              <a:gd name="connsiteX54" fmla="*/ 1855242 w 2573553"/>
              <a:gd name="connsiteY54" fmla="*/ 121956 h 2585854"/>
              <a:gd name="connsiteX55" fmla="*/ 1894582 w 2573553"/>
              <a:gd name="connsiteY55" fmla="*/ 161297 h 2585854"/>
              <a:gd name="connsiteX56" fmla="*/ 1855242 w 2573553"/>
              <a:gd name="connsiteY56" fmla="*/ 200638 h 2585854"/>
              <a:gd name="connsiteX57" fmla="*/ 1772626 w 2573553"/>
              <a:gd name="connsiteY57" fmla="*/ 200638 h 2585854"/>
              <a:gd name="connsiteX58" fmla="*/ 1772626 w 2573553"/>
              <a:gd name="connsiteY58" fmla="*/ 283253 h 2585854"/>
              <a:gd name="connsiteX59" fmla="*/ 1733285 w 2573553"/>
              <a:gd name="connsiteY59" fmla="*/ 321938 h 2585854"/>
              <a:gd name="connsiteX60" fmla="*/ 1693945 w 2573553"/>
              <a:gd name="connsiteY60" fmla="*/ 283253 h 2585854"/>
              <a:gd name="connsiteX61" fmla="*/ 1693945 w 2573553"/>
              <a:gd name="connsiteY61" fmla="*/ 200638 h 2585854"/>
              <a:gd name="connsiteX62" fmla="*/ 1611329 w 2573553"/>
              <a:gd name="connsiteY62" fmla="*/ 200638 h 2585854"/>
              <a:gd name="connsiteX63" fmla="*/ 1572644 w 2573553"/>
              <a:gd name="connsiteY63" fmla="*/ 161297 h 2585854"/>
              <a:gd name="connsiteX64" fmla="*/ 1611329 w 2573553"/>
              <a:gd name="connsiteY64" fmla="*/ 121956 h 2585854"/>
              <a:gd name="connsiteX65" fmla="*/ 1693945 w 2573553"/>
              <a:gd name="connsiteY65" fmla="*/ 121956 h 2585854"/>
              <a:gd name="connsiteX66" fmla="*/ 1693945 w 2573553"/>
              <a:gd name="connsiteY66" fmla="*/ 39341 h 2585854"/>
              <a:gd name="connsiteX67" fmla="*/ 1733285 w 2573553"/>
              <a:gd name="connsiteY67" fmla="*/ 0 h 258585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2573553" h="2585854">
                <a:moveTo>
                  <a:pt x="873197" y="2474180"/>
                </a:moveTo>
                <a:lnTo>
                  <a:pt x="986827" y="2474180"/>
                </a:lnTo>
                <a:cubicBezTo>
                  <a:pt x="1017345" y="2474180"/>
                  <a:pt x="1042019" y="2499143"/>
                  <a:pt x="1042019" y="2530017"/>
                </a:cubicBezTo>
                <a:cubicBezTo>
                  <a:pt x="1042019" y="2560892"/>
                  <a:pt x="1017345" y="2585854"/>
                  <a:pt x="986827" y="2585854"/>
                </a:cubicBezTo>
                <a:lnTo>
                  <a:pt x="873197" y="2585854"/>
                </a:lnTo>
                <a:cubicBezTo>
                  <a:pt x="842679" y="2585854"/>
                  <a:pt x="818005" y="2560892"/>
                  <a:pt x="818005" y="2530017"/>
                </a:cubicBezTo>
                <a:cubicBezTo>
                  <a:pt x="818005" y="2499143"/>
                  <a:pt x="842679" y="2474180"/>
                  <a:pt x="873197" y="2474180"/>
                </a:cubicBezTo>
                <a:close/>
                <a:moveTo>
                  <a:pt x="182244" y="1889479"/>
                </a:moveTo>
                <a:cubicBezTo>
                  <a:pt x="283199" y="1889479"/>
                  <a:pt x="365143" y="1971277"/>
                  <a:pt x="365143" y="2072051"/>
                </a:cubicBezTo>
                <a:cubicBezTo>
                  <a:pt x="365143" y="2172826"/>
                  <a:pt x="283199" y="2254624"/>
                  <a:pt x="182244" y="2254624"/>
                </a:cubicBezTo>
                <a:cubicBezTo>
                  <a:pt x="81288" y="2254624"/>
                  <a:pt x="0" y="2172826"/>
                  <a:pt x="0" y="2072051"/>
                </a:cubicBezTo>
                <a:cubicBezTo>
                  <a:pt x="0" y="1971277"/>
                  <a:pt x="81288" y="1889479"/>
                  <a:pt x="182244" y="1889479"/>
                </a:cubicBezTo>
                <a:close/>
                <a:moveTo>
                  <a:pt x="2171083" y="165133"/>
                </a:moveTo>
                <a:cubicBezTo>
                  <a:pt x="2210921" y="165133"/>
                  <a:pt x="2250760" y="180490"/>
                  <a:pt x="2281129" y="211205"/>
                </a:cubicBezTo>
                <a:lnTo>
                  <a:pt x="2292232" y="222314"/>
                </a:lnTo>
                <a:cubicBezTo>
                  <a:pt x="2352970" y="283091"/>
                  <a:pt x="2352970" y="381117"/>
                  <a:pt x="2292232" y="441893"/>
                </a:cubicBezTo>
                <a:lnTo>
                  <a:pt x="2119161" y="615726"/>
                </a:lnTo>
                <a:cubicBezTo>
                  <a:pt x="2175328" y="593507"/>
                  <a:pt x="2240637" y="605270"/>
                  <a:pt x="2285701" y="650362"/>
                </a:cubicBezTo>
                <a:lnTo>
                  <a:pt x="2296804" y="662125"/>
                </a:lnTo>
                <a:cubicBezTo>
                  <a:pt x="2357542" y="722248"/>
                  <a:pt x="2357542" y="820927"/>
                  <a:pt x="2296804" y="881703"/>
                </a:cubicBezTo>
                <a:cubicBezTo>
                  <a:pt x="2357542" y="820927"/>
                  <a:pt x="2456159" y="820927"/>
                  <a:pt x="2516897" y="881703"/>
                </a:cubicBezTo>
                <a:lnTo>
                  <a:pt x="2528000" y="893467"/>
                </a:lnTo>
                <a:cubicBezTo>
                  <a:pt x="2588738" y="954243"/>
                  <a:pt x="2588738" y="1052269"/>
                  <a:pt x="2528000" y="1113045"/>
                </a:cubicBezTo>
                <a:lnTo>
                  <a:pt x="1360917" y="2281517"/>
                </a:lnTo>
                <a:cubicBezTo>
                  <a:pt x="1300179" y="2342293"/>
                  <a:pt x="1201561" y="2342293"/>
                  <a:pt x="1140823" y="2281517"/>
                </a:cubicBezTo>
                <a:lnTo>
                  <a:pt x="1129067" y="2269753"/>
                </a:lnTo>
                <a:cubicBezTo>
                  <a:pt x="1068982" y="2208977"/>
                  <a:pt x="1068982" y="2110951"/>
                  <a:pt x="1129067" y="2050175"/>
                </a:cubicBezTo>
                <a:lnTo>
                  <a:pt x="1065063" y="2114219"/>
                </a:lnTo>
                <a:cubicBezTo>
                  <a:pt x="1064410" y="2114872"/>
                  <a:pt x="1063104" y="2116179"/>
                  <a:pt x="1062451" y="2116833"/>
                </a:cubicBezTo>
                <a:lnTo>
                  <a:pt x="694758" y="2484757"/>
                </a:lnTo>
                <a:cubicBezTo>
                  <a:pt x="634020" y="2545534"/>
                  <a:pt x="536055" y="2545534"/>
                  <a:pt x="475317" y="2484757"/>
                </a:cubicBezTo>
                <a:lnTo>
                  <a:pt x="463562" y="2472994"/>
                </a:lnTo>
                <a:cubicBezTo>
                  <a:pt x="402824" y="2412218"/>
                  <a:pt x="402824" y="2314192"/>
                  <a:pt x="463562" y="2253416"/>
                </a:cubicBezTo>
                <a:lnTo>
                  <a:pt x="636632" y="2080236"/>
                </a:lnTo>
                <a:cubicBezTo>
                  <a:pt x="581119" y="2101802"/>
                  <a:pt x="515809" y="2090692"/>
                  <a:pt x="470746" y="2044947"/>
                </a:cubicBezTo>
                <a:lnTo>
                  <a:pt x="458990" y="2033837"/>
                </a:lnTo>
                <a:cubicBezTo>
                  <a:pt x="398252" y="1973061"/>
                  <a:pt x="398252" y="1875035"/>
                  <a:pt x="458990" y="1814259"/>
                </a:cubicBezTo>
                <a:lnTo>
                  <a:pt x="549770" y="1723421"/>
                </a:lnTo>
                <a:lnTo>
                  <a:pt x="549117" y="1723421"/>
                </a:lnTo>
                <a:lnTo>
                  <a:pt x="458990" y="1814259"/>
                </a:lnTo>
                <a:cubicBezTo>
                  <a:pt x="398252" y="1875035"/>
                  <a:pt x="300287" y="1875035"/>
                  <a:pt x="239549" y="1814259"/>
                </a:cubicBezTo>
                <a:lnTo>
                  <a:pt x="227794" y="1802496"/>
                </a:lnTo>
                <a:cubicBezTo>
                  <a:pt x="167056" y="1741719"/>
                  <a:pt x="167056" y="1643040"/>
                  <a:pt x="227794" y="1582917"/>
                </a:cubicBezTo>
                <a:lnTo>
                  <a:pt x="1395531" y="414446"/>
                </a:lnTo>
                <a:cubicBezTo>
                  <a:pt x="1456269" y="353669"/>
                  <a:pt x="1554233" y="353669"/>
                  <a:pt x="1614971" y="414446"/>
                </a:cubicBezTo>
                <a:lnTo>
                  <a:pt x="1626727" y="425555"/>
                </a:lnTo>
                <a:cubicBezTo>
                  <a:pt x="1686812" y="486331"/>
                  <a:pt x="1686812" y="585011"/>
                  <a:pt x="1626727" y="645787"/>
                </a:cubicBezTo>
                <a:lnTo>
                  <a:pt x="1690730" y="581090"/>
                </a:lnTo>
                <a:cubicBezTo>
                  <a:pt x="1692036" y="580437"/>
                  <a:pt x="1692689" y="579130"/>
                  <a:pt x="1693343" y="578476"/>
                </a:cubicBezTo>
                <a:lnTo>
                  <a:pt x="2061036" y="211205"/>
                </a:lnTo>
                <a:cubicBezTo>
                  <a:pt x="2091405" y="180490"/>
                  <a:pt x="2131244" y="165133"/>
                  <a:pt x="2171083" y="165133"/>
                </a:cubicBezTo>
                <a:close/>
                <a:moveTo>
                  <a:pt x="1733285" y="0"/>
                </a:moveTo>
                <a:cubicBezTo>
                  <a:pt x="1754923" y="0"/>
                  <a:pt x="1772626" y="17703"/>
                  <a:pt x="1772626" y="39341"/>
                </a:cubicBezTo>
                <a:lnTo>
                  <a:pt x="1772626" y="121956"/>
                </a:lnTo>
                <a:lnTo>
                  <a:pt x="1855242" y="121956"/>
                </a:lnTo>
                <a:cubicBezTo>
                  <a:pt x="1876879" y="121956"/>
                  <a:pt x="1894582" y="139660"/>
                  <a:pt x="1894582" y="161297"/>
                </a:cubicBezTo>
                <a:cubicBezTo>
                  <a:pt x="1894582" y="182934"/>
                  <a:pt x="1876879" y="200638"/>
                  <a:pt x="1855242" y="200638"/>
                </a:cubicBezTo>
                <a:lnTo>
                  <a:pt x="1772626" y="200638"/>
                </a:lnTo>
                <a:lnTo>
                  <a:pt x="1772626" y="283253"/>
                </a:lnTo>
                <a:cubicBezTo>
                  <a:pt x="1772626" y="304891"/>
                  <a:pt x="1754923" y="321938"/>
                  <a:pt x="1733285" y="321938"/>
                </a:cubicBezTo>
                <a:cubicBezTo>
                  <a:pt x="1711648" y="321938"/>
                  <a:pt x="1693945" y="304891"/>
                  <a:pt x="1693945" y="283253"/>
                </a:cubicBezTo>
                <a:lnTo>
                  <a:pt x="1693945" y="200638"/>
                </a:lnTo>
                <a:lnTo>
                  <a:pt x="1611329" y="200638"/>
                </a:lnTo>
                <a:cubicBezTo>
                  <a:pt x="1589692" y="200638"/>
                  <a:pt x="1572644" y="182934"/>
                  <a:pt x="1572644" y="161297"/>
                </a:cubicBezTo>
                <a:cubicBezTo>
                  <a:pt x="1572644" y="139660"/>
                  <a:pt x="1589692" y="121956"/>
                  <a:pt x="1611329" y="121956"/>
                </a:cubicBezTo>
                <a:lnTo>
                  <a:pt x="1693945" y="121956"/>
                </a:lnTo>
                <a:lnTo>
                  <a:pt x="1693945" y="39341"/>
                </a:lnTo>
                <a:cubicBezTo>
                  <a:pt x="1693945" y="17703"/>
                  <a:pt x="1711648" y="0"/>
                  <a:pt x="173328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3" name="Freeform 51">
            <a:extLst>
              <a:ext uri="{FF2B5EF4-FFF2-40B4-BE49-F238E27FC236}">
                <a16:creationId xmlns:a16="http://schemas.microsoft.com/office/drawing/2014/main" id="{807F33B8-B699-4C47-B2CE-EF0646EE77E4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5937231" y="10564226"/>
            <a:ext cx="1723019" cy="1718879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51">
            <a:extLst>
              <a:ext uri="{FF2B5EF4-FFF2-40B4-BE49-F238E27FC236}">
                <a16:creationId xmlns:a16="http://schemas.microsoft.com/office/drawing/2014/main" id="{82773059-8893-8A43-A121-222CB2B6C411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6028335" y="10655112"/>
            <a:ext cx="1540810" cy="1537106"/>
          </a:xfrm>
          <a:custGeom>
            <a:avLst/>
            <a:gdLst>
              <a:gd name="T0" fmla="*/ 0 w 1833"/>
              <a:gd name="T1" fmla="*/ 915 h 1832"/>
              <a:gd name="T2" fmla="*/ 917 w 1833"/>
              <a:gd name="T3" fmla="*/ 0 h 1832"/>
              <a:gd name="T4" fmla="*/ 917 w 1833"/>
              <a:gd name="T5" fmla="*/ 0 h 1832"/>
              <a:gd name="T6" fmla="*/ 917 w 1833"/>
              <a:gd name="T7" fmla="*/ 0 h 1832"/>
              <a:gd name="T8" fmla="*/ 1832 w 1833"/>
              <a:gd name="T9" fmla="*/ 915 h 1832"/>
              <a:gd name="T10" fmla="*/ 1832 w 1833"/>
              <a:gd name="T11" fmla="*/ 915 h 1832"/>
              <a:gd name="T12" fmla="*/ 1832 w 1833"/>
              <a:gd name="T13" fmla="*/ 915 h 1832"/>
              <a:gd name="T14" fmla="*/ 917 w 1833"/>
              <a:gd name="T15" fmla="*/ 1831 h 1832"/>
              <a:gd name="T16" fmla="*/ 917 w 1833"/>
              <a:gd name="T17" fmla="*/ 1831 h 1832"/>
              <a:gd name="T18" fmla="*/ 917 w 1833"/>
              <a:gd name="T19" fmla="*/ 1831 h 1832"/>
              <a:gd name="T20" fmla="*/ 0 w 1833"/>
              <a:gd name="T21" fmla="*/ 915 h 1832"/>
              <a:gd name="T22" fmla="*/ 0 w 1833"/>
              <a:gd name="T23" fmla="*/ 915 h 1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833" h="1832">
                <a:moveTo>
                  <a:pt x="0" y="915"/>
                </a:moveTo>
                <a:cubicBezTo>
                  <a:pt x="0" y="410"/>
                  <a:pt x="410" y="0"/>
                  <a:pt x="917" y="0"/>
                </a:cubicBezTo>
                <a:lnTo>
                  <a:pt x="917" y="0"/>
                </a:lnTo>
                <a:lnTo>
                  <a:pt x="917" y="0"/>
                </a:lnTo>
                <a:cubicBezTo>
                  <a:pt x="1422" y="0"/>
                  <a:pt x="1832" y="410"/>
                  <a:pt x="1832" y="915"/>
                </a:cubicBezTo>
                <a:lnTo>
                  <a:pt x="1832" y="915"/>
                </a:lnTo>
                <a:lnTo>
                  <a:pt x="1832" y="915"/>
                </a:lnTo>
                <a:cubicBezTo>
                  <a:pt x="1832" y="1421"/>
                  <a:pt x="1422" y="1831"/>
                  <a:pt x="917" y="1831"/>
                </a:cubicBezTo>
                <a:lnTo>
                  <a:pt x="917" y="1831"/>
                </a:lnTo>
                <a:lnTo>
                  <a:pt x="917" y="1831"/>
                </a:lnTo>
                <a:cubicBezTo>
                  <a:pt x="410" y="1831"/>
                  <a:pt x="0" y="1421"/>
                  <a:pt x="0" y="915"/>
                </a:cubicBezTo>
                <a:lnTo>
                  <a:pt x="0" y="9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Freeform 5">
            <a:extLst>
              <a:ext uri="{FF2B5EF4-FFF2-40B4-BE49-F238E27FC236}">
                <a16:creationId xmlns:a16="http://schemas.microsoft.com/office/drawing/2014/main" id="{3497FD0B-3020-E140-B60E-3646B57F2D2C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13906228" y="10712497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D1C39B9-CD55-1C4F-A6D0-A3512C1A2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310" y="3129461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7B7B7B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5">
            <a:extLst>
              <a:ext uri="{FF2B5EF4-FFF2-40B4-BE49-F238E27FC236}">
                <a16:creationId xmlns:a16="http://schemas.microsoft.com/office/drawing/2014/main" id="{A00A6565-B5EF-2249-9222-A19D4AFF7D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96310" y="8196005"/>
            <a:ext cx="60812" cy="1158815"/>
          </a:xfrm>
          <a:custGeom>
            <a:avLst/>
            <a:gdLst>
              <a:gd name="T0" fmla="*/ 77 w 78"/>
              <a:gd name="T1" fmla="*/ 1513 h 1514"/>
              <a:gd name="T2" fmla="*/ 0 w 78"/>
              <a:gd name="T3" fmla="*/ 1513 h 1514"/>
              <a:gd name="T4" fmla="*/ 0 w 78"/>
              <a:gd name="T5" fmla="*/ 0 h 1514"/>
              <a:gd name="T6" fmla="*/ 77 w 78"/>
              <a:gd name="T7" fmla="*/ 0 h 1514"/>
              <a:gd name="T8" fmla="*/ 77 w 78"/>
              <a:gd name="T9" fmla="*/ 1513 h 15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78" h="1514">
                <a:moveTo>
                  <a:pt x="77" y="1513"/>
                </a:moveTo>
                <a:lnTo>
                  <a:pt x="0" y="1513"/>
                </a:lnTo>
                <a:lnTo>
                  <a:pt x="0" y="0"/>
                </a:lnTo>
                <a:lnTo>
                  <a:pt x="77" y="0"/>
                </a:lnTo>
                <a:lnTo>
                  <a:pt x="77" y="151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34EC979D-8D3C-9142-8CDE-E533684895A9}"/>
              </a:ext>
            </a:extLst>
          </p:cNvPr>
          <p:cNvSpPr txBox="1"/>
          <p:nvPr/>
        </p:nvSpPr>
        <p:spPr>
          <a:xfrm>
            <a:off x="7159920" y="2843491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A7331D1-3538-8E40-BD0C-EC6FA585B37D}"/>
              </a:ext>
            </a:extLst>
          </p:cNvPr>
          <p:cNvSpPr txBox="1"/>
          <p:nvPr/>
        </p:nvSpPr>
        <p:spPr>
          <a:xfrm>
            <a:off x="7056526" y="3202729"/>
            <a:ext cx="1037463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8AB85E8E-65BB-3040-99C0-669A375B0755}"/>
              </a:ext>
            </a:extLst>
          </p:cNvPr>
          <p:cNvSpPr txBox="1"/>
          <p:nvPr/>
        </p:nvSpPr>
        <p:spPr>
          <a:xfrm>
            <a:off x="7159920" y="7910035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F7B7C28-6B36-6345-BCA3-B90A30C4AF80}"/>
              </a:ext>
            </a:extLst>
          </p:cNvPr>
          <p:cNvSpPr txBox="1"/>
          <p:nvPr/>
        </p:nvSpPr>
        <p:spPr>
          <a:xfrm>
            <a:off x="6956338" y="8269273"/>
            <a:ext cx="1237839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E33F8B5-7238-754E-91F8-E995843D4E91}"/>
              </a:ext>
            </a:extLst>
          </p:cNvPr>
          <p:cNvSpPr txBox="1"/>
          <p:nvPr/>
        </p:nvSpPr>
        <p:spPr>
          <a:xfrm>
            <a:off x="16378198" y="5642440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5F843FDE-9538-B544-BFDE-622A70903B70}"/>
              </a:ext>
            </a:extLst>
          </p:cNvPr>
          <p:cNvSpPr txBox="1"/>
          <p:nvPr/>
        </p:nvSpPr>
        <p:spPr>
          <a:xfrm>
            <a:off x="16185035" y="6001678"/>
            <a:ext cx="1217001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D3C38819-E057-994C-BFA3-0FE8CDE8B223}"/>
              </a:ext>
            </a:extLst>
          </p:cNvPr>
          <p:cNvSpPr txBox="1"/>
          <p:nvPr/>
        </p:nvSpPr>
        <p:spPr>
          <a:xfrm>
            <a:off x="16378198" y="10692227"/>
            <a:ext cx="830677" cy="430887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2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91F6032B-0BEC-C146-A755-D4E124E7248E}"/>
              </a:ext>
            </a:extLst>
          </p:cNvPr>
          <p:cNvSpPr txBox="1"/>
          <p:nvPr/>
        </p:nvSpPr>
        <p:spPr>
          <a:xfrm>
            <a:off x="16148166" y="11051465"/>
            <a:ext cx="1290738" cy="1107996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Shape 2637">
            <a:extLst>
              <a:ext uri="{FF2B5EF4-FFF2-40B4-BE49-F238E27FC236}">
                <a16:creationId xmlns:a16="http://schemas.microsoft.com/office/drawing/2014/main" id="{22F3F207-4A34-0A4C-B9B8-C06EF815B156}"/>
              </a:ext>
            </a:extLst>
          </p:cNvPr>
          <p:cNvSpPr>
            <a:spLocks noChangeAspect="1"/>
          </p:cNvSpPr>
          <p:nvPr/>
        </p:nvSpPr>
        <p:spPr>
          <a:xfrm>
            <a:off x="9412857" y="3287714"/>
            <a:ext cx="459440" cy="842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3" name="Shape 2645">
            <a:extLst>
              <a:ext uri="{FF2B5EF4-FFF2-40B4-BE49-F238E27FC236}">
                <a16:creationId xmlns:a16="http://schemas.microsoft.com/office/drawing/2014/main" id="{FC6AA5E4-065C-C743-88DB-EDA33A6BAF03}"/>
              </a:ext>
            </a:extLst>
          </p:cNvPr>
          <p:cNvSpPr>
            <a:spLocks noChangeAspect="1"/>
          </p:cNvSpPr>
          <p:nvPr/>
        </p:nvSpPr>
        <p:spPr>
          <a:xfrm>
            <a:off x="14227074" y="5941924"/>
            <a:ext cx="842308" cy="61259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4" name="Shape 2665">
            <a:extLst>
              <a:ext uri="{FF2B5EF4-FFF2-40B4-BE49-F238E27FC236}">
                <a16:creationId xmlns:a16="http://schemas.microsoft.com/office/drawing/2014/main" id="{406B9BB1-628E-C74C-80D1-25E3488487D1}"/>
              </a:ext>
            </a:extLst>
          </p:cNvPr>
          <p:cNvSpPr>
            <a:spLocks noChangeAspect="1"/>
          </p:cNvSpPr>
          <p:nvPr/>
        </p:nvSpPr>
        <p:spPr>
          <a:xfrm>
            <a:off x="9215666" y="8545692"/>
            <a:ext cx="842306" cy="4594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690">
            <a:extLst>
              <a:ext uri="{FF2B5EF4-FFF2-40B4-BE49-F238E27FC236}">
                <a16:creationId xmlns:a16="http://schemas.microsoft.com/office/drawing/2014/main" id="{8797B2A8-D656-2F40-8178-AC770185C34A}"/>
              </a:ext>
            </a:extLst>
          </p:cNvPr>
          <p:cNvSpPr>
            <a:spLocks noChangeAspect="1"/>
          </p:cNvSpPr>
          <p:nvPr/>
        </p:nvSpPr>
        <p:spPr>
          <a:xfrm>
            <a:off x="14227074" y="10909036"/>
            <a:ext cx="842308" cy="76573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F491C98D-5FDF-EA4C-9C8A-C337907047F6}"/>
              </a:ext>
            </a:extLst>
          </p:cNvPr>
          <p:cNvSpPr txBox="1"/>
          <p:nvPr/>
        </p:nvSpPr>
        <p:spPr>
          <a:xfrm>
            <a:off x="10663338" y="283774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EE5E4C94-A40E-EE46-97FA-13058EF6BECA}"/>
              </a:ext>
            </a:extLst>
          </p:cNvPr>
          <p:cNvSpPr txBox="1">
            <a:spLocks/>
          </p:cNvSpPr>
          <p:nvPr/>
        </p:nvSpPr>
        <p:spPr>
          <a:xfrm>
            <a:off x="10663338" y="3484757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E3F10D9F-E571-F047-BE30-C70E826B1607}"/>
              </a:ext>
            </a:extLst>
          </p:cNvPr>
          <p:cNvSpPr txBox="1"/>
          <p:nvPr/>
        </p:nvSpPr>
        <p:spPr>
          <a:xfrm>
            <a:off x="10663338" y="787509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7804E9B5-235D-914A-8966-5C8B880D06E3}"/>
              </a:ext>
            </a:extLst>
          </p:cNvPr>
          <p:cNvSpPr txBox="1">
            <a:spLocks/>
          </p:cNvSpPr>
          <p:nvPr/>
        </p:nvSpPr>
        <p:spPr>
          <a:xfrm>
            <a:off x="10663338" y="8522113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60B8014-3C4D-C349-A825-5E8A380439BC}"/>
              </a:ext>
            </a:extLst>
          </p:cNvPr>
          <p:cNvSpPr txBox="1"/>
          <p:nvPr/>
        </p:nvSpPr>
        <p:spPr>
          <a:xfrm>
            <a:off x="12046293" y="5375617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4FB8692D-95A2-974B-9BD8-B02E7C8F5DEC}"/>
              </a:ext>
            </a:extLst>
          </p:cNvPr>
          <p:cNvSpPr txBox="1">
            <a:spLocks/>
          </p:cNvSpPr>
          <p:nvPr/>
        </p:nvSpPr>
        <p:spPr>
          <a:xfrm>
            <a:off x="8340726" y="6022631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F960B152-13BB-2D47-884A-3ED920B7B29F}"/>
              </a:ext>
            </a:extLst>
          </p:cNvPr>
          <p:cNvSpPr txBox="1"/>
          <p:nvPr/>
        </p:nvSpPr>
        <p:spPr>
          <a:xfrm>
            <a:off x="12011027" y="10420495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48EC0A21-FF8F-544F-A14C-AE4EACC91F8B}"/>
              </a:ext>
            </a:extLst>
          </p:cNvPr>
          <p:cNvSpPr txBox="1">
            <a:spLocks/>
          </p:cNvSpPr>
          <p:nvPr/>
        </p:nvSpPr>
        <p:spPr>
          <a:xfrm>
            <a:off x="8340726" y="11067509"/>
            <a:ext cx="5364997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3018747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3ADAF373-5E7B-134F-B1D8-5963CD7B10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15150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0889A329-12D9-DE45-925D-373907451A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8639" y="3900718"/>
            <a:ext cx="1756511" cy="2337681"/>
          </a:xfrm>
          <a:custGeom>
            <a:avLst/>
            <a:gdLst>
              <a:gd name="T0" fmla="*/ 1785 w 1786"/>
              <a:gd name="T1" fmla="*/ 2218 h 2379"/>
              <a:gd name="T2" fmla="*/ 1785 w 1786"/>
              <a:gd name="T3" fmla="*/ 2218 h 2379"/>
              <a:gd name="T4" fmla="*/ 1189 w 1786"/>
              <a:gd name="T5" fmla="*/ 2378 h 2379"/>
              <a:gd name="T6" fmla="*/ 1189 w 1786"/>
              <a:gd name="T7" fmla="*/ 2378 h 2379"/>
              <a:gd name="T8" fmla="*/ 0 w 1786"/>
              <a:gd name="T9" fmla="*/ 1189 h 2379"/>
              <a:gd name="T10" fmla="*/ 0 w 1786"/>
              <a:gd name="T11" fmla="*/ 1189 h 2379"/>
              <a:gd name="T12" fmla="*/ 1189 w 1786"/>
              <a:gd name="T13" fmla="*/ 0 h 2379"/>
              <a:gd name="T14" fmla="*/ 1189 w 1786"/>
              <a:gd name="T15" fmla="*/ 0 h 2379"/>
              <a:gd name="T16" fmla="*/ 1785 w 1786"/>
              <a:gd name="T17" fmla="*/ 160 h 2379"/>
              <a:gd name="T18" fmla="*/ 1785 w 1786"/>
              <a:gd name="T19" fmla="*/ 2218 h 237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786" h="2379">
                <a:moveTo>
                  <a:pt x="1785" y="2218"/>
                </a:moveTo>
                <a:lnTo>
                  <a:pt x="1785" y="2218"/>
                </a:lnTo>
                <a:cubicBezTo>
                  <a:pt x="1612" y="2316"/>
                  <a:pt x="1403" y="2378"/>
                  <a:pt x="1189" y="2378"/>
                </a:cubicBezTo>
                <a:lnTo>
                  <a:pt x="1189" y="2378"/>
                </a:lnTo>
                <a:cubicBezTo>
                  <a:pt x="532" y="2378"/>
                  <a:pt x="0" y="1846"/>
                  <a:pt x="0" y="1189"/>
                </a:cubicBezTo>
                <a:lnTo>
                  <a:pt x="0" y="1189"/>
                </a:lnTo>
                <a:cubicBezTo>
                  <a:pt x="0" y="532"/>
                  <a:pt x="532" y="0"/>
                  <a:pt x="1189" y="0"/>
                </a:cubicBezTo>
                <a:lnTo>
                  <a:pt x="1189" y="0"/>
                </a:lnTo>
                <a:cubicBezTo>
                  <a:pt x="1406" y="0"/>
                  <a:pt x="1610" y="59"/>
                  <a:pt x="1785" y="160"/>
                </a:cubicBezTo>
                <a:lnTo>
                  <a:pt x="1785" y="2218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0">
            <a:extLst>
              <a:ext uri="{FF2B5EF4-FFF2-40B4-BE49-F238E27FC236}">
                <a16:creationId xmlns:a16="http://schemas.microsoft.com/office/drawing/2014/main" id="{7F655DA9-316B-7C41-9B09-AFB692F06C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80205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2">
            <a:extLst>
              <a:ext uri="{FF2B5EF4-FFF2-40B4-BE49-F238E27FC236}">
                <a16:creationId xmlns:a16="http://schemas.microsoft.com/office/drawing/2014/main" id="{CD0FD6AE-D044-7641-969E-6727684C3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612" y="9100862"/>
            <a:ext cx="1461593" cy="2198891"/>
          </a:xfrm>
          <a:custGeom>
            <a:avLst/>
            <a:gdLst>
              <a:gd name="T0" fmla="*/ 1483 w 1484"/>
              <a:gd name="T1" fmla="*/ 2174 h 2237"/>
              <a:gd name="T2" fmla="*/ 1483 w 1484"/>
              <a:gd name="T3" fmla="*/ 2174 h 2237"/>
              <a:gd name="T4" fmla="*/ 1118 w 1484"/>
              <a:gd name="T5" fmla="*/ 2236 h 2237"/>
              <a:gd name="T6" fmla="*/ 1118 w 1484"/>
              <a:gd name="T7" fmla="*/ 2236 h 2237"/>
              <a:gd name="T8" fmla="*/ 0 w 1484"/>
              <a:gd name="T9" fmla="*/ 1117 h 2237"/>
              <a:gd name="T10" fmla="*/ 0 w 1484"/>
              <a:gd name="T11" fmla="*/ 1117 h 2237"/>
              <a:gd name="T12" fmla="*/ 1118 w 1484"/>
              <a:gd name="T13" fmla="*/ 0 h 2237"/>
              <a:gd name="T14" fmla="*/ 1118 w 1484"/>
              <a:gd name="T15" fmla="*/ 0 h 2237"/>
              <a:gd name="T16" fmla="*/ 1482 w 1484"/>
              <a:gd name="T17" fmla="*/ 60 h 2237"/>
              <a:gd name="T18" fmla="*/ 1483 w 1484"/>
              <a:gd name="T19" fmla="*/ 2174 h 2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4" h="2237">
                <a:moveTo>
                  <a:pt x="1483" y="2174"/>
                </a:moveTo>
                <a:lnTo>
                  <a:pt x="1483" y="2174"/>
                </a:lnTo>
                <a:cubicBezTo>
                  <a:pt x="1367" y="2213"/>
                  <a:pt x="1244" y="2236"/>
                  <a:pt x="1118" y="2236"/>
                </a:cubicBezTo>
                <a:lnTo>
                  <a:pt x="1118" y="2236"/>
                </a:lnTo>
                <a:cubicBezTo>
                  <a:pt x="501" y="2236"/>
                  <a:pt x="0" y="1735"/>
                  <a:pt x="0" y="1117"/>
                </a:cubicBezTo>
                <a:lnTo>
                  <a:pt x="0" y="1117"/>
                </a:lnTo>
                <a:cubicBezTo>
                  <a:pt x="0" y="499"/>
                  <a:pt x="501" y="0"/>
                  <a:pt x="1118" y="0"/>
                </a:cubicBezTo>
                <a:lnTo>
                  <a:pt x="1118" y="0"/>
                </a:lnTo>
                <a:cubicBezTo>
                  <a:pt x="1246" y="0"/>
                  <a:pt x="1368" y="20"/>
                  <a:pt x="1482" y="60"/>
                </a:cubicBezTo>
                <a:lnTo>
                  <a:pt x="1483" y="21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530BC937-5389-A94B-BD09-5DE1F89309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58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9">
            <a:extLst>
              <a:ext uri="{FF2B5EF4-FFF2-40B4-BE49-F238E27FC236}">
                <a16:creationId xmlns:a16="http://schemas.microsoft.com/office/drawing/2014/main" id="{B3C70458-BAB0-2B4F-BE64-BD4E1D238C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29304" y="3835663"/>
            <a:ext cx="1457255" cy="2198895"/>
          </a:xfrm>
          <a:custGeom>
            <a:avLst/>
            <a:gdLst>
              <a:gd name="T0" fmla="*/ 1481 w 1482"/>
              <a:gd name="T1" fmla="*/ 2174 h 2237"/>
              <a:gd name="T2" fmla="*/ 1481 w 1482"/>
              <a:gd name="T3" fmla="*/ 2174 h 2237"/>
              <a:gd name="T4" fmla="*/ 1118 w 1482"/>
              <a:gd name="T5" fmla="*/ 2236 h 2237"/>
              <a:gd name="T6" fmla="*/ 1118 w 1482"/>
              <a:gd name="T7" fmla="*/ 2236 h 2237"/>
              <a:gd name="T8" fmla="*/ 0 w 1482"/>
              <a:gd name="T9" fmla="*/ 1118 h 2237"/>
              <a:gd name="T10" fmla="*/ 0 w 1482"/>
              <a:gd name="T11" fmla="*/ 1118 h 2237"/>
              <a:gd name="T12" fmla="*/ 1118 w 1482"/>
              <a:gd name="T13" fmla="*/ 0 h 2237"/>
              <a:gd name="T14" fmla="*/ 1118 w 1482"/>
              <a:gd name="T15" fmla="*/ 0 h 2237"/>
              <a:gd name="T16" fmla="*/ 1481 w 1482"/>
              <a:gd name="T17" fmla="*/ 60 h 2237"/>
              <a:gd name="T18" fmla="*/ 1481 w 1482"/>
              <a:gd name="T19" fmla="*/ 2174 h 22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482" h="2237">
                <a:moveTo>
                  <a:pt x="1481" y="2174"/>
                </a:moveTo>
                <a:lnTo>
                  <a:pt x="1481" y="2174"/>
                </a:lnTo>
                <a:cubicBezTo>
                  <a:pt x="1367" y="2214"/>
                  <a:pt x="1243" y="2236"/>
                  <a:pt x="1118" y="2236"/>
                </a:cubicBezTo>
                <a:lnTo>
                  <a:pt x="1118" y="2236"/>
                </a:lnTo>
                <a:cubicBezTo>
                  <a:pt x="500" y="2236"/>
                  <a:pt x="0" y="1735"/>
                  <a:pt x="0" y="1118"/>
                </a:cubicBezTo>
                <a:lnTo>
                  <a:pt x="0" y="1118"/>
                </a:lnTo>
                <a:cubicBezTo>
                  <a:pt x="0" y="500"/>
                  <a:pt x="500" y="0"/>
                  <a:pt x="1118" y="0"/>
                </a:cubicBezTo>
                <a:lnTo>
                  <a:pt x="1118" y="0"/>
                </a:lnTo>
                <a:cubicBezTo>
                  <a:pt x="1245" y="0"/>
                  <a:pt x="1368" y="21"/>
                  <a:pt x="1481" y="60"/>
                </a:cubicBezTo>
                <a:lnTo>
                  <a:pt x="1481" y="217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3">
            <a:extLst>
              <a:ext uri="{FF2B5EF4-FFF2-40B4-BE49-F238E27FC236}">
                <a16:creationId xmlns:a16="http://schemas.microsoft.com/office/drawing/2014/main" id="{53B91002-98B6-D04D-94F3-8FD5B75331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86558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5">
            <a:extLst>
              <a:ext uri="{FF2B5EF4-FFF2-40B4-BE49-F238E27FC236}">
                <a16:creationId xmlns:a16="http://schemas.microsoft.com/office/drawing/2014/main" id="{B65B68D9-080A-D449-9B93-E749D6EBBD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211212" y="8771247"/>
            <a:ext cx="1175346" cy="2350690"/>
          </a:xfrm>
          <a:custGeom>
            <a:avLst/>
            <a:gdLst>
              <a:gd name="T0" fmla="*/ 1193 w 1194"/>
              <a:gd name="T1" fmla="*/ 2387 h 2388"/>
              <a:gd name="T2" fmla="*/ 1193 w 1194"/>
              <a:gd name="T3" fmla="*/ 2387 h 2388"/>
              <a:gd name="T4" fmla="*/ 0 w 1194"/>
              <a:gd name="T5" fmla="*/ 1193 h 2388"/>
              <a:gd name="T6" fmla="*/ 0 w 1194"/>
              <a:gd name="T7" fmla="*/ 1193 h 2388"/>
              <a:gd name="T8" fmla="*/ 1193 w 1194"/>
              <a:gd name="T9" fmla="*/ 0 h 2388"/>
              <a:gd name="T10" fmla="*/ 1193 w 1194"/>
              <a:gd name="T11" fmla="*/ 2387 h 23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94" h="2388">
                <a:moveTo>
                  <a:pt x="1193" y="2387"/>
                </a:moveTo>
                <a:lnTo>
                  <a:pt x="1193" y="2387"/>
                </a:lnTo>
                <a:cubicBezTo>
                  <a:pt x="534" y="2387"/>
                  <a:pt x="0" y="1852"/>
                  <a:pt x="0" y="1193"/>
                </a:cubicBezTo>
                <a:lnTo>
                  <a:pt x="0" y="1193"/>
                </a:lnTo>
                <a:cubicBezTo>
                  <a:pt x="0" y="534"/>
                  <a:pt x="534" y="0"/>
                  <a:pt x="1193" y="0"/>
                </a:cubicBezTo>
                <a:lnTo>
                  <a:pt x="1193" y="2387"/>
                </a:lnTo>
              </a:path>
            </a:pathLst>
          </a:custGeom>
          <a:solidFill>
            <a:schemeClr val="accent6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4">
            <a:extLst>
              <a:ext uri="{FF2B5EF4-FFF2-40B4-BE49-F238E27FC236}">
                <a16:creationId xmlns:a16="http://schemas.microsoft.com/office/drawing/2014/main" id="{D8DF636F-DE66-8A40-A3B7-152F754A6F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83" y="3835663"/>
            <a:ext cx="4817808" cy="34335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5F583520-A8D0-0C40-BCC4-26BE35287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27349" y="4768133"/>
            <a:ext cx="1175344" cy="2350690"/>
          </a:xfrm>
          <a:custGeom>
            <a:avLst/>
            <a:gdLst>
              <a:gd name="T0" fmla="*/ 1194 w 1195"/>
              <a:gd name="T1" fmla="*/ 2388 h 2389"/>
              <a:gd name="T2" fmla="*/ 1194 w 1195"/>
              <a:gd name="T3" fmla="*/ 2388 h 2389"/>
              <a:gd name="T4" fmla="*/ 0 w 1195"/>
              <a:gd name="T5" fmla="*/ 1194 h 2389"/>
              <a:gd name="T6" fmla="*/ 0 w 1195"/>
              <a:gd name="T7" fmla="*/ 1194 h 2389"/>
              <a:gd name="T8" fmla="*/ 1194 w 1195"/>
              <a:gd name="T9" fmla="*/ 0 h 2389"/>
              <a:gd name="T10" fmla="*/ 1194 w 1195"/>
              <a:gd name="T11" fmla="*/ 2388 h 23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1195" h="2389">
                <a:moveTo>
                  <a:pt x="1194" y="2388"/>
                </a:moveTo>
                <a:lnTo>
                  <a:pt x="1194" y="2388"/>
                </a:lnTo>
                <a:cubicBezTo>
                  <a:pt x="535" y="2388"/>
                  <a:pt x="0" y="1853"/>
                  <a:pt x="0" y="1194"/>
                </a:cubicBezTo>
                <a:lnTo>
                  <a:pt x="0" y="1194"/>
                </a:lnTo>
                <a:cubicBezTo>
                  <a:pt x="0" y="535"/>
                  <a:pt x="535" y="0"/>
                  <a:pt x="1194" y="0"/>
                </a:cubicBezTo>
                <a:lnTo>
                  <a:pt x="1194" y="238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6">
            <a:extLst>
              <a:ext uri="{FF2B5EF4-FFF2-40B4-BE49-F238E27FC236}">
                <a16:creationId xmlns:a16="http://schemas.microsoft.com/office/drawing/2014/main" id="{352CCAF6-2A4C-F647-965C-4AEB4985C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089683" y="8897021"/>
            <a:ext cx="4817808" cy="343352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8">
            <a:extLst>
              <a:ext uri="{FF2B5EF4-FFF2-40B4-BE49-F238E27FC236}">
                <a16:creationId xmlns:a16="http://schemas.microsoft.com/office/drawing/2014/main" id="{CB4347FC-2A3D-E746-AF4D-B807AB9A4F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28587" y="9543245"/>
            <a:ext cx="1661095" cy="2211904"/>
          </a:xfrm>
          <a:custGeom>
            <a:avLst/>
            <a:gdLst>
              <a:gd name="T0" fmla="*/ 1686 w 1687"/>
              <a:gd name="T1" fmla="*/ 2094 h 2247"/>
              <a:gd name="T2" fmla="*/ 1686 w 1687"/>
              <a:gd name="T3" fmla="*/ 2094 h 2247"/>
              <a:gd name="T4" fmla="*/ 1123 w 1687"/>
              <a:gd name="T5" fmla="*/ 2246 h 2247"/>
              <a:gd name="T6" fmla="*/ 1123 w 1687"/>
              <a:gd name="T7" fmla="*/ 2246 h 2247"/>
              <a:gd name="T8" fmla="*/ 0 w 1687"/>
              <a:gd name="T9" fmla="*/ 1123 h 2247"/>
              <a:gd name="T10" fmla="*/ 0 w 1687"/>
              <a:gd name="T11" fmla="*/ 1123 h 2247"/>
              <a:gd name="T12" fmla="*/ 1123 w 1687"/>
              <a:gd name="T13" fmla="*/ 0 h 2247"/>
              <a:gd name="T14" fmla="*/ 1123 w 1687"/>
              <a:gd name="T15" fmla="*/ 0 h 2247"/>
              <a:gd name="T16" fmla="*/ 1686 w 1687"/>
              <a:gd name="T17" fmla="*/ 151 h 2247"/>
              <a:gd name="T18" fmla="*/ 1686 w 1687"/>
              <a:gd name="T19" fmla="*/ 2094 h 22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1687" h="2247">
                <a:moveTo>
                  <a:pt x="1686" y="2094"/>
                </a:moveTo>
                <a:lnTo>
                  <a:pt x="1686" y="2094"/>
                </a:lnTo>
                <a:cubicBezTo>
                  <a:pt x="1522" y="2188"/>
                  <a:pt x="1325" y="2246"/>
                  <a:pt x="1123" y="2246"/>
                </a:cubicBezTo>
                <a:lnTo>
                  <a:pt x="1123" y="2246"/>
                </a:lnTo>
                <a:cubicBezTo>
                  <a:pt x="503" y="2246"/>
                  <a:pt x="0" y="1743"/>
                  <a:pt x="0" y="1123"/>
                </a:cubicBezTo>
                <a:lnTo>
                  <a:pt x="0" y="1123"/>
                </a:lnTo>
                <a:cubicBezTo>
                  <a:pt x="0" y="503"/>
                  <a:pt x="503" y="0"/>
                  <a:pt x="1123" y="0"/>
                </a:cubicBezTo>
                <a:lnTo>
                  <a:pt x="1123" y="0"/>
                </a:lnTo>
                <a:cubicBezTo>
                  <a:pt x="1328" y="0"/>
                  <a:pt x="1521" y="55"/>
                  <a:pt x="1686" y="151"/>
                </a:cubicBezTo>
                <a:lnTo>
                  <a:pt x="1686" y="2094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62B019E3-0D84-F646-8D5C-D9090FAEF26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CCB65DFA-0B15-F04E-AB34-9D6B0B26EC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D11DE2BF-3C7D-8C45-B163-166D4F937CEB}"/>
              </a:ext>
            </a:extLst>
          </p:cNvPr>
          <p:cNvSpPr txBox="1"/>
          <p:nvPr/>
        </p:nvSpPr>
        <p:spPr>
          <a:xfrm>
            <a:off x="2236474" y="4444427"/>
            <a:ext cx="825867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1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D8E6A08-A919-1842-B2A9-2A55E45693DE}"/>
              </a:ext>
            </a:extLst>
          </p:cNvPr>
          <p:cNvSpPr txBox="1"/>
          <p:nvPr/>
        </p:nvSpPr>
        <p:spPr>
          <a:xfrm>
            <a:off x="1707482" y="9505787"/>
            <a:ext cx="1354859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4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42D67D83-8187-5B40-A3CC-5B615C4A4A56}"/>
              </a:ext>
            </a:extLst>
          </p:cNvPr>
          <p:cNvSpPr txBox="1"/>
          <p:nvPr/>
        </p:nvSpPr>
        <p:spPr>
          <a:xfrm>
            <a:off x="8645009" y="4444427"/>
            <a:ext cx="120097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2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90427B67-DBAB-EF40-9A34-09A7D6CA006D}"/>
              </a:ext>
            </a:extLst>
          </p:cNvPr>
          <p:cNvSpPr txBox="1"/>
          <p:nvPr/>
        </p:nvSpPr>
        <p:spPr>
          <a:xfrm>
            <a:off x="8521578" y="9505787"/>
            <a:ext cx="1324402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5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EA158E8-BD61-5242-A5AA-14AB99596748}"/>
              </a:ext>
            </a:extLst>
          </p:cNvPr>
          <p:cNvSpPr txBox="1"/>
          <p:nvPr/>
        </p:nvSpPr>
        <p:spPr>
          <a:xfrm>
            <a:off x="15826310" y="4444427"/>
            <a:ext cx="1244251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3">
                    <a:lumMod val="5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1457E2D8-5235-FE4E-A3FA-55CB7C692089}"/>
              </a:ext>
            </a:extLst>
          </p:cNvPr>
          <p:cNvSpPr txBox="1"/>
          <p:nvPr/>
        </p:nvSpPr>
        <p:spPr>
          <a:xfrm>
            <a:off x="15752571" y="9505787"/>
            <a:ext cx="131799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r"/>
            <a:r>
              <a:rPr lang="en-US" sz="13800" b="1" dirty="0">
                <a:solidFill>
                  <a:schemeClr val="accent6">
                    <a:lumMod val="10000"/>
                  </a:schemeClr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2873403-BCD6-184A-9AFC-A2CC3935523A}"/>
              </a:ext>
            </a:extLst>
          </p:cNvPr>
          <p:cNvSpPr txBox="1"/>
          <p:nvPr/>
        </p:nvSpPr>
        <p:spPr>
          <a:xfrm>
            <a:off x="3874683" y="441840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C2D17BFE-48C6-F84A-B12C-B8119C87A521}"/>
              </a:ext>
            </a:extLst>
          </p:cNvPr>
          <p:cNvSpPr txBox="1">
            <a:spLocks/>
          </p:cNvSpPr>
          <p:nvPr/>
        </p:nvSpPr>
        <p:spPr>
          <a:xfrm>
            <a:off x="3874684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35C6C41F-1FEB-5645-8372-90AFD61B8B12}"/>
              </a:ext>
            </a:extLst>
          </p:cNvPr>
          <p:cNvSpPr txBox="1"/>
          <p:nvPr/>
        </p:nvSpPr>
        <p:spPr>
          <a:xfrm>
            <a:off x="10643929" y="4418404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6" name="Subtitle 2">
            <a:extLst>
              <a:ext uri="{FF2B5EF4-FFF2-40B4-BE49-F238E27FC236}">
                <a16:creationId xmlns:a16="http://schemas.microsoft.com/office/drawing/2014/main" id="{A39D189D-BCBC-EC43-BF6E-1587E058D8AA}"/>
              </a:ext>
            </a:extLst>
          </p:cNvPr>
          <p:cNvSpPr txBox="1">
            <a:spLocks/>
          </p:cNvSpPr>
          <p:nvPr/>
        </p:nvSpPr>
        <p:spPr>
          <a:xfrm>
            <a:off x="10643930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8" name="TextBox 57">
            <a:extLst>
              <a:ext uri="{FF2B5EF4-FFF2-40B4-BE49-F238E27FC236}">
                <a16:creationId xmlns:a16="http://schemas.microsoft.com/office/drawing/2014/main" id="{3371EA7F-573A-AA4E-9FBD-9EFA0066FAD3}"/>
              </a:ext>
            </a:extLst>
          </p:cNvPr>
          <p:cNvSpPr txBox="1"/>
          <p:nvPr/>
        </p:nvSpPr>
        <p:spPr>
          <a:xfrm>
            <a:off x="17940804" y="4418404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70563665-C50D-214E-AE5F-0449BD4B4456}"/>
              </a:ext>
            </a:extLst>
          </p:cNvPr>
          <p:cNvSpPr txBox="1">
            <a:spLocks/>
          </p:cNvSpPr>
          <p:nvPr/>
        </p:nvSpPr>
        <p:spPr>
          <a:xfrm>
            <a:off x="17940805" y="5065418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TextBox 60">
            <a:extLst>
              <a:ext uri="{FF2B5EF4-FFF2-40B4-BE49-F238E27FC236}">
                <a16:creationId xmlns:a16="http://schemas.microsoft.com/office/drawing/2014/main" id="{7DCE1539-13F1-9745-BAF6-E95AB4FE32C0}"/>
              </a:ext>
            </a:extLst>
          </p:cNvPr>
          <p:cNvSpPr txBox="1"/>
          <p:nvPr/>
        </p:nvSpPr>
        <p:spPr>
          <a:xfrm>
            <a:off x="3874683" y="949055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62" name="Subtitle 2">
            <a:extLst>
              <a:ext uri="{FF2B5EF4-FFF2-40B4-BE49-F238E27FC236}">
                <a16:creationId xmlns:a16="http://schemas.microsoft.com/office/drawing/2014/main" id="{40AAE90C-718D-2E4D-8FB7-AAA992183E76}"/>
              </a:ext>
            </a:extLst>
          </p:cNvPr>
          <p:cNvSpPr txBox="1">
            <a:spLocks/>
          </p:cNvSpPr>
          <p:nvPr/>
        </p:nvSpPr>
        <p:spPr>
          <a:xfrm>
            <a:off x="3874684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5BBD1AA6-ABBD-A241-8050-DEB554CA7A6C}"/>
              </a:ext>
            </a:extLst>
          </p:cNvPr>
          <p:cNvSpPr txBox="1"/>
          <p:nvPr/>
        </p:nvSpPr>
        <p:spPr>
          <a:xfrm>
            <a:off x="10643929" y="9490559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5" name="Subtitle 2">
            <a:extLst>
              <a:ext uri="{FF2B5EF4-FFF2-40B4-BE49-F238E27FC236}">
                <a16:creationId xmlns:a16="http://schemas.microsoft.com/office/drawing/2014/main" id="{7CD085A8-4F25-FD47-BBEF-02820680655A}"/>
              </a:ext>
            </a:extLst>
          </p:cNvPr>
          <p:cNvSpPr txBox="1">
            <a:spLocks/>
          </p:cNvSpPr>
          <p:nvPr/>
        </p:nvSpPr>
        <p:spPr>
          <a:xfrm>
            <a:off x="10643930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3BF5691E-DE4B-D944-A5DD-95D83F262741}"/>
              </a:ext>
            </a:extLst>
          </p:cNvPr>
          <p:cNvSpPr txBox="1"/>
          <p:nvPr/>
        </p:nvSpPr>
        <p:spPr>
          <a:xfrm>
            <a:off x="17940804" y="9490559"/>
            <a:ext cx="168668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06</a:t>
            </a:r>
          </a:p>
        </p:txBody>
      </p:sp>
      <p:sp>
        <p:nvSpPr>
          <p:cNvPr id="68" name="Subtitle 2">
            <a:extLst>
              <a:ext uri="{FF2B5EF4-FFF2-40B4-BE49-F238E27FC236}">
                <a16:creationId xmlns:a16="http://schemas.microsoft.com/office/drawing/2014/main" id="{E2280544-BA9B-4540-AB5B-56CDB1EB6EB8}"/>
              </a:ext>
            </a:extLst>
          </p:cNvPr>
          <p:cNvSpPr txBox="1">
            <a:spLocks/>
          </p:cNvSpPr>
          <p:nvPr/>
        </p:nvSpPr>
        <p:spPr>
          <a:xfrm>
            <a:off x="17940805" y="10137573"/>
            <a:ext cx="3709315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0648866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8D01A492-5BD1-BE4F-A646-322D1A17E2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27004" y="12657841"/>
            <a:ext cx="17082209" cy="221036"/>
          </a:xfrm>
          <a:custGeom>
            <a:avLst/>
            <a:gdLst>
              <a:gd name="T0" fmla="*/ 101 w 15675"/>
              <a:gd name="T1" fmla="*/ 24 h 204"/>
              <a:gd name="T2" fmla="*/ 101 w 15675"/>
              <a:gd name="T3" fmla="*/ 24 h 204"/>
              <a:gd name="T4" fmla="*/ 24 w 15675"/>
              <a:gd name="T5" fmla="*/ 101 h 204"/>
              <a:gd name="T6" fmla="*/ 24 w 15675"/>
              <a:gd name="T7" fmla="*/ 101 h 204"/>
              <a:gd name="T8" fmla="*/ 101 w 15675"/>
              <a:gd name="T9" fmla="*/ 179 h 204"/>
              <a:gd name="T10" fmla="*/ 15572 w 15675"/>
              <a:gd name="T11" fmla="*/ 179 h 204"/>
              <a:gd name="T12" fmla="*/ 15572 w 15675"/>
              <a:gd name="T13" fmla="*/ 179 h 204"/>
              <a:gd name="T14" fmla="*/ 15650 w 15675"/>
              <a:gd name="T15" fmla="*/ 101 h 204"/>
              <a:gd name="T16" fmla="*/ 15650 w 15675"/>
              <a:gd name="T17" fmla="*/ 101 h 204"/>
              <a:gd name="T18" fmla="*/ 15572 w 15675"/>
              <a:gd name="T19" fmla="*/ 24 h 204"/>
              <a:gd name="T20" fmla="*/ 101 w 15675"/>
              <a:gd name="T21" fmla="*/ 24 h 204"/>
              <a:gd name="T22" fmla="*/ 15572 w 15675"/>
              <a:gd name="T23" fmla="*/ 203 h 204"/>
              <a:gd name="T24" fmla="*/ 101 w 15675"/>
              <a:gd name="T25" fmla="*/ 203 h 204"/>
              <a:gd name="T26" fmla="*/ 101 w 15675"/>
              <a:gd name="T27" fmla="*/ 203 h 204"/>
              <a:gd name="T28" fmla="*/ 0 w 15675"/>
              <a:gd name="T29" fmla="*/ 101 h 204"/>
              <a:gd name="T30" fmla="*/ 0 w 15675"/>
              <a:gd name="T31" fmla="*/ 101 h 204"/>
              <a:gd name="T32" fmla="*/ 101 w 15675"/>
              <a:gd name="T33" fmla="*/ 0 h 204"/>
              <a:gd name="T34" fmla="*/ 15572 w 15675"/>
              <a:gd name="T35" fmla="*/ 0 h 204"/>
              <a:gd name="T36" fmla="*/ 15572 w 15675"/>
              <a:gd name="T37" fmla="*/ 0 h 204"/>
              <a:gd name="T38" fmla="*/ 15674 w 15675"/>
              <a:gd name="T39" fmla="*/ 101 h 204"/>
              <a:gd name="T40" fmla="*/ 15674 w 15675"/>
              <a:gd name="T41" fmla="*/ 101 h 204"/>
              <a:gd name="T42" fmla="*/ 15572 w 15675"/>
              <a:gd name="T43" fmla="*/ 203 h 20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15675" h="204">
                <a:moveTo>
                  <a:pt x="101" y="24"/>
                </a:moveTo>
                <a:lnTo>
                  <a:pt x="101" y="24"/>
                </a:lnTo>
                <a:cubicBezTo>
                  <a:pt x="59" y="24"/>
                  <a:pt x="24" y="59"/>
                  <a:pt x="24" y="101"/>
                </a:cubicBezTo>
                <a:lnTo>
                  <a:pt x="24" y="101"/>
                </a:lnTo>
                <a:cubicBezTo>
                  <a:pt x="24" y="144"/>
                  <a:pt x="59" y="179"/>
                  <a:pt x="101" y="179"/>
                </a:cubicBezTo>
                <a:lnTo>
                  <a:pt x="15572" y="179"/>
                </a:lnTo>
                <a:lnTo>
                  <a:pt x="15572" y="179"/>
                </a:lnTo>
                <a:cubicBezTo>
                  <a:pt x="15615" y="179"/>
                  <a:pt x="15650" y="144"/>
                  <a:pt x="15650" y="101"/>
                </a:cubicBezTo>
                <a:lnTo>
                  <a:pt x="15650" y="101"/>
                </a:lnTo>
                <a:cubicBezTo>
                  <a:pt x="15650" y="59"/>
                  <a:pt x="15615" y="24"/>
                  <a:pt x="15572" y="24"/>
                </a:cubicBezTo>
                <a:lnTo>
                  <a:pt x="101" y="24"/>
                </a:lnTo>
                <a:close/>
                <a:moveTo>
                  <a:pt x="15572" y="203"/>
                </a:moveTo>
                <a:lnTo>
                  <a:pt x="101" y="203"/>
                </a:lnTo>
                <a:lnTo>
                  <a:pt x="101" y="203"/>
                </a:lnTo>
                <a:cubicBezTo>
                  <a:pt x="46" y="203"/>
                  <a:pt x="0" y="158"/>
                  <a:pt x="0" y="101"/>
                </a:cubicBezTo>
                <a:lnTo>
                  <a:pt x="0" y="101"/>
                </a:lnTo>
                <a:cubicBezTo>
                  <a:pt x="0" y="46"/>
                  <a:pt x="46" y="0"/>
                  <a:pt x="101" y="0"/>
                </a:cubicBezTo>
                <a:lnTo>
                  <a:pt x="15572" y="0"/>
                </a:lnTo>
                <a:lnTo>
                  <a:pt x="15572" y="0"/>
                </a:lnTo>
                <a:cubicBezTo>
                  <a:pt x="15628" y="0"/>
                  <a:pt x="15674" y="46"/>
                  <a:pt x="15674" y="101"/>
                </a:cubicBezTo>
                <a:lnTo>
                  <a:pt x="15674" y="101"/>
                </a:lnTo>
                <a:cubicBezTo>
                  <a:pt x="15674" y="158"/>
                  <a:pt x="15628" y="203"/>
                  <a:pt x="15572" y="203"/>
                </a:cubicBezTo>
                <a:close/>
              </a:path>
            </a:pathLst>
          </a:custGeom>
          <a:solidFill>
            <a:schemeClr val="bg1">
              <a:lumMod val="6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D4020E72-A2E1-EB46-8A14-0047FC4060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15046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14EBEF9E-5093-9B42-A0C1-73BC9F6FA4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18945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FFDB82C-75B8-F247-B4F3-E8B0502B35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26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EB9CA03-5EF4-574E-9F6E-DF251B0701D8}"/>
              </a:ext>
            </a:extLst>
          </p:cNvPr>
          <p:cNvSpPr/>
          <p:nvPr/>
        </p:nvSpPr>
        <p:spPr>
          <a:xfrm>
            <a:off x="2216116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Freeform 3">
            <a:extLst>
              <a:ext uri="{FF2B5EF4-FFF2-40B4-BE49-F238E27FC236}">
                <a16:creationId xmlns:a16="http://schemas.microsoft.com/office/drawing/2014/main" id="{A6AAFBA6-A854-B746-AC6B-A372A016986E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4118945" y="9558538"/>
            <a:ext cx="2200745" cy="2205550"/>
          </a:xfrm>
          <a:prstGeom prst="rtTriangl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7F25BB8-AA05-6E4E-9435-C00F689F51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9626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B22844BA-E3A7-5849-9465-F60EF7C67A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18033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">
            <a:extLst>
              <a:ext uri="{FF2B5EF4-FFF2-40B4-BE49-F238E27FC236}">
                <a16:creationId xmlns:a16="http://schemas.microsoft.com/office/drawing/2014/main" id="{7117E7FF-925E-9246-B7B7-D1183E364F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99878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3">
            <a:extLst>
              <a:ext uri="{FF2B5EF4-FFF2-40B4-BE49-F238E27FC236}">
                <a16:creationId xmlns:a16="http://schemas.microsoft.com/office/drawing/2014/main" id="{CED94933-6F2E-D848-80E2-7201A6C343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403777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4">
            <a:extLst>
              <a:ext uri="{FF2B5EF4-FFF2-40B4-BE49-F238E27FC236}">
                <a16:creationId xmlns:a16="http://schemas.microsoft.com/office/drawing/2014/main" id="{8D569CDC-1789-0E4C-9178-1EA3859405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458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CEBABC9-678F-4C48-BF30-CB3D8D1CF6BA}"/>
              </a:ext>
            </a:extLst>
          </p:cNvPr>
          <p:cNvSpPr/>
          <p:nvPr/>
        </p:nvSpPr>
        <p:spPr>
          <a:xfrm>
            <a:off x="7500948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C8CF6B82-D5A3-7944-AAE7-D505CDBFD473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9403777" y="9558538"/>
            <a:ext cx="2200745" cy="2205550"/>
          </a:xfrm>
          <a:prstGeom prst="rtTriangl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7">
            <a:extLst>
              <a:ext uri="{FF2B5EF4-FFF2-40B4-BE49-F238E27FC236}">
                <a16:creationId xmlns:a16="http://schemas.microsoft.com/office/drawing/2014/main" id="{26B262ED-C96C-6F41-B87C-7431AF66ED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44458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8">
            <a:extLst>
              <a:ext uri="{FF2B5EF4-FFF2-40B4-BE49-F238E27FC236}">
                <a16:creationId xmlns:a16="http://schemas.microsoft.com/office/drawing/2014/main" id="{EA55CF41-CC12-364D-875F-A22F708B3D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02865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">
            <a:extLst>
              <a:ext uri="{FF2B5EF4-FFF2-40B4-BE49-F238E27FC236}">
                <a16:creationId xmlns:a16="http://schemas.microsoft.com/office/drawing/2014/main" id="{74C02CC3-8FB9-3D47-8C2E-7C413B5517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84710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3">
            <a:extLst>
              <a:ext uri="{FF2B5EF4-FFF2-40B4-BE49-F238E27FC236}">
                <a16:creationId xmlns:a16="http://schemas.microsoft.com/office/drawing/2014/main" id="{592B6EE4-DECD-EE4D-88C9-5C7AE311B3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88609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4">
            <a:extLst>
              <a:ext uri="{FF2B5EF4-FFF2-40B4-BE49-F238E27FC236}">
                <a16:creationId xmlns:a16="http://schemas.microsoft.com/office/drawing/2014/main" id="{B946EE8E-B92C-124B-B38F-DB4845808D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9290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86273000-48EF-2049-B831-323418FE5FF1}"/>
              </a:ext>
            </a:extLst>
          </p:cNvPr>
          <p:cNvSpPr/>
          <p:nvPr/>
        </p:nvSpPr>
        <p:spPr>
          <a:xfrm>
            <a:off x="12785780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06F7F4AD-DF53-C544-AE33-AF0E1AB216A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4688609" y="9558538"/>
            <a:ext cx="2200745" cy="2205550"/>
          </a:xfrm>
          <a:prstGeom prst="rtTriangl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7">
            <a:extLst>
              <a:ext uri="{FF2B5EF4-FFF2-40B4-BE49-F238E27FC236}">
                <a16:creationId xmlns:a16="http://schemas.microsoft.com/office/drawing/2014/main" id="{50597D2B-C329-5A4B-B7C7-C583C5FA38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329290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8">
            <a:extLst>
              <a:ext uri="{FF2B5EF4-FFF2-40B4-BE49-F238E27FC236}">
                <a16:creationId xmlns:a16="http://schemas.microsoft.com/office/drawing/2014/main" id="{F4E66061-A716-7E4A-A592-B225AE0330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87697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">
            <a:extLst>
              <a:ext uri="{FF2B5EF4-FFF2-40B4-BE49-F238E27FC236}">
                <a16:creationId xmlns:a16="http://schemas.microsoft.com/office/drawing/2014/main" id="{8EA1A113-945E-A246-9119-8D6B0395FF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069543" y="11547860"/>
            <a:ext cx="24025" cy="1215695"/>
          </a:xfrm>
          <a:custGeom>
            <a:avLst/>
            <a:gdLst>
              <a:gd name="T0" fmla="*/ 22 w 23"/>
              <a:gd name="T1" fmla="*/ 1115 h 1116"/>
              <a:gd name="T2" fmla="*/ 0 w 23"/>
              <a:gd name="T3" fmla="*/ 1115 h 1116"/>
              <a:gd name="T4" fmla="*/ 0 w 23"/>
              <a:gd name="T5" fmla="*/ 0 h 1116"/>
              <a:gd name="T6" fmla="*/ 22 w 23"/>
              <a:gd name="T7" fmla="*/ 0 h 1116"/>
              <a:gd name="T8" fmla="*/ 22 w 23"/>
              <a:gd name="T9" fmla="*/ 1115 h 111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3" h="1116">
                <a:moveTo>
                  <a:pt x="22" y="1115"/>
                </a:moveTo>
                <a:lnTo>
                  <a:pt x="0" y="1115"/>
                </a:lnTo>
                <a:lnTo>
                  <a:pt x="0" y="0"/>
                </a:lnTo>
                <a:lnTo>
                  <a:pt x="22" y="0"/>
                </a:lnTo>
                <a:lnTo>
                  <a:pt x="22" y="11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3">
            <a:extLst>
              <a:ext uri="{FF2B5EF4-FFF2-40B4-BE49-F238E27FC236}">
                <a16:creationId xmlns:a16="http://schemas.microsoft.com/office/drawing/2014/main" id="{029C7A8D-07A6-4A46-81E5-1C3B9A1189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973442" y="9558538"/>
            <a:ext cx="2200745" cy="2205550"/>
          </a:xfrm>
          <a:custGeom>
            <a:avLst/>
            <a:gdLst>
              <a:gd name="T0" fmla="*/ 0 w 2018"/>
              <a:gd name="T1" fmla="*/ 3 h 2023"/>
              <a:gd name="T2" fmla="*/ 0 w 2018"/>
              <a:gd name="T3" fmla="*/ 2022 h 2023"/>
              <a:gd name="T4" fmla="*/ 2017 w 2018"/>
              <a:gd name="T5" fmla="*/ 2022 h 2023"/>
              <a:gd name="T6" fmla="*/ 2017 w 2018"/>
              <a:gd name="T7" fmla="*/ 0 h 2023"/>
              <a:gd name="T8" fmla="*/ 0 w 2018"/>
              <a:gd name="T9" fmla="*/ 3 h 20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018" h="2023">
                <a:moveTo>
                  <a:pt x="0" y="3"/>
                </a:moveTo>
                <a:lnTo>
                  <a:pt x="0" y="2022"/>
                </a:lnTo>
                <a:lnTo>
                  <a:pt x="2017" y="2022"/>
                </a:lnTo>
                <a:lnTo>
                  <a:pt x="2017" y="0"/>
                </a:lnTo>
                <a:lnTo>
                  <a:pt x="0" y="3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4">
            <a:extLst>
              <a:ext uri="{FF2B5EF4-FFF2-40B4-BE49-F238E27FC236}">
                <a16:creationId xmlns:a16="http://schemas.microsoft.com/office/drawing/2014/main" id="{7B7193B0-074A-114C-A960-19B9A8D4A4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123" y="4460303"/>
            <a:ext cx="3997862" cy="1258942"/>
          </a:xfrm>
          <a:custGeom>
            <a:avLst/>
            <a:gdLst>
              <a:gd name="T0" fmla="*/ 0 w 3669"/>
              <a:gd name="T1" fmla="*/ 0 h 1155"/>
              <a:gd name="T2" fmla="*/ 3668 w 3669"/>
              <a:gd name="T3" fmla="*/ 0 h 1155"/>
              <a:gd name="T4" fmla="*/ 3668 w 3669"/>
              <a:gd name="T5" fmla="*/ 1154 h 1155"/>
              <a:gd name="T6" fmla="*/ 134 w 3669"/>
              <a:gd name="T7" fmla="*/ 1154 h 1155"/>
              <a:gd name="T8" fmla="*/ 134 w 3669"/>
              <a:gd name="T9" fmla="*/ 1154 h 1155"/>
              <a:gd name="T10" fmla="*/ 0 w 3669"/>
              <a:gd name="T11" fmla="*/ 1020 h 1155"/>
              <a:gd name="T12" fmla="*/ 0 w 3669"/>
              <a:gd name="T13" fmla="*/ 1020 h 1155"/>
              <a:gd name="T14" fmla="*/ 0 w 3669"/>
              <a:gd name="T15" fmla="*/ 0 h 11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3669" h="1155">
                <a:moveTo>
                  <a:pt x="0" y="0"/>
                </a:moveTo>
                <a:lnTo>
                  <a:pt x="3668" y="0"/>
                </a:lnTo>
                <a:lnTo>
                  <a:pt x="3668" y="1154"/>
                </a:lnTo>
                <a:lnTo>
                  <a:pt x="134" y="1154"/>
                </a:lnTo>
                <a:lnTo>
                  <a:pt x="134" y="1154"/>
                </a:lnTo>
                <a:cubicBezTo>
                  <a:pt x="60" y="1154"/>
                  <a:pt x="0" y="1094"/>
                  <a:pt x="0" y="1020"/>
                </a:cubicBezTo>
                <a:lnTo>
                  <a:pt x="0" y="1020"/>
                </a:lnTo>
                <a:lnTo>
                  <a:pt x="0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2D70D3D5-4898-AF4B-8EB0-D60BCAC1B8CA}"/>
              </a:ext>
            </a:extLst>
          </p:cNvPr>
          <p:cNvSpPr/>
          <p:nvPr/>
        </p:nvSpPr>
        <p:spPr>
          <a:xfrm>
            <a:off x="18070613" y="2983963"/>
            <a:ext cx="3997862" cy="8685237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9" name="Freeform 3">
            <a:extLst>
              <a:ext uri="{FF2B5EF4-FFF2-40B4-BE49-F238E27FC236}">
                <a16:creationId xmlns:a16="http://schemas.microsoft.com/office/drawing/2014/main" id="{2FF1D451-7B83-1A49-A408-4C3022BBB7E0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9973442" y="9558538"/>
            <a:ext cx="2200745" cy="2205550"/>
          </a:xfrm>
          <a:prstGeom prst="rtTriangl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7">
            <a:extLst>
              <a:ext uri="{FF2B5EF4-FFF2-40B4-BE49-F238E27FC236}">
                <a16:creationId xmlns:a16="http://schemas.microsoft.com/office/drawing/2014/main" id="{C45CEE63-232A-564A-9258-262D85F51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14123" y="3729923"/>
            <a:ext cx="3997862" cy="1614522"/>
          </a:xfrm>
          <a:custGeom>
            <a:avLst/>
            <a:gdLst>
              <a:gd name="T0" fmla="*/ 379 w 3669"/>
              <a:gd name="T1" fmla="*/ 0 h 1481"/>
              <a:gd name="T2" fmla="*/ 3091 w 3669"/>
              <a:gd name="T3" fmla="*/ 0 h 1481"/>
              <a:gd name="T4" fmla="*/ 3091 w 3669"/>
              <a:gd name="T5" fmla="*/ 0 h 1481"/>
              <a:gd name="T6" fmla="*/ 3668 w 3669"/>
              <a:gd name="T7" fmla="*/ 577 h 1481"/>
              <a:gd name="T8" fmla="*/ 3668 w 3669"/>
              <a:gd name="T9" fmla="*/ 577 h 1481"/>
              <a:gd name="T10" fmla="*/ 3668 w 3669"/>
              <a:gd name="T11" fmla="*/ 577 h 1481"/>
              <a:gd name="T12" fmla="*/ 3091 w 3669"/>
              <a:gd name="T13" fmla="*/ 1154 h 1481"/>
              <a:gd name="T14" fmla="*/ 3091 w 3669"/>
              <a:gd name="T15" fmla="*/ 1154 h 1481"/>
              <a:gd name="T16" fmla="*/ 602 w 3669"/>
              <a:gd name="T17" fmla="*/ 1154 h 1481"/>
              <a:gd name="T18" fmla="*/ 397 w 3669"/>
              <a:gd name="T19" fmla="*/ 1154 h 1481"/>
              <a:gd name="T20" fmla="*/ 327 w 3669"/>
              <a:gd name="T21" fmla="*/ 1154 h 1481"/>
              <a:gd name="T22" fmla="*/ 327 w 3669"/>
              <a:gd name="T23" fmla="*/ 1154 h 1481"/>
              <a:gd name="T24" fmla="*/ 0 w 3669"/>
              <a:gd name="T25" fmla="*/ 1480 h 1481"/>
              <a:gd name="T26" fmla="*/ 0 w 3669"/>
              <a:gd name="T27" fmla="*/ 1480 h 1481"/>
              <a:gd name="T28" fmla="*/ 0 w 3669"/>
              <a:gd name="T29" fmla="*/ 379 h 1481"/>
              <a:gd name="T30" fmla="*/ 0 w 3669"/>
              <a:gd name="T31" fmla="*/ 379 h 1481"/>
              <a:gd name="T32" fmla="*/ 379 w 3669"/>
              <a:gd name="T33" fmla="*/ 0 h 1481"/>
              <a:gd name="T34" fmla="*/ 379 w 3669"/>
              <a:gd name="T35" fmla="*/ 0 h 14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669" h="1481">
                <a:moveTo>
                  <a:pt x="379" y="0"/>
                </a:moveTo>
                <a:lnTo>
                  <a:pt x="3091" y="0"/>
                </a:lnTo>
                <a:lnTo>
                  <a:pt x="3091" y="0"/>
                </a:lnTo>
                <a:cubicBezTo>
                  <a:pt x="3410" y="0"/>
                  <a:pt x="3668" y="258"/>
                  <a:pt x="3668" y="577"/>
                </a:cubicBezTo>
                <a:lnTo>
                  <a:pt x="3668" y="577"/>
                </a:lnTo>
                <a:lnTo>
                  <a:pt x="3668" y="577"/>
                </a:lnTo>
                <a:cubicBezTo>
                  <a:pt x="3668" y="895"/>
                  <a:pt x="3410" y="1154"/>
                  <a:pt x="3091" y="1154"/>
                </a:cubicBezTo>
                <a:lnTo>
                  <a:pt x="3091" y="1154"/>
                </a:lnTo>
                <a:lnTo>
                  <a:pt x="602" y="1154"/>
                </a:lnTo>
                <a:lnTo>
                  <a:pt x="397" y="1154"/>
                </a:lnTo>
                <a:lnTo>
                  <a:pt x="327" y="1154"/>
                </a:lnTo>
                <a:lnTo>
                  <a:pt x="327" y="1154"/>
                </a:lnTo>
                <a:cubicBezTo>
                  <a:pt x="147" y="1154"/>
                  <a:pt x="0" y="1300"/>
                  <a:pt x="0" y="1480"/>
                </a:cubicBezTo>
                <a:lnTo>
                  <a:pt x="0" y="1480"/>
                </a:lnTo>
                <a:lnTo>
                  <a:pt x="0" y="379"/>
                </a:ln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8">
            <a:extLst>
              <a:ext uri="{FF2B5EF4-FFF2-40B4-BE49-F238E27FC236}">
                <a16:creationId xmlns:a16="http://schemas.microsoft.com/office/drawing/2014/main" id="{C256FF56-9EA2-544B-8EB6-069591A3A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72530" y="12561737"/>
            <a:ext cx="408438" cy="408438"/>
          </a:xfrm>
          <a:custGeom>
            <a:avLst/>
            <a:gdLst>
              <a:gd name="T0" fmla="*/ 0 w 374"/>
              <a:gd name="T1" fmla="*/ 186 h 374"/>
              <a:gd name="T2" fmla="*/ 186 w 374"/>
              <a:gd name="T3" fmla="*/ 0 h 374"/>
              <a:gd name="T4" fmla="*/ 186 w 374"/>
              <a:gd name="T5" fmla="*/ 0 h 374"/>
              <a:gd name="T6" fmla="*/ 186 w 374"/>
              <a:gd name="T7" fmla="*/ 0 h 374"/>
              <a:gd name="T8" fmla="*/ 373 w 374"/>
              <a:gd name="T9" fmla="*/ 186 h 374"/>
              <a:gd name="T10" fmla="*/ 373 w 374"/>
              <a:gd name="T11" fmla="*/ 186 h 374"/>
              <a:gd name="T12" fmla="*/ 373 w 374"/>
              <a:gd name="T13" fmla="*/ 186 h 374"/>
              <a:gd name="T14" fmla="*/ 186 w 374"/>
              <a:gd name="T15" fmla="*/ 373 h 374"/>
              <a:gd name="T16" fmla="*/ 186 w 374"/>
              <a:gd name="T17" fmla="*/ 373 h 374"/>
              <a:gd name="T18" fmla="*/ 186 w 374"/>
              <a:gd name="T19" fmla="*/ 373 h 374"/>
              <a:gd name="T20" fmla="*/ 0 w 374"/>
              <a:gd name="T21" fmla="*/ 186 h 374"/>
              <a:gd name="T22" fmla="*/ 0 w 374"/>
              <a:gd name="T23" fmla="*/ 186 h 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74" h="374">
                <a:moveTo>
                  <a:pt x="0" y="186"/>
                </a:moveTo>
                <a:cubicBezTo>
                  <a:pt x="0" y="84"/>
                  <a:pt x="83" y="0"/>
                  <a:pt x="186" y="0"/>
                </a:cubicBezTo>
                <a:lnTo>
                  <a:pt x="186" y="0"/>
                </a:lnTo>
                <a:lnTo>
                  <a:pt x="186" y="0"/>
                </a:lnTo>
                <a:cubicBezTo>
                  <a:pt x="289" y="0"/>
                  <a:pt x="373" y="84"/>
                  <a:pt x="373" y="186"/>
                </a:cubicBezTo>
                <a:lnTo>
                  <a:pt x="373" y="186"/>
                </a:lnTo>
                <a:lnTo>
                  <a:pt x="373" y="186"/>
                </a:lnTo>
                <a:cubicBezTo>
                  <a:pt x="373" y="290"/>
                  <a:pt x="289" y="373"/>
                  <a:pt x="186" y="373"/>
                </a:cubicBezTo>
                <a:lnTo>
                  <a:pt x="186" y="373"/>
                </a:lnTo>
                <a:lnTo>
                  <a:pt x="186" y="373"/>
                </a:lnTo>
                <a:cubicBezTo>
                  <a:pt x="83" y="373"/>
                  <a:pt x="0" y="290"/>
                  <a:pt x="0" y="186"/>
                </a:cubicBezTo>
                <a:lnTo>
                  <a:pt x="0" y="186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A86A781A-C2A9-2948-AFBF-00FA041A9EF5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61845EA0-6754-4E40-8C3C-FB9030E7E8E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F76E882-30C9-6B4A-8183-4688DC80E4AE}"/>
              </a:ext>
            </a:extLst>
          </p:cNvPr>
          <p:cNvSpPr txBox="1"/>
          <p:nvPr/>
        </p:nvSpPr>
        <p:spPr>
          <a:xfrm>
            <a:off x="2216116" y="4065497"/>
            <a:ext cx="163698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076B9FC-CD76-3640-A41E-2D9E900CBD1D}"/>
              </a:ext>
            </a:extLst>
          </p:cNvPr>
          <p:cNvSpPr txBox="1"/>
          <p:nvPr/>
        </p:nvSpPr>
        <p:spPr>
          <a:xfrm>
            <a:off x="7500948" y="4065497"/>
            <a:ext cx="1723549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9C84F388-3025-C34B-8D2F-D1B0C5F427A2}"/>
              </a:ext>
            </a:extLst>
          </p:cNvPr>
          <p:cNvSpPr txBox="1"/>
          <p:nvPr/>
        </p:nvSpPr>
        <p:spPr>
          <a:xfrm>
            <a:off x="12785780" y="4065497"/>
            <a:ext cx="1733167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B96EB0DA-D247-2046-B051-889865D7C54F}"/>
              </a:ext>
            </a:extLst>
          </p:cNvPr>
          <p:cNvSpPr txBox="1"/>
          <p:nvPr/>
        </p:nvSpPr>
        <p:spPr>
          <a:xfrm>
            <a:off x="18070612" y="4065497"/>
            <a:ext cx="1758815" cy="584775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F23A14C8-7BEB-F04E-B4D4-866C143E25BA}"/>
              </a:ext>
            </a:extLst>
          </p:cNvPr>
          <p:cNvSpPr txBox="1"/>
          <p:nvPr/>
        </p:nvSpPr>
        <p:spPr>
          <a:xfrm>
            <a:off x="3428613" y="582437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08899657-FEA5-F741-8CE7-5870930C3784}"/>
              </a:ext>
            </a:extLst>
          </p:cNvPr>
          <p:cNvSpPr txBox="1">
            <a:spLocks/>
          </p:cNvSpPr>
          <p:nvPr/>
        </p:nvSpPr>
        <p:spPr>
          <a:xfrm>
            <a:off x="2704271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9114296-FBE5-E241-941D-B762FB00048F}"/>
              </a:ext>
            </a:extLst>
          </p:cNvPr>
          <p:cNvSpPr txBox="1"/>
          <p:nvPr/>
        </p:nvSpPr>
        <p:spPr>
          <a:xfrm>
            <a:off x="8677369" y="5824373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2E299407-2F45-6041-9547-D668788FF18F}"/>
              </a:ext>
            </a:extLst>
          </p:cNvPr>
          <p:cNvSpPr txBox="1">
            <a:spLocks/>
          </p:cNvSpPr>
          <p:nvPr/>
        </p:nvSpPr>
        <p:spPr>
          <a:xfrm>
            <a:off x="7996309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D5A0126-CDB3-AA45-AA79-3EBF2639E0B7}"/>
              </a:ext>
            </a:extLst>
          </p:cNvPr>
          <p:cNvSpPr txBox="1"/>
          <p:nvPr/>
        </p:nvSpPr>
        <p:spPr>
          <a:xfrm>
            <a:off x="13950186" y="582437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240A2300-8F6C-A34C-99E2-9611107C6800}"/>
              </a:ext>
            </a:extLst>
          </p:cNvPr>
          <p:cNvSpPr txBox="1">
            <a:spLocks/>
          </p:cNvSpPr>
          <p:nvPr/>
        </p:nvSpPr>
        <p:spPr>
          <a:xfrm>
            <a:off x="13273935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FF57F4AA-061F-D44A-8098-B2ECC2F510DF}"/>
              </a:ext>
            </a:extLst>
          </p:cNvPr>
          <p:cNvSpPr txBox="1"/>
          <p:nvPr/>
        </p:nvSpPr>
        <p:spPr>
          <a:xfrm>
            <a:off x="19222195" y="5824373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73349C90-AFC2-9441-A1B6-57AABFE63BCD}"/>
              </a:ext>
            </a:extLst>
          </p:cNvPr>
          <p:cNvSpPr txBox="1">
            <a:spLocks/>
          </p:cNvSpPr>
          <p:nvPr/>
        </p:nvSpPr>
        <p:spPr>
          <a:xfrm>
            <a:off x="18558768" y="6471387"/>
            <a:ext cx="30215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hape 2637">
            <a:extLst>
              <a:ext uri="{FF2B5EF4-FFF2-40B4-BE49-F238E27FC236}">
                <a16:creationId xmlns:a16="http://schemas.microsoft.com/office/drawing/2014/main" id="{89ADE7C9-54D4-9E4A-B29F-9B8BBBDDFC6D}"/>
              </a:ext>
            </a:extLst>
          </p:cNvPr>
          <p:cNvSpPr>
            <a:spLocks noChangeAspect="1"/>
          </p:cNvSpPr>
          <p:nvPr/>
        </p:nvSpPr>
        <p:spPr>
          <a:xfrm>
            <a:off x="19672827" y="8685223"/>
            <a:ext cx="793432" cy="14546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0" name="Shape 2645">
            <a:extLst>
              <a:ext uri="{FF2B5EF4-FFF2-40B4-BE49-F238E27FC236}">
                <a16:creationId xmlns:a16="http://schemas.microsoft.com/office/drawing/2014/main" id="{06B644C5-741A-B44B-8CD6-BCC99E5DF202}"/>
              </a:ext>
            </a:extLst>
          </p:cNvPr>
          <p:cNvSpPr>
            <a:spLocks noChangeAspect="1"/>
          </p:cNvSpPr>
          <p:nvPr/>
        </p:nvSpPr>
        <p:spPr>
          <a:xfrm>
            <a:off x="3487734" y="8883580"/>
            <a:ext cx="1454626" cy="105791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1" name="Shape 2665">
            <a:extLst>
              <a:ext uri="{FF2B5EF4-FFF2-40B4-BE49-F238E27FC236}">
                <a16:creationId xmlns:a16="http://schemas.microsoft.com/office/drawing/2014/main" id="{0A3118D8-3FA0-0246-99E0-257D3AA2A55E}"/>
              </a:ext>
            </a:extLst>
          </p:cNvPr>
          <p:cNvSpPr>
            <a:spLocks noChangeAspect="1"/>
          </p:cNvSpPr>
          <p:nvPr/>
        </p:nvSpPr>
        <p:spPr>
          <a:xfrm>
            <a:off x="14057397" y="9015820"/>
            <a:ext cx="1454626" cy="79343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62" name="Shape 2690">
            <a:extLst>
              <a:ext uri="{FF2B5EF4-FFF2-40B4-BE49-F238E27FC236}">
                <a16:creationId xmlns:a16="http://schemas.microsoft.com/office/drawing/2014/main" id="{84C9E8DD-AFC4-EA40-8BB2-7E2E2DA0EE7F}"/>
              </a:ext>
            </a:extLst>
          </p:cNvPr>
          <p:cNvSpPr>
            <a:spLocks noChangeAspect="1"/>
          </p:cNvSpPr>
          <p:nvPr/>
        </p:nvSpPr>
        <p:spPr>
          <a:xfrm>
            <a:off x="8772565" y="8751339"/>
            <a:ext cx="1454626" cy="132239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06570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6BD8C99-B6ED-AA46-9EB6-45800FD15FA1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1AD25F3-67FE-B844-8DF1-F86CCE6F2A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3E3EA004-D887-D848-9B45-052570350D3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04" y="5747284"/>
            <a:ext cx="6362953" cy="4805219"/>
          </a:xfrm>
          <a:custGeom>
            <a:avLst/>
            <a:gdLst>
              <a:gd name="T0" fmla="*/ 82 w 4250"/>
              <a:gd name="T1" fmla="*/ 0 h 3210"/>
              <a:gd name="T2" fmla="*/ 4166 w 4250"/>
              <a:gd name="T3" fmla="*/ 0 h 3210"/>
              <a:gd name="T4" fmla="*/ 4166 w 4250"/>
              <a:gd name="T5" fmla="*/ 0 h 3210"/>
              <a:gd name="T6" fmla="*/ 4249 w 4250"/>
              <a:gd name="T7" fmla="*/ 83 h 3210"/>
              <a:gd name="T8" fmla="*/ 4249 w 4250"/>
              <a:gd name="T9" fmla="*/ 83 h 3210"/>
              <a:gd name="T10" fmla="*/ 4249 w 4250"/>
              <a:gd name="T11" fmla="*/ 3127 h 3210"/>
              <a:gd name="T12" fmla="*/ 4249 w 4250"/>
              <a:gd name="T13" fmla="*/ 3127 h 3210"/>
              <a:gd name="T14" fmla="*/ 4166 w 4250"/>
              <a:gd name="T15" fmla="*/ 3209 h 3210"/>
              <a:gd name="T16" fmla="*/ 4166 w 4250"/>
              <a:gd name="T17" fmla="*/ 3209 h 3210"/>
              <a:gd name="T18" fmla="*/ 82 w 4250"/>
              <a:gd name="T19" fmla="*/ 3209 h 3210"/>
              <a:gd name="T20" fmla="*/ 82 w 4250"/>
              <a:gd name="T21" fmla="*/ 3209 h 3210"/>
              <a:gd name="T22" fmla="*/ 0 w 4250"/>
              <a:gd name="T23" fmla="*/ 3127 h 3210"/>
              <a:gd name="T24" fmla="*/ 0 w 4250"/>
              <a:gd name="T25" fmla="*/ 3127 h 3210"/>
              <a:gd name="T26" fmla="*/ 0 w 4250"/>
              <a:gd name="T27" fmla="*/ 83 h 3210"/>
              <a:gd name="T28" fmla="*/ 0 w 4250"/>
              <a:gd name="T29" fmla="*/ 83 h 3210"/>
              <a:gd name="T30" fmla="*/ 82 w 4250"/>
              <a:gd name="T31" fmla="*/ 0 h 3210"/>
              <a:gd name="T32" fmla="*/ 82 w 4250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50" h="3210">
                <a:moveTo>
                  <a:pt x="82" y="0"/>
                </a:moveTo>
                <a:lnTo>
                  <a:pt x="4166" y="0"/>
                </a:lnTo>
                <a:lnTo>
                  <a:pt x="4166" y="0"/>
                </a:lnTo>
                <a:cubicBezTo>
                  <a:pt x="4212" y="0"/>
                  <a:pt x="4249" y="37"/>
                  <a:pt x="4249" y="83"/>
                </a:cubicBezTo>
                <a:lnTo>
                  <a:pt x="4249" y="83"/>
                </a:lnTo>
                <a:lnTo>
                  <a:pt x="4249" y="3127"/>
                </a:lnTo>
                <a:lnTo>
                  <a:pt x="4249" y="3127"/>
                </a:lnTo>
                <a:cubicBezTo>
                  <a:pt x="4249" y="3173"/>
                  <a:pt x="4212" y="3209"/>
                  <a:pt x="4166" y="3209"/>
                </a:cubicBezTo>
                <a:lnTo>
                  <a:pt x="4166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7" y="3209"/>
                  <a:pt x="0" y="3173"/>
                  <a:pt x="0" y="3127"/>
                </a:cubicBezTo>
                <a:lnTo>
                  <a:pt x="0" y="3127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7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119F6270-38AA-8845-88D9-7097DD2EA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5104" y="5747286"/>
            <a:ext cx="6362953" cy="4415782"/>
          </a:xfrm>
          <a:custGeom>
            <a:avLst/>
            <a:gdLst>
              <a:gd name="T0" fmla="*/ 0 w 4250"/>
              <a:gd name="T1" fmla="*/ 0 h 2949"/>
              <a:gd name="T2" fmla="*/ 4249 w 4250"/>
              <a:gd name="T3" fmla="*/ 0 h 2949"/>
              <a:gd name="T4" fmla="*/ 4249 w 4250"/>
              <a:gd name="T5" fmla="*/ 2865 h 2949"/>
              <a:gd name="T6" fmla="*/ 4166 w 4250"/>
              <a:gd name="T7" fmla="*/ 2948 h 2949"/>
              <a:gd name="T8" fmla="*/ 82 w 4250"/>
              <a:gd name="T9" fmla="*/ 2948 h 2949"/>
              <a:gd name="T10" fmla="*/ 0 w 4250"/>
              <a:gd name="T11" fmla="*/ 2865 h 2949"/>
              <a:gd name="T12" fmla="*/ 0 w 4250"/>
              <a:gd name="T13" fmla="*/ 0 h 2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50" h="2949">
                <a:moveTo>
                  <a:pt x="0" y="0"/>
                </a:moveTo>
                <a:lnTo>
                  <a:pt x="4249" y="0"/>
                </a:lnTo>
                <a:lnTo>
                  <a:pt x="4249" y="2865"/>
                </a:lnTo>
                <a:cubicBezTo>
                  <a:pt x="4249" y="2911"/>
                  <a:pt x="4212" y="2948"/>
                  <a:pt x="4166" y="2948"/>
                </a:cubicBezTo>
                <a:lnTo>
                  <a:pt x="82" y="2948"/>
                </a:lnTo>
                <a:cubicBezTo>
                  <a:pt x="37" y="2948"/>
                  <a:pt x="0" y="2911"/>
                  <a:pt x="0" y="2865"/>
                </a:cubicBezTo>
                <a:lnTo>
                  <a:pt x="0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solidFill>
                <a:schemeClr val="accent1">
                  <a:lumMod val="20000"/>
                  <a:lumOff val="80000"/>
                </a:schemeClr>
              </a:solidFill>
              <a:latin typeface="Open Sans Light" panose="020B0306030504020204" pitchFamily="34" charset="0"/>
            </a:endParaRPr>
          </a:p>
        </p:txBody>
      </p:sp>
      <p:sp>
        <p:nvSpPr>
          <p:cNvPr id="10" name="Freeform 6">
            <a:extLst>
              <a:ext uri="{FF2B5EF4-FFF2-40B4-BE49-F238E27FC236}">
                <a16:creationId xmlns:a16="http://schemas.microsoft.com/office/drawing/2014/main" id="{0E12E84D-2495-894B-A7EC-4C7D800062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349" y="4961813"/>
            <a:ext cx="6362953" cy="4805219"/>
          </a:xfrm>
          <a:custGeom>
            <a:avLst/>
            <a:gdLst>
              <a:gd name="T0" fmla="*/ 82 w 4250"/>
              <a:gd name="T1" fmla="*/ 0 h 3210"/>
              <a:gd name="T2" fmla="*/ 4166 w 4250"/>
              <a:gd name="T3" fmla="*/ 0 h 3210"/>
              <a:gd name="T4" fmla="*/ 4166 w 4250"/>
              <a:gd name="T5" fmla="*/ 0 h 3210"/>
              <a:gd name="T6" fmla="*/ 4249 w 4250"/>
              <a:gd name="T7" fmla="*/ 82 h 3210"/>
              <a:gd name="T8" fmla="*/ 4249 w 4250"/>
              <a:gd name="T9" fmla="*/ 82 h 3210"/>
              <a:gd name="T10" fmla="*/ 4249 w 4250"/>
              <a:gd name="T11" fmla="*/ 3127 h 3210"/>
              <a:gd name="T12" fmla="*/ 4249 w 4250"/>
              <a:gd name="T13" fmla="*/ 3127 h 3210"/>
              <a:gd name="T14" fmla="*/ 4166 w 4250"/>
              <a:gd name="T15" fmla="*/ 3209 h 3210"/>
              <a:gd name="T16" fmla="*/ 4166 w 4250"/>
              <a:gd name="T17" fmla="*/ 3209 h 3210"/>
              <a:gd name="T18" fmla="*/ 82 w 4250"/>
              <a:gd name="T19" fmla="*/ 3209 h 3210"/>
              <a:gd name="T20" fmla="*/ 82 w 4250"/>
              <a:gd name="T21" fmla="*/ 3209 h 3210"/>
              <a:gd name="T22" fmla="*/ 0 w 4250"/>
              <a:gd name="T23" fmla="*/ 3127 h 3210"/>
              <a:gd name="T24" fmla="*/ 0 w 4250"/>
              <a:gd name="T25" fmla="*/ 3127 h 3210"/>
              <a:gd name="T26" fmla="*/ 0 w 4250"/>
              <a:gd name="T27" fmla="*/ 82 h 3210"/>
              <a:gd name="T28" fmla="*/ 0 w 4250"/>
              <a:gd name="T29" fmla="*/ 82 h 3210"/>
              <a:gd name="T30" fmla="*/ 82 w 4250"/>
              <a:gd name="T31" fmla="*/ 0 h 3210"/>
              <a:gd name="T32" fmla="*/ 82 w 4250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50" h="3210">
                <a:moveTo>
                  <a:pt x="82" y="0"/>
                </a:moveTo>
                <a:lnTo>
                  <a:pt x="4166" y="0"/>
                </a:lnTo>
                <a:lnTo>
                  <a:pt x="4166" y="0"/>
                </a:lnTo>
                <a:cubicBezTo>
                  <a:pt x="4212" y="0"/>
                  <a:pt x="4249" y="37"/>
                  <a:pt x="4249" y="82"/>
                </a:cubicBezTo>
                <a:lnTo>
                  <a:pt x="4249" y="82"/>
                </a:lnTo>
                <a:lnTo>
                  <a:pt x="4249" y="3127"/>
                </a:lnTo>
                <a:lnTo>
                  <a:pt x="4249" y="3127"/>
                </a:lnTo>
                <a:cubicBezTo>
                  <a:pt x="4249" y="3173"/>
                  <a:pt x="4212" y="3209"/>
                  <a:pt x="4166" y="3209"/>
                </a:cubicBezTo>
                <a:lnTo>
                  <a:pt x="4166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7" y="3209"/>
                  <a:pt x="0" y="3173"/>
                  <a:pt x="0" y="3127"/>
                </a:cubicBezTo>
                <a:lnTo>
                  <a:pt x="0" y="3127"/>
                </a:lnTo>
                <a:lnTo>
                  <a:pt x="0" y="82"/>
                </a:lnTo>
                <a:lnTo>
                  <a:pt x="0" y="82"/>
                </a:lnTo>
                <a:cubicBezTo>
                  <a:pt x="0" y="37"/>
                  <a:pt x="37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7">
            <a:extLst>
              <a:ext uri="{FF2B5EF4-FFF2-40B4-BE49-F238E27FC236}">
                <a16:creationId xmlns:a16="http://schemas.microsoft.com/office/drawing/2014/main" id="{B6BFF847-FBBF-964A-963D-83CAA93EE6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07349" y="5357845"/>
            <a:ext cx="6362953" cy="4409183"/>
          </a:xfrm>
          <a:custGeom>
            <a:avLst/>
            <a:gdLst>
              <a:gd name="T0" fmla="*/ 4249 w 4250"/>
              <a:gd name="T1" fmla="*/ 2945 h 2946"/>
              <a:gd name="T2" fmla="*/ 0 w 4250"/>
              <a:gd name="T3" fmla="*/ 2945 h 2946"/>
              <a:gd name="T4" fmla="*/ 0 w 4250"/>
              <a:gd name="T5" fmla="*/ 83 h 2946"/>
              <a:gd name="T6" fmla="*/ 82 w 4250"/>
              <a:gd name="T7" fmla="*/ 0 h 2946"/>
              <a:gd name="T8" fmla="*/ 4166 w 4250"/>
              <a:gd name="T9" fmla="*/ 0 h 2946"/>
              <a:gd name="T10" fmla="*/ 4249 w 4250"/>
              <a:gd name="T11" fmla="*/ 83 h 2946"/>
              <a:gd name="T12" fmla="*/ 4249 w 4250"/>
              <a:gd name="T13" fmla="*/ 2945 h 29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50" h="2946">
                <a:moveTo>
                  <a:pt x="4249" y="2945"/>
                </a:moveTo>
                <a:lnTo>
                  <a:pt x="0" y="2945"/>
                </a:lnTo>
                <a:lnTo>
                  <a:pt x="0" y="83"/>
                </a:lnTo>
                <a:cubicBezTo>
                  <a:pt x="0" y="37"/>
                  <a:pt x="37" y="0"/>
                  <a:pt x="82" y="0"/>
                </a:cubicBezTo>
                <a:lnTo>
                  <a:pt x="4166" y="0"/>
                </a:lnTo>
                <a:cubicBezTo>
                  <a:pt x="4212" y="0"/>
                  <a:pt x="4249" y="37"/>
                  <a:pt x="4249" y="83"/>
                </a:cubicBezTo>
                <a:lnTo>
                  <a:pt x="4249" y="2945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0">
            <a:extLst>
              <a:ext uri="{FF2B5EF4-FFF2-40B4-BE49-F238E27FC236}">
                <a16:creationId xmlns:a16="http://schemas.microsoft.com/office/drawing/2014/main" id="{03F7ACC1-2C35-8646-B643-EB2D1683E2D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9593" y="5747284"/>
            <a:ext cx="6362953" cy="4805219"/>
          </a:xfrm>
          <a:custGeom>
            <a:avLst/>
            <a:gdLst>
              <a:gd name="T0" fmla="*/ 82 w 4249"/>
              <a:gd name="T1" fmla="*/ 0 h 3210"/>
              <a:gd name="T2" fmla="*/ 4165 w 4249"/>
              <a:gd name="T3" fmla="*/ 0 h 3210"/>
              <a:gd name="T4" fmla="*/ 4165 w 4249"/>
              <a:gd name="T5" fmla="*/ 0 h 3210"/>
              <a:gd name="T6" fmla="*/ 4248 w 4249"/>
              <a:gd name="T7" fmla="*/ 83 h 3210"/>
              <a:gd name="T8" fmla="*/ 4248 w 4249"/>
              <a:gd name="T9" fmla="*/ 83 h 3210"/>
              <a:gd name="T10" fmla="*/ 4248 w 4249"/>
              <a:gd name="T11" fmla="*/ 3127 h 3210"/>
              <a:gd name="T12" fmla="*/ 4248 w 4249"/>
              <a:gd name="T13" fmla="*/ 3127 h 3210"/>
              <a:gd name="T14" fmla="*/ 4165 w 4249"/>
              <a:gd name="T15" fmla="*/ 3209 h 3210"/>
              <a:gd name="T16" fmla="*/ 4165 w 4249"/>
              <a:gd name="T17" fmla="*/ 3209 h 3210"/>
              <a:gd name="T18" fmla="*/ 82 w 4249"/>
              <a:gd name="T19" fmla="*/ 3209 h 3210"/>
              <a:gd name="T20" fmla="*/ 82 w 4249"/>
              <a:gd name="T21" fmla="*/ 3209 h 3210"/>
              <a:gd name="T22" fmla="*/ 0 w 4249"/>
              <a:gd name="T23" fmla="*/ 3127 h 3210"/>
              <a:gd name="T24" fmla="*/ 0 w 4249"/>
              <a:gd name="T25" fmla="*/ 3127 h 3210"/>
              <a:gd name="T26" fmla="*/ 0 w 4249"/>
              <a:gd name="T27" fmla="*/ 83 h 3210"/>
              <a:gd name="T28" fmla="*/ 0 w 4249"/>
              <a:gd name="T29" fmla="*/ 83 h 3210"/>
              <a:gd name="T30" fmla="*/ 82 w 4249"/>
              <a:gd name="T31" fmla="*/ 0 h 3210"/>
              <a:gd name="T32" fmla="*/ 82 w 4249"/>
              <a:gd name="T33" fmla="*/ 0 h 32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4249" h="3210">
                <a:moveTo>
                  <a:pt x="82" y="0"/>
                </a:moveTo>
                <a:lnTo>
                  <a:pt x="4165" y="0"/>
                </a:lnTo>
                <a:lnTo>
                  <a:pt x="4165" y="0"/>
                </a:lnTo>
                <a:cubicBezTo>
                  <a:pt x="4211" y="0"/>
                  <a:pt x="4248" y="37"/>
                  <a:pt x="4248" y="83"/>
                </a:cubicBezTo>
                <a:lnTo>
                  <a:pt x="4248" y="83"/>
                </a:lnTo>
                <a:lnTo>
                  <a:pt x="4248" y="3127"/>
                </a:lnTo>
                <a:lnTo>
                  <a:pt x="4248" y="3127"/>
                </a:lnTo>
                <a:cubicBezTo>
                  <a:pt x="4248" y="3173"/>
                  <a:pt x="4211" y="3209"/>
                  <a:pt x="4165" y="3209"/>
                </a:cubicBezTo>
                <a:lnTo>
                  <a:pt x="4165" y="3209"/>
                </a:lnTo>
                <a:lnTo>
                  <a:pt x="82" y="3209"/>
                </a:lnTo>
                <a:lnTo>
                  <a:pt x="82" y="3209"/>
                </a:lnTo>
                <a:cubicBezTo>
                  <a:pt x="36" y="3209"/>
                  <a:pt x="0" y="3173"/>
                  <a:pt x="0" y="3127"/>
                </a:cubicBezTo>
                <a:lnTo>
                  <a:pt x="0" y="3127"/>
                </a:lnTo>
                <a:lnTo>
                  <a:pt x="0" y="83"/>
                </a:lnTo>
                <a:lnTo>
                  <a:pt x="0" y="83"/>
                </a:lnTo>
                <a:cubicBezTo>
                  <a:pt x="0" y="37"/>
                  <a:pt x="36" y="0"/>
                  <a:pt x="82" y="0"/>
                </a:cubicBezTo>
                <a:lnTo>
                  <a:pt x="82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1">
            <a:extLst>
              <a:ext uri="{FF2B5EF4-FFF2-40B4-BE49-F238E27FC236}">
                <a16:creationId xmlns:a16="http://schemas.microsoft.com/office/drawing/2014/main" id="{50130C8E-E699-AC4F-82A0-A1B666F8D5B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439593" y="5747286"/>
            <a:ext cx="6362953" cy="4415782"/>
          </a:xfrm>
          <a:custGeom>
            <a:avLst/>
            <a:gdLst>
              <a:gd name="T0" fmla="*/ 0 w 4249"/>
              <a:gd name="T1" fmla="*/ 0 h 2949"/>
              <a:gd name="T2" fmla="*/ 4248 w 4249"/>
              <a:gd name="T3" fmla="*/ 0 h 2949"/>
              <a:gd name="T4" fmla="*/ 4248 w 4249"/>
              <a:gd name="T5" fmla="*/ 2865 h 2949"/>
              <a:gd name="T6" fmla="*/ 4165 w 4249"/>
              <a:gd name="T7" fmla="*/ 2948 h 2949"/>
              <a:gd name="T8" fmla="*/ 82 w 4249"/>
              <a:gd name="T9" fmla="*/ 2948 h 2949"/>
              <a:gd name="T10" fmla="*/ 0 w 4249"/>
              <a:gd name="T11" fmla="*/ 2865 h 2949"/>
              <a:gd name="T12" fmla="*/ 0 w 4249"/>
              <a:gd name="T13" fmla="*/ 0 h 29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49" h="2949">
                <a:moveTo>
                  <a:pt x="0" y="0"/>
                </a:moveTo>
                <a:lnTo>
                  <a:pt x="4248" y="0"/>
                </a:lnTo>
                <a:lnTo>
                  <a:pt x="4248" y="2865"/>
                </a:lnTo>
                <a:cubicBezTo>
                  <a:pt x="4248" y="2911"/>
                  <a:pt x="4211" y="2948"/>
                  <a:pt x="4165" y="2948"/>
                </a:cubicBezTo>
                <a:lnTo>
                  <a:pt x="82" y="2948"/>
                </a:lnTo>
                <a:cubicBezTo>
                  <a:pt x="36" y="2948"/>
                  <a:pt x="0" y="2911"/>
                  <a:pt x="0" y="2865"/>
                </a:cubicBezTo>
                <a:lnTo>
                  <a:pt x="0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85A5B869-5DFA-2143-876F-397777B190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53610" y="4028476"/>
            <a:ext cx="2652142" cy="2652148"/>
          </a:xfrm>
          <a:custGeom>
            <a:avLst/>
            <a:gdLst>
              <a:gd name="T0" fmla="*/ 0 w 1371"/>
              <a:gd name="T1" fmla="*/ 685 h 1371"/>
              <a:gd name="T2" fmla="*/ 685 w 1371"/>
              <a:gd name="T3" fmla="*/ 0 h 1371"/>
              <a:gd name="T4" fmla="*/ 685 w 1371"/>
              <a:gd name="T5" fmla="*/ 0 h 1371"/>
              <a:gd name="T6" fmla="*/ 685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5 w 1371"/>
              <a:gd name="T15" fmla="*/ 1370 h 1371"/>
              <a:gd name="T16" fmla="*/ 685 w 1371"/>
              <a:gd name="T17" fmla="*/ 1370 h 1371"/>
              <a:gd name="T18" fmla="*/ 685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7" y="0"/>
                  <a:pt x="685" y="0"/>
                </a:cubicBezTo>
                <a:lnTo>
                  <a:pt x="685" y="0"/>
                </a:lnTo>
                <a:lnTo>
                  <a:pt x="685" y="0"/>
                </a:lnTo>
                <a:cubicBezTo>
                  <a:pt x="1064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4" y="1370"/>
                  <a:pt x="685" y="1370"/>
                </a:cubicBezTo>
                <a:lnTo>
                  <a:pt x="685" y="1370"/>
                </a:lnTo>
                <a:lnTo>
                  <a:pt x="685" y="1370"/>
                </a:lnTo>
                <a:cubicBezTo>
                  <a:pt x="307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5">
            <a:extLst>
              <a:ext uri="{FF2B5EF4-FFF2-40B4-BE49-F238E27FC236}">
                <a16:creationId xmlns:a16="http://schemas.microsoft.com/office/drawing/2014/main" id="{2851EB5F-1EA8-4040-B597-B50C3B6448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85856" y="8833695"/>
            <a:ext cx="2652142" cy="2652148"/>
          </a:xfrm>
          <a:custGeom>
            <a:avLst/>
            <a:gdLst>
              <a:gd name="T0" fmla="*/ 0 w 1371"/>
              <a:gd name="T1" fmla="*/ 686 h 1371"/>
              <a:gd name="T2" fmla="*/ 686 w 1371"/>
              <a:gd name="T3" fmla="*/ 0 h 1371"/>
              <a:gd name="T4" fmla="*/ 686 w 1371"/>
              <a:gd name="T5" fmla="*/ 0 h 1371"/>
              <a:gd name="T6" fmla="*/ 686 w 1371"/>
              <a:gd name="T7" fmla="*/ 0 h 1371"/>
              <a:gd name="T8" fmla="*/ 1370 w 1371"/>
              <a:gd name="T9" fmla="*/ 686 h 1371"/>
              <a:gd name="T10" fmla="*/ 1370 w 1371"/>
              <a:gd name="T11" fmla="*/ 686 h 1371"/>
              <a:gd name="T12" fmla="*/ 1370 w 1371"/>
              <a:gd name="T13" fmla="*/ 686 h 1371"/>
              <a:gd name="T14" fmla="*/ 686 w 1371"/>
              <a:gd name="T15" fmla="*/ 1370 h 1371"/>
              <a:gd name="T16" fmla="*/ 686 w 1371"/>
              <a:gd name="T17" fmla="*/ 1370 h 1371"/>
              <a:gd name="T18" fmla="*/ 686 w 1371"/>
              <a:gd name="T19" fmla="*/ 1370 h 1371"/>
              <a:gd name="T20" fmla="*/ 0 w 1371"/>
              <a:gd name="T21" fmla="*/ 686 h 1371"/>
              <a:gd name="T22" fmla="*/ 0 w 1371"/>
              <a:gd name="T23" fmla="*/ 686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6"/>
                </a:moveTo>
                <a:cubicBezTo>
                  <a:pt x="0" y="307"/>
                  <a:pt x="307" y="0"/>
                  <a:pt x="686" y="0"/>
                </a:cubicBezTo>
                <a:lnTo>
                  <a:pt x="686" y="0"/>
                </a:lnTo>
                <a:lnTo>
                  <a:pt x="686" y="0"/>
                </a:lnTo>
                <a:cubicBezTo>
                  <a:pt x="1064" y="0"/>
                  <a:pt x="1370" y="307"/>
                  <a:pt x="1370" y="686"/>
                </a:cubicBezTo>
                <a:lnTo>
                  <a:pt x="1370" y="686"/>
                </a:lnTo>
                <a:lnTo>
                  <a:pt x="1370" y="686"/>
                </a:lnTo>
                <a:cubicBezTo>
                  <a:pt x="1370" y="1064"/>
                  <a:pt x="1064" y="1370"/>
                  <a:pt x="686" y="1370"/>
                </a:cubicBezTo>
                <a:lnTo>
                  <a:pt x="686" y="1370"/>
                </a:lnTo>
                <a:lnTo>
                  <a:pt x="686" y="1370"/>
                </a:lnTo>
                <a:cubicBezTo>
                  <a:pt x="307" y="1370"/>
                  <a:pt x="0" y="1064"/>
                  <a:pt x="0" y="686"/>
                </a:cubicBezTo>
                <a:lnTo>
                  <a:pt x="0" y="68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">
            <a:extLst>
              <a:ext uri="{FF2B5EF4-FFF2-40B4-BE49-F238E27FC236}">
                <a16:creationId xmlns:a16="http://schemas.microsoft.com/office/drawing/2014/main" id="{0DC1A835-6990-5A43-B277-21BF5E4CC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18099" y="4028476"/>
            <a:ext cx="2652142" cy="2652148"/>
          </a:xfrm>
          <a:custGeom>
            <a:avLst/>
            <a:gdLst>
              <a:gd name="T0" fmla="*/ 0 w 1371"/>
              <a:gd name="T1" fmla="*/ 685 h 1371"/>
              <a:gd name="T2" fmla="*/ 684 w 1371"/>
              <a:gd name="T3" fmla="*/ 0 h 1371"/>
              <a:gd name="T4" fmla="*/ 684 w 1371"/>
              <a:gd name="T5" fmla="*/ 0 h 1371"/>
              <a:gd name="T6" fmla="*/ 684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4 w 1371"/>
              <a:gd name="T15" fmla="*/ 1370 h 1371"/>
              <a:gd name="T16" fmla="*/ 684 w 1371"/>
              <a:gd name="T17" fmla="*/ 1370 h 1371"/>
              <a:gd name="T18" fmla="*/ 684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6" y="0"/>
                  <a:pt x="684" y="0"/>
                </a:cubicBezTo>
                <a:lnTo>
                  <a:pt x="684" y="0"/>
                </a:lnTo>
                <a:lnTo>
                  <a:pt x="684" y="0"/>
                </a:lnTo>
                <a:cubicBezTo>
                  <a:pt x="1063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3" y="1370"/>
                  <a:pt x="684" y="1370"/>
                </a:cubicBezTo>
                <a:lnTo>
                  <a:pt x="684" y="1370"/>
                </a:lnTo>
                <a:lnTo>
                  <a:pt x="684" y="1370"/>
                </a:lnTo>
                <a:cubicBezTo>
                  <a:pt x="306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">
            <a:extLst>
              <a:ext uri="{FF2B5EF4-FFF2-40B4-BE49-F238E27FC236}">
                <a16:creationId xmlns:a16="http://schemas.microsoft.com/office/drawing/2014/main" id="{12FA92AA-0D6C-9D46-A55F-B57EB0B66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35538" y="4210404"/>
            <a:ext cx="2288286" cy="2288292"/>
          </a:xfrm>
          <a:custGeom>
            <a:avLst/>
            <a:gdLst>
              <a:gd name="T0" fmla="*/ 0 w 1371"/>
              <a:gd name="T1" fmla="*/ 685 h 1371"/>
              <a:gd name="T2" fmla="*/ 685 w 1371"/>
              <a:gd name="T3" fmla="*/ 0 h 1371"/>
              <a:gd name="T4" fmla="*/ 685 w 1371"/>
              <a:gd name="T5" fmla="*/ 0 h 1371"/>
              <a:gd name="T6" fmla="*/ 685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5 w 1371"/>
              <a:gd name="T15" fmla="*/ 1370 h 1371"/>
              <a:gd name="T16" fmla="*/ 685 w 1371"/>
              <a:gd name="T17" fmla="*/ 1370 h 1371"/>
              <a:gd name="T18" fmla="*/ 685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7" y="0"/>
                  <a:pt x="685" y="0"/>
                </a:cubicBezTo>
                <a:lnTo>
                  <a:pt x="685" y="0"/>
                </a:lnTo>
                <a:lnTo>
                  <a:pt x="685" y="0"/>
                </a:lnTo>
                <a:cubicBezTo>
                  <a:pt x="1064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4" y="1370"/>
                  <a:pt x="685" y="1370"/>
                </a:cubicBezTo>
                <a:lnTo>
                  <a:pt x="685" y="1370"/>
                </a:lnTo>
                <a:lnTo>
                  <a:pt x="685" y="1370"/>
                </a:lnTo>
                <a:cubicBezTo>
                  <a:pt x="307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5">
            <a:extLst>
              <a:ext uri="{FF2B5EF4-FFF2-40B4-BE49-F238E27FC236}">
                <a16:creationId xmlns:a16="http://schemas.microsoft.com/office/drawing/2014/main" id="{50863863-7C10-764D-A7E6-8CC9962338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067784" y="9015623"/>
            <a:ext cx="2288286" cy="2288292"/>
          </a:xfrm>
          <a:custGeom>
            <a:avLst/>
            <a:gdLst>
              <a:gd name="T0" fmla="*/ 0 w 1371"/>
              <a:gd name="T1" fmla="*/ 686 h 1371"/>
              <a:gd name="T2" fmla="*/ 686 w 1371"/>
              <a:gd name="T3" fmla="*/ 0 h 1371"/>
              <a:gd name="T4" fmla="*/ 686 w 1371"/>
              <a:gd name="T5" fmla="*/ 0 h 1371"/>
              <a:gd name="T6" fmla="*/ 686 w 1371"/>
              <a:gd name="T7" fmla="*/ 0 h 1371"/>
              <a:gd name="T8" fmla="*/ 1370 w 1371"/>
              <a:gd name="T9" fmla="*/ 686 h 1371"/>
              <a:gd name="T10" fmla="*/ 1370 w 1371"/>
              <a:gd name="T11" fmla="*/ 686 h 1371"/>
              <a:gd name="T12" fmla="*/ 1370 w 1371"/>
              <a:gd name="T13" fmla="*/ 686 h 1371"/>
              <a:gd name="T14" fmla="*/ 686 w 1371"/>
              <a:gd name="T15" fmla="*/ 1370 h 1371"/>
              <a:gd name="T16" fmla="*/ 686 w 1371"/>
              <a:gd name="T17" fmla="*/ 1370 h 1371"/>
              <a:gd name="T18" fmla="*/ 686 w 1371"/>
              <a:gd name="T19" fmla="*/ 1370 h 1371"/>
              <a:gd name="T20" fmla="*/ 0 w 1371"/>
              <a:gd name="T21" fmla="*/ 686 h 1371"/>
              <a:gd name="T22" fmla="*/ 0 w 1371"/>
              <a:gd name="T23" fmla="*/ 686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6"/>
                </a:moveTo>
                <a:cubicBezTo>
                  <a:pt x="0" y="307"/>
                  <a:pt x="307" y="0"/>
                  <a:pt x="686" y="0"/>
                </a:cubicBezTo>
                <a:lnTo>
                  <a:pt x="686" y="0"/>
                </a:lnTo>
                <a:lnTo>
                  <a:pt x="686" y="0"/>
                </a:lnTo>
                <a:cubicBezTo>
                  <a:pt x="1064" y="0"/>
                  <a:pt x="1370" y="307"/>
                  <a:pt x="1370" y="686"/>
                </a:cubicBezTo>
                <a:lnTo>
                  <a:pt x="1370" y="686"/>
                </a:lnTo>
                <a:lnTo>
                  <a:pt x="1370" y="686"/>
                </a:lnTo>
                <a:cubicBezTo>
                  <a:pt x="1370" y="1064"/>
                  <a:pt x="1064" y="1370"/>
                  <a:pt x="686" y="1370"/>
                </a:cubicBezTo>
                <a:lnTo>
                  <a:pt x="686" y="1370"/>
                </a:lnTo>
                <a:lnTo>
                  <a:pt x="686" y="1370"/>
                </a:lnTo>
                <a:cubicBezTo>
                  <a:pt x="307" y="1370"/>
                  <a:pt x="0" y="1064"/>
                  <a:pt x="0" y="686"/>
                </a:cubicBezTo>
                <a:lnTo>
                  <a:pt x="0" y="686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4" name="Freeform 9">
            <a:extLst>
              <a:ext uri="{FF2B5EF4-FFF2-40B4-BE49-F238E27FC236}">
                <a16:creationId xmlns:a16="http://schemas.microsoft.com/office/drawing/2014/main" id="{1F4CEE57-B401-2D40-8DF8-A0C4A290A8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0027" y="4210404"/>
            <a:ext cx="2288286" cy="2288292"/>
          </a:xfrm>
          <a:custGeom>
            <a:avLst/>
            <a:gdLst>
              <a:gd name="T0" fmla="*/ 0 w 1371"/>
              <a:gd name="T1" fmla="*/ 685 h 1371"/>
              <a:gd name="T2" fmla="*/ 684 w 1371"/>
              <a:gd name="T3" fmla="*/ 0 h 1371"/>
              <a:gd name="T4" fmla="*/ 684 w 1371"/>
              <a:gd name="T5" fmla="*/ 0 h 1371"/>
              <a:gd name="T6" fmla="*/ 684 w 1371"/>
              <a:gd name="T7" fmla="*/ 0 h 1371"/>
              <a:gd name="T8" fmla="*/ 1370 w 1371"/>
              <a:gd name="T9" fmla="*/ 685 h 1371"/>
              <a:gd name="T10" fmla="*/ 1370 w 1371"/>
              <a:gd name="T11" fmla="*/ 685 h 1371"/>
              <a:gd name="T12" fmla="*/ 1370 w 1371"/>
              <a:gd name="T13" fmla="*/ 685 h 1371"/>
              <a:gd name="T14" fmla="*/ 684 w 1371"/>
              <a:gd name="T15" fmla="*/ 1370 h 1371"/>
              <a:gd name="T16" fmla="*/ 684 w 1371"/>
              <a:gd name="T17" fmla="*/ 1370 h 1371"/>
              <a:gd name="T18" fmla="*/ 684 w 1371"/>
              <a:gd name="T19" fmla="*/ 1370 h 1371"/>
              <a:gd name="T20" fmla="*/ 0 w 1371"/>
              <a:gd name="T21" fmla="*/ 685 h 1371"/>
              <a:gd name="T22" fmla="*/ 0 w 1371"/>
              <a:gd name="T23" fmla="*/ 685 h 137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371" h="1371">
                <a:moveTo>
                  <a:pt x="0" y="685"/>
                </a:moveTo>
                <a:cubicBezTo>
                  <a:pt x="0" y="306"/>
                  <a:pt x="306" y="0"/>
                  <a:pt x="684" y="0"/>
                </a:cubicBezTo>
                <a:lnTo>
                  <a:pt x="684" y="0"/>
                </a:lnTo>
                <a:lnTo>
                  <a:pt x="684" y="0"/>
                </a:lnTo>
                <a:cubicBezTo>
                  <a:pt x="1063" y="0"/>
                  <a:pt x="1370" y="306"/>
                  <a:pt x="1370" y="685"/>
                </a:cubicBezTo>
                <a:lnTo>
                  <a:pt x="1370" y="685"/>
                </a:lnTo>
                <a:lnTo>
                  <a:pt x="1370" y="685"/>
                </a:lnTo>
                <a:cubicBezTo>
                  <a:pt x="1370" y="1063"/>
                  <a:pt x="1063" y="1370"/>
                  <a:pt x="684" y="1370"/>
                </a:cubicBezTo>
                <a:lnTo>
                  <a:pt x="684" y="1370"/>
                </a:lnTo>
                <a:lnTo>
                  <a:pt x="684" y="1370"/>
                </a:lnTo>
                <a:cubicBezTo>
                  <a:pt x="306" y="1370"/>
                  <a:pt x="0" y="1063"/>
                  <a:pt x="0" y="685"/>
                </a:cubicBezTo>
                <a:lnTo>
                  <a:pt x="0" y="685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F5A6F36-2260-2344-B01B-C8696A4B2E6B}"/>
              </a:ext>
            </a:extLst>
          </p:cNvPr>
          <p:cNvSpPr txBox="1"/>
          <p:nvPr/>
        </p:nvSpPr>
        <p:spPr>
          <a:xfrm>
            <a:off x="4105457" y="4615886"/>
            <a:ext cx="1348447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3EE08EC-3DB2-F142-A4A3-F7AA71CA7F21}"/>
              </a:ext>
            </a:extLst>
          </p:cNvPr>
          <p:cNvSpPr txBox="1"/>
          <p:nvPr/>
        </p:nvSpPr>
        <p:spPr>
          <a:xfrm>
            <a:off x="11415875" y="9421105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5CEEFB2F-F3EB-4742-B606-D59765D2D0F4}"/>
              </a:ext>
            </a:extLst>
          </p:cNvPr>
          <p:cNvSpPr txBox="1"/>
          <p:nvPr/>
        </p:nvSpPr>
        <p:spPr>
          <a:xfrm>
            <a:off x="18833691" y="4615886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5FCD8624-B577-F847-8F18-95051A900FA6}"/>
              </a:ext>
            </a:extLst>
          </p:cNvPr>
          <p:cNvSpPr txBox="1"/>
          <p:nvPr/>
        </p:nvSpPr>
        <p:spPr>
          <a:xfrm>
            <a:off x="3993246" y="7287828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FC4EDC36-4919-8443-A66D-DECE753530D5}"/>
              </a:ext>
            </a:extLst>
          </p:cNvPr>
          <p:cNvSpPr txBox="1">
            <a:spLocks/>
          </p:cNvSpPr>
          <p:nvPr/>
        </p:nvSpPr>
        <p:spPr>
          <a:xfrm>
            <a:off x="2380878" y="7934842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0A7A788A-147B-9F42-83AE-A9C042F102B3}"/>
              </a:ext>
            </a:extLst>
          </p:cNvPr>
          <p:cNvSpPr txBox="1"/>
          <p:nvPr/>
        </p:nvSpPr>
        <p:spPr>
          <a:xfrm>
            <a:off x="18813086" y="7287828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2E10F83D-DA17-E341-AFD8-60B32C13F8F7}"/>
              </a:ext>
            </a:extLst>
          </p:cNvPr>
          <p:cNvSpPr txBox="1">
            <a:spLocks/>
          </p:cNvSpPr>
          <p:nvPr/>
        </p:nvSpPr>
        <p:spPr>
          <a:xfrm>
            <a:off x="17248809" y="7934842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3F4DB03-EFA7-EC44-ADCF-D09F5AAD62CD}"/>
              </a:ext>
            </a:extLst>
          </p:cNvPr>
          <p:cNvSpPr txBox="1"/>
          <p:nvPr/>
        </p:nvSpPr>
        <p:spPr>
          <a:xfrm>
            <a:off x="11382210" y="59605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7A920C49-D0F7-D14A-9671-E67CBF19489C}"/>
              </a:ext>
            </a:extLst>
          </p:cNvPr>
          <p:cNvSpPr txBox="1">
            <a:spLocks/>
          </p:cNvSpPr>
          <p:nvPr/>
        </p:nvSpPr>
        <p:spPr>
          <a:xfrm>
            <a:off x="9813124" y="6607560"/>
            <a:ext cx="4797604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information.</a:t>
            </a:r>
          </a:p>
        </p:txBody>
      </p:sp>
    </p:spTree>
    <p:extLst>
      <p:ext uri="{BB962C8B-B14F-4D97-AF65-F5344CB8AC3E}">
        <p14:creationId xmlns:p14="http://schemas.microsoft.com/office/powerpoint/2010/main" val="31316787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TextBox 24">
            <a:extLst>
              <a:ext uri="{FF2B5EF4-FFF2-40B4-BE49-F238E27FC236}">
                <a16:creationId xmlns:a16="http://schemas.microsoft.com/office/drawing/2014/main" id="{66F2CED4-A368-9D46-8129-D72F0D210A7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D34DBF6F-5CD6-8441-8923-8CC9E190FB4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6" name="Line 1">
            <a:extLst>
              <a:ext uri="{FF2B5EF4-FFF2-40B4-BE49-F238E27FC236}">
                <a16:creationId xmlns:a16="http://schemas.microsoft.com/office/drawing/2014/main" id="{D1B8BEDE-DBEC-3547-B17C-3BB92E49D32C}"/>
              </a:ext>
            </a:extLst>
          </p:cNvPr>
          <p:cNvSpPr>
            <a:spLocks noChangeShapeType="1"/>
          </p:cNvSpPr>
          <p:nvPr/>
        </p:nvSpPr>
        <p:spPr bwMode="auto">
          <a:xfrm>
            <a:off x="8383115" y="2414016"/>
            <a:ext cx="0" cy="10542828"/>
          </a:xfrm>
          <a:prstGeom prst="line">
            <a:avLst/>
          </a:prstGeom>
          <a:noFill/>
          <a:ln w="152400" cap="rnd">
            <a:solidFill>
              <a:srgbClr val="E6E6E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">
            <a:extLst>
              <a:ext uri="{FF2B5EF4-FFF2-40B4-BE49-F238E27FC236}">
                <a16:creationId xmlns:a16="http://schemas.microsoft.com/office/drawing/2014/main" id="{FBD8CAD8-AFDC-5047-91E7-F3D5D41B5A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2640976"/>
            <a:ext cx="1770222" cy="1770222"/>
          </a:xfrm>
          <a:custGeom>
            <a:avLst/>
            <a:gdLst>
              <a:gd name="T0" fmla="*/ 0 w 2673"/>
              <a:gd name="T1" fmla="*/ 1336 h 2673"/>
              <a:gd name="T2" fmla="*/ 1336 w 2673"/>
              <a:gd name="T3" fmla="*/ 0 h 2673"/>
              <a:gd name="T4" fmla="*/ 1336 w 2673"/>
              <a:gd name="T5" fmla="*/ 0 h 2673"/>
              <a:gd name="T6" fmla="*/ 1336 w 2673"/>
              <a:gd name="T7" fmla="*/ 0 h 2673"/>
              <a:gd name="T8" fmla="*/ 2672 w 2673"/>
              <a:gd name="T9" fmla="*/ 1336 h 2673"/>
              <a:gd name="T10" fmla="*/ 2672 w 2673"/>
              <a:gd name="T11" fmla="*/ 1336 h 2673"/>
              <a:gd name="T12" fmla="*/ 2672 w 2673"/>
              <a:gd name="T13" fmla="*/ 1336 h 2673"/>
              <a:gd name="T14" fmla="*/ 1336 w 2673"/>
              <a:gd name="T15" fmla="*/ 2672 h 2673"/>
              <a:gd name="T16" fmla="*/ 1336 w 2673"/>
              <a:gd name="T17" fmla="*/ 2672 h 2673"/>
              <a:gd name="T18" fmla="*/ 1336 w 2673"/>
              <a:gd name="T19" fmla="*/ 2672 h 2673"/>
              <a:gd name="T20" fmla="*/ 0 w 2673"/>
              <a:gd name="T21" fmla="*/ 1336 h 2673"/>
              <a:gd name="T22" fmla="*/ 0 w 2673"/>
              <a:gd name="T23" fmla="*/ 1336 h 26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3">
                <a:moveTo>
                  <a:pt x="0" y="1336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6"/>
                </a:cubicBezTo>
                <a:lnTo>
                  <a:pt x="2672" y="1336"/>
                </a:lnTo>
                <a:lnTo>
                  <a:pt x="2672" y="1336"/>
                </a:lnTo>
                <a:cubicBezTo>
                  <a:pt x="2672" y="2074"/>
                  <a:pt x="2074" y="2672"/>
                  <a:pt x="1336" y="2672"/>
                </a:cubicBezTo>
                <a:lnTo>
                  <a:pt x="1336" y="2672"/>
                </a:lnTo>
                <a:lnTo>
                  <a:pt x="1336" y="2672"/>
                </a:lnTo>
                <a:cubicBezTo>
                  <a:pt x="598" y="2672"/>
                  <a:pt x="0" y="2074"/>
                  <a:pt x="0" y="1336"/>
                </a:cubicBezTo>
                <a:lnTo>
                  <a:pt x="0" y="1336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3">
            <a:extLst>
              <a:ext uri="{FF2B5EF4-FFF2-40B4-BE49-F238E27FC236}">
                <a16:creationId xmlns:a16="http://schemas.microsoft.com/office/drawing/2014/main" id="{323918B2-CA59-2741-B8C9-E96964CC2F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2832324"/>
            <a:ext cx="1385096" cy="1385096"/>
          </a:xfrm>
          <a:custGeom>
            <a:avLst/>
            <a:gdLst>
              <a:gd name="T0" fmla="*/ 2068 w 2069"/>
              <a:gd name="T1" fmla="*/ 1034 h 2069"/>
              <a:gd name="T2" fmla="*/ 2068 w 2069"/>
              <a:gd name="T3" fmla="*/ 1034 h 2069"/>
              <a:gd name="T4" fmla="*/ 1034 w 2069"/>
              <a:gd name="T5" fmla="*/ 2068 h 2069"/>
              <a:gd name="T6" fmla="*/ 1034 w 2069"/>
              <a:gd name="T7" fmla="*/ 2068 h 2069"/>
              <a:gd name="T8" fmla="*/ 0 w 2069"/>
              <a:gd name="T9" fmla="*/ 1034 h 2069"/>
              <a:gd name="T10" fmla="*/ 0 w 2069"/>
              <a:gd name="T11" fmla="*/ 1034 h 2069"/>
              <a:gd name="T12" fmla="*/ 1034 w 2069"/>
              <a:gd name="T13" fmla="*/ 0 h 2069"/>
              <a:gd name="T14" fmla="*/ 1034 w 2069"/>
              <a:gd name="T15" fmla="*/ 0 h 2069"/>
              <a:gd name="T16" fmla="*/ 2068 w 2069"/>
              <a:gd name="T17" fmla="*/ 1034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69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8"/>
                  <a:pt x="1034" y="2068"/>
                </a:cubicBezTo>
                <a:lnTo>
                  <a:pt x="1034" y="2068"/>
                </a:lnTo>
                <a:cubicBezTo>
                  <a:pt x="463" y="2068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31575EA2-12CF-3540-9A75-126A826941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5418728"/>
            <a:ext cx="1770222" cy="1770222"/>
          </a:xfrm>
          <a:custGeom>
            <a:avLst/>
            <a:gdLst>
              <a:gd name="T0" fmla="*/ 0 w 2673"/>
              <a:gd name="T1" fmla="*/ 1336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6 h 2674"/>
              <a:gd name="T10" fmla="*/ 2672 w 2673"/>
              <a:gd name="T11" fmla="*/ 1336 h 2674"/>
              <a:gd name="T12" fmla="*/ 2672 w 2673"/>
              <a:gd name="T13" fmla="*/ 1336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6 h 2674"/>
              <a:gd name="T22" fmla="*/ 0 w 2673"/>
              <a:gd name="T23" fmla="*/ 1336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6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6"/>
                </a:cubicBezTo>
                <a:lnTo>
                  <a:pt x="2672" y="1336"/>
                </a:lnTo>
                <a:lnTo>
                  <a:pt x="2672" y="1336"/>
                </a:lnTo>
                <a:cubicBezTo>
                  <a:pt x="2672" y="2074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4"/>
                  <a:pt x="0" y="1336"/>
                </a:cubicBezTo>
                <a:lnTo>
                  <a:pt x="0" y="1336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6421F4D8-AAEF-4C41-8E85-A39B28A3C3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5612505"/>
            <a:ext cx="1385096" cy="1385094"/>
          </a:xfrm>
          <a:custGeom>
            <a:avLst/>
            <a:gdLst>
              <a:gd name="T0" fmla="*/ 2068 w 2069"/>
              <a:gd name="T1" fmla="*/ 1034 h 2070"/>
              <a:gd name="T2" fmla="*/ 2068 w 2069"/>
              <a:gd name="T3" fmla="*/ 1034 h 2070"/>
              <a:gd name="T4" fmla="*/ 1034 w 2069"/>
              <a:gd name="T5" fmla="*/ 2069 h 2070"/>
              <a:gd name="T6" fmla="*/ 1034 w 2069"/>
              <a:gd name="T7" fmla="*/ 2069 h 2070"/>
              <a:gd name="T8" fmla="*/ 0 w 2069"/>
              <a:gd name="T9" fmla="*/ 1034 h 2070"/>
              <a:gd name="T10" fmla="*/ 0 w 2069"/>
              <a:gd name="T11" fmla="*/ 1034 h 2070"/>
              <a:gd name="T12" fmla="*/ 1034 w 2069"/>
              <a:gd name="T13" fmla="*/ 0 h 2070"/>
              <a:gd name="T14" fmla="*/ 1034 w 2069"/>
              <a:gd name="T15" fmla="*/ 0 h 2070"/>
              <a:gd name="T16" fmla="*/ 2068 w 2069"/>
              <a:gd name="T17" fmla="*/ 1034 h 20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70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9"/>
                  <a:pt x="1034" y="2069"/>
                </a:cubicBezTo>
                <a:lnTo>
                  <a:pt x="1034" y="2069"/>
                </a:lnTo>
                <a:cubicBezTo>
                  <a:pt x="463" y="2069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6">
            <a:extLst>
              <a:ext uri="{FF2B5EF4-FFF2-40B4-BE49-F238E27FC236}">
                <a16:creationId xmlns:a16="http://schemas.microsoft.com/office/drawing/2014/main" id="{33F5B1E3-26C5-064C-9579-CCB7EC0BA17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8196479"/>
            <a:ext cx="1770222" cy="1770222"/>
          </a:xfrm>
          <a:custGeom>
            <a:avLst/>
            <a:gdLst>
              <a:gd name="T0" fmla="*/ 0 w 2673"/>
              <a:gd name="T1" fmla="*/ 1337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7 h 2674"/>
              <a:gd name="T10" fmla="*/ 2672 w 2673"/>
              <a:gd name="T11" fmla="*/ 1337 h 2674"/>
              <a:gd name="T12" fmla="*/ 2672 w 2673"/>
              <a:gd name="T13" fmla="*/ 1337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7 h 2674"/>
              <a:gd name="T22" fmla="*/ 0 w 2673"/>
              <a:gd name="T23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7"/>
                </a:moveTo>
                <a:cubicBezTo>
                  <a:pt x="0" y="598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8"/>
                  <a:pt x="2672" y="1337"/>
                </a:cubicBezTo>
                <a:lnTo>
                  <a:pt x="2672" y="1337"/>
                </a:lnTo>
                <a:lnTo>
                  <a:pt x="2672" y="1337"/>
                </a:lnTo>
                <a:cubicBezTo>
                  <a:pt x="2672" y="2075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5"/>
                  <a:pt x="0" y="1337"/>
                </a:cubicBezTo>
                <a:lnTo>
                  <a:pt x="0" y="133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7">
            <a:extLst>
              <a:ext uri="{FF2B5EF4-FFF2-40B4-BE49-F238E27FC236}">
                <a16:creationId xmlns:a16="http://schemas.microsoft.com/office/drawing/2014/main" id="{4C1A5C16-4C9D-4E49-97C9-CAAA7A412E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32977" y="8331452"/>
            <a:ext cx="1500274" cy="1500274"/>
          </a:xfrm>
          <a:custGeom>
            <a:avLst/>
            <a:gdLst>
              <a:gd name="T0" fmla="*/ 2137 w 2239"/>
              <a:gd name="T1" fmla="*/ 936 h 2239"/>
              <a:gd name="T2" fmla="*/ 2137 w 2239"/>
              <a:gd name="T3" fmla="*/ 936 h 2239"/>
              <a:gd name="T4" fmla="*/ 1303 w 2239"/>
              <a:gd name="T5" fmla="*/ 2137 h 2239"/>
              <a:gd name="T6" fmla="*/ 1303 w 2239"/>
              <a:gd name="T7" fmla="*/ 2137 h 2239"/>
              <a:gd name="T8" fmla="*/ 101 w 2239"/>
              <a:gd name="T9" fmla="*/ 1303 h 2239"/>
              <a:gd name="T10" fmla="*/ 101 w 2239"/>
              <a:gd name="T11" fmla="*/ 1303 h 2239"/>
              <a:gd name="T12" fmla="*/ 935 w 2239"/>
              <a:gd name="T13" fmla="*/ 102 h 2239"/>
              <a:gd name="T14" fmla="*/ 935 w 2239"/>
              <a:gd name="T15" fmla="*/ 102 h 2239"/>
              <a:gd name="T16" fmla="*/ 2137 w 2239"/>
              <a:gd name="T17" fmla="*/ 936 h 223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239" h="2239">
                <a:moveTo>
                  <a:pt x="2137" y="936"/>
                </a:moveTo>
                <a:lnTo>
                  <a:pt x="2137" y="936"/>
                </a:lnTo>
                <a:cubicBezTo>
                  <a:pt x="2238" y="1497"/>
                  <a:pt x="1865" y="2035"/>
                  <a:pt x="1303" y="2137"/>
                </a:cubicBezTo>
                <a:lnTo>
                  <a:pt x="1303" y="2137"/>
                </a:lnTo>
                <a:cubicBezTo>
                  <a:pt x="741" y="2238"/>
                  <a:pt x="203" y="1865"/>
                  <a:pt x="101" y="1303"/>
                </a:cubicBezTo>
                <a:lnTo>
                  <a:pt x="101" y="1303"/>
                </a:lnTo>
                <a:cubicBezTo>
                  <a:pt x="0" y="741"/>
                  <a:pt x="373" y="203"/>
                  <a:pt x="935" y="102"/>
                </a:cubicBezTo>
                <a:lnTo>
                  <a:pt x="935" y="102"/>
                </a:lnTo>
                <a:cubicBezTo>
                  <a:pt x="1497" y="0"/>
                  <a:pt x="2035" y="373"/>
                  <a:pt x="2137" y="936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8">
            <a:extLst>
              <a:ext uri="{FF2B5EF4-FFF2-40B4-BE49-F238E27FC236}">
                <a16:creationId xmlns:a16="http://schemas.microsoft.com/office/drawing/2014/main" id="{359B8D35-8AD5-2348-9456-C72CE5CB3B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8003" y="10974229"/>
            <a:ext cx="1770222" cy="1770222"/>
          </a:xfrm>
          <a:custGeom>
            <a:avLst/>
            <a:gdLst>
              <a:gd name="T0" fmla="*/ 0 w 2673"/>
              <a:gd name="T1" fmla="*/ 1337 h 2674"/>
              <a:gd name="T2" fmla="*/ 1336 w 2673"/>
              <a:gd name="T3" fmla="*/ 0 h 2674"/>
              <a:gd name="T4" fmla="*/ 1336 w 2673"/>
              <a:gd name="T5" fmla="*/ 0 h 2674"/>
              <a:gd name="T6" fmla="*/ 1336 w 2673"/>
              <a:gd name="T7" fmla="*/ 0 h 2674"/>
              <a:gd name="T8" fmla="*/ 2672 w 2673"/>
              <a:gd name="T9" fmla="*/ 1337 h 2674"/>
              <a:gd name="T10" fmla="*/ 2672 w 2673"/>
              <a:gd name="T11" fmla="*/ 1337 h 2674"/>
              <a:gd name="T12" fmla="*/ 2672 w 2673"/>
              <a:gd name="T13" fmla="*/ 1337 h 2674"/>
              <a:gd name="T14" fmla="*/ 1336 w 2673"/>
              <a:gd name="T15" fmla="*/ 2673 h 2674"/>
              <a:gd name="T16" fmla="*/ 1336 w 2673"/>
              <a:gd name="T17" fmla="*/ 2673 h 2674"/>
              <a:gd name="T18" fmla="*/ 1336 w 2673"/>
              <a:gd name="T19" fmla="*/ 2673 h 2674"/>
              <a:gd name="T20" fmla="*/ 0 w 2673"/>
              <a:gd name="T21" fmla="*/ 1337 h 2674"/>
              <a:gd name="T22" fmla="*/ 0 w 2673"/>
              <a:gd name="T23" fmla="*/ 1337 h 26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673" h="2674">
                <a:moveTo>
                  <a:pt x="0" y="1337"/>
                </a:moveTo>
                <a:cubicBezTo>
                  <a:pt x="0" y="599"/>
                  <a:pt x="598" y="0"/>
                  <a:pt x="1336" y="0"/>
                </a:cubicBezTo>
                <a:lnTo>
                  <a:pt x="1336" y="0"/>
                </a:lnTo>
                <a:lnTo>
                  <a:pt x="1336" y="0"/>
                </a:lnTo>
                <a:cubicBezTo>
                  <a:pt x="2074" y="0"/>
                  <a:pt x="2672" y="599"/>
                  <a:pt x="2672" y="1337"/>
                </a:cubicBezTo>
                <a:lnTo>
                  <a:pt x="2672" y="1337"/>
                </a:lnTo>
                <a:lnTo>
                  <a:pt x="2672" y="1337"/>
                </a:lnTo>
                <a:cubicBezTo>
                  <a:pt x="2672" y="2075"/>
                  <a:pt x="2074" y="2673"/>
                  <a:pt x="1336" y="2673"/>
                </a:cubicBezTo>
                <a:lnTo>
                  <a:pt x="1336" y="2673"/>
                </a:lnTo>
                <a:lnTo>
                  <a:pt x="1336" y="2673"/>
                </a:lnTo>
                <a:cubicBezTo>
                  <a:pt x="598" y="2673"/>
                  <a:pt x="0" y="2075"/>
                  <a:pt x="0" y="1337"/>
                </a:cubicBezTo>
                <a:lnTo>
                  <a:pt x="0" y="133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9">
            <a:extLst>
              <a:ext uri="{FF2B5EF4-FFF2-40B4-BE49-F238E27FC236}">
                <a16:creationId xmlns:a16="http://schemas.microsoft.com/office/drawing/2014/main" id="{F4D212AD-94D6-C747-910B-5CF36719F1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91781" y="11168007"/>
            <a:ext cx="1385096" cy="1385094"/>
          </a:xfrm>
          <a:custGeom>
            <a:avLst/>
            <a:gdLst>
              <a:gd name="T0" fmla="*/ 2068 w 2069"/>
              <a:gd name="T1" fmla="*/ 1034 h 2069"/>
              <a:gd name="T2" fmla="*/ 2068 w 2069"/>
              <a:gd name="T3" fmla="*/ 1034 h 2069"/>
              <a:gd name="T4" fmla="*/ 1034 w 2069"/>
              <a:gd name="T5" fmla="*/ 2068 h 2069"/>
              <a:gd name="T6" fmla="*/ 1034 w 2069"/>
              <a:gd name="T7" fmla="*/ 2068 h 2069"/>
              <a:gd name="T8" fmla="*/ 0 w 2069"/>
              <a:gd name="T9" fmla="*/ 1034 h 2069"/>
              <a:gd name="T10" fmla="*/ 0 w 2069"/>
              <a:gd name="T11" fmla="*/ 1034 h 2069"/>
              <a:gd name="T12" fmla="*/ 1034 w 2069"/>
              <a:gd name="T13" fmla="*/ 0 h 2069"/>
              <a:gd name="T14" fmla="*/ 1034 w 2069"/>
              <a:gd name="T15" fmla="*/ 0 h 2069"/>
              <a:gd name="T16" fmla="*/ 2068 w 2069"/>
              <a:gd name="T17" fmla="*/ 1034 h 206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069" h="2069">
                <a:moveTo>
                  <a:pt x="2068" y="1034"/>
                </a:moveTo>
                <a:lnTo>
                  <a:pt x="2068" y="1034"/>
                </a:lnTo>
                <a:cubicBezTo>
                  <a:pt x="2068" y="1605"/>
                  <a:pt x="1605" y="2068"/>
                  <a:pt x="1034" y="2068"/>
                </a:cubicBezTo>
                <a:lnTo>
                  <a:pt x="1034" y="2068"/>
                </a:lnTo>
                <a:cubicBezTo>
                  <a:pt x="463" y="2068"/>
                  <a:pt x="0" y="1605"/>
                  <a:pt x="0" y="1034"/>
                </a:cubicBezTo>
                <a:lnTo>
                  <a:pt x="0" y="1034"/>
                </a:lnTo>
                <a:cubicBezTo>
                  <a:pt x="0" y="463"/>
                  <a:pt x="463" y="0"/>
                  <a:pt x="1034" y="0"/>
                </a:cubicBezTo>
                <a:lnTo>
                  <a:pt x="1034" y="0"/>
                </a:lnTo>
                <a:cubicBezTo>
                  <a:pt x="1605" y="0"/>
                  <a:pt x="2068" y="463"/>
                  <a:pt x="2068" y="103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E6E6E6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3FFA0CF3-406A-E741-8D84-FD13D1BBA2AF}"/>
              </a:ext>
            </a:extLst>
          </p:cNvPr>
          <p:cNvSpPr/>
          <p:nvPr/>
        </p:nvSpPr>
        <p:spPr>
          <a:xfrm>
            <a:off x="10393955" y="2424586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Triangle 14">
            <a:extLst>
              <a:ext uri="{FF2B5EF4-FFF2-40B4-BE49-F238E27FC236}">
                <a16:creationId xmlns:a16="http://schemas.microsoft.com/office/drawing/2014/main" id="{7E97490E-44B8-EC4A-97EF-A525B2FC505D}"/>
              </a:ext>
            </a:extLst>
          </p:cNvPr>
          <p:cNvSpPr/>
          <p:nvPr/>
        </p:nvSpPr>
        <p:spPr>
          <a:xfrm rot="16200000">
            <a:off x="9860894" y="3255167"/>
            <a:ext cx="526713" cy="539408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2" name="Rounded Rectangle 11">
            <a:extLst>
              <a:ext uri="{FF2B5EF4-FFF2-40B4-BE49-F238E27FC236}">
                <a16:creationId xmlns:a16="http://schemas.microsoft.com/office/drawing/2014/main" id="{734359F7-74D2-294B-AD84-238CD8985AC0}"/>
              </a:ext>
            </a:extLst>
          </p:cNvPr>
          <p:cNvSpPr/>
          <p:nvPr/>
        </p:nvSpPr>
        <p:spPr>
          <a:xfrm>
            <a:off x="10393955" y="5203552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2336F724-757A-B74F-9E40-9B8D85A9F8AE}"/>
              </a:ext>
            </a:extLst>
          </p:cNvPr>
          <p:cNvSpPr/>
          <p:nvPr/>
        </p:nvSpPr>
        <p:spPr>
          <a:xfrm rot="16200000">
            <a:off x="9860894" y="6034133"/>
            <a:ext cx="526713" cy="539408"/>
          </a:xfrm>
          <a:prstGeom prst="triangl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B6FA2BCB-F966-1E43-9566-243D2EFC41E6}"/>
              </a:ext>
            </a:extLst>
          </p:cNvPr>
          <p:cNvSpPr/>
          <p:nvPr/>
        </p:nvSpPr>
        <p:spPr>
          <a:xfrm>
            <a:off x="10393955" y="7981303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1" name="Triangle 10">
            <a:extLst>
              <a:ext uri="{FF2B5EF4-FFF2-40B4-BE49-F238E27FC236}">
                <a16:creationId xmlns:a16="http://schemas.microsoft.com/office/drawing/2014/main" id="{736665D2-E5D9-004B-8C32-389A249001E7}"/>
              </a:ext>
            </a:extLst>
          </p:cNvPr>
          <p:cNvSpPr/>
          <p:nvPr/>
        </p:nvSpPr>
        <p:spPr>
          <a:xfrm rot="16200000">
            <a:off x="9860894" y="8811884"/>
            <a:ext cx="526713" cy="539408"/>
          </a:xfrm>
          <a:prstGeom prst="triangl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F4F8BF4B-908F-144A-9494-7B0929017E7B}"/>
              </a:ext>
            </a:extLst>
          </p:cNvPr>
          <p:cNvSpPr/>
          <p:nvPr/>
        </p:nvSpPr>
        <p:spPr>
          <a:xfrm>
            <a:off x="10393955" y="10759053"/>
            <a:ext cx="6485693" cy="2200571"/>
          </a:xfrm>
          <a:prstGeom prst="roundRect">
            <a:avLst>
              <a:gd name="adj" fmla="val 30620"/>
            </a:avLst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Triangle 8">
            <a:extLst>
              <a:ext uri="{FF2B5EF4-FFF2-40B4-BE49-F238E27FC236}">
                <a16:creationId xmlns:a16="http://schemas.microsoft.com/office/drawing/2014/main" id="{E490B131-2E1A-4E46-9BC5-18265DE7B952}"/>
              </a:ext>
            </a:extLst>
          </p:cNvPr>
          <p:cNvSpPr/>
          <p:nvPr/>
        </p:nvSpPr>
        <p:spPr>
          <a:xfrm rot="16200000">
            <a:off x="9860894" y="11589634"/>
            <a:ext cx="526713" cy="539408"/>
          </a:xfrm>
          <a:prstGeom prst="triangl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B25EBEE9-8DFB-7E43-A499-5FFE9FA7972D}"/>
              </a:ext>
            </a:extLst>
          </p:cNvPr>
          <p:cNvSpPr txBox="1"/>
          <p:nvPr/>
        </p:nvSpPr>
        <p:spPr>
          <a:xfrm>
            <a:off x="7865598" y="2970874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1080BFE-6A09-D741-A269-2DB5E22F8E94}"/>
              </a:ext>
            </a:extLst>
          </p:cNvPr>
          <p:cNvSpPr txBox="1"/>
          <p:nvPr/>
        </p:nvSpPr>
        <p:spPr>
          <a:xfrm>
            <a:off x="7775829" y="5750004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96F1E7E-2D19-5E43-ACF8-0DD0CEA23FC4}"/>
              </a:ext>
            </a:extLst>
          </p:cNvPr>
          <p:cNvSpPr txBox="1"/>
          <p:nvPr/>
        </p:nvSpPr>
        <p:spPr>
          <a:xfrm>
            <a:off x="7765410" y="8527590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AB4AF6C7-0732-D14C-B522-9654E4A20FE7}"/>
              </a:ext>
            </a:extLst>
          </p:cNvPr>
          <p:cNvSpPr txBox="1"/>
          <p:nvPr/>
        </p:nvSpPr>
        <p:spPr>
          <a:xfrm>
            <a:off x="7738960" y="11305340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19115A64-774F-BA49-B07D-F732EB385F7E}"/>
              </a:ext>
            </a:extLst>
          </p:cNvPr>
          <p:cNvSpPr txBox="1"/>
          <p:nvPr/>
        </p:nvSpPr>
        <p:spPr>
          <a:xfrm>
            <a:off x="10942175" y="265374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8B91EDEA-8D65-0241-9736-80EB6EDC9508}"/>
              </a:ext>
            </a:extLst>
          </p:cNvPr>
          <p:cNvSpPr txBox="1">
            <a:spLocks/>
          </p:cNvSpPr>
          <p:nvPr/>
        </p:nvSpPr>
        <p:spPr>
          <a:xfrm>
            <a:off x="10942174" y="3300760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7831461-5736-CB4E-8B63-CB0AB2628F27}"/>
              </a:ext>
            </a:extLst>
          </p:cNvPr>
          <p:cNvSpPr txBox="1"/>
          <p:nvPr/>
        </p:nvSpPr>
        <p:spPr>
          <a:xfrm>
            <a:off x="10942175" y="5432712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BF4F9836-FB3F-8E46-A94F-6441C466C8E3}"/>
              </a:ext>
            </a:extLst>
          </p:cNvPr>
          <p:cNvSpPr txBox="1">
            <a:spLocks/>
          </p:cNvSpPr>
          <p:nvPr/>
        </p:nvSpPr>
        <p:spPr>
          <a:xfrm>
            <a:off x="10942174" y="6079726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8FD5E7E8-DC54-1940-A7A3-3BDFC605AE21}"/>
              </a:ext>
            </a:extLst>
          </p:cNvPr>
          <p:cNvSpPr txBox="1"/>
          <p:nvPr/>
        </p:nvSpPr>
        <p:spPr>
          <a:xfrm>
            <a:off x="10942175" y="821046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56280EDC-C0E2-A442-8565-CA64C9F96F46}"/>
              </a:ext>
            </a:extLst>
          </p:cNvPr>
          <p:cNvSpPr txBox="1">
            <a:spLocks/>
          </p:cNvSpPr>
          <p:nvPr/>
        </p:nvSpPr>
        <p:spPr>
          <a:xfrm>
            <a:off x="10942174" y="8857477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CAD2A5C7-DB90-EF43-AD8F-AD0CC1F2A3D7}"/>
              </a:ext>
            </a:extLst>
          </p:cNvPr>
          <p:cNvSpPr txBox="1"/>
          <p:nvPr/>
        </p:nvSpPr>
        <p:spPr>
          <a:xfrm>
            <a:off x="10942175" y="1098821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23598480-6236-CC46-930C-9FCA84266641}"/>
              </a:ext>
            </a:extLst>
          </p:cNvPr>
          <p:cNvSpPr txBox="1">
            <a:spLocks/>
          </p:cNvSpPr>
          <p:nvPr/>
        </p:nvSpPr>
        <p:spPr>
          <a:xfrm>
            <a:off x="10942174" y="11635227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416046952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Freeform 44">
            <a:extLst>
              <a:ext uri="{FF2B5EF4-FFF2-40B4-BE49-F238E27FC236}">
                <a16:creationId xmlns:a16="http://schemas.microsoft.com/office/drawing/2014/main" id="{A0C93A5A-D363-2041-BFF2-36FFED4919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49017" y="0"/>
            <a:ext cx="2372042" cy="13716000"/>
          </a:xfrm>
          <a:custGeom>
            <a:avLst/>
            <a:gdLst>
              <a:gd name="connsiteX0" fmla="*/ 26866 w 2372042"/>
              <a:gd name="connsiteY0" fmla="*/ 0 h 13716000"/>
              <a:gd name="connsiteX1" fmla="*/ 963748 w 2372042"/>
              <a:gd name="connsiteY1" fmla="*/ 0 h 13716000"/>
              <a:gd name="connsiteX2" fmla="*/ 1007236 w 2372042"/>
              <a:gd name="connsiteY2" fmla="*/ 153872 h 13716000"/>
              <a:gd name="connsiteX3" fmla="*/ 1481076 w 2372042"/>
              <a:gd name="connsiteY3" fmla="*/ 835786 h 13716000"/>
              <a:gd name="connsiteX4" fmla="*/ 2372042 w 2372042"/>
              <a:gd name="connsiteY4" fmla="*/ 2728516 h 13716000"/>
              <a:gd name="connsiteX5" fmla="*/ 1481076 w 2372042"/>
              <a:gd name="connsiteY5" fmla="*/ 4621247 h 13716000"/>
              <a:gd name="connsiteX6" fmla="*/ 924577 w 2372042"/>
              <a:gd name="connsiteY6" fmla="*/ 5800541 h 13716000"/>
              <a:gd name="connsiteX7" fmla="*/ 1481076 w 2372042"/>
              <a:gd name="connsiteY7" fmla="*/ 6979836 h 13716000"/>
              <a:gd name="connsiteX8" fmla="*/ 2372042 w 2372042"/>
              <a:gd name="connsiteY8" fmla="*/ 8872566 h 13716000"/>
              <a:gd name="connsiteX9" fmla="*/ 1481076 w 2372042"/>
              <a:gd name="connsiteY9" fmla="*/ 10764351 h 13716000"/>
              <a:gd name="connsiteX10" fmla="*/ 924577 w 2372042"/>
              <a:gd name="connsiteY10" fmla="*/ 11944592 h 13716000"/>
              <a:gd name="connsiteX11" fmla="*/ 1481076 w 2372042"/>
              <a:gd name="connsiteY11" fmla="*/ 13123886 h 13716000"/>
              <a:gd name="connsiteX12" fmla="*/ 1859049 w 2372042"/>
              <a:gd name="connsiteY12" fmla="*/ 13513574 h 13716000"/>
              <a:gd name="connsiteX13" fmla="*/ 1998930 w 2372042"/>
              <a:gd name="connsiteY13" fmla="*/ 13716000 h 13716000"/>
              <a:gd name="connsiteX14" fmla="*/ 760484 w 2372042"/>
              <a:gd name="connsiteY14" fmla="*/ 13716000 h 13716000"/>
              <a:gd name="connsiteX15" fmla="*/ 690925 w 2372042"/>
              <a:gd name="connsiteY15" fmla="*/ 13651851 h 13716000"/>
              <a:gd name="connsiteX16" fmla="*/ 0 w 2372042"/>
              <a:gd name="connsiteY16" fmla="*/ 11944592 h 13716000"/>
              <a:gd name="connsiteX17" fmla="*/ 892038 w 2372042"/>
              <a:gd name="connsiteY17" fmla="*/ 10051861 h 13716000"/>
              <a:gd name="connsiteX18" fmla="*/ 1448617 w 2372042"/>
              <a:gd name="connsiteY18" fmla="*/ 8872566 h 13716000"/>
              <a:gd name="connsiteX19" fmla="*/ 892038 w 2372042"/>
              <a:gd name="connsiteY19" fmla="*/ 7693272 h 13716000"/>
              <a:gd name="connsiteX20" fmla="*/ 0 w 2372042"/>
              <a:gd name="connsiteY20" fmla="*/ 5800541 h 13716000"/>
              <a:gd name="connsiteX21" fmla="*/ 892038 w 2372042"/>
              <a:gd name="connsiteY21" fmla="*/ 3907812 h 13716000"/>
              <a:gd name="connsiteX22" fmla="*/ 1448617 w 2372042"/>
              <a:gd name="connsiteY22" fmla="*/ 2728516 h 13716000"/>
              <a:gd name="connsiteX23" fmla="*/ 892038 w 2372042"/>
              <a:gd name="connsiteY23" fmla="*/ 1549221 h 13716000"/>
              <a:gd name="connsiteX24" fmla="*/ 59650 w 2372042"/>
              <a:gd name="connsiteY24" fmla="*/ 196203 h 13716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372042" h="13716000">
                <a:moveTo>
                  <a:pt x="26866" y="0"/>
                </a:moveTo>
                <a:lnTo>
                  <a:pt x="963748" y="0"/>
                </a:lnTo>
                <a:lnTo>
                  <a:pt x="1007236" y="153872"/>
                </a:lnTo>
                <a:cubicBezTo>
                  <a:pt x="1097612" y="417351"/>
                  <a:pt x="1259634" y="653883"/>
                  <a:pt x="1481076" y="835786"/>
                </a:cubicBezTo>
                <a:cubicBezTo>
                  <a:pt x="2047025" y="1303535"/>
                  <a:pt x="2372042" y="1993347"/>
                  <a:pt x="2372042" y="2728516"/>
                </a:cubicBezTo>
                <a:cubicBezTo>
                  <a:pt x="2372042" y="3463685"/>
                  <a:pt x="2047025" y="4153498"/>
                  <a:pt x="1481076" y="4621247"/>
                </a:cubicBezTo>
                <a:cubicBezTo>
                  <a:pt x="1126769" y="4913235"/>
                  <a:pt x="924577" y="5343186"/>
                  <a:pt x="924577" y="5800541"/>
                </a:cubicBezTo>
                <a:cubicBezTo>
                  <a:pt x="924577" y="6258841"/>
                  <a:pt x="1126769" y="6688792"/>
                  <a:pt x="1481076" y="6979836"/>
                </a:cubicBezTo>
                <a:cubicBezTo>
                  <a:pt x="2047025" y="7447587"/>
                  <a:pt x="2372042" y="8136452"/>
                  <a:pt x="2372042" y="8872566"/>
                </a:cubicBezTo>
                <a:cubicBezTo>
                  <a:pt x="2372042" y="9606791"/>
                  <a:pt x="2047025" y="10297547"/>
                  <a:pt x="1481076" y="10764351"/>
                </a:cubicBezTo>
                <a:cubicBezTo>
                  <a:pt x="1126769" y="11056341"/>
                  <a:pt x="924577" y="11487237"/>
                  <a:pt x="924577" y="11944592"/>
                </a:cubicBezTo>
                <a:cubicBezTo>
                  <a:pt x="924577" y="12402892"/>
                  <a:pt x="1126769" y="12831897"/>
                  <a:pt x="1481076" y="13123886"/>
                </a:cubicBezTo>
                <a:cubicBezTo>
                  <a:pt x="1622563" y="13240823"/>
                  <a:pt x="1748992" y="13371640"/>
                  <a:pt x="1859049" y="13513574"/>
                </a:cubicBezTo>
                <a:lnTo>
                  <a:pt x="1998930" y="13716000"/>
                </a:lnTo>
                <a:lnTo>
                  <a:pt x="760484" y="13716000"/>
                </a:lnTo>
                <a:lnTo>
                  <a:pt x="690925" y="13651851"/>
                </a:lnTo>
                <a:cubicBezTo>
                  <a:pt x="248877" y="13196411"/>
                  <a:pt x="0" y="12587864"/>
                  <a:pt x="0" y="11944592"/>
                </a:cubicBezTo>
                <a:cubicBezTo>
                  <a:pt x="0" y="11209422"/>
                  <a:pt x="325064" y="10519611"/>
                  <a:pt x="892038" y="10051861"/>
                </a:cubicBezTo>
                <a:cubicBezTo>
                  <a:pt x="1245451" y="9759873"/>
                  <a:pt x="1448617" y="9329922"/>
                  <a:pt x="1448617" y="8872566"/>
                </a:cubicBezTo>
                <a:cubicBezTo>
                  <a:pt x="1448617" y="8414267"/>
                  <a:pt x="1245451" y="7984315"/>
                  <a:pt x="892038" y="7693272"/>
                </a:cubicBezTo>
                <a:cubicBezTo>
                  <a:pt x="325064" y="7226468"/>
                  <a:pt x="0" y="6535711"/>
                  <a:pt x="0" y="5800541"/>
                </a:cubicBezTo>
                <a:cubicBezTo>
                  <a:pt x="0" y="5066318"/>
                  <a:pt x="325064" y="4375561"/>
                  <a:pt x="892038" y="3907812"/>
                </a:cubicBezTo>
                <a:cubicBezTo>
                  <a:pt x="1245451" y="3615822"/>
                  <a:pt x="1448617" y="3185871"/>
                  <a:pt x="1448617" y="2728516"/>
                </a:cubicBezTo>
                <a:cubicBezTo>
                  <a:pt x="1448617" y="2270218"/>
                  <a:pt x="1245451" y="1841211"/>
                  <a:pt x="892038" y="1549221"/>
                </a:cubicBezTo>
                <a:cubicBezTo>
                  <a:pt x="466808" y="1198410"/>
                  <a:pt x="177651" y="722156"/>
                  <a:pt x="59650" y="19620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6">
            <a:extLst>
              <a:ext uri="{FF2B5EF4-FFF2-40B4-BE49-F238E27FC236}">
                <a16:creationId xmlns:a16="http://schemas.microsoft.com/office/drawing/2014/main" id="{6B0DF2F3-A01B-6842-8439-C18064177C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09190" y="4821073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3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3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2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2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7">
            <a:extLst>
              <a:ext uri="{FF2B5EF4-FFF2-40B4-BE49-F238E27FC236}">
                <a16:creationId xmlns:a16="http://schemas.microsoft.com/office/drawing/2014/main" id="{A20A01E6-A1C5-4042-BE65-5DC0506ED6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376053" y="5087936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4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4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B7A0EF5-CB2E-8B47-9ABF-8936CFB5CC54}"/>
              </a:ext>
            </a:extLst>
          </p:cNvPr>
          <p:cNvSpPr txBox="1"/>
          <p:nvPr/>
        </p:nvSpPr>
        <p:spPr>
          <a:xfrm>
            <a:off x="11775104" y="5233575"/>
            <a:ext cx="776388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6A91B1B-655E-E94A-A520-F2B4A7A24F88}"/>
              </a:ext>
            </a:extLst>
          </p:cNvPr>
          <p:cNvSpPr txBox="1"/>
          <p:nvPr/>
        </p:nvSpPr>
        <p:spPr>
          <a:xfrm>
            <a:off x="14942411" y="5004056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BF0FACAC-1031-B349-B18A-0FA5518ACF0F}"/>
              </a:ext>
            </a:extLst>
          </p:cNvPr>
          <p:cNvSpPr txBox="1">
            <a:spLocks/>
          </p:cNvSpPr>
          <p:nvPr/>
        </p:nvSpPr>
        <p:spPr>
          <a:xfrm>
            <a:off x="14942410" y="5651070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" name="Freeform 10">
            <a:extLst>
              <a:ext uri="{FF2B5EF4-FFF2-40B4-BE49-F238E27FC236}">
                <a16:creationId xmlns:a16="http://schemas.microsoft.com/office/drawing/2014/main" id="{2837CD59-E6DA-3B4D-B790-84D253E431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55891" y="10687107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4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4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2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2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11">
            <a:extLst>
              <a:ext uri="{FF2B5EF4-FFF2-40B4-BE49-F238E27FC236}">
                <a16:creationId xmlns:a16="http://schemas.microsoft.com/office/drawing/2014/main" id="{50D8B572-74DD-6C4F-96F5-6656A02875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22753" y="10953969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4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4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F76D83B6-9D95-C44D-AE59-93F41A94632F}"/>
              </a:ext>
            </a:extLst>
          </p:cNvPr>
          <p:cNvSpPr txBox="1"/>
          <p:nvPr/>
        </p:nvSpPr>
        <p:spPr>
          <a:xfrm>
            <a:off x="11779105" y="11099609"/>
            <a:ext cx="861787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60BF36E-664E-5145-8B35-93E2790B1C04}"/>
              </a:ext>
            </a:extLst>
          </p:cNvPr>
          <p:cNvSpPr txBox="1"/>
          <p:nvPr/>
        </p:nvSpPr>
        <p:spPr>
          <a:xfrm>
            <a:off x="14942411" y="1087009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FA0CF021-342E-AB43-859E-D68A4376BA7E}"/>
              </a:ext>
            </a:extLst>
          </p:cNvPr>
          <p:cNvSpPr txBox="1">
            <a:spLocks/>
          </p:cNvSpPr>
          <p:nvPr/>
        </p:nvSpPr>
        <p:spPr>
          <a:xfrm>
            <a:off x="14942410" y="11517104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8" name="Freeform 8">
            <a:extLst>
              <a:ext uri="{FF2B5EF4-FFF2-40B4-BE49-F238E27FC236}">
                <a16:creationId xmlns:a16="http://schemas.microsoft.com/office/drawing/2014/main" id="{BD2EEC5B-94C2-0F48-B61F-6AB7D79DBC5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673" y="7754090"/>
            <a:ext cx="2108218" cy="2108217"/>
          </a:xfrm>
          <a:custGeom>
            <a:avLst/>
            <a:gdLst>
              <a:gd name="T0" fmla="*/ 0 w 2786"/>
              <a:gd name="T1" fmla="*/ 1392 h 2786"/>
              <a:gd name="T2" fmla="*/ 1392 w 2786"/>
              <a:gd name="T3" fmla="*/ 0 h 2786"/>
              <a:gd name="T4" fmla="*/ 1392 w 2786"/>
              <a:gd name="T5" fmla="*/ 0 h 2786"/>
              <a:gd name="T6" fmla="*/ 1392 w 2786"/>
              <a:gd name="T7" fmla="*/ 0 h 2786"/>
              <a:gd name="T8" fmla="*/ 2785 w 2786"/>
              <a:gd name="T9" fmla="*/ 1392 h 2786"/>
              <a:gd name="T10" fmla="*/ 2785 w 2786"/>
              <a:gd name="T11" fmla="*/ 1392 h 2786"/>
              <a:gd name="T12" fmla="*/ 2785 w 2786"/>
              <a:gd name="T13" fmla="*/ 1392 h 2786"/>
              <a:gd name="T14" fmla="*/ 1392 w 2786"/>
              <a:gd name="T15" fmla="*/ 2785 h 2786"/>
              <a:gd name="T16" fmla="*/ 1392 w 2786"/>
              <a:gd name="T17" fmla="*/ 2785 h 2786"/>
              <a:gd name="T18" fmla="*/ 1392 w 2786"/>
              <a:gd name="T19" fmla="*/ 2785 h 2786"/>
              <a:gd name="T20" fmla="*/ 0 w 2786"/>
              <a:gd name="T21" fmla="*/ 1392 h 2786"/>
              <a:gd name="T22" fmla="*/ 0 w 2786"/>
              <a:gd name="T23" fmla="*/ 1392 h 27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6">
                <a:moveTo>
                  <a:pt x="0" y="1392"/>
                </a:moveTo>
                <a:cubicBezTo>
                  <a:pt x="0" y="623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3"/>
                  <a:pt x="2785" y="1392"/>
                </a:cubicBezTo>
                <a:lnTo>
                  <a:pt x="2785" y="1392"/>
                </a:lnTo>
                <a:lnTo>
                  <a:pt x="2785" y="1392"/>
                </a:lnTo>
                <a:cubicBezTo>
                  <a:pt x="2785" y="2161"/>
                  <a:pt x="2161" y="2785"/>
                  <a:pt x="1392" y="2785"/>
                </a:cubicBezTo>
                <a:lnTo>
                  <a:pt x="1392" y="2785"/>
                </a:lnTo>
                <a:lnTo>
                  <a:pt x="1392" y="2785"/>
                </a:lnTo>
                <a:cubicBezTo>
                  <a:pt x="623" y="2785"/>
                  <a:pt x="0" y="2161"/>
                  <a:pt x="0" y="1392"/>
                </a:cubicBezTo>
                <a:lnTo>
                  <a:pt x="0" y="139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9" name="Freeform 9">
            <a:extLst>
              <a:ext uri="{FF2B5EF4-FFF2-40B4-BE49-F238E27FC236}">
                <a16:creationId xmlns:a16="http://schemas.microsoft.com/office/drawing/2014/main" id="{02A77D04-7F74-8548-9914-61A4FB1C22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536" y="8017615"/>
            <a:ext cx="1574492" cy="1574492"/>
          </a:xfrm>
          <a:custGeom>
            <a:avLst/>
            <a:gdLst>
              <a:gd name="T0" fmla="*/ 0 w 2080"/>
              <a:gd name="T1" fmla="*/ 1040 h 2081"/>
              <a:gd name="T2" fmla="*/ 1039 w 2080"/>
              <a:gd name="T3" fmla="*/ 0 h 2081"/>
              <a:gd name="T4" fmla="*/ 1039 w 2080"/>
              <a:gd name="T5" fmla="*/ 0 h 2081"/>
              <a:gd name="T6" fmla="*/ 1039 w 2080"/>
              <a:gd name="T7" fmla="*/ 0 h 2081"/>
              <a:gd name="T8" fmla="*/ 2079 w 2080"/>
              <a:gd name="T9" fmla="*/ 1040 h 2081"/>
              <a:gd name="T10" fmla="*/ 2079 w 2080"/>
              <a:gd name="T11" fmla="*/ 1040 h 2081"/>
              <a:gd name="T12" fmla="*/ 2079 w 2080"/>
              <a:gd name="T13" fmla="*/ 1040 h 2081"/>
              <a:gd name="T14" fmla="*/ 1039 w 2080"/>
              <a:gd name="T15" fmla="*/ 2080 h 2081"/>
              <a:gd name="T16" fmla="*/ 1039 w 2080"/>
              <a:gd name="T17" fmla="*/ 2080 h 2081"/>
              <a:gd name="T18" fmla="*/ 1039 w 2080"/>
              <a:gd name="T19" fmla="*/ 2080 h 2081"/>
              <a:gd name="T20" fmla="*/ 0 w 2080"/>
              <a:gd name="T21" fmla="*/ 1040 h 2081"/>
              <a:gd name="T22" fmla="*/ 0 w 2080"/>
              <a:gd name="T23" fmla="*/ 1040 h 20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1">
                <a:moveTo>
                  <a:pt x="0" y="1040"/>
                </a:moveTo>
                <a:cubicBezTo>
                  <a:pt x="0" y="466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6"/>
                  <a:pt x="2079" y="1040"/>
                </a:cubicBezTo>
                <a:lnTo>
                  <a:pt x="2079" y="1040"/>
                </a:lnTo>
                <a:lnTo>
                  <a:pt x="2079" y="1040"/>
                </a:lnTo>
                <a:cubicBezTo>
                  <a:pt x="2079" y="1615"/>
                  <a:pt x="1613" y="2080"/>
                  <a:pt x="1039" y="2080"/>
                </a:cubicBezTo>
                <a:lnTo>
                  <a:pt x="1039" y="2080"/>
                </a:lnTo>
                <a:lnTo>
                  <a:pt x="1039" y="2080"/>
                </a:lnTo>
                <a:cubicBezTo>
                  <a:pt x="465" y="2080"/>
                  <a:pt x="0" y="1615"/>
                  <a:pt x="0" y="1040"/>
                </a:cubicBezTo>
                <a:lnTo>
                  <a:pt x="0" y="1040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96B51F3-55CC-DB44-A7FF-29504683F05A}"/>
              </a:ext>
            </a:extLst>
          </p:cNvPr>
          <p:cNvSpPr txBox="1"/>
          <p:nvPr/>
        </p:nvSpPr>
        <p:spPr>
          <a:xfrm>
            <a:off x="9701521" y="8163254"/>
            <a:ext cx="800522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ADCEDD28-2D04-F64B-97D3-E2A0EC16B77E}"/>
              </a:ext>
            </a:extLst>
          </p:cNvPr>
          <p:cNvSpPr txBox="1"/>
          <p:nvPr/>
        </p:nvSpPr>
        <p:spPr>
          <a:xfrm>
            <a:off x="13551761" y="7933735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6B3120F-B7B7-084B-8B32-3EB716E0C036}"/>
              </a:ext>
            </a:extLst>
          </p:cNvPr>
          <p:cNvSpPr txBox="1">
            <a:spLocks/>
          </p:cNvSpPr>
          <p:nvPr/>
        </p:nvSpPr>
        <p:spPr>
          <a:xfrm>
            <a:off x="13551760" y="8580749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" name="Freeform 4">
            <a:extLst>
              <a:ext uri="{FF2B5EF4-FFF2-40B4-BE49-F238E27FC236}">
                <a16:creationId xmlns:a16="http://schemas.microsoft.com/office/drawing/2014/main" id="{723AE0D8-C167-2349-9F18-64293E47D6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47673" y="1888056"/>
            <a:ext cx="2108218" cy="2108217"/>
          </a:xfrm>
          <a:custGeom>
            <a:avLst/>
            <a:gdLst>
              <a:gd name="T0" fmla="*/ 0 w 2786"/>
              <a:gd name="T1" fmla="*/ 1393 h 2787"/>
              <a:gd name="T2" fmla="*/ 1392 w 2786"/>
              <a:gd name="T3" fmla="*/ 0 h 2787"/>
              <a:gd name="T4" fmla="*/ 1392 w 2786"/>
              <a:gd name="T5" fmla="*/ 0 h 2787"/>
              <a:gd name="T6" fmla="*/ 1392 w 2786"/>
              <a:gd name="T7" fmla="*/ 0 h 2787"/>
              <a:gd name="T8" fmla="*/ 2785 w 2786"/>
              <a:gd name="T9" fmla="*/ 1393 h 2787"/>
              <a:gd name="T10" fmla="*/ 2785 w 2786"/>
              <a:gd name="T11" fmla="*/ 1393 h 2787"/>
              <a:gd name="T12" fmla="*/ 2785 w 2786"/>
              <a:gd name="T13" fmla="*/ 1393 h 2787"/>
              <a:gd name="T14" fmla="*/ 1392 w 2786"/>
              <a:gd name="T15" fmla="*/ 2786 h 2787"/>
              <a:gd name="T16" fmla="*/ 1392 w 2786"/>
              <a:gd name="T17" fmla="*/ 2786 h 2787"/>
              <a:gd name="T18" fmla="*/ 1392 w 2786"/>
              <a:gd name="T19" fmla="*/ 2786 h 2787"/>
              <a:gd name="T20" fmla="*/ 0 w 2786"/>
              <a:gd name="T21" fmla="*/ 1393 h 2787"/>
              <a:gd name="T22" fmla="*/ 0 w 2786"/>
              <a:gd name="T23" fmla="*/ 1393 h 278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786" h="2787">
                <a:moveTo>
                  <a:pt x="0" y="1393"/>
                </a:moveTo>
                <a:cubicBezTo>
                  <a:pt x="0" y="624"/>
                  <a:pt x="623" y="0"/>
                  <a:pt x="1392" y="0"/>
                </a:cubicBezTo>
                <a:lnTo>
                  <a:pt x="1392" y="0"/>
                </a:lnTo>
                <a:lnTo>
                  <a:pt x="1392" y="0"/>
                </a:lnTo>
                <a:cubicBezTo>
                  <a:pt x="2161" y="0"/>
                  <a:pt x="2785" y="624"/>
                  <a:pt x="2785" y="1393"/>
                </a:cubicBezTo>
                <a:lnTo>
                  <a:pt x="2785" y="1393"/>
                </a:lnTo>
                <a:lnTo>
                  <a:pt x="2785" y="1393"/>
                </a:lnTo>
                <a:cubicBezTo>
                  <a:pt x="2785" y="2162"/>
                  <a:pt x="2161" y="2786"/>
                  <a:pt x="1392" y="2786"/>
                </a:cubicBezTo>
                <a:lnTo>
                  <a:pt x="1392" y="2786"/>
                </a:lnTo>
                <a:lnTo>
                  <a:pt x="1392" y="2786"/>
                </a:lnTo>
                <a:cubicBezTo>
                  <a:pt x="623" y="2786"/>
                  <a:pt x="0" y="2162"/>
                  <a:pt x="0" y="1393"/>
                </a:cubicBezTo>
                <a:lnTo>
                  <a:pt x="0" y="139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5">
            <a:extLst>
              <a:ext uri="{FF2B5EF4-FFF2-40B4-BE49-F238E27FC236}">
                <a16:creationId xmlns:a16="http://schemas.microsoft.com/office/drawing/2014/main" id="{D574596F-E787-014E-922B-1FF778717D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314536" y="2154919"/>
            <a:ext cx="1574492" cy="1574492"/>
          </a:xfrm>
          <a:custGeom>
            <a:avLst/>
            <a:gdLst>
              <a:gd name="T0" fmla="*/ 0 w 2080"/>
              <a:gd name="T1" fmla="*/ 1039 h 2080"/>
              <a:gd name="T2" fmla="*/ 1039 w 2080"/>
              <a:gd name="T3" fmla="*/ 0 h 2080"/>
              <a:gd name="T4" fmla="*/ 1039 w 2080"/>
              <a:gd name="T5" fmla="*/ 0 h 2080"/>
              <a:gd name="T6" fmla="*/ 1039 w 2080"/>
              <a:gd name="T7" fmla="*/ 0 h 2080"/>
              <a:gd name="T8" fmla="*/ 2079 w 2080"/>
              <a:gd name="T9" fmla="*/ 1039 h 2080"/>
              <a:gd name="T10" fmla="*/ 2079 w 2080"/>
              <a:gd name="T11" fmla="*/ 1039 h 2080"/>
              <a:gd name="T12" fmla="*/ 2079 w 2080"/>
              <a:gd name="T13" fmla="*/ 1039 h 2080"/>
              <a:gd name="T14" fmla="*/ 1039 w 2080"/>
              <a:gd name="T15" fmla="*/ 2079 h 2080"/>
              <a:gd name="T16" fmla="*/ 1039 w 2080"/>
              <a:gd name="T17" fmla="*/ 2079 h 2080"/>
              <a:gd name="T18" fmla="*/ 1039 w 2080"/>
              <a:gd name="T19" fmla="*/ 2079 h 2080"/>
              <a:gd name="T20" fmla="*/ 0 w 2080"/>
              <a:gd name="T21" fmla="*/ 1039 h 2080"/>
              <a:gd name="T22" fmla="*/ 0 w 2080"/>
              <a:gd name="T23" fmla="*/ 1039 h 20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2080" h="2080">
                <a:moveTo>
                  <a:pt x="0" y="1039"/>
                </a:moveTo>
                <a:cubicBezTo>
                  <a:pt x="0" y="465"/>
                  <a:pt x="465" y="0"/>
                  <a:pt x="1039" y="0"/>
                </a:cubicBezTo>
                <a:lnTo>
                  <a:pt x="1039" y="0"/>
                </a:lnTo>
                <a:lnTo>
                  <a:pt x="1039" y="0"/>
                </a:lnTo>
                <a:cubicBezTo>
                  <a:pt x="1613" y="0"/>
                  <a:pt x="2079" y="465"/>
                  <a:pt x="2079" y="1039"/>
                </a:cubicBezTo>
                <a:lnTo>
                  <a:pt x="2079" y="1039"/>
                </a:lnTo>
                <a:lnTo>
                  <a:pt x="2079" y="1039"/>
                </a:lnTo>
                <a:cubicBezTo>
                  <a:pt x="2079" y="1613"/>
                  <a:pt x="1613" y="2079"/>
                  <a:pt x="1039" y="2079"/>
                </a:cubicBezTo>
                <a:lnTo>
                  <a:pt x="1039" y="2079"/>
                </a:lnTo>
                <a:lnTo>
                  <a:pt x="1039" y="2079"/>
                </a:lnTo>
                <a:cubicBezTo>
                  <a:pt x="465" y="2079"/>
                  <a:pt x="0" y="1613"/>
                  <a:pt x="0" y="1039"/>
                </a:cubicBezTo>
                <a:lnTo>
                  <a:pt x="0" y="1039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C90744-CDA1-C249-96D3-8F02E3076024}"/>
              </a:ext>
            </a:extLst>
          </p:cNvPr>
          <p:cNvSpPr txBox="1"/>
          <p:nvPr/>
        </p:nvSpPr>
        <p:spPr>
          <a:xfrm>
            <a:off x="9817551" y="2307167"/>
            <a:ext cx="568459" cy="1283212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1AADBCD0-22CD-D547-A671-26C32B3242F9}"/>
              </a:ext>
            </a:extLst>
          </p:cNvPr>
          <p:cNvSpPr txBox="1"/>
          <p:nvPr/>
        </p:nvSpPr>
        <p:spPr>
          <a:xfrm>
            <a:off x="13551761" y="207764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C6267125-1188-D74A-922C-3064E5771CB8}"/>
              </a:ext>
            </a:extLst>
          </p:cNvPr>
          <p:cNvSpPr txBox="1">
            <a:spLocks/>
          </p:cNvSpPr>
          <p:nvPr/>
        </p:nvSpPr>
        <p:spPr>
          <a:xfrm>
            <a:off x="13551760" y="2724662"/>
            <a:ext cx="5389254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7FF20F41-8F1B-A14F-A6BB-2ADFD3D85574}"/>
              </a:ext>
            </a:extLst>
          </p:cNvPr>
          <p:cNvSpPr/>
          <p:nvPr/>
        </p:nvSpPr>
        <p:spPr>
          <a:xfrm>
            <a:off x="14326904" y="5004056"/>
            <a:ext cx="182880" cy="174225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E5463477-1A18-5247-8B56-128E4B89B659}"/>
              </a:ext>
            </a:extLst>
          </p:cNvPr>
          <p:cNvSpPr/>
          <p:nvPr/>
        </p:nvSpPr>
        <p:spPr>
          <a:xfrm>
            <a:off x="14326904" y="10870090"/>
            <a:ext cx="182880" cy="174225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266A9BC0-9B29-1C46-AC37-BB4E2074AD46}"/>
              </a:ext>
            </a:extLst>
          </p:cNvPr>
          <p:cNvSpPr/>
          <p:nvPr/>
        </p:nvSpPr>
        <p:spPr>
          <a:xfrm>
            <a:off x="12946445" y="7933735"/>
            <a:ext cx="182880" cy="17422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6402A671-8509-0746-97CC-60ED71551BFC}"/>
              </a:ext>
            </a:extLst>
          </p:cNvPr>
          <p:cNvSpPr/>
          <p:nvPr/>
        </p:nvSpPr>
        <p:spPr>
          <a:xfrm>
            <a:off x="12946445" y="2077648"/>
            <a:ext cx="182880" cy="17422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grpSp>
        <p:nvGrpSpPr>
          <p:cNvPr id="53" name="Group 52">
            <a:extLst>
              <a:ext uri="{FF2B5EF4-FFF2-40B4-BE49-F238E27FC236}">
                <a16:creationId xmlns:a16="http://schemas.microsoft.com/office/drawing/2014/main" id="{E505C23E-5532-3948-97FF-4585986B1B27}"/>
              </a:ext>
            </a:extLst>
          </p:cNvPr>
          <p:cNvGrpSpPr/>
          <p:nvPr/>
        </p:nvGrpSpPr>
        <p:grpSpPr>
          <a:xfrm>
            <a:off x="1520825" y="5264482"/>
            <a:ext cx="4783169" cy="3187036"/>
            <a:chOff x="1520825" y="4176511"/>
            <a:chExt cx="4783169" cy="3187036"/>
          </a:xfrm>
        </p:grpSpPr>
        <p:sp>
          <p:nvSpPr>
            <p:cNvPr id="50" name="TextBox 49">
              <a:extLst>
                <a:ext uri="{FF2B5EF4-FFF2-40B4-BE49-F238E27FC236}">
                  <a16:creationId xmlns:a16="http://schemas.microsoft.com/office/drawing/2014/main" id="{28BD07C4-E221-0C46-B24A-AA80C723448D}"/>
                </a:ext>
              </a:extLst>
            </p:cNvPr>
            <p:cNvSpPr txBox="1"/>
            <p:nvPr/>
          </p:nvSpPr>
          <p:spPr>
            <a:xfrm>
              <a:off x="1520825" y="4176511"/>
              <a:ext cx="4751622" cy="2682786"/>
            </a:xfrm>
            <a:prstGeom prst="rect">
              <a:avLst/>
            </a:prstGeom>
            <a:noFill/>
          </p:spPr>
          <p:txBody>
            <a:bodyPr wrap="none" rtlCol="0" anchor="b">
              <a:spAutoFit/>
            </a:bodyPr>
            <a:lstStyle/>
            <a:p>
              <a:pPr>
                <a:lnSpc>
                  <a:spcPts val="10000"/>
                </a:lnSpc>
              </a:pPr>
              <a:r>
                <a:rPr lang="en-US" sz="90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Process</a:t>
              </a:r>
            </a:p>
            <a:p>
              <a:pPr>
                <a:lnSpc>
                  <a:spcPts val="10000"/>
                </a:lnSpc>
              </a:pPr>
              <a:r>
                <a:rPr lang="en-US" sz="90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Slide</a:t>
              </a:r>
            </a:p>
          </p:txBody>
        </p:sp>
        <p:sp>
          <p:nvSpPr>
            <p:cNvPr id="52" name="TextBox 51">
              <a:extLst>
                <a:ext uri="{FF2B5EF4-FFF2-40B4-BE49-F238E27FC236}">
                  <a16:creationId xmlns:a16="http://schemas.microsoft.com/office/drawing/2014/main" id="{4D4C75EE-6FA5-044D-89A5-9AAAB86C9DF1}"/>
                </a:ext>
              </a:extLst>
            </p:cNvPr>
            <p:cNvSpPr txBox="1"/>
            <p:nvPr/>
          </p:nvSpPr>
          <p:spPr>
            <a:xfrm>
              <a:off x="1520825" y="6871104"/>
              <a:ext cx="4783169" cy="492443"/>
            </a:xfrm>
            <a:prstGeom prst="rect">
              <a:avLst/>
            </a:prstGeom>
            <a:noFill/>
          </p:spPr>
          <p:txBody>
            <a:bodyPr wrap="none" rtlCol="0" anchor="ctr" anchorCtr="0">
              <a:spAutoFit/>
            </a:bodyPr>
            <a:lstStyle/>
            <a:p>
              <a:r>
                <a:rPr lang="en-US" sz="2600" spc="100" dirty="0"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Providing The Best Solutions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2904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>
            <a:extLst>
              <a:ext uri="{FF2B5EF4-FFF2-40B4-BE49-F238E27FC236}">
                <a16:creationId xmlns:a16="http://schemas.microsoft.com/office/drawing/2014/main" id="{91E0173F-3EB3-4B4A-B1E4-6985CDF1439B}"/>
              </a:ext>
            </a:extLst>
          </p:cNvPr>
          <p:cNvGrpSpPr/>
          <p:nvPr/>
        </p:nvGrpSpPr>
        <p:grpSpPr>
          <a:xfrm>
            <a:off x="17190339" y="5588258"/>
            <a:ext cx="1277299" cy="290028"/>
            <a:chOff x="5907570" y="5588258"/>
            <a:chExt cx="1277299" cy="290028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1AF25E9B-8AE5-4B4A-B4CE-6D7B88D16773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BF8F8EAF-F5CA-BF4A-94F3-F1076C03AE6F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AD707708-7DA6-A141-BFF6-2AC3A2091E61}"/>
              </a:ext>
            </a:extLst>
          </p:cNvPr>
          <p:cNvGrpSpPr/>
          <p:nvPr/>
        </p:nvGrpSpPr>
        <p:grpSpPr>
          <a:xfrm>
            <a:off x="11544279" y="5588258"/>
            <a:ext cx="1277299" cy="290028"/>
            <a:chOff x="5907570" y="5588258"/>
            <a:chExt cx="1277299" cy="290028"/>
          </a:xfrm>
        </p:grpSpPr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CB976029-DDA7-2F48-A911-4957DEB19F25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5B19E3C-9B51-BF40-A44D-F021FA421F0B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24" name="Group 23">
            <a:extLst>
              <a:ext uri="{FF2B5EF4-FFF2-40B4-BE49-F238E27FC236}">
                <a16:creationId xmlns:a16="http://schemas.microsoft.com/office/drawing/2014/main" id="{163F98FF-42C6-2E4B-8838-AA03395C1D25}"/>
              </a:ext>
            </a:extLst>
          </p:cNvPr>
          <p:cNvGrpSpPr/>
          <p:nvPr/>
        </p:nvGrpSpPr>
        <p:grpSpPr>
          <a:xfrm>
            <a:off x="5907570" y="5588258"/>
            <a:ext cx="1277299" cy="290028"/>
            <a:chOff x="5907570" y="5588258"/>
            <a:chExt cx="1277299" cy="290028"/>
          </a:xfrm>
        </p:grpSpPr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F4B0774D-4988-5743-AF12-F579B5E3B529}"/>
                </a:ext>
              </a:extLst>
            </p:cNvPr>
            <p:cNvSpPr/>
            <p:nvPr/>
          </p:nvSpPr>
          <p:spPr>
            <a:xfrm>
              <a:off x="6545335" y="5588258"/>
              <a:ext cx="639534" cy="29002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A240EF47-79BA-1442-B747-039DB92D5A66}"/>
                </a:ext>
              </a:extLst>
            </p:cNvPr>
            <p:cNvSpPr/>
            <p:nvPr/>
          </p:nvSpPr>
          <p:spPr>
            <a:xfrm>
              <a:off x="5907570" y="5588258"/>
              <a:ext cx="639534" cy="29002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3" name="Freeform 1">
            <a:extLst>
              <a:ext uri="{FF2B5EF4-FFF2-40B4-BE49-F238E27FC236}">
                <a16:creationId xmlns:a16="http://schemas.microsoft.com/office/drawing/2014/main" id="{59E70976-EC9E-DA48-B1BB-703E3BBCD9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672" y="4954091"/>
            <a:ext cx="4356233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">
            <a:extLst>
              <a:ext uri="{FF2B5EF4-FFF2-40B4-BE49-F238E27FC236}">
                <a16:creationId xmlns:a16="http://schemas.microsoft.com/office/drawing/2014/main" id="{25A868FD-FD00-5E49-B2BF-441B9FBB4D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24011" y="4954091"/>
            <a:ext cx="4365961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">
            <a:extLst>
              <a:ext uri="{FF2B5EF4-FFF2-40B4-BE49-F238E27FC236}">
                <a16:creationId xmlns:a16="http://schemas.microsoft.com/office/drawing/2014/main" id="{B8DB6E5B-817E-2F42-A19B-B081570189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5207" y="4954091"/>
            <a:ext cx="4356229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F9AC74E9-3161-0543-8FCB-B93AFF5BE4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349" y="4954091"/>
            <a:ext cx="4356229" cy="5106233"/>
          </a:xfrm>
          <a:prstGeom prst="roundRect">
            <a:avLst>
              <a:gd name="adj" fmla="val 4594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37C28962-DBC5-AF44-81BB-028FBF8AAF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1349" y="4954096"/>
            <a:ext cx="4356229" cy="1558358"/>
          </a:xfrm>
          <a:prstGeom prst="round2SameRect">
            <a:avLst>
              <a:gd name="adj1" fmla="val 12755"/>
              <a:gd name="adj2" fmla="val 0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EA305FAE-4ED8-8E41-94AA-5EEAC9110B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7671" y="4954096"/>
            <a:ext cx="4356233" cy="1558358"/>
          </a:xfrm>
          <a:prstGeom prst="round2SameRect">
            <a:avLst>
              <a:gd name="adj1" fmla="val 11190"/>
              <a:gd name="adj2" fmla="val 0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F6201C6A-103C-F146-BFDE-FBABB5535D5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19139" y="4954096"/>
            <a:ext cx="4373265" cy="1558358"/>
          </a:xfrm>
          <a:prstGeom prst="round2SameRect">
            <a:avLst>
              <a:gd name="adj1" fmla="val 12103"/>
              <a:gd name="adj2" fmla="val 0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5">
            <a:extLst>
              <a:ext uri="{FF2B5EF4-FFF2-40B4-BE49-F238E27FC236}">
                <a16:creationId xmlns:a16="http://schemas.microsoft.com/office/drawing/2014/main" id="{97781F1C-2067-4F41-8ECE-FDE66C8551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62776" y="4954096"/>
            <a:ext cx="4363526" cy="1558358"/>
          </a:xfrm>
          <a:prstGeom prst="round2SameRect">
            <a:avLst>
              <a:gd name="adj1" fmla="val 12914"/>
              <a:gd name="adj2" fmla="val 0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7">
            <a:extLst>
              <a:ext uri="{FF2B5EF4-FFF2-40B4-BE49-F238E27FC236}">
                <a16:creationId xmlns:a16="http://schemas.microsoft.com/office/drawing/2014/main" id="{FC3D3389-34E2-D543-B5AD-8F5AC57021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63111" y="5351192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8">
            <a:extLst>
              <a:ext uri="{FF2B5EF4-FFF2-40B4-BE49-F238E27FC236}">
                <a16:creationId xmlns:a16="http://schemas.microsoft.com/office/drawing/2014/main" id="{4016622E-8DC3-A04A-84C9-FBA3EE2E0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53157" y="5441236"/>
            <a:ext cx="584075" cy="584075"/>
          </a:xfrm>
          <a:custGeom>
            <a:avLst/>
            <a:gdLst>
              <a:gd name="T0" fmla="*/ 0 w 527"/>
              <a:gd name="T1" fmla="*/ 264 h 528"/>
              <a:gd name="T2" fmla="*/ 263 w 527"/>
              <a:gd name="T3" fmla="*/ 0 h 528"/>
              <a:gd name="T4" fmla="*/ 263 w 527"/>
              <a:gd name="T5" fmla="*/ 0 h 528"/>
              <a:gd name="T6" fmla="*/ 263 w 527"/>
              <a:gd name="T7" fmla="*/ 0 h 528"/>
              <a:gd name="T8" fmla="*/ 526 w 527"/>
              <a:gd name="T9" fmla="*/ 264 h 528"/>
              <a:gd name="T10" fmla="*/ 526 w 527"/>
              <a:gd name="T11" fmla="*/ 264 h 528"/>
              <a:gd name="T12" fmla="*/ 526 w 527"/>
              <a:gd name="T13" fmla="*/ 264 h 528"/>
              <a:gd name="T14" fmla="*/ 263 w 527"/>
              <a:gd name="T15" fmla="*/ 527 h 528"/>
              <a:gd name="T16" fmla="*/ 263 w 527"/>
              <a:gd name="T17" fmla="*/ 527 h 528"/>
              <a:gd name="T18" fmla="*/ 263 w 527"/>
              <a:gd name="T19" fmla="*/ 527 h 528"/>
              <a:gd name="T20" fmla="*/ 0 w 527"/>
              <a:gd name="T21" fmla="*/ 264 h 528"/>
              <a:gd name="T22" fmla="*/ 0 w 527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7" h="528">
                <a:moveTo>
                  <a:pt x="0" y="264"/>
                </a:moveTo>
                <a:cubicBezTo>
                  <a:pt x="0" y="118"/>
                  <a:pt x="118" y="0"/>
                  <a:pt x="263" y="0"/>
                </a:cubicBezTo>
                <a:lnTo>
                  <a:pt x="263" y="0"/>
                </a:lnTo>
                <a:lnTo>
                  <a:pt x="263" y="0"/>
                </a:lnTo>
                <a:cubicBezTo>
                  <a:pt x="409" y="0"/>
                  <a:pt x="526" y="118"/>
                  <a:pt x="526" y="264"/>
                </a:cubicBezTo>
                <a:lnTo>
                  <a:pt x="526" y="264"/>
                </a:lnTo>
                <a:lnTo>
                  <a:pt x="526" y="264"/>
                </a:lnTo>
                <a:cubicBezTo>
                  <a:pt x="526" y="409"/>
                  <a:pt x="409" y="527"/>
                  <a:pt x="263" y="527"/>
                </a:cubicBezTo>
                <a:lnTo>
                  <a:pt x="263" y="527"/>
                </a:lnTo>
                <a:lnTo>
                  <a:pt x="263" y="527"/>
                </a:lnTo>
                <a:cubicBezTo>
                  <a:pt x="118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7">
            <a:extLst>
              <a:ext uri="{FF2B5EF4-FFF2-40B4-BE49-F238E27FC236}">
                <a16:creationId xmlns:a16="http://schemas.microsoft.com/office/drawing/2014/main" id="{D8EA8866-97DB-C748-B6EB-E98DA99C4F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809176" y="5351190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">
            <a:extLst>
              <a:ext uri="{FF2B5EF4-FFF2-40B4-BE49-F238E27FC236}">
                <a16:creationId xmlns:a16="http://schemas.microsoft.com/office/drawing/2014/main" id="{FADE1760-26F3-9842-87CC-20F0A7BB2B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01655" y="5443666"/>
            <a:ext cx="579210" cy="584075"/>
          </a:xfrm>
          <a:custGeom>
            <a:avLst/>
            <a:gdLst>
              <a:gd name="T0" fmla="*/ 0 w 526"/>
              <a:gd name="T1" fmla="*/ 264 h 528"/>
              <a:gd name="T2" fmla="*/ 262 w 526"/>
              <a:gd name="T3" fmla="*/ 0 h 528"/>
              <a:gd name="T4" fmla="*/ 262 w 526"/>
              <a:gd name="T5" fmla="*/ 0 h 528"/>
              <a:gd name="T6" fmla="*/ 262 w 526"/>
              <a:gd name="T7" fmla="*/ 0 h 528"/>
              <a:gd name="T8" fmla="*/ 525 w 526"/>
              <a:gd name="T9" fmla="*/ 264 h 528"/>
              <a:gd name="T10" fmla="*/ 525 w 526"/>
              <a:gd name="T11" fmla="*/ 264 h 528"/>
              <a:gd name="T12" fmla="*/ 525 w 526"/>
              <a:gd name="T13" fmla="*/ 264 h 528"/>
              <a:gd name="T14" fmla="*/ 262 w 526"/>
              <a:gd name="T15" fmla="*/ 527 h 528"/>
              <a:gd name="T16" fmla="*/ 262 w 526"/>
              <a:gd name="T17" fmla="*/ 527 h 528"/>
              <a:gd name="T18" fmla="*/ 262 w 526"/>
              <a:gd name="T19" fmla="*/ 527 h 528"/>
              <a:gd name="T20" fmla="*/ 0 w 526"/>
              <a:gd name="T21" fmla="*/ 264 h 528"/>
              <a:gd name="T22" fmla="*/ 0 w 526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6" h="528">
                <a:moveTo>
                  <a:pt x="0" y="264"/>
                </a:moveTo>
                <a:cubicBezTo>
                  <a:pt x="0" y="118"/>
                  <a:pt x="118" y="0"/>
                  <a:pt x="262" y="0"/>
                </a:cubicBezTo>
                <a:lnTo>
                  <a:pt x="262" y="0"/>
                </a:lnTo>
                <a:lnTo>
                  <a:pt x="262" y="0"/>
                </a:lnTo>
                <a:cubicBezTo>
                  <a:pt x="408" y="0"/>
                  <a:pt x="525" y="118"/>
                  <a:pt x="525" y="264"/>
                </a:cubicBezTo>
                <a:lnTo>
                  <a:pt x="525" y="264"/>
                </a:lnTo>
                <a:lnTo>
                  <a:pt x="525" y="264"/>
                </a:lnTo>
                <a:cubicBezTo>
                  <a:pt x="525" y="409"/>
                  <a:pt x="408" y="527"/>
                  <a:pt x="262" y="527"/>
                </a:cubicBezTo>
                <a:lnTo>
                  <a:pt x="262" y="527"/>
                </a:lnTo>
                <a:lnTo>
                  <a:pt x="262" y="527"/>
                </a:lnTo>
                <a:cubicBezTo>
                  <a:pt x="118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7">
            <a:extLst>
              <a:ext uri="{FF2B5EF4-FFF2-40B4-BE49-F238E27FC236}">
                <a16:creationId xmlns:a16="http://schemas.microsoft.com/office/drawing/2014/main" id="{E0327A04-7799-5C4F-8E34-258294B78E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45507" y="5351190"/>
            <a:ext cx="764166" cy="764165"/>
          </a:xfrm>
          <a:custGeom>
            <a:avLst/>
            <a:gdLst>
              <a:gd name="T0" fmla="*/ 0 w 692"/>
              <a:gd name="T1" fmla="*/ 346 h 692"/>
              <a:gd name="T2" fmla="*/ 345 w 692"/>
              <a:gd name="T3" fmla="*/ 0 h 692"/>
              <a:gd name="T4" fmla="*/ 345 w 692"/>
              <a:gd name="T5" fmla="*/ 0 h 692"/>
              <a:gd name="T6" fmla="*/ 345 w 692"/>
              <a:gd name="T7" fmla="*/ 0 h 692"/>
              <a:gd name="T8" fmla="*/ 691 w 692"/>
              <a:gd name="T9" fmla="*/ 346 h 692"/>
              <a:gd name="T10" fmla="*/ 691 w 692"/>
              <a:gd name="T11" fmla="*/ 346 h 692"/>
              <a:gd name="T12" fmla="*/ 691 w 692"/>
              <a:gd name="T13" fmla="*/ 346 h 692"/>
              <a:gd name="T14" fmla="*/ 345 w 692"/>
              <a:gd name="T15" fmla="*/ 691 h 692"/>
              <a:gd name="T16" fmla="*/ 345 w 692"/>
              <a:gd name="T17" fmla="*/ 691 h 692"/>
              <a:gd name="T18" fmla="*/ 345 w 692"/>
              <a:gd name="T19" fmla="*/ 691 h 692"/>
              <a:gd name="T20" fmla="*/ 0 w 692"/>
              <a:gd name="T21" fmla="*/ 346 h 692"/>
              <a:gd name="T22" fmla="*/ 0 w 692"/>
              <a:gd name="T23" fmla="*/ 346 h 6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692" h="692">
                <a:moveTo>
                  <a:pt x="0" y="346"/>
                </a:moveTo>
                <a:cubicBezTo>
                  <a:pt x="0" y="155"/>
                  <a:pt x="154" y="0"/>
                  <a:pt x="345" y="0"/>
                </a:cubicBezTo>
                <a:lnTo>
                  <a:pt x="345" y="0"/>
                </a:lnTo>
                <a:lnTo>
                  <a:pt x="345" y="0"/>
                </a:lnTo>
                <a:cubicBezTo>
                  <a:pt x="536" y="0"/>
                  <a:pt x="691" y="155"/>
                  <a:pt x="691" y="346"/>
                </a:cubicBezTo>
                <a:lnTo>
                  <a:pt x="691" y="346"/>
                </a:lnTo>
                <a:lnTo>
                  <a:pt x="691" y="346"/>
                </a:lnTo>
                <a:cubicBezTo>
                  <a:pt x="691" y="537"/>
                  <a:pt x="536" y="691"/>
                  <a:pt x="345" y="691"/>
                </a:cubicBezTo>
                <a:lnTo>
                  <a:pt x="345" y="691"/>
                </a:lnTo>
                <a:lnTo>
                  <a:pt x="345" y="691"/>
                </a:lnTo>
                <a:cubicBezTo>
                  <a:pt x="154" y="691"/>
                  <a:pt x="0" y="537"/>
                  <a:pt x="0" y="346"/>
                </a:cubicBezTo>
                <a:lnTo>
                  <a:pt x="0" y="346"/>
                </a:ln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0">
            <a:extLst>
              <a:ext uri="{FF2B5EF4-FFF2-40B4-BE49-F238E27FC236}">
                <a16:creationId xmlns:a16="http://schemas.microsoft.com/office/drawing/2014/main" id="{7EFA5959-F607-6444-AB5F-3933077A3C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35553" y="5443666"/>
            <a:ext cx="584075" cy="584075"/>
          </a:xfrm>
          <a:custGeom>
            <a:avLst/>
            <a:gdLst>
              <a:gd name="T0" fmla="*/ 0 w 527"/>
              <a:gd name="T1" fmla="*/ 264 h 528"/>
              <a:gd name="T2" fmla="*/ 263 w 527"/>
              <a:gd name="T3" fmla="*/ 0 h 528"/>
              <a:gd name="T4" fmla="*/ 263 w 527"/>
              <a:gd name="T5" fmla="*/ 0 h 528"/>
              <a:gd name="T6" fmla="*/ 263 w 527"/>
              <a:gd name="T7" fmla="*/ 0 h 528"/>
              <a:gd name="T8" fmla="*/ 526 w 527"/>
              <a:gd name="T9" fmla="*/ 264 h 528"/>
              <a:gd name="T10" fmla="*/ 526 w 527"/>
              <a:gd name="T11" fmla="*/ 264 h 528"/>
              <a:gd name="T12" fmla="*/ 526 w 527"/>
              <a:gd name="T13" fmla="*/ 264 h 528"/>
              <a:gd name="T14" fmla="*/ 263 w 527"/>
              <a:gd name="T15" fmla="*/ 527 h 528"/>
              <a:gd name="T16" fmla="*/ 263 w 527"/>
              <a:gd name="T17" fmla="*/ 527 h 528"/>
              <a:gd name="T18" fmla="*/ 263 w 527"/>
              <a:gd name="T19" fmla="*/ 527 h 528"/>
              <a:gd name="T20" fmla="*/ 0 w 527"/>
              <a:gd name="T21" fmla="*/ 264 h 528"/>
              <a:gd name="T22" fmla="*/ 0 w 527"/>
              <a:gd name="T23" fmla="*/ 264 h 5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527" h="528">
                <a:moveTo>
                  <a:pt x="0" y="264"/>
                </a:moveTo>
                <a:cubicBezTo>
                  <a:pt x="0" y="118"/>
                  <a:pt x="117" y="0"/>
                  <a:pt x="263" y="0"/>
                </a:cubicBezTo>
                <a:lnTo>
                  <a:pt x="263" y="0"/>
                </a:lnTo>
                <a:lnTo>
                  <a:pt x="263" y="0"/>
                </a:lnTo>
                <a:cubicBezTo>
                  <a:pt x="408" y="0"/>
                  <a:pt x="526" y="118"/>
                  <a:pt x="526" y="264"/>
                </a:cubicBezTo>
                <a:lnTo>
                  <a:pt x="526" y="264"/>
                </a:lnTo>
                <a:lnTo>
                  <a:pt x="526" y="264"/>
                </a:lnTo>
                <a:cubicBezTo>
                  <a:pt x="526" y="409"/>
                  <a:pt x="408" y="527"/>
                  <a:pt x="263" y="527"/>
                </a:cubicBezTo>
                <a:lnTo>
                  <a:pt x="263" y="527"/>
                </a:lnTo>
                <a:lnTo>
                  <a:pt x="263" y="527"/>
                </a:lnTo>
                <a:cubicBezTo>
                  <a:pt x="117" y="527"/>
                  <a:pt x="0" y="409"/>
                  <a:pt x="0" y="264"/>
                </a:cubicBezTo>
                <a:lnTo>
                  <a:pt x="0" y="26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32FF2333-4B02-E140-A7B7-063AB2A70E2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4BACA88A-1376-004F-8C6D-0D0E5DE06FA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0508A6B-F8F4-EC4E-A61E-64543E246F4C}"/>
              </a:ext>
            </a:extLst>
          </p:cNvPr>
          <p:cNvSpPr txBox="1"/>
          <p:nvPr/>
        </p:nvSpPr>
        <p:spPr>
          <a:xfrm>
            <a:off x="2910969" y="544053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656F7CC-F4F0-F849-93B8-EA570E21F2B3}"/>
              </a:ext>
            </a:extLst>
          </p:cNvPr>
          <p:cNvSpPr txBox="1"/>
          <p:nvPr/>
        </p:nvSpPr>
        <p:spPr>
          <a:xfrm>
            <a:off x="8499993" y="5440536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494EDE6F-8C40-B54C-857C-162FC330352D}"/>
              </a:ext>
            </a:extLst>
          </p:cNvPr>
          <p:cNvSpPr txBox="1"/>
          <p:nvPr/>
        </p:nvSpPr>
        <p:spPr>
          <a:xfrm>
            <a:off x="14139187" y="5440536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1DF0D08-A7F5-4940-A3F5-BDB1EB221812}"/>
              </a:ext>
            </a:extLst>
          </p:cNvPr>
          <p:cNvSpPr txBox="1"/>
          <p:nvPr/>
        </p:nvSpPr>
        <p:spPr>
          <a:xfrm>
            <a:off x="19768780" y="5440536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57F67AA-4D51-AC45-A5B9-78A3317E145F}"/>
              </a:ext>
            </a:extLst>
          </p:cNvPr>
          <p:cNvSpPr txBox="1"/>
          <p:nvPr/>
        </p:nvSpPr>
        <p:spPr>
          <a:xfrm>
            <a:off x="2943030" y="6889479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E54EADC0-5599-AF4E-8072-20581FDECDDC}"/>
              </a:ext>
            </a:extLst>
          </p:cNvPr>
          <p:cNvSpPr txBox="1">
            <a:spLocks/>
          </p:cNvSpPr>
          <p:nvPr/>
        </p:nvSpPr>
        <p:spPr>
          <a:xfrm>
            <a:off x="1766784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4622D1C7-763C-FC4C-8020-D80DBE089359}"/>
              </a:ext>
            </a:extLst>
          </p:cNvPr>
          <p:cNvSpPr txBox="1"/>
          <p:nvPr/>
        </p:nvSpPr>
        <p:spPr>
          <a:xfrm>
            <a:off x="8532053" y="6889479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C25239D-6975-2849-8B27-FC53EE5B3800}"/>
              </a:ext>
            </a:extLst>
          </p:cNvPr>
          <p:cNvSpPr txBox="1">
            <a:spLocks/>
          </p:cNvSpPr>
          <p:nvPr/>
        </p:nvSpPr>
        <p:spPr>
          <a:xfrm>
            <a:off x="7399090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85247C5-6AB3-E94F-BC9C-C4B21BF13DA4}"/>
              </a:ext>
            </a:extLst>
          </p:cNvPr>
          <p:cNvSpPr txBox="1"/>
          <p:nvPr/>
        </p:nvSpPr>
        <p:spPr>
          <a:xfrm>
            <a:off x="14171246" y="68894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108BE309-9BFE-A44D-93C7-E996486E0A27}"/>
              </a:ext>
            </a:extLst>
          </p:cNvPr>
          <p:cNvSpPr txBox="1">
            <a:spLocks/>
          </p:cNvSpPr>
          <p:nvPr/>
        </p:nvSpPr>
        <p:spPr>
          <a:xfrm>
            <a:off x="13043092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5A66A15-F5C4-3A42-9CF1-9184E3B97A5E}"/>
              </a:ext>
            </a:extLst>
          </p:cNvPr>
          <p:cNvSpPr txBox="1"/>
          <p:nvPr/>
        </p:nvSpPr>
        <p:spPr>
          <a:xfrm>
            <a:off x="19800840" y="6889479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12B1E63D-E39E-084E-A9F6-6687EC35156B}"/>
              </a:ext>
            </a:extLst>
          </p:cNvPr>
          <p:cNvSpPr txBox="1">
            <a:spLocks/>
          </p:cNvSpPr>
          <p:nvPr/>
        </p:nvSpPr>
        <p:spPr>
          <a:xfrm>
            <a:off x="18685510" y="7536493"/>
            <a:ext cx="3925356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658325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111EB30A-AA93-FE41-8164-C13521A4BD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1653" y="3369856"/>
            <a:ext cx="3972204" cy="3966537"/>
          </a:xfrm>
          <a:custGeom>
            <a:avLst/>
            <a:gdLst>
              <a:gd name="T0" fmla="*/ 1544 w 3090"/>
              <a:gd name="T1" fmla="*/ 2714 h 3089"/>
              <a:gd name="T2" fmla="*/ 1544 w 3090"/>
              <a:gd name="T3" fmla="*/ 2714 h 3089"/>
              <a:gd name="T4" fmla="*/ 375 w 3090"/>
              <a:gd name="T5" fmla="*/ 1545 h 3089"/>
              <a:gd name="T6" fmla="*/ 375 w 3090"/>
              <a:gd name="T7" fmla="*/ 1545 h 3089"/>
              <a:gd name="T8" fmla="*/ 1544 w 3090"/>
              <a:gd name="T9" fmla="*/ 374 h 3089"/>
              <a:gd name="T10" fmla="*/ 1544 w 3090"/>
              <a:gd name="T11" fmla="*/ 374 h 3089"/>
              <a:gd name="T12" fmla="*/ 2714 w 3090"/>
              <a:gd name="T13" fmla="*/ 1545 h 3089"/>
              <a:gd name="T14" fmla="*/ 2714 w 3090"/>
              <a:gd name="T15" fmla="*/ 1545 h 3089"/>
              <a:gd name="T16" fmla="*/ 1544 w 3090"/>
              <a:gd name="T17" fmla="*/ 2714 h 3089"/>
              <a:gd name="T18" fmla="*/ 1544 w 3090"/>
              <a:gd name="T19" fmla="*/ 0 h 3089"/>
              <a:gd name="T20" fmla="*/ 1544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4 w 3090"/>
              <a:gd name="T27" fmla="*/ 3088 h 3089"/>
              <a:gd name="T28" fmla="*/ 1544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4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5" y="2191"/>
                  <a:pt x="375" y="1545"/>
                </a:cubicBezTo>
                <a:lnTo>
                  <a:pt x="375" y="1545"/>
                </a:lnTo>
                <a:cubicBezTo>
                  <a:pt x="375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FD5754E-3C60-2A42-ADA5-9A8139AA9A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18843" y="6860410"/>
            <a:ext cx="5337824" cy="481650"/>
          </a:xfrm>
          <a:custGeom>
            <a:avLst/>
            <a:gdLst>
              <a:gd name="T0" fmla="*/ 0 w 5504"/>
              <a:gd name="T1" fmla="*/ 374 h 375"/>
              <a:gd name="T2" fmla="*/ 5503 w 5504"/>
              <a:gd name="T3" fmla="*/ 374 h 375"/>
              <a:gd name="T4" fmla="*/ 5503 w 5504"/>
              <a:gd name="T5" fmla="*/ 0 h 375"/>
              <a:gd name="T6" fmla="*/ 0 w 5504"/>
              <a:gd name="T7" fmla="*/ 0 h 375"/>
              <a:gd name="T8" fmla="*/ 0 w 5504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04" h="375">
                <a:moveTo>
                  <a:pt x="0" y="374"/>
                </a:moveTo>
                <a:lnTo>
                  <a:pt x="5503" y="374"/>
                </a:lnTo>
                <a:lnTo>
                  <a:pt x="5503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6D5DBD93-3520-B545-801F-A247C8EB2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2313" y="3369856"/>
            <a:ext cx="3966536" cy="3966537"/>
          </a:xfrm>
          <a:custGeom>
            <a:avLst/>
            <a:gdLst>
              <a:gd name="T0" fmla="*/ 1544 w 3089"/>
              <a:gd name="T1" fmla="*/ 2714 h 3089"/>
              <a:gd name="T2" fmla="*/ 1544 w 3089"/>
              <a:gd name="T3" fmla="*/ 2714 h 3089"/>
              <a:gd name="T4" fmla="*/ 374 w 3089"/>
              <a:gd name="T5" fmla="*/ 1545 h 3089"/>
              <a:gd name="T6" fmla="*/ 374 w 3089"/>
              <a:gd name="T7" fmla="*/ 1545 h 3089"/>
              <a:gd name="T8" fmla="*/ 1544 w 3089"/>
              <a:gd name="T9" fmla="*/ 374 h 3089"/>
              <a:gd name="T10" fmla="*/ 1544 w 3089"/>
              <a:gd name="T11" fmla="*/ 374 h 3089"/>
              <a:gd name="T12" fmla="*/ 2714 w 3089"/>
              <a:gd name="T13" fmla="*/ 1545 h 3089"/>
              <a:gd name="T14" fmla="*/ 2714 w 3089"/>
              <a:gd name="T15" fmla="*/ 1545 h 3089"/>
              <a:gd name="T16" fmla="*/ 1544 w 3089"/>
              <a:gd name="T17" fmla="*/ 2714 h 3089"/>
              <a:gd name="T18" fmla="*/ 1544 w 3089"/>
              <a:gd name="T19" fmla="*/ 0 h 3089"/>
              <a:gd name="T20" fmla="*/ 1544 w 3089"/>
              <a:gd name="T21" fmla="*/ 0 h 3089"/>
              <a:gd name="T22" fmla="*/ 0 w 3089"/>
              <a:gd name="T23" fmla="*/ 1545 h 3089"/>
              <a:gd name="T24" fmla="*/ 0 w 3089"/>
              <a:gd name="T25" fmla="*/ 1545 h 3089"/>
              <a:gd name="T26" fmla="*/ 1544 w 3089"/>
              <a:gd name="T27" fmla="*/ 3088 h 3089"/>
              <a:gd name="T28" fmla="*/ 1544 w 3089"/>
              <a:gd name="T29" fmla="*/ 3088 h 3089"/>
              <a:gd name="T30" fmla="*/ 3088 w 3089"/>
              <a:gd name="T31" fmla="*/ 1545 h 3089"/>
              <a:gd name="T32" fmla="*/ 3088 w 3089"/>
              <a:gd name="T33" fmla="*/ 1545 h 3089"/>
              <a:gd name="T34" fmla="*/ 1544 w 3089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89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4" y="2191"/>
                  <a:pt x="374" y="1545"/>
                </a:cubicBezTo>
                <a:lnTo>
                  <a:pt x="374" y="1545"/>
                </a:lnTo>
                <a:cubicBezTo>
                  <a:pt x="374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8" y="2397"/>
                  <a:pt x="3088" y="1545"/>
                </a:cubicBezTo>
                <a:lnTo>
                  <a:pt x="3088" y="1545"/>
                </a:lnTo>
                <a:cubicBezTo>
                  <a:pt x="3088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09F53783-AC3C-614C-9844-F54751F78D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6669" y="6860410"/>
            <a:ext cx="5337824" cy="481650"/>
          </a:xfrm>
          <a:custGeom>
            <a:avLst/>
            <a:gdLst>
              <a:gd name="T0" fmla="*/ 0 w 4154"/>
              <a:gd name="T1" fmla="*/ 374 h 375"/>
              <a:gd name="T2" fmla="*/ 4153 w 4154"/>
              <a:gd name="T3" fmla="*/ 374 h 375"/>
              <a:gd name="T4" fmla="*/ 4153 w 4154"/>
              <a:gd name="T5" fmla="*/ 0 h 375"/>
              <a:gd name="T6" fmla="*/ 0 w 4154"/>
              <a:gd name="T7" fmla="*/ 0 h 375"/>
              <a:gd name="T8" fmla="*/ 0 w 4154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4" h="375">
                <a:moveTo>
                  <a:pt x="0" y="374"/>
                </a:moveTo>
                <a:lnTo>
                  <a:pt x="4153" y="374"/>
                </a:lnTo>
                <a:lnTo>
                  <a:pt x="4153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E8D353DE-E552-3247-A2E9-26E1B3F459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71639" y="3369856"/>
            <a:ext cx="3972200" cy="3966537"/>
          </a:xfrm>
          <a:custGeom>
            <a:avLst/>
            <a:gdLst>
              <a:gd name="T0" fmla="*/ 1544 w 3090"/>
              <a:gd name="T1" fmla="*/ 2714 h 3089"/>
              <a:gd name="T2" fmla="*/ 1544 w 3090"/>
              <a:gd name="T3" fmla="*/ 2714 h 3089"/>
              <a:gd name="T4" fmla="*/ 374 w 3090"/>
              <a:gd name="T5" fmla="*/ 1545 h 3089"/>
              <a:gd name="T6" fmla="*/ 374 w 3090"/>
              <a:gd name="T7" fmla="*/ 1545 h 3089"/>
              <a:gd name="T8" fmla="*/ 1544 w 3090"/>
              <a:gd name="T9" fmla="*/ 374 h 3089"/>
              <a:gd name="T10" fmla="*/ 1544 w 3090"/>
              <a:gd name="T11" fmla="*/ 374 h 3089"/>
              <a:gd name="T12" fmla="*/ 2714 w 3090"/>
              <a:gd name="T13" fmla="*/ 1545 h 3089"/>
              <a:gd name="T14" fmla="*/ 2714 w 3090"/>
              <a:gd name="T15" fmla="*/ 1545 h 3089"/>
              <a:gd name="T16" fmla="*/ 1544 w 3090"/>
              <a:gd name="T17" fmla="*/ 2714 h 3089"/>
              <a:gd name="T18" fmla="*/ 1544 w 3090"/>
              <a:gd name="T19" fmla="*/ 0 h 3089"/>
              <a:gd name="T20" fmla="*/ 1544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4 w 3090"/>
              <a:gd name="T27" fmla="*/ 3088 h 3089"/>
              <a:gd name="T28" fmla="*/ 1544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4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4" y="2714"/>
                </a:moveTo>
                <a:lnTo>
                  <a:pt x="1544" y="2714"/>
                </a:lnTo>
                <a:cubicBezTo>
                  <a:pt x="898" y="2714"/>
                  <a:pt x="374" y="2191"/>
                  <a:pt x="374" y="1545"/>
                </a:cubicBezTo>
                <a:lnTo>
                  <a:pt x="374" y="1545"/>
                </a:lnTo>
                <a:cubicBezTo>
                  <a:pt x="374" y="898"/>
                  <a:pt x="898" y="374"/>
                  <a:pt x="1544" y="374"/>
                </a:cubicBezTo>
                <a:lnTo>
                  <a:pt x="1544" y="374"/>
                </a:lnTo>
                <a:cubicBezTo>
                  <a:pt x="2190" y="374"/>
                  <a:pt x="2714" y="898"/>
                  <a:pt x="2714" y="1545"/>
                </a:cubicBezTo>
                <a:lnTo>
                  <a:pt x="2714" y="1545"/>
                </a:lnTo>
                <a:cubicBezTo>
                  <a:pt x="2714" y="2191"/>
                  <a:pt x="2190" y="2714"/>
                  <a:pt x="1544" y="2714"/>
                </a:cubicBezTo>
                <a:close/>
                <a:moveTo>
                  <a:pt x="1544" y="0"/>
                </a:moveTo>
                <a:lnTo>
                  <a:pt x="1544" y="0"/>
                </a:lnTo>
                <a:cubicBezTo>
                  <a:pt x="692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2" y="3088"/>
                  <a:pt x="1544" y="3088"/>
                </a:cubicBezTo>
                <a:lnTo>
                  <a:pt x="1544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4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A0E90A0D-C5FE-D844-81BA-1BB9C26FC8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88827" y="6860410"/>
            <a:ext cx="5337824" cy="481650"/>
          </a:xfrm>
          <a:custGeom>
            <a:avLst/>
            <a:gdLst>
              <a:gd name="T0" fmla="*/ 0 w 4153"/>
              <a:gd name="T1" fmla="*/ 374 h 375"/>
              <a:gd name="T2" fmla="*/ 4152 w 4153"/>
              <a:gd name="T3" fmla="*/ 374 h 375"/>
              <a:gd name="T4" fmla="*/ 4152 w 4153"/>
              <a:gd name="T5" fmla="*/ 0 h 375"/>
              <a:gd name="T6" fmla="*/ 0 w 4153"/>
              <a:gd name="T7" fmla="*/ 0 h 375"/>
              <a:gd name="T8" fmla="*/ 0 w 4153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53" h="375">
                <a:moveTo>
                  <a:pt x="0" y="374"/>
                </a:moveTo>
                <a:lnTo>
                  <a:pt x="4152" y="374"/>
                </a:lnTo>
                <a:lnTo>
                  <a:pt x="4152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5FDB49C-6EB0-7548-964C-E9DA48EF86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06631" y="3369856"/>
            <a:ext cx="3972200" cy="3966537"/>
          </a:xfrm>
          <a:custGeom>
            <a:avLst/>
            <a:gdLst>
              <a:gd name="T0" fmla="*/ 1545 w 3090"/>
              <a:gd name="T1" fmla="*/ 2714 h 3089"/>
              <a:gd name="T2" fmla="*/ 1545 w 3090"/>
              <a:gd name="T3" fmla="*/ 2714 h 3089"/>
              <a:gd name="T4" fmla="*/ 375 w 3090"/>
              <a:gd name="T5" fmla="*/ 1545 h 3089"/>
              <a:gd name="T6" fmla="*/ 375 w 3090"/>
              <a:gd name="T7" fmla="*/ 1545 h 3089"/>
              <a:gd name="T8" fmla="*/ 1545 w 3090"/>
              <a:gd name="T9" fmla="*/ 374 h 3089"/>
              <a:gd name="T10" fmla="*/ 1545 w 3090"/>
              <a:gd name="T11" fmla="*/ 374 h 3089"/>
              <a:gd name="T12" fmla="*/ 2715 w 3090"/>
              <a:gd name="T13" fmla="*/ 1545 h 3089"/>
              <a:gd name="T14" fmla="*/ 2715 w 3090"/>
              <a:gd name="T15" fmla="*/ 1545 h 3089"/>
              <a:gd name="T16" fmla="*/ 1545 w 3090"/>
              <a:gd name="T17" fmla="*/ 2714 h 3089"/>
              <a:gd name="T18" fmla="*/ 1545 w 3090"/>
              <a:gd name="T19" fmla="*/ 0 h 3089"/>
              <a:gd name="T20" fmla="*/ 1545 w 3090"/>
              <a:gd name="T21" fmla="*/ 0 h 3089"/>
              <a:gd name="T22" fmla="*/ 0 w 3090"/>
              <a:gd name="T23" fmla="*/ 1545 h 3089"/>
              <a:gd name="T24" fmla="*/ 0 w 3090"/>
              <a:gd name="T25" fmla="*/ 1545 h 3089"/>
              <a:gd name="T26" fmla="*/ 1545 w 3090"/>
              <a:gd name="T27" fmla="*/ 3088 h 3089"/>
              <a:gd name="T28" fmla="*/ 1545 w 3090"/>
              <a:gd name="T29" fmla="*/ 3088 h 3089"/>
              <a:gd name="T30" fmla="*/ 3089 w 3090"/>
              <a:gd name="T31" fmla="*/ 1545 h 3089"/>
              <a:gd name="T32" fmla="*/ 3089 w 3090"/>
              <a:gd name="T33" fmla="*/ 1545 h 3089"/>
              <a:gd name="T34" fmla="*/ 1545 w 3090"/>
              <a:gd name="T35" fmla="*/ 0 h 308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3090" h="3089">
                <a:moveTo>
                  <a:pt x="1545" y="2714"/>
                </a:moveTo>
                <a:lnTo>
                  <a:pt x="1545" y="2714"/>
                </a:lnTo>
                <a:cubicBezTo>
                  <a:pt x="898" y="2714"/>
                  <a:pt x="375" y="2191"/>
                  <a:pt x="375" y="1545"/>
                </a:cubicBezTo>
                <a:lnTo>
                  <a:pt x="375" y="1545"/>
                </a:lnTo>
                <a:cubicBezTo>
                  <a:pt x="375" y="898"/>
                  <a:pt x="898" y="374"/>
                  <a:pt x="1545" y="374"/>
                </a:cubicBezTo>
                <a:lnTo>
                  <a:pt x="1545" y="374"/>
                </a:lnTo>
                <a:cubicBezTo>
                  <a:pt x="2191" y="374"/>
                  <a:pt x="2715" y="898"/>
                  <a:pt x="2715" y="1545"/>
                </a:cubicBezTo>
                <a:lnTo>
                  <a:pt x="2715" y="1545"/>
                </a:lnTo>
                <a:cubicBezTo>
                  <a:pt x="2715" y="2191"/>
                  <a:pt x="2191" y="2714"/>
                  <a:pt x="1545" y="2714"/>
                </a:cubicBezTo>
                <a:close/>
                <a:moveTo>
                  <a:pt x="1545" y="0"/>
                </a:moveTo>
                <a:lnTo>
                  <a:pt x="1545" y="0"/>
                </a:lnTo>
                <a:cubicBezTo>
                  <a:pt x="691" y="0"/>
                  <a:pt x="0" y="692"/>
                  <a:pt x="0" y="1545"/>
                </a:cubicBezTo>
                <a:lnTo>
                  <a:pt x="0" y="1545"/>
                </a:lnTo>
                <a:cubicBezTo>
                  <a:pt x="0" y="2397"/>
                  <a:pt x="691" y="3088"/>
                  <a:pt x="1545" y="3088"/>
                </a:cubicBezTo>
                <a:lnTo>
                  <a:pt x="1545" y="3088"/>
                </a:lnTo>
                <a:cubicBezTo>
                  <a:pt x="2397" y="3088"/>
                  <a:pt x="3089" y="2397"/>
                  <a:pt x="3089" y="1545"/>
                </a:cubicBezTo>
                <a:lnTo>
                  <a:pt x="3089" y="1545"/>
                </a:lnTo>
                <a:cubicBezTo>
                  <a:pt x="3089" y="692"/>
                  <a:pt x="2397" y="0"/>
                  <a:pt x="154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55EF8114-87C6-B74A-B248-229B635C78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526653" y="6860410"/>
            <a:ext cx="5332156" cy="481650"/>
          </a:xfrm>
          <a:custGeom>
            <a:avLst/>
            <a:gdLst>
              <a:gd name="T0" fmla="*/ 0 w 5527"/>
              <a:gd name="T1" fmla="*/ 374 h 375"/>
              <a:gd name="T2" fmla="*/ 5526 w 5527"/>
              <a:gd name="T3" fmla="*/ 374 h 375"/>
              <a:gd name="T4" fmla="*/ 5526 w 5527"/>
              <a:gd name="T5" fmla="*/ 0 h 375"/>
              <a:gd name="T6" fmla="*/ 0 w 5527"/>
              <a:gd name="T7" fmla="*/ 0 h 375"/>
              <a:gd name="T8" fmla="*/ 0 w 5527"/>
              <a:gd name="T9" fmla="*/ 374 h 3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527" h="375">
                <a:moveTo>
                  <a:pt x="0" y="374"/>
                </a:moveTo>
                <a:lnTo>
                  <a:pt x="5526" y="374"/>
                </a:lnTo>
                <a:lnTo>
                  <a:pt x="5526" y="0"/>
                </a:lnTo>
                <a:lnTo>
                  <a:pt x="0" y="0"/>
                </a:lnTo>
                <a:lnTo>
                  <a:pt x="0" y="37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44E5F46-90A7-7E49-9D9F-90BD46AFE6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29607" y="8333694"/>
            <a:ext cx="1116297" cy="810304"/>
          </a:xfrm>
          <a:custGeom>
            <a:avLst/>
            <a:gdLst>
              <a:gd name="T0" fmla="*/ 434 w 870"/>
              <a:gd name="T1" fmla="*/ 631 h 632"/>
              <a:gd name="T2" fmla="*/ 869 w 870"/>
              <a:gd name="T3" fmla="*/ 0 h 632"/>
              <a:gd name="T4" fmla="*/ 0 w 870"/>
              <a:gd name="T5" fmla="*/ 0 h 632"/>
              <a:gd name="T6" fmla="*/ 434 w 870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0" h="632">
                <a:moveTo>
                  <a:pt x="434" y="631"/>
                </a:moveTo>
                <a:lnTo>
                  <a:pt x="869" y="0"/>
                </a:lnTo>
                <a:lnTo>
                  <a:pt x="0" y="0"/>
                </a:lnTo>
                <a:lnTo>
                  <a:pt x="434" y="631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ED54B98-99CD-E34E-A8C6-B6FB66FF24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67433" y="8333694"/>
            <a:ext cx="1116297" cy="810304"/>
          </a:xfrm>
          <a:custGeom>
            <a:avLst/>
            <a:gdLst>
              <a:gd name="T0" fmla="*/ 434 w 870"/>
              <a:gd name="T1" fmla="*/ 631 h 632"/>
              <a:gd name="T2" fmla="*/ 869 w 870"/>
              <a:gd name="T3" fmla="*/ 0 h 632"/>
              <a:gd name="T4" fmla="*/ 0 w 870"/>
              <a:gd name="T5" fmla="*/ 0 h 632"/>
              <a:gd name="T6" fmla="*/ 434 w 870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0" h="632">
                <a:moveTo>
                  <a:pt x="434" y="631"/>
                </a:moveTo>
                <a:lnTo>
                  <a:pt x="869" y="0"/>
                </a:lnTo>
                <a:lnTo>
                  <a:pt x="0" y="0"/>
                </a:lnTo>
                <a:lnTo>
                  <a:pt x="434" y="631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B283CFDC-B0FF-B447-936A-D91956401B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296758" y="8333694"/>
            <a:ext cx="1121963" cy="810304"/>
          </a:xfrm>
          <a:custGeom>
            <a:avLst/>
            <a:gdLst>
              <a:gd name="T0" fmla="*/ 435 w 871"/>
              <a:gd name="T1" fmla="*/ 631 h 632"/>
              <a:gd name="T2" fmla="*/ 870 w 871"/>
              <a:gd name="T3" fmla="*/ 0 h 632"/>
              <a:gd name="T4" fmla="*/ 0 w 871"/>
              <a:gd name="T5" fmla="*/ 0 h 632"/>
              <a:gd name="T6" fmla="*/ 435 w 871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1" h="632">
                <a:moveTo>
                  <a:pt x="435" y="631"/>
                </a:moveTo>
                <a:lnTo>
                  <a:pt x="870" y="0"/>
                </a:lnTo>
                <a:lnTo>
                  <a:pt x="0" y="0"/>
                </a:lnTo>
                <a:lnTo>
                  <a:pt x="435" y="631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00F08629-8DB9-5D4D-9263-ED0EECF8CB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31750" y="8333694"/>
            <a:ext cx="1121963" cy="810304"/>
          </a:xfrm>
          <a:custGeom>
            <a:avLst/>
            <a:gdLst>
              <a:gd name="T0" fmla="*/ 435 w 871"/>
              <a:gd name="T1" fmla="*/ 631 h 632"/>
              <a:gd name="T2" fmla="*/ 870 w 871"/>
              <a:gd name="T3" fmla="*/ 0 h 632"/>
              <a:gd name="T4" fmla="*/ 0 w 871"/>
              <a:gd name="T5" fmla="*/ 0 h 632"/>
              <a:gd name="T6" fmla="*/ 435 w 871"/>
              <a:gd name="T7" fmla="*/ 631 h 6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871" h="632">
                <a:moveTo>
                  <a:pt x="435" y="631"/>
                </a:moveTo>
                <a:lnTo>
                  <a:pt x="870" y="0"/>
                </a:lnTo>
                <a:lnTo>
                  <a:pt x="0" y="0"/>
                </a:lnTo>
                <a:lnTo>
                  <a:pt x="435" y="631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0559A6-9B02-4848-95D3-6705CB727FFB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272676E-CA21-4B46-B3C3-C6B3D42CDA7A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BBC59C1-C1B7-C74C-9471-38C1D2A75315}"/>
              </a:ext>
            </a:extLst>
          </p:cNvPr>
          <p:cNvSpPr txBox="1"/>
          <p:nvPr/>
        </p:nvSpPr>
        <p:spPr>
          <a:xfrm>
            <a:off x="3774822" y="4245128"/>
            <a:ext cx="825867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19717B4-F0B5-0C41-B959-04EDDE6552FD}"/>
              </a:ext>
            </a:extLst>
          </p:cNvPr>
          <p:cNvSpPr txBox="1"/>
          <p:nvPr/>
        </p:nvSpPr>
        <p:spPr>
          <a:xfrm>
            <a:off x="8925096" y="4245128"/>
            <a:ext cx="120097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FD2B493-0160-DA49-B948-BA9668CB8494}"/>
              </a:ext>
            </a:extLst>
          </p:cNvPr>
          <p:cNvSpPr txBox="1"/>
          <p:nvPr/>
        </p:nvSpPr>
        <p:spPr>
          <a:xfrm>
            <a:off x="14235614" y="4245128"/>
            <a:ext cx="1244250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5C8B79AA-FC8B-F54E-ABA3-549A45E17076}"/>
              </a:ext>
            </a:extLst>
          </p:cNvPr>
          <p:cNvSpPr txBox="1"/>
          <p:nvPr/>
        </p:nvSpPr>
        <p:spPr>
          <a:xfrm>
            <a:off x="19515302" y="4245128"/>
            <a:ext cx="1354858" cy="2215991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138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1E08366-F9C4-A549-A354-BFB9E5DA2D6F}"/>
              </a:ext>
            </a:extLst>
          </p:cNvPr>
          <p:cNvSpPr txBox="1"/>
          <p:nvPr/>
        </p:nvSpPr>
        <p:spPr>
          <a:xfrm>
            <a:off x="8663807" y="9949728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3DC8D356-1FF9-A84E-86F8-91F3BD56E650}"/>
              </a:ext>
            </a:extLst>
          </p:cNvPr>
          <p:cNvSpPr txBox="1">
            <a:spLocks/>
          </p:cNvSpPr>
          <p:nvPr/>
        </p:nvSpPr>
        <p:spPr>
          <a:xfrm>
            <a:off x="754231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8D24A52C-D25C-1B47-B7A2-6431EA38B84F}"/>
              </a:ext>
            </a:extLst>
          </p:cNvPr>
          <p:cNvSpPr txBox="1"/>
          <p:nvPr/>
        </p:nvSpPr>
        <p:spPr>
          <a:xfrm>
            <a:off x="3366428" y="994972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30D536BC-006C-8840-82E7-6F09DA3E0163}"/>
              </a:ext>
            </a:extLst>
          </p:cNvPr>
          <p:cNvSpPr txBox="1">
            <a:spLocks/>
          </p:cNvSpPr>
          <p:nvPr/>
        </p:nvSpPr>
        <p:spPr>
          <a:xfrm>
            <a:off x="220165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40FECD0-7AC6-0844-B29B-D4DAD9309F49}"/>
              </a:ext>
            </a:extLst>
          </p:cNvPr>
          <p:cNvSpPr txBox="1"/>
          <p:nvPr/>
        </p:nvSpPr>
        <p:spPr>
          <a:xfrm>
            <a:off x="13993988" y="9949728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123518C-7F92-C548-8CED-36549CDEF523}"/>
              </a:ext>
            </a:extLst>
          </p:cNvPr>
          <p:cNvSpPr txBox="1">
            <a:spLocks/>
          </p:cNvSpPr>
          <p:nvPr/>
        </p:nvSpPr>
        <p:spPr>
          <a:xfrm>
            <a:off x="1287730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88B55FCF-C963-914E-8EA4-966D86E1A558}"/>
              </a:ext>
            </a:extLst>
          </p:cNvPr>
          <p:cNvSpPr txBox="1"/>
          <p:nvPr/>
        </p:nvSpPr>
        <p:spPr>
          <a:xfrm>
            <a:off x="19313324" y="994972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6BAC9B89-D55D-D946-BE8C-00856D801851}"/>
              </a:ext>
            </a:extLst>
          </p:cNvPr>
          <p:cNvSpPr txBox="1">
            <a:spLocks/>
          </p:cNvSpPr>
          <p:nvPr/>
        </p:nvSpPr>
        <p:spPr>
          <a:xfrm>
            <a:off x="18209463" y="10584126"/>
            <a:ext cx="396653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76997817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Freeform 38">
            <a:extLst>
              <a:ext uri="{FF2B5EF4-FFF2-40B4-BE49-F238E27FC236}">
                <a16:creationId xmlns:a16="http://schemas.microsoft.com/office/drawing/2014/main" id="{A112EF18-4EE9-854C-9B4B-C55560B427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047230" y="9706639"/>
            <a:ext cx="2442890" cy="1836380"/>
          </a:xfrm>
          <a:custGeom>
            <a:avLst/>
            <a:gdLst>
              <a:gd name="T0" fmla="*/ 0 w 2559"/>
              <a:gd name="T1" fmla="*/ 1475 h 1922"/>
              <a:gd name="T2" fmla="*/ 1 w 2559"/>
              <a:gd name="T3" fmla="*/ 1921 h 1922"/>
              <a:gd name="T4" fmla="*/ 2558 w 2559"/>
              <a:gd name="T5" fmla="*/ 444 h 1922"/>
              <a:gd name="T6" fmla="*/ 2557 w 2559"/>
              <a:gd name="T7" fmla="*/ 0 h 1922"/>
              <a:gd name="T8" fmla="*/ 0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0" y="1475"/>
                </a:moveTo>
                <a:lnTo>
                  <a:pt x="1" y="1921"/>
                </a:lnTo>
                <a:lnTo>
                  <a:pt x="2558" y="444"/>
                </a:lnTo>
                <a:lnTo>
                  <a:pt x="2557" y="0"/>
                </a:lnTo>
                <a:lnTo>
                  <a:pt x="0" y="147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Freeform 39">
            <a:extLst>
              <a:ext uri="{FF2B5EF4-FFF2-40B4-BE49-F238E27FC236}">
                <a16:creationId xmlns:a16="http://schemas.microsoft.com/office/drawing/2014/main" id="{0D5613A2-5F10-2B42-ADA3-B6845BDACD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21187" y="8295662"/>
            <a:ext cx="4868934" cy="2817746"/>
          </a:xfrm>
          <a:custGeom>
            <a:avLst/>
            <a:gdLst>
              <a:gd name="T0" fmla="*/ 0 w 5098"/>
              <a:gd name="T1" fmla="*/ 1476 h 2952"/>
              <a:gd name="T2" fmla="*/ 2540 w 5098"/>
              <a:gd name="T3" fmla="*/ 2951 h 2952"/>
              <a:gd name="T4" fmla="*/ 5097 w 5098"/>
              <a:gd name="T5" fmla="*/ 1476 h 2952"/>
              <a:gd name="T6" fmla="*/ 2557 w 5098"/>
              <a:gd name="T7" fmla="*/ 0 h 2952"/>
              <a:gd name="T8" fmla="*/ 0 w 5098"/>
              <a:gd name="T9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098" h="2952">
                <a:moveTo>
                  <a:pt x="0" y="1476"/>
                </a:moveTo>
                <a:lnTo>
                  <a:pt x="2540" y="2951"/>
                </a:lnTo>
                <a:lnTo>
                  <a:pt x="5097" y="1476"/>
                </a:lnTo>
                <a:lnTo>
                  <a:pt x="2557" y="0"/>
                </a:lnTo>
                <a:lnTo>
                  <a:pt x="0" y="1476"/>
                </a:lnTo>
              </a:path>
            </a:pathLst>
          </a:custGeom>
          <a:solidFill>
            <a:schemeClr val="accent5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2" name="Freeform 40">
            <a:extLst>
              <a:ext uri="{FF2B5EF4-FFF2-40B4-BE49-F238E27FC236}">
                <a16:creationId xmlns:a16="http://schemas.microsoft.com/office/drawing/2014/main" id="{86833C00-7D7F-4342-B7E8-A1B959A14A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722273" y="8354628"/>
            <a:ext cx="4670974" cy="2704027"/>
          </a:xfrm>
          <a:custGeom>
            <a:avLst/>
            <a:gdLst>
              <a:gd name="T0" fmla="*/ 0 w 4892"/>
              <a:gd name="T1" fmla="*/ 1417 h 2833"/>
              <a:gd name="T2" fmla="*/ 2454 w 4892"/>
              <a:gd name="T3" fmla="*/ 0 h 2833"/>
              <a:gd name="T4" fmla="*/ 4891 w 4892"/>
              <a:gd name="T5" fmla="*/ 1417 h 2833"/>
              <a:gd name="T6" fmla="*/ 2437 w 4892"/>
              <a:gd name="T7" fmla="*/ 2832 h 2833"/>
              <a:gd name="T8" fmla="*/ 0 w 4892"/>
              <a:gd name="T9" fmla="*/ 1417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892" h="2833">
                <a:moveTo>
                  <a:pt x="0" y="1417"/>
                </a:moveTo>
                <a:lnTo>
                  <a:pt x="2454" y="0"/>
                </a:lnTo>
                <a:lnTo>
                  <a:pt x="4891" y="1417"/>
                </a:lnTo>
                <a:lnTo>
                  <a:pt x="2437" y="2832"/>
                </a:lnTo>
                <a:lnTo>
                  <a:pt x="0" y="141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1">
            <a:extLst>
              <a:ext uri="{FF2B5EF4-FFF2-40B4-BE49-F238E27FC236}">
                <a16:creationId xmlns:a16="http://schemas.microsoft.com/office/drawing/2014/main" id="{D124EE41-73EC-1444-84CF-87F30B324E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04339" y="9706639"/>
            <a:ext cx="2442890" cy="1836380"/>
          </a:xfrm>
          <a:custGeom>
            <a:avLst/>
            <a:gdLst>
              <a:gd name="T0" fmla="*/ 2557 w 2559"/>
              <a:gd name="T1" fmla="*/ 1475 h 1922"/>
              <a:gd name="T2" fmla="*/ 2558 w 2559"/>
              <a:gd name="T3" fmla="*/ 1921 h 1922"/>
              <a:gd name="T4" fmla="*/ 0 w 2559"/>
              <a:gd name="T5" fmla="*/ 444 h 1922"/>
              <a:gd name="T6" fmla="*/ 17 w 2559"/>
              <a:gd name="T7" fmla="*/ 0 h 1922"/>
              <a:gd name="T8" fmla="*/ 2557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7" y="1475"/>
                </a:moveTo>
                <a:lnTo>
                  <a:pt x="2558" y="1921"/>
                </a:lnTo>
                <a:lnTo>
                  <a:pt x="0" y="444"/>
                </a:lnTo>
                <a:lnTo>
                  <a:pt x="17" y="0"/>
                </a:lnTo>
                <a:lnTo>
                  <a:pt x="2557" y="1475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4" name="Freeform 42">
            <a:extLst>
              <a:ext uri="{FF2B5EF4-FFF2-40B4-BE49-F238E27FC236}">
                <a16:creationId xmlns:a16="http://schemas.microsoft.com/office/drawing/2014/main" id="{096D0806-2AC0-DD4C-AA4F-636449FD94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019387" y="9706639"/>
            <a:ext cx="737078" cy="884496"/>
          </a:xfrm>
          <a:custGeom>
            <a:avLst/>
            <a:gdLst>
              <a:gd name="T0" fmla="*/ 44 w 771"/>
              <a:gd name="T1" fmla="*/ 421 h 927"/>
              <a:gd name="T2" fmla="*/ 42 w 771"/>
              <a:gd name="T3" fmla="*/ 422 h 927"/>
              <a:gd name="T4" fmla="*/ 39 w 771"/>
              <a:gd name="T5" fmla="*/ 424 h 927"/>
              <a:gd name="T6" fmla="*/ 33 w 771"/>
              <a:gd name="T7" fmla="*/ 428 h 927"/>
              <a:gd name="T8" fmla="*/ 29 w 771"/>
              <a:gd name="T9" fmla="*/ 431 h 927"/>
              <a:gd name="T10" fmla="*/ 24 w 771"/>
              <a:gd name="T11" fmla="*/ 435 h 927"/>
              <a:gd name="T12" fmla="*/ 23 w 771"/>
              <a:gd name="T13" fmla="*/ 436 h 927"/>
              <a:gd name="T14" fmla="*/ 22 w 771"/>
              <a:gd name="T15" fmla="*/ 437 h 927"/>
              <a:gd name="T16" fmla="*/ 16 w 771"/>
              <a:gd name="T17" fmla="*/ 444 h 927"/>
              <a:gd name="T18" fmla="*/ 14 w 771"/>
              <a:gd name="T19" fmla="*/ 446 h 927"/>
              <a:gd name="T20" fmla="*/ 13 w 771"/>
              <a:gd name="T21" fmla="*/ 447 h 927"/>
              <a:gd name="T22" fmla="*/ 10 w 771"/>
              <a:gd name="T23" fmla="*/ 452 h 927"/>
              <a:gd name="T24" fmla="*/ 9 w 771"/>
              <a:gd name="T25" fmla="*/ 454 h 927"/>
              <a:gd name="T26" fmla="*/ 8 w 771"/>
              <a:gd name="T27" fmla="*/ 456 h 927"/>
              <a:gd name="T28" fmla="*/ 6 w 771"/>
              <a:gd name="T29" fmla="*/ 460 h 927"/>
              <a:gd name="T30" fmla="*/ 5 w 771"/>
              <a:gd name="T31" fmla="*/ 463 h 927"/>
              <a:gd name="T32" fmla="*/ 4 w 771"/>
              <a:gd name="T33" fmla="*/ 464 h 927"/>
              <a:gd name="T34" fmla="*/ 3 w 771"/>
              <a:gd name="T35" fmla="*/ 468 h 927"/>
              <a:gd name="T36" fmla="*/ 2 w 771"/>
              <a:gd name="T37" fmla="*/ 471 h 927"/>
              <a:gd name="T38" fmla="*/ 2 w 771"/>
              <a:gd name="T39" fmla="*/ 472 h 927"/>
              <a:gd name="T40" fmla="*/ 2 w 771"/>
              <a:gd name="T41" fmla="*/ 477 h 927"/>
              <a:gd name="T42" fmla="*/ 1 w 771"/>
              <a:gd name="T43" fmla="*/ 480 h 927"/>
              <a:gd name="T44" fmla="*/ 0 w 771"/>
              <a:gd name="T45" fmla="*/ 926 h 927"/>
              <a:gd name="T46" fmla="*/ 1 w 771"/>
              <a:gd name="T47" fmla="*/ 922 h 927"/>
              <a:gd name="T48" fmla="*/ 1 w 771"/>
              <a:gd name="T49" fmla="*/ 917 h 927"/>
              <a:gd name="T50" fmla="*/ 2 w 771"/>
              <a:gd name="T51" fmla="*/ 913 h 927"/>
              <a:gd name="T52" fmla="*/ 3 w 771"/>
              <a:gd name="T53" fmla="*/ 909 h 927"/>
              <a:gd name="T54" fmla="*/ 5 w 771"/>
              <a:gd name="T55" fmla="*/ 906 h 927"/>
              <a:gd name="T56" fmla="*/ 7 w 771"/>
              <a:gd name="T57" fmla="*/ 901 h 927"/>
              <a:gd name="T58" fmla="*/ 9 w 771"/>
              <a:gd name="T59" fmla="*/ 897 h 927"/>
              <a:gd name="T60" fmla="*/ 12 w 771"/>
              <a:gd name="T61" fmla="*/ 892 h 927"/>
              <a:gd name="T62" fmla="*/ 14 w 771"/>
              <a:gd name="T63" fmla="*/ 889 h 927"/>
              <a:gd name="T64" fmla="*/ 21 w 771"/>
              <a:gd name="T65" fmla="*/ 883 h 927"/>
              <a:gd name="T66" fmla="*/ 23 w 771"/>
              <a:gd name="T67" fmla="*/ 880 h 927"/>
              <a:gd name="T68" fmla="*/ 27 w 771"/>
              <a:gd name="T69" fmla="*/ 877 h 927"/>
              <a:gd name="T70" fmla="*/ 32 w 771"/>
              <a:gd name="T71" fmla="*/ 873 h 927"/>
              <a:gd name="T72" fmla="*/ 37 w 771"/>
              <a:gd name="T73" fmla="*/ 870 h 927"/>
              <a:gd name="T74" fmla="*/ 43 w 771"/>
              <a:gd name="T75" fmla="*/ 866 h 927"/>
              <a:gd name="T76" fmla="*/ 770 w 771"/>
              <a:gd name="T77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1" h="927">
                <a:moveTo>
                  <a:pt x="44" y="421"/>
                </a:moveTo>
                <a:lnTo>
                  <a:pt x="44" y="421"/>
                </a:lnTo>
                <a:cubicBezTo>
                  <a:pt x="44" y="421"/>
                  <a:pt x="43" y="422"/>
                  <a:pt x="42" y="422"/>
                </a:cubicBezTo>
                <a:lnTo>
                  <a:pt x="42" y="422"/>
                </a:lnTo>
                <a:cubicBezTo>
                  <a:pt x="41" y="423"/>
                  <a:pt x="40" y="423"/>
                  <a:pt x="39" y="424"/>
                </a:cubicBezTo>
                <a:lnTo>
                  <a:pt x="39" y="424"/>
                </a:lnTo>
                <a:cubicBezTo>
                  <a:pt x="37" y="426"/>
                  <a:pt x="35" y="427"/>
                  <a:pt x="33" y="428"/>
                </a:cubicBezTo>
                <a:lnTo>
                  <a:pt x="33" y="428"/>
                </a:lnTo>
                <a:cubicBezTo>
                  <a:pt x="32" y="429"/>
                  <a:pt x="30" y="430"/>
                  <a:pt x="29" y="431"/>
                </a:cubicBezTo>
                <a:lnTo>
                  <a:pt x="29" y="431"/>
                </a:lnTo>
                <a:cubicBezTo>
                  <a:pt x="27" y="433"/>
                  <a:pt x="26" y="434"/>
                  <a:pt x="24" y="435"/>
                </a:cubicBezTo>
                <a:lnTo>
                  <a:pt x="24" y="435"/>
                </a:lnTo>
                <a:cubicBezTo>
                  <a:pt x="24" y="435"/>
                  <a:pt x="24" y="436"/>
                  <a:pt x="23" y="436"/>
                </a:cubicBezTo>
                <a:lnTo>
                  <a:pt x="23" y="436"/>
                </a:lnTo>
                <a:cubicBezTo>
                  <a:pt x="23" y="436"/>
                  <a:pt x="23" y="437"/>
                  <a:pt x="22" y="437"/>
                </a:cubicBezTo>
                <a:lnTo>
                  <a:pt x="22" y="437"/>
                </a:lnTo>
                <a:cubicBezTo>
                  <a:pt x="20" y="440"/>
                  <a:pt x="17" y="442"/>
                  <a:pt x="16" y="444"/>
                </a:cubicBezTo>
                <a:lnTo>
                  <a:pt x="16" y="444"/>
                </a:lnTo>
                <a:cubicBezTo>
                  <a:pt x="15" y="444"/>
                  <a:pt x="14" y="445"/>
                  <a:pt x="14" y="446"/>
                </a:cubicBezTo>
                <a:lnTo>
                  <a:pt x="14" y="446"/>
                </a:lnTo>
                <a:cubicBezTo>
                  <a:pt x="14" y="446"/>
                  <a:pt x="14" y="447"/>
                  <a:pt x="13" y="447"/>
                </a:cubicBezTo>
                <a:lnTo>
                  <a:pt x="13" y="447"/>
                </a:lnTo>
                <a:cubicBezTo>
                  <a:pt x="12" y="449"/>
                  <a:pt x="11" y="450"/>
                  <a:pt x="10" y="452"/>
                </a:cubicBezTo>
                <a:lnTo>
                  <a:pt x="10" y="452"/>
                </a:lnTo>
                <a:cubicBezTo>
                  <a:pt x="9" y="453"/>
                  <a:pt x="9" y="453"/>
                  <a:pt x="9" y="454"/>
                </a:cubicBezTo>
                <a:lnTo>
                  <a:pt x="9" y="454"/>
                </a:lnTo>
                <a:cubicBezTo>
                  <a:pt x="8" y="454"/>
                  <a:pt x="8" y="455"/>
                  <a:pt x="8" y="456"/>
                </a:cubicBezTo>
                <a:lnTo>
                  <a:pt x="8" y="456"/>
                </a:lnTo>
                <a:cubicBezTo>
                  <a:pt x="7" y="457"/>
                  <a:pt x="6" y="459"/>
                  <a:pt x="6" y="460"/>
                </a:cubicBezTo>
                <a:lnTo>
                  <a:pt x="6" y="460"/>
                </a:lnTo>
                <a:cubicBezTo>
                  <a:pt x="5" y="461"/>
                  <a:pt x="5" y="462"/>
                  <a:pt x="5" y="463"/>
                </a:cubicBezTo>
                <a:lnTo>
                  <a:pt x="5" y="463"/>
                </a:lnTo>
                <a:cubicBezTo>
                  <a:pt x="5" y="463"/>
                  <a:pt x="5" y="463"/>
                  <a:pt x="4" y="464"/>
                </a:cubicBezTo>
                <a:lnTo>
                  <a:pt x="4" y="464"/>
                </a:lnTo>
                <a:cubicBezTo>
                  <a:pt x="4" y="465"/>
                  <a:pt x="3" y="467"/>
                  <a:pt x="3" y="468"/>
                </a:cubicBezTo>
                <a:lnTo>
                  <a:pt x="3" y="468"/>
                </a:lnTo>
                <a:cubicBezTo>
                  <a:pt x="3" y="469"/>
                  <a:pt x="2" y="470"/>
                  <a:pt x="2" y="471"/>
                </a:cubicBezTo>
                <a:lnTo>
                  <a:pt x="2" y="471"/>
                </a:lnTo>
                <a:cubicBezTo>
                  <a:pt x="2" y="472"/>
                  <a:pt x="2" y="472"/>
                  <a:pt x="2" y="472"/>
                </a:cubicBezTo>
                <a:lnTo>
                  <a:pt x="2" y="472"/>
                </a:lnTo>
                <a:cubicBezTo>
                  <a:pt x="2" y="473"/>
                  <a:pt x="2" y="475"/>
                  <a:pt x="2" y="477"/>
                </a:cubicBezTo>
                <a:lnTo>
                  <a:pt x="2" y="477"/>
                </a:lnTo>
                <a:cubicBezTo>
                  <a:pt x="2" y="477"/>
                  <a:pt x="1" y="478"/>
                  <a:pt x="1" y="480"/>
                </a:cubicBezTo>
                <a:lnTo>
                  <a:pt x="1" y="480"/>
                </a:lnTo>
                <a:cubicBezTo>
                  <a:pt x="1" y="480"/>
                  <a:pt x="1" y="480"/>
                  <a:pt x="1" y="481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925"/>
                  <a:pt x="0" y="923"/>
                  <a:pt x="1" y="922"/>
                </a:cubicBezTo>
                <a:lnTo>
                  <a:pt x="1" y="922"/>
                </a:lnTo>
                <a:cubicBezTo>
                  <a:pt x="1" y="920"/>
                  <a:pt x="1" y="918"/>
                  <a:pt x="1" y="917"/>
                </a:cubicBezTo>
                <a:lnTo>
                  <a:pt x="1" y="917"/>
                </a:lnTo>
                <a:cubicBezTo>
                  <a:pt x="1" y="916"/>
                  <a:pt x="2" y="914"/>
                  <a:pt x="2" y="913"/>
                </a:cubicBezTo>
                <a:lnTo>
                  <a:pt x="2" y="913"/>
                </a:lnTo>
                <a:cubicBezTo>
                  <a:pt x="2" y="912"/>
                  <a:pt x="2" y="910"/>
                  <a:pt x="3" y="909"/>
                </a:cubicBezTo>
                <a:lnTo>
                  <a:pt x="3" y="909"/>
                </a:lnTo>
                <a:cubicBezTo>
                  <a:pt x="3" y="908"/>
                  <a:pt x="4" y="907"/>
                  <a:pt x="5" y="906"/>
                </a:cubicBezTo>
                <a:lnTo>
                  <a:pt x="5" y="906"/>
                </a:lnTo>
                <a:cubicBezTo>
                  <a:pt x="5" y="904"/>
                  <a:pt x="6" y="902"/>
                  <a:pt x="7" y="901"/>
                </a:cubicBezTo>
                <a:lnTo>
                  <a:pt x="7" y="901"/>
                </a:lnTo>
                <a:cubicBezTo>
                  <a:pt x="7" y="900"/>
                  <a:pt x="8" y="899"/>
                  <a:pt x="9" y="897"/>
                </a:cubicBezTo>
                <a:lnTo>
                  <a:pt x="9" y="897"/>
                </a:lnTo>
                <a:cubicBezTo>
                  <a:pt x="10" y="896"/>
                  <a:pt x="11" y="894"/>
                  <a:pt x="12" y="892"/>
                </a:cubicBezTo>
                <a:lnTo>
                  <a:pt x="12" y="892"/>
                </a:lnTo>
                <a:cubicBezTo>
                  <a:pt x="13" y="891"/>
                  <a:pt x="13" y="890"/>
                  <a:pt x="14" y="889"/>
                </a:cubicBezTo>
                <a:lnTo>
                  <a:pt x="14" y="889"/>
                </a:lnTo>
                <a:cubicBezTo>
                  <a:pt x="16" y="887"/>
                  <a:pt x="19" y="885"/>
                  <a:pt x="21" y="883"/>
                </a:cubicBezTo>
                <a:lnTo>
                  <a:pt x="21" y="883"/>
                </a:lnTo>
                <a:cubicBezTo>
                  <a:pt x="22" y="882"/>
                  <a:pt x="22" y="881"/>
                  <a:pt x="23" y="880"/>
                </a:cubicBezTo>
                <a:lnTo>
                  <a:pt x="23" y="880"/>
                </a:lnTo>
                <a:cubicBezTo>
                  <a:pt x="24" y="879"/>
                  <a:pt x="26" y="878"/>
                  <a:pt x="27" y="877"/>
                </a:cubicBezTo>
                <a:lnTo>
                  <a:pt x="27" y="877"/>
                </a:lnTo>
                <a:cubicBezTo>
                  <a:pt x="29" y="876"/>
                  <a:pt x="30" y="874"/>
                  <a:pt x="32" y="873"/>
                </a:cubicBezTo>
                <a:lnTo>
                  <a:pt x="32" y="873"/>
                </a:lnTo>
                <a:cubicBezTo>
                  <a:pt x="33" y="872"/>
                  <a:pt x="36" y="871"/>
                  <a:pt x="37" y="870"/>
                </a:cubicBezTo>
                <a:lnTo>
                  <a:pt x="37" y="870"/>
                </a:lnTo>
                <a:cubicBezTo>
                  <a:pt x="39" y="869"/>
                  <a:pt x="41" y="867"/>
                  <a:pt x="43" y="866"/>
                </a:cubicBezTo>
                <a:lnTo>
                  <a:pt x="769" y="444"/>
                </a:lnTo>
                <a:lnTo>
                  <a:pt x="770" y="0"/>
                </a:lnTo>
                <a:lnTo>
                  <a:pt x="44" y="421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3">
            <a:extLst>
              <a:ext uri="{FF2B5EF4-FFF2-40B4-BE49-F238E27FC236}">
                <a16:creationId xmlns:a16="http://schemas.microsoft.com/office/drawing/2014/main" id="{570D2146-3079-3948-96D7-A0E17C15CD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530" y="8295662"/>
            <a:ext cx="4868934" cy="2817746"/>
          </a:xfrm>
          <a:custGeom>
            <a:avLst/>
            <a:gdLst>
              <a:gd name="T0" fmla="*/ 5097 w 5098"/>
              <a:gd name="T1" fmla="*/ 1476 h 2952"/>
              <a:gd name="T2" fmla="*/ 4371 w 5098"/>
              <a:gd name="T3" fmla="*/ 1897 h 2952"/>
              <a:gd name="T4" fmla="*/ 4371 w 5098"/>
              <a:gd name="T5" fmla="*/ 1897 h 2952"/>
              <a:gd name="T6" fmla="*/ 4371 w 5098"/>
              <a:gd name="T7" fmla="*/ 2017 h 2952"/>
              <a:gd name="T8" fmla="*/ 4371 w 5098"/>
              <a:gd name="T9" fmla="*/ 2017 h 2952"/>
              <a:gd name="T10" fmla="*/ 4423 w 5098"/>
              <a:gd name="T11" fmla="*/ 2037 h 2952"/>
              <a:gd name="T12" fmla="*/ 4423 w 5098"/>
              <a:gd name="T13" fmla="*/ 2037 h 2952"/>
              <a:gd name="T14" fmla="*/ 4667 w 5098"/>
              <a:gd name="T15" fmla="*/ 2128 h 2952"/>
              <a:gd name="T16" fmla="*/ 4667 w 5098"/>
              <a:gd name="T17" fmla="*/ 2128 h 2952"/>
              <a:gd name="T18" fmla="*/ 4693 w 5098"/>
              <a:gd name="T19" fmla="*/ 2144 h 2952"/>
              <a:gd name="T20" fmla="*/ 4693 w 5098"/>
              <a:gd name="T21" fmla="*/ 2144 h 2952"/>
              <a:gd name="T22" fmla="*/ 4689 w 5098"/>
              <a:gd name="T23" fmla="*/ 2689 h 2952"/>
              <a:gd name="T24" fmla="*/ 4689 w 5098"/>
              <a:gd name="T25" fmla="*/ 2689 h 2952"/>
              <a:gd name="T26" fmla="*/ 3684 w 5098"/>
              <a:gd name="T27" fmla="*/ 2700 h 2952"/>
              <a:gd name="T28" fmla="*/ 3684 w 5098"/>
              <a:gd name="T29" fmla="*/ 2700 h 2952"/>
              <a:gd name="T30" fmla="*/ 3525 w 5098"/>
              <a:gd name="T31" fmla="*/ 2559 h 2952"/>
              <a:gd name="T32" fmla="*/ 3525 w 5098"/>
              <a:gd name="T33" fmla="*/ 2559 h 2952"/>
              <a:gd name="T34" fmla="*/ 3492 w 5098"/>
              <a:gd name="T35" fmla="*/ 2529 h 2952"/>
              <a:gd name="T36" fmla="*/ 3492 w 5098"/>
              <a:gd name="T37" fmla="*/ 2529 h 2952"/>
              <a:gd name="T38" fmla="*/ 3283 w 5098"/>
              <a:gd name="T39" fmla="*/ 2529 h 2952"/>
              <a:gd name="T40" fmla="*/ 2557 w 5098"/>
              <a:gd name="T41" fmla="*/ 2951 h 2952"/>
              <a:gd name="T42" fmla="*/ 0 w 5098"/>
              <a:gd name="T43" fmla="*/ 1476 h 2952"/>
              <a:gd name="T44" fmla="*/ 2540 w 5098"/>
              <a:gd name="T45" fmla="*/ 0 h 2952"/>
              <a:gd name="T46" fmla="*/ 5097 w 5098"/>
              <a:gd name="T47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5098" h="2952">
                <a:moveTo>
                  <a:pt x="5097" y="1476"/>
                </a:moveTo>
                <a:lnTo>
                  <a:pt x="4371" y="1897"/>
                </a:lnTo>
                <a:lnTo>
                  <a:pt x="4371" y="1897"/>
                </a:lnTo>
                <a:cubicBezTo>
                  <a:pt x="4312" y="1932"/>
                  <a:pt x="4316" y="1986"/>
                  <a:pt x="4371" y="2017"/>
                </a:cubicBezTo>
                <a:lnTo>
                  <a:pt x="4371" y="2017"/>
                </a:lnTo>
                <a:cubicBezTo>
                  <a:pt x="4385" y="2026"/>
                  <a:pt x="4402" y="2032"/>
                  <a:pt x="4423" y="2037"/>
                </a:cubicBezTo>
                <a:lnTo>
                  <a:pt x="4423" y="2037"/>
                </a:lnTo>
                <a:cubicBezTo>
                  <a:pt x="4511" y="2056"/>
                  <a:pt x="4595" y="2087"/>
                  <a:pt x="4667" y="2128"/>
                </a:cubicBezTo>
                <a:lnTo>
                  <a:pt x="4667" y="2128"/>
                </a:lnTo>
                <a:cubicBezTo>
                  <a:pt x="4676" y="2134"/>
                  <a:pt x="4685" y="2139"/>
                  <a:pt x="4693" y="2144"/>
                </a:cubicBezTo>
                <a:lnTo>
                  <a:pt x="4693" y="2144"/>
                </a:lnTo>
                <a:cubicBezTo>
                  <a:pt x="4934" y="2298"/>
                  <a:pt x="4932" y="2537"/>
                  <a:pt x="4689" y="2689"/>
                </a:cubicBezTo>
                <a:lnTo>
                  <a:pt x="4689" y="2689"/>
                </a:lnTo>
                <a:cubicBezTo>
                  <a:pt x="4420" y="2858"/>
                  <a:pt x="3964" y="2861"/>
                  <a:pt x="3684" y="2700"/>
                </a:cubicBezTo>
                <a:lnTo>
                  <a:pt x="3684" y="2700"/>
                </a:lnTo>
                <a:cubicBezTo>
                  <a:pt x="3612" y="2659"/>
                  <a:pt x="3559" y="2610"/>
                  <a:pt x="3525" y="2559"/>
                </a:cubicBezTo>
                <a:lnTo>
                  <a:pt x="3525" y="2559"/>
                </a:lnTo>
                <a:cubicBezTo>
                  <a:pt x="3517" y="2547"/>
                  <a:pt x="3506" y="2537"/>
                  <a:pt x="3492" y="2529"/>
                </a:cubicBezTo>
                <a:lnTo>
                  <a:pt x="3492" y="2529"/>
                </a:lnTo>
                <a:cubicBezTo>
                  <a:pt x="3437" y="2497"/>
                  <a:pt x="3342" y="2494"/>
                  <a:pt x="3283" y="2529"/>
                </a:cubicBezTo>
                <a:lnTo>
                  <a:pt x="2557" y="2951"/>
                </a:lnTo>
                <a:lnTo>
                  <a:pt x="0" y="1476"/>
                </a:lnTo>
                <a:lnTo>
                  <a:pt x="2540" y="0"/>
                </a:lnTo>
                <a:lnTo>
                  <a:pt x="5097" y="1476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6" name="Freeform 44">
            <a:extLst>
              <a:ext uri="{FF2B5EF4-FFF2-40B4-BE49-F238E27FC236}">
                <a16:creationId xmlns:a16="http://schemas.microsoft.com/office/drawing/2014/main" id="{1351C59A-E1F0-404E-A48B-0F23BB518E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84406" y="8354628"/>
            <a:ext cx="4670974" cy="2704027"/>
          </a:xfrm>
          <a:custGeom>
            <a:avLst/>
            <a:gdLst>
              <a:gd name="T0" fmla="*/ 0 w 4892"/>
              <a:gd name="T1" fmla="*/ 1417 h 2833"/>
              <a:gd name="T2" fmla="*/ 2437 w 4892"/>
              <a:gd name="T3" fmla="*/ 0 h 2833"/>
              <a:gd name="T4" fmla="*/ 4891 w 4892"/>
              <a:gd name="T5" fmla="*/ 1417 h 2833"/>
              <a:gd name="T6" fmla="*/ 4242 w 4892"/>
              <a:gd name="T7" fmla="*/ 1793 h 2833"/>
              <a:gd name="T8" fmla="*/ 4242 w 4892"/>
              <a:gd name="T9" fmla="*/ 1793 h 2833"/>
              <a:gd name="T10" fmla="*/ 4173 w 4892"/>
              <a:gd name="T11" fmla="*/ 1898 h 2833"/>
              <a:gd name="T12" fmla="*/ 4173 w 4892"/>
              <a:gd name="T13" fmla="*/ 1898 h 2833"/>
              <a:gd name="T14" fmla="*/ 4243 w 4892"/>
              <a:gd name="T15" fmla="*/ 2004 h 2833"/>
              <a:gd name="T16" fmla="*/ 4243 w 4892"/>
              <a:gd name="T17" fmla="*/ 2004 h 2833"/>
              <a:gd name="T18" fmla="*/ 4308 w 4892"/>
              <a:gd name="T19" fmla="*/ 2028 h 2833"/>
              <a:gd name="T20" fmla="*/ 4308 w 4892"/>
              <a:gd name="T21" fmla="*/ 2028 h 2833"/>
              <a:gd name="T22" fmla="*/ 4539 w 4892"/>
              <a:gd name="T23" fmla="*/ 2115 h 2833"/>
              <a:gd name="T24" fmla="*/ 4539 w 4892"/>
              <a:gd name="T25" fmla="*/ 2115 h 2833"/>
              <a:gd name="T26" fmla="*/ 4562 w 4892"/>
              <a:gd name="T27" fmla="*/ 2129 h 2833"/>
              <a:gd name="T28" fmla="*/ 4562 w 4892"/>
              <a:gd name="T29" fmla="*/ 2129 h 2833"/>
              <a:gd name="T30" fmla="*/ 4718 w 4892"/>
              <a:gd name="T31" fmla="*/ 2357 h 2833"/>
              <a:gd name="T32" fmla="*/ 4718 w 4892"/>
              <a:gd name="T33" fmla="*/ 2357 h 2833"/>
              <a:gd name="T34" fmla="*/ 4559 w 4892"/>
              <a:gd name="T35" fmla="*/ 2586 h 2833"/>
              <a:gd name="T36" fmla="*/ 4559 w 4892"/>
              <a:gd name="T37" fmla="*/ 2586 h 2833"/>
              <a:gd name="T38" fmla="*/ 4075 w 4892"/>
              <a:gd name="T39" fmla="*/ 2708 h 2833"/>
              <a:gd name="T40" fmla="*/ 4075 w 4892"/>
              <a:gd name="T41" fmla="*/ 2708 h 2833"/>
              <a:gd name="T42" fmla="*/ 3607 w 4892"/>
              <a:gd name="T43" fmla="*/ 2596 h 2833"/>
              <a:gd name="T44" fmla="*/ 3607 w 4892"/>
              <a:gd name="T45" fmla="*/ 2596 h 2833"/>
              <a:gd name="T46" fmla="*/ 3465 w 4892"/>
              <a:gd name="T47" fmla="*/ 2471 h 2833"/>
              <a:gd name="T48" fmla="*/ 3465 w 4892"/>
              <a:gd name="T49" fmla="*/ 2471 h 2833"/>
              <a:gd name="T50" fmla="*/ 3415 w 4892"/>
              <a:gd name="T51" fmla="*/ 2425 h 2833"/>
              <a:gd name="T52" fmla="*/ 3415 w 4892"/>
              <a:gd name="T53" fmla="*/ 2425 h 2833"/>
              <a:gd name="T54" fmla="*/ 3284 w 4892"/>
              <a:gd name="T55" fmla="*/ 2394 h 2833"/>
              <a:gd name="T56" fmla="*/ 3284 w 4892"/>
              <a:gd name="T57" fmla="*/ 2394 h 2833"/>
              <a:gd name="T58" fmla="*/ 3154 w 4892"/>
              <a:gd name="T59" fmla="*/ 2425 h 2833"/>
              <a:gd name="T60" fmla="*/ 2454 w 4892"/>
              <a:gd name="T61" fmla="*/ 2832 h 2833"/>
              <a:gd name="T62" fmla="*/ 0 w 4892"/>
              <a:gd name="T63" fmla="*/ 1417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4892" h="2833">
                <a:moveTo>
                  <a:pt x="0" y="1417"/>
                </a:moveTo>
                <a:lnTo>
                  <a:pt x="2437" y="0"/>
                </a:lnTo>
                <a:lnTo>
                  <a:pt x="4891" y="1417"/>
                </a:lnTo>
                <a:lnTo>
                  <a:pt x="4242" y="1793"/>
                </a:lnTo>
                <a:lnTo>
                  <a:pt x="4242" y="1793"/>
                </a:lnTo>
                <a:cubicBezTo>
                  <a:pt x="4199" y="1819"/>
                  <a:pt x="4173" y="1857"/>
                  <a:pt x="4173" y="1898"/>
                </a:cubicBezTo>
                <a:lnTo>
                  <a:pt x="4173" y="1898"/>
                </a:lnTo>
                <a:cubicBezTo>
                  <a:pt x="4173" y="1940"/>
                  <a:pt x="4199" y="1978"/>
                  <a:pt x="4243" y="2004"/>
                </a:cubicBezTo>
                <a:lnTo>
                  <a:pt x="4243" y="2004"/>
                </a:lnTo>
                <a:cubicBezTo>
                  <a:pt x="4261" y="2014"/>
                  <a:pt x="4284" y="2023"/>
                  <a:pt x="4308" y="2028"/>
                </a:cubicBezTo>
                <a:lnTo>
                  <a:pt x="4308" y="2028"/>
                </a:lnTo>
                <a:cubicBezTo>
                  <a:pt x="4395" y="2047"/>
                  <a:pt x="4473" y="2076"/>
                  <a:pt x="4539" y="2115"/>
                </a:cubicBezTo>
                <a:lnTo>
                  <a:pt x="4539" y="2115"/>
                </a:lnTo>
                <a:cubicBezTo>
                  <a:pt x="4546" y="2119"/>
                  <a:pt x="4554" y="2124"/>
                  <a:pt x="4562" y="2129"/>
                </a:cubicBezTo>
                <a:lnTo>
                  <a:pt x="4562" y="2129"/>
                </a:lnTo>
                <a:cubicBezTo>
                  <a:pt x="4663" y="2193"/>
                  <a:pt x="4718" y="2274"/>
                  <a:pt x="4718" y="2357"/>
                </a:cubicBezTo>
                <a:lnTo>
                  <a:pt x="4718" y="2357"/>
                </a:lnTo>
                <a:cubicBezTo>
                  <a:pt x="4717" y="2440"/>
                  <a:pt x="4661" y="2522"/>
                  <a:pt x="4559" y="2586"/>
                </a:cubicBezTo>
                <a:lnTo>
                  <a:pt x="4559" y="2586"/>
                </a:lnTo>
                <a:cubicBezTo>
                  <a:pt x="4436" y="2663"/>
                  <a:pt x="4259" y="2708"/>
                  <a:pt x="4075" y="2708"/>
                </a:cubicBezTo>
                <a:lnTo>
                  <a:pt x="4075" y="2708"/>
                </a:lnTo>
                <a:cubicBezTo>
                  <a:pt x="3898" y="2708"/>
                  <a:pt x="3732" y="2668"/>
                  <a:pt x="3607" y="2596"/>
                </a:cubicBezTo>
                <a:lnTo>
                  <a:pt x="3607" y="2596"/>
                </a:lnTo>
                <a:cubicBezTo>
                  <a:pt x="3544" y="2560"/>
                  <a:pt x="3496" y="2518"/>
                  <a:pt x="3465" y="2471"/>
                </a:cubicBezTo>
                <a:lnTo>
                  <a:pt x="3465" y="2471"/>
                </a:lnTo>
                <a:cubicBezTo>
                  <a:pt x="3453" y="2453"/>
                  <a:pt x="3436" y="2438"/>
                  <a:pt x="3415" y="2425"/>
                </a:cubicBezTo>
                <a:lnTo>
                  <a:pt x="3415" y="2425"/>
                </a:lnTo>
                <a:cubicBezTo>
                  <a:pt x="3379" y="2405"/>
                  <a:pt x="3332" y="2394"/>
                  <a:pt x="3284" y="2394"/>
                </a:cubicBezTo>
                <a:lnTo>
                  <a:pt x="3284" y="2394"/>
                </a:lnTo>
                <a:cubicBezTo>
                  <a:pt x="3235" y="2394"/>
                  <a:pt x="3190" y="2405"/>
                  <a:pt x="3154" y="2425"/>
                </a:cubicBezTo>
                <a:lnTo>
                  <a:pt x="2454" y="2832"/>
                </a:lnTo>
                <a:lnTo>
                  <a:pt x="0" y="141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7" name="Freeform 45">
            <a:extLst>
              <a:ext uri="{FF2B5EF4-FFF2-40B4-BE49-F238E27FC236}">
                <a16:creationId xmlns:a16="http://schemas.microsoft.com/office/drawing/2014/main" id="{28A73CD5-FDF8-074E-9394-F167C2833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212" y="10603770"/>
            <a:ext cx="2211236" cy="939249"/>
          </a:xfrm>
          <a:custGeom>
            <a:avLst/>
            <a:gdLst>
              <a:gd name="T0" fmla="*/ 2312 w 2317"/>
              <a:gd name="T1" fmla="*/ 42 h 982"/>
              <a:gd name="T2" fmla="*/ 2302 w 2317"/>
              <a:gd name="T3" fmla="*/ 81 h 982"/>
              <a:gd name="T4" fmla="*/ 2283 w 2317"/>
              <a:gd name="T5" fmla="*/ 122 h 982"/>
              <a:gd name="T6" fmla="*/ 2255 w 2317"/>
              <a:gd name="T7" fmla="*/ 165 h 982"/>
              <a:gd name="T8" fmla="*/ 2211 w 2317"/>
              <a:gd name="T9" fmla="*/ 213 h 982"/>
              <a:gd name="T10" fmla="*/ 2176 w 2317"/>
              <a:gd name="T11" fmla="*/ 244 h 982"/>
              <a:gd name="T12" fmla="*/ 2117 w 2317"/>
              <a:gd name="T13" fmla="*/ 282 h 982"/>
              <a:gd name="T14" fmla="*/ 2039 w 2317"/>
              <a:gd name="T15" fmla="*/ 322 h 982"/>
              <a:gd name="T16" fmla="*/ 1948 w 2317"/>
              <a:gd name="T17" fmla="*/ 355 h 982"/>
              <a:gd name="T18" fmla="*/ 1884 w 2317"/>
              <a:gd name="T19" fmla="*/ 373 h 982"/>
              <a:gd name="T20" fmla="*/ 1824 w 2317"/>
              <a:gd name="T21" fmla="*/ 385 h 982"/>
              <a:gd name="T22" fmla="*/ 1739 w 2317"/>
              <a:gd name="T23" fmla="*/ 397 h 982"/>
              <a:gd name="T24" fmla="*/ 1651 w 2317"/>
              <a:gd name="T25" fmla="*/ 402 h 982"/>
              <a:gd name="T26" fmla="*/ 1580 w 2317"/>
              <a:gd name="T27" fmla="*/ 401 h 982"/>
              <a:gd name="T28" fmla="*/ 1511 w 2317"/>
              <a:gd name="T29" fmla="*/ 397 h 982"/>
              <a:gd name="T30" fmla="*/ 1444 w 2317"/>
              <a:gd name="T31" fmla="*/ 389 h 982"/>
              <a:gd name="T32" fmla="*/ 1377 w 2317"/>
              <a:gd name="T33" fmla="*/ 377 h 982"/>
              <a:gd name="T34" fmla="*/ 1309 w 2317"/>
              <a:gd name="T35" fmla="*/ 360 h 982"/>
              <a:gd name="T36" fmla="*/ 1207 w 2317"/>
              <a:gd name="T37" fmla="*/ 323 h 982"/>
              <a:gd name="T38" fmla="*/ 1154 w 2317"/>
              <a:gd name="T39" fmla="*/ 298 h 982"/>
              <a:gd name="T40" fmla="*/ 925 w 2317"/>
              <a:gd name="T41" fmla="*/ 108 h 982"/>
              <a:gd name="T42" fmla="*/ 899 w 2317"/>
              <a:gd name="T43" fmla="*/ 98 h 982"/>
              <a:gd name="T44" fmla="*/ 881 w 2317"/>
              <a:gd name="T45" fmla="*/ 93 h 982"/>
              <a:gd name="T46" fmla="*/ 864 w 2317"/>
              <a:gd name="T47" fmla="*/ 90 h 982"/>
              <a:gd name="T48" fmla="*/ 842 w 2317"/>
              <a:gd name="T49" fmla="*/ 88 h 982"/>
              <a:gd name="T50" fmla="*/ 822 w 2317"/>
              <a:gd name="T51" fmla="*/ 88 h 982"/>
              <a:gd name="T52" fmla="*/ 805 w 2317"/>
              <a:gd name="T53" fmla="*/ 90 h 982"/>
              <a:gd name="T54" fmla="*/ 775 w 2317"/>
              <a:gd name="T55" fmla="*/ 95 h 982"/>
              <a:gd name="T56" fmla="*/ 757 w 2317"/>
              <a:gd name="T57" fmla="*/ 100 h 982"/>
              <a:gd name="T58" fmla="*/ 0 w 2317"/>
              <a:gd name="T59" fmla="*/ 981 h 982"/>
              <a:gd name="T60" fmla="*/ 755 w 2317"/>
              <a:gd name="T61" fmla="*/ 545 h 982"/>
              <a:gd name="T62" fmla="*/ 781 w 2317"/>
              <a:gd name="T63" fmla="*/ 538 h 982"/>
              <a:gd name="T64" fmla="*/ 819 w 2317"/>
              <a:gd name="T65" fmla="*/ 534 h 982"/>
              <a:gd name="T66" fmla="*/ 848 w 2317"/>
              <a:gd name="T67" fmla="*/ 534 h 982"/>
              <a:gd name="T68" fmla="*/ 877 w 2317"/>
              <a:gd name="T69" fmla="*/ 538 h 982"/>
              <a:gd name="T70" fmla="*/ 913 w 2317"/>
              <a:gd name="T71" fmla="*/ 548 h 982"/>
              <a:gd name="T72" fmla="*/ 968 w 2317"/>
              <a:gd name="T73" fmla="*/ 588 h 982"/>
              <a:gd name="T74" fmla="*/ 1179 w 2317"/>
              <a:gd name="T75" fmla="*/ 757 h 982"/>
              <a:gd name="T76" fmla="*/ 1228 w 2317"/>
              <a:gd name="T77" fmla="*/ 778 h 982"/>
              <a:gd name="T78" fmla="*/ 1308 w 2317"/>
              <a:gd name="T79" fmla="*/ 805 h 982"/>
              <a:gd name="T80" fmla="*/ 1356 w 2317"/>
              <a:gd name="T81" fmla="*/ 817 h 982"/>
              <a:gd name="T82" fmla="*/ 1409 w 2317"/>
              <a:gd name="T83" fmla="*/ 828 h 982"/>
              <a:gd name="T84" fmla="*/ 1459 w 2317"/>
              <a:gd name="T85" fmla="*/ 837 h 982"/>
              <a:gd name="T86" fmla="*/ 1522 w 2317"/>
              <a:gd name="T87" fmla="*/ 843 h 982"/>
              <a:gd name="T88" fmla="*/ 1578 w 2317"/>
              <a:gd name="T89" fmla="*/ 847 h 982"/>
              <a:gd name="T90" fmla="*/ 1630 w 2317"/>
              <a:gd name="T91" fmla="*/ 848 h 982"/>
              <a:gd name="T92" fmla="*/ 1696 w 2317"/>
              <a:gd name="T93" fmla="*/ 845 h 982"/>
              <a:gd name="T94" fmla="*/ 1745 w 2317"/>
              <a:gd name="T95" fmla="*/ 841 h 982"/>
              <a:gd name="T96" fmla="*/ 1830 w 2317"/>
              <a:gd name="T97" fmla="*/ 830 h 982"/>
              <a:gd name="T98" fmla="*/ 1883 w 2317"/>
              <a:gd name="T99" fmla="*/ 818 h 982"/>
              <a:gd name="T100" fmla="*/ 1947 w 2317"/>
              <a:gd name="T101" fmla="*/ 801 h 982"/>
              <a:gd name="T102" fmla="*/ 2009 w 2317"/>
              <a:gd name="T103" fmla="*/ 780 h 982"/>
              <a:gd name="T104" fmla="*/ 2089 w 2317"/>
              <a:gd name="T105" fmla="*/ 743 h 982"/>
              <a:gd name="T106" fmla="*/ 2154 w 2317"/>
              <a:gd name="T107" fmla="*/ 704 h 982"/>
              <a:gd name="T108" fmla="*/ 2193 w 2317"/>
              <a:gd name="T109" fmla="*/ 674 h 982"/>
              <a:gd name="T110" fmla="*/ 2231 w 2317"/>
              <a:gd name="T111" fmla="*/ 639 h 982"/>
              <a:gd name="T112" fmla="*/ 2254 w 2317"/>
              <a:gd name="T113" fmla="*/ 610 h 982"/>
              <a:gd name="T114" fmla="*/ 2281 w 2317"/>
              <a:gd name="T115" fmla="*/ 572 h 982"/>
              <a:gd name="T116" fmla="*/ 2298 w 2317"/>
              <a:gd name="T117" fmla="*/ 534 h 982"/>
              <a:gd name="T118" fmla="*/ 2307 w 2317"/>
              <a:gd name="T119" fmla="*/ 507 h 982"/>
              <a:gd name="T120" fmla="*/ 2313 w 2317"/>
              <a:gd name="T121" fmla="*/ 476 h 982"/>
              <a:gd name="T122" fmla="*/ 2316 w 2317"/>
              <a:gd name="T123" fmla="*/ 0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</a:cxnLst>
            <a:rect l="0" t="0" r="r" b="b"/>
            <a:pathLst>
              <a:path w="2317" h="982">
                <a:moveTo>
                  <a:pt x="2316" y="12"/>
                </a:moveTo>
                <a:lnTo>
                  <a:pt x="2316" y="12"/>
                </a:lnTo>
                <a:cubicBezTo>
                  <a:pt x="2316" y="15"/>
                  <a:pt x="2315" y="19"/>
                  <a:pt x="2315" y="23"/>
                </a:cubicBezTo>
                <a:lnTo>
                  <a:pt x="2315" y="23"/>
                </a:lnTo>
                <a:cubicBezTo>
                  <a:pt x="2315" y="25"/>
                  <a:pt x="2315" y="28"/>
                  <a:pt x="2314" y="31"/>
                </a:cubicBezTo>
                <a:lnTo>
                  <a:pt x="2314" y="31"/>
                </a:lnTo>
                <a:cubicBezTo>
                  <a:pt x="2313" y="35"/>
                  <a:pt x="2313" y="38"/>
                  <a:pt x="2312" y="42"/>
                </a:cubicBezTo>
                <a:lnTo>
                  <a:pt x="2312" y="42"/>
                </a:lnTo>
                <a:cubicBezTo>
                  <a:pt x="2312" y="45"/>
                  <a:pt x="2311" y="48"/>
                  <a:pt x="2311" y="51"/>
                </a:cubicBezTo>
                <a:lnTo>
                  <a:pt x="2311" y="51"/>
                </a:lnTo>
                <a:cubicBezTo>
                  <a:pt x="2310" y="54"/>
                  <a:pt x="2309" y="58"/>
                  <a:pt x="2308" y="62"/>
                </a:cubicBezTo>
                <a:lnTo>
                  <a:pt x="2308" y="62"/>
                </a:lnTo>
                <a:cubicBezTo>
                  <a:pt x="2308" y="64"/>
                  <a:pt x="2307" y="67"/>
                  <a:pt x="2306" y="70"/>
                </a:cubicBezTo>
                <a:lnTo>
                  <a:pt x="2306" y="70"/>
                </a:lnTo>
                <a:cubicBezTo>
                  <a:pt x="2305" y="73"/>
                  <a:pt x="2303" y="77"/>
                  <a:pt x="2302" y="81"/>
                </a:cubicBezTo>
                <a:lnTo>
                  <a:pt x="2302" y="81"/>
                </a:lnTo>
                <a:cubicBezTo>
                  <a:pt x="2301" y="83"/>
                  <a:pt x="2301" y="86"/>
                  <a:pt x="2300" y="89"/>
                </a:cubicBezTo>
                <a:lnTo>
                  <a:pt x="2300" y="89"/>
                </a:lnTo>
                <a:cubicBezTo>
                  <a:pt x="2298" y="93"/>
                  <a:pt x="2296" y="97"/>
                  <a:pt x="2294" y="101"/>
                </a:cubicBezTo>
                <a:lnTo>
                  <a:pt x="2294" y="101"/>
                </a:lnTo>
                <a:cubicBezTo>
                  <a:pt x="2293" y="103"/>
                  <a:pt x="2292" y="105"/>
                  <a:pt x="2291" y="108"/>
                </a:cubicBezTo>
                <a:lnTo>
                  <a:pt x="2291" y="108"/>
                </a:lnTo>
                <a:cubicBezTo>
                  <a:pt x="2289" y="113"/>
                  <a:pt x="2287" y="118"/>
                  <a:pt x="2283" y="122"/>
                </a:cubicBezTo>
                <a:lnTo>
                  <a:pt x="2283" y="122"/>
                </a:lnTo>
                <a:cubicBezTo>
                  <a:pt x="2283" y="124"/>
                  <a:pt x="2282" y="125"/>
                  <a:pt x="2281" y="126"/>
                </a:cubicBezTo>
                <a:lnTo>
                  <a:pt x="2281" y="126"/>
                </a:lnTo>
                <a:cubicBezTo>
                  <a:pt x="2278" y="133"/>
                  <a:pt x="2273" y="140"/>
                  <a:pt x="2270" y="146"/>
                </a:cubicBezTo>
                <a:lnTo>
                  <a:pt x="2270" y="146"/>
                </a:lnTo>
                <a:cubicBezTo>
                  <a:pt x="2268" y="148"/>
                  <a:pt x="2267" y="150"/>
                  <a:pt x="2265" y="152"/>
                </a:cubicBezTo>
                <a:lnTo>
                  <a:pt x="2265" y="152"/>
                </a:lnTo>
                <a:cubicBezTo>
                  <a:pt x="2262" y="156"/>
                  <a:pt x="2259" y="161"/>
                  <a:pt x="2255" y="165"/>
                </a:cubicBezTo>
                <a:lnTo>
                  <a:pt x="2255" y="165"/>
                </a:lnTo>
                <a:cubicBezTo>
                  <a:pt x="2254" y="168"/>
                  <a:pt x="2252" y="169"/>
                  <a:pt x="2251" y="171"/>
                </a:cubicBezTo>
                <a:lnTo>
                  <a:pt x="2251" y="171"/>
                </a:lnTo>
                <a:cubicBezTo>
                  <a:pt x="2246" y="177"/>
                  <a:pt x="2241" y="182"/>
                  <a:pt x="2237" y="188"/>
                </a:cubicBezTo>
                <a:lnTo>
                  <a:pt x="2237" y="188"/>
                </a:lnTo>
                <a:cubicBezTo>
                  <a:pt x="2235" y="190"/>
                  <a:pt x="2234" y="192"/>
                  <a:pt x="2232" y="193"/>
                </a:cubicBezTo>
                <a:lnTo>
                  <a:pt x="2232" y="193"/>
                </a:lnTo>
                <a:cubicBezTo>
                  <a:pt x="2225" y="200"/>
                  <a:pt x="2219" y="207"/>
                  <a:pt x="2211" y="213"/>
                </a:cubicBezTo>
                <a:lnTo>
                  <a:pt x="2211" y="213"/>
                </a:lnTo>
                <a:cubicBezTo>
                  <a:pt x="2208" y="216"/>
                  <a:pt x="2205" y="219"/>
                  <a:pt x="2202" y="222"/>
                </a:cubicBezTo>
                <a:lnTo>
                  <a:pt x="2202" y="222"/>
                </a:lnTo>
                <a:cubicBezTo>
                  <a:pt x="2200" y="224"/>
                  <a:pt x="2197" y="226"/>
                  <a:pt x="2194" y="229"/>
                </a:cubicBezTo>
                <a:lnTo>
                  <a:pt x="2194" y="229"/>
                </a:lnTo>
                <a:cubicBezTo>
                  <a:pt x="2191" y="232"/>
                  <a:pt x="2187" y="234"/>
                  <a:pt x="2183" y="237"/>
                </a:cubicBezTo>
                <a:lnTo>
                  <a:pt x="2183" y="237"/>
                </a:lnTo>
                <a:cubicBezTo>
                  <a:pt x="2180" y="240"/>
                  <a:pt x="2178" y="242"/>
                  <a:pt x="2176" y="244"/>
                </a:cubicBezTo>
                <a:lnTo>
                  <a:pt x="2176" y="244"/>
                </a:lnTo>
                <a:cubicBezTo>
                  <a:pt x="2171" y="247"/>
                  <a:pt x="2166" y="251"/>
                  <a:pt x="2162" y="253"/>
                </a:cubicBezTo>
                <a:lnTo>
                  <a:pt x="2162" y="253"/>
                </a:lnTo>
                <a:cubicBezTo>
                  <a:pt x="2160" y="255"/>
                  <a:pt x="2157" y="257"/>
                  <a:pt x="2155" y="259"/>
                </a:cubicBezTo>
                <a:lnTo>
                  <a:pt x="2155" y="259"/>
                </a:lnTo>
                <a:cubicBezTo>
                  <a:pt x="2148" y="263"/>
                  <a:pt x="2141" y="268"/>
                  <a:pt x="2133" y="273"/>
                </a:cubicBezTo>
                <a:lnTo>
                  <a:pt x="2133" y="273"/>
                </a:lnTo>
                <a:cubicBezTo>
                  <a:pt x="2129" y="276"/>
                  <a:pt x="2123" y="279"/>
                  <a:pt x="2117" y="282"/>
                </a:cubicBezTo>
                <a:lnTo>
                  <a:pt x="2117" y="282"/>
                </a:lnTo>
                <a:cubicBezTo>
                  <a:pt x="2109" y="287"/>
                  <a:pt x="2099" y="293"/>
                  <a:pt x="2090" y="298"/>
                </a:cubicBezTo>
                <a:lnTo>
                  <a:pt x="2090" y="298"/>
                </a:lnTo>
                <a:cubicBezTo>
                  <a:pt x="2087" y="299"/>
                  <a:pt x="2086" y="300"/>
                  <a:pt x="2083" y="301"/>
                </a:cubicBezTo>
                <a:lnTo>
                  <a:pt x="2083" y="301"/>
                </a:lnTo>
                <a:cubicBezTo>
                  <a:pt x="2071" y="307"/>
                  <a:pt x="2060" y="313"/>
                  <a:pt x="2048" y="318"/>
                </a:cubicBezTo>
                <a:lnTo>
                  <a:pt x="2048" y="318"/>
                </a:lnTo>
                <a:cubicBezTo>
                  <a:pt x="2045" y="319"/>
                  <a:pt x="2042" y="320"/>
                  <a:pt x="2039" y="322"/>
                </a:cubicBezTo>
                <a:lnTo>
                  <a:pt x="2039" y="322"/>
                </a:lnTo>
                <a:cubicBezTo>
                  <a:pt x="2030" y="326"/>
                  <a:pt x="2020" y="330"/>
                  <a:pt x="2010" y="334"/>
                </a:cubicBezTo>
                <a:lnTo>
                  <a:pt x="2010" y="334"/>
                </a:lnTo>
                <a:cubicBezTo>
                  <a:pt x="2006" y="335"/>
                  <a:pt x="2003" y="337"/>
                  <a:pt x="2000" y="338"/>
                </a:cubicBezTo>
                <a:lnTo>
                  <a:pt x="2000" y="338"/>
                </a:lnTo>
                <a:cubicBezTo>
                  <a:pt x="1988" y="343"/>
                  <a:pt x="1975" y="347"/>
                  <a:pt x="1962" y="351"/>
                </a:cubicBezTo>
                <a:lnTo>
                  <a:pt x="1962" y="351"/>
                </a:lnTo>
                <a:cubicBezTo>
                  <a:pt x="1958" y="353"/>
                  <a:pt x="1953" y="354"/>
                  <a:pt x="1948" y="355"/>
                </a:cubicBezTo>
                <a:lnTo>
                  <a:pt x="1948" y="355"/>
                </a:lnTo>
                <a:cubicBezTo>
                  <a:pt x="1942" y="357"/>
                  <a:pt x="1937" y="359"/>
                  <a:pt x="1931" y="361"/>
                </a:cubicBezTo>
                <a:lnTo>
                  <a:pt x="1931" y="361"/>
                </a:lnTo>
                <a:cubicBezTo>
                  <a:pt x="1926" y="362"/>
                  <a:pt x="1921" y="363"/>
                  <a:pt x="1916" y="364"/>
                </a:cubicBezTo>
                <a:lnTo>
                  <a:pt x="1916" y="364"/>
                </a:lnTo>
                <a:cubicBezTo>
                  <a:pt x="1911" y="366"/>
                  <a:pt x="1905" y="368"/>
                  <a:pt x="1899" y="369"/>
                </a:cubicBezTo>
                <a:lnTo>
                  <a:pt x="1899" y="369"/>
                </a:lnTo>
                <a:cubicBezTo>
                  <a:pt x="1894" y="370"/>
                  <a:pt x="1889" y="371"/>
                  <a:pt x="1884" y="373"/>
                </a:cubicBezTo>
                <a:lnTo>
                  <a:pt x="1884" y="373"/>
                </a:lnTo>
                <a:cubicBezTo>
                  <a:pt x="1878" y="374"/>
                  <a:pt x="1873" y="375"/>
                  <a:pt x="1867" y="377"/>
                </a:cubicBezTo>
                <a:lnTo>
                  <a:pt x="1867" y="377"/>
                </a:lnTo>
                <a:cubicBezTo>
                  <a:pt x="1862" y="378"/>
                  <a:pt x="1857" y="379"/>
                  <a:pt x="1851" y="380"/>
                </a:cubicBezTo>
                <a:lnTo>
                  <a:pt x="1851" y="380"/>
                </a:lnTo>
                <a:cubicBezTo>
                  <a:pt x="1845" y="381"/>
                  <a:pt x="1840" y="383"/>
                  <a:pt x="1834" y="383"/>
                </a:cubicBezTo>
                <a:lnTo>
                  <a:pt x="1834" y="383"/>
                </a:lnTo>
                <a:cubicBezTo>
                  <a:pt x="1830" y="384"/>
                  <a:pt x="1827" y="384"/>
                  <a:pt x="1824" y="385"/>
                </a:cubicBezTo>
                <a:lnTo>
                  <a:pt x="1824" y="385"/>
                </a:lnTo>
                <a:cubicBezTo>
                  <a:pt x="1813" y="387"/>
                  <a:pt x="1803" y="388"/>
                  <a:pt x="1793" y="390"/>
                </a:cubicBezTo>
                <a:lnTo>
                  <a:pt x="1793" y="390"/>
                </a:lnTo>
                <a:cubicBezTo>
                  <a:pt x="1788" y="391"/>
                  <a:pt x="1784" y="391"/>
                  <a:pt x="1780" y="392"/>
                </a:cubicBezTo>
                <a:lnTo>
                  <a:pt x="1780" y="392"/>
                </a:lnTo>
                <a:cubicBezTo>
                  <a:pt x="1768" y="393"/>
                  <a:pt x="1757" y="395"/>
                  <a:pt x="1746" y="396"/>
                </a:cubicBezTo>
                <a:lnTo>
                  <a:pt x="1746" y="396"/>
                </a:lnTo>
                <a:cubicBezTo>
                  <a:pt x="1744" y="396"/>
                  <a:pt x="1742" y="397"/>
                  <a:pt x="1739" y="397"/>
                </a:cubicBezTo>
                <a:lnTo>
                  <a:pt x="1739" y="397"/>
                </a:lnTo>
                <a:cubicBezTo>
                  <a:pt x="1727" y="398"/>
                  <a:pt x="1714" y="399"/>
                  <a:pt x="1703" y="400"/>
                </a:cubicBezTo>
                <a:lnTo>
                  <a:pt x="1703" y="400"/>
                </a:lnTo>
                <a:cubicBezTo>
                  <a:pt x="1701" y="400"/>
                  <a:pt x="1699" y="400"/>
                  <a:pt x="1697" y="400"/>
                </a:cubicBezTo>
                <a:lnTo>
                  <a:pt x="1697" y="400"/>
                </a:lnTo>
                <a:cubicBezTo>
                  <a:pt x="1687" y="401"/>
                  <a:pt x="1676" y="401"/>
                  <a:pt x="1666" y="401"/>
                </a:cubicBezTo>
                <a:lnTo>
                  <a:pt x="1666" y="401"/>
                </a:lnTo>
                <a:cubicBezTo>
                  <a:pt x="1661" y="402"/>
                  <a:pt x="1656" y="402"/>
                  <a:pt x="1651" y="402"/>
                </a:cubicBezTo>
                <a:lnTo>
                  <a:pt x="1651" y="402"/>
                </a:lnTo>
                <a:cubicBezTo>
                  <a:pt x="1644" y="402"/>
                  <a:pt x="1638" y="403"/>
                  <a:pt x="1631" y="403"/>
                </a:cubicBezTo>
                <a:lnTo>
                  <a:pt x="1631" y="403"/>
                </a:lnTo>
                <a:cubicBezTo>
                  <a:pt x="1626" y="403"/>
                  <a:pt x="1621" y="403"/>
                  <a:pt x="1616" y="403"/>
                </a:cubicBezTo>
                <a:lnTo>
                  <a:pt x="1616" y="403"/>
                </a:lnTo>
                <a:cubicBezTo>
                  <a:pt x="1609" y="402"/>
                  <a:pt x="1602" y="402"/>
                  <a:pt x="1596" y="402"/>
                </a:cubicBezTo>
                <a:lnTo>
                  <a:pt x="1596" y="402"/>
                </a:lnTo>
                <a:cubicBezTo>
                  <a:pt x="1591" y="402"/>
                  <a:pt x="1585" y="402"/>
                  <a:pt x="1580" y="401"/>
                </a:cubicBezTo>
                <a:lnTo>
                  <a:pt x="1580" y="401"/>
                </a:lnTo>
                <a:cubicBezTo>
                  <a:pt x="1573" y="401"/>
                  <a:pt x="1568" y="401"/>
                  <a:pt x="1562" y="401"/>
                </a:cubicBezTo>
                <a:lnTo>
                  <a:pt x="1562" y="401"/>
                </a:lnTo>
                <a:cubicBezTo>
                  <a:pt x="1556" y="401"/>
                  <a:pt x="1551" y="400"/>
                  <a:pt x="1545" y="400"/>
                </a:cubicBezTo>
                <a:lnTo>
                  <a:pt x="1545" y="400"/>
                </a:lnTo>
                <a:cubicBezTo>
                  <a:pt x="1540" y="400"/>
                  <a:pt x="1533" y="399"/>
                  <a:pt x="1528" y="398"/>
                </a:cubicBezTo>
                <a:lnTo>
                  <a:pt x="1528" y="398"/>
                </a:lnTo>
                <a:cubicBezTo>
                  <a:pt x="1522" y="398"/>
                  <a:pt x="1517" y="398"/>
                  <a:pt x="1511" y="397"/>
                </a:cubicBezTo>
                <a:lnTo>
                  <a:pt x="1511" y="397"/>
                </a:lnTo>
                <a:cubicBezTo>
                  <a:pt x="1505" y="397"/>
                  <a:pt x="1500" y="396"/>
                  <a:pt x="1494" y="395"/>
                </a:cubicBezTo>
                <a:lnTo>
                  <a:pt x="1494" y="395"/>
                </a:lnTo>
                <a:cubicBezTo>
                  <a:pt x="1488" y="395"/>
                  <a:pt x="1482" y="394"/>
                  <a:pt x="1477" y="394"/>
                </a:cubicBezTo>
                <a:lnTo>
                  <a:pt x="1477" y="394"/>
                </a:lnTo>
                <a:cubicBezTo>
                  <a:pt x="1471" y="393"/>
                  <a:pt x="1465" y="392"/>
                  <a:pt x="1460" y="391"/>
                </a:cubicBezTo>
                <a:lnTo>
                  <a:pt x="1460" y="391"/>
                </a:lnTo>
                <a:cubicBezTo>
                  <a:pt x="1455" y="391"/>
                  <a:pt x="1450" y="390"/>
                  <a:pt x="1444" y="389"/>
                </a:cubicBezTo>
                <a:lnTo>
                  <a:pt x="1444" y="389"/>
                </a:lnTo>
                <a:cubicBezTo>
                  <a:pt x="1438" y="388"/>
                  <a:pt x="1432" y="387"/>
                  <a:pt x="1426" y="386"/>
                </a:cubicBezTo>
                <a:lnTo>
                  <a:pt x="1426" y="386"/>
                </a:lnTo>
                <a:cubicBezTo>
                  <a:pt x="1420" y="385"/>
                  <a:pt x="1416" y="384"/>
                  <a:pt x="1410" y="383"/>
                </a:cubicBezTo>
                <a:lnTo>
                  <a:pt x="1410" y="383"/>
                </a:lnTo>
                <a:cubicBezTo>
                  <a:pt x="1404" y="382"/>
                  <a:pt x="1398" y="381"/>
                  <a:pt x="1392" y="380"/>
                </a:cubicBezTo>
                <a:lnTo>
                  <a:pt x="1392" y="380"/>
                </a:lnTo>
                <a:cubicBezTo>
                  <a:pt x="1387" y="379"/>
                  <a:pt x="1382" y="378"/>
                  <a:pt x="1377" y="377"/>
                </a:cubicBezTo>
                <a:lnTo>
                  <a:pt x="1377" y="377"/>
                </a:lnTo>
                <a:cubicBezTo>
                  <a:pt x="1370" y="375"/>
                  <a:pt x="1364" y="374"/>
                  <a:pt x="1357" y="372"/>
                </a:cubicBezTo>
                <a:lnTo>
                  <a:pt x="1357" y="372"/>
                </a:lnTo>
                <a:cubicBezTo>
                  <a:pt x="1352" y="371"/>
                  <a:pt x="1347" y="370"/>
                  <a:pt x="1343" y="368"/>
                </a:cubicBezTo>
                <a:lnTo>
                  <a:pt x="1343" y="368"/>
                </a:lnTo>
                <a:cubicBezTo>
                  <a:pt x="1336" y="367"/>
                  <a:pt x="1329" y="365"/>
                  <a:pt x="1322" y="363"/>
                </a:cubicBezTo>
                <a:lnTo>
                  <a:pt x="1322" y="363"/>
                </a:lnTo>
                <a:cubicBezTo>
                  <a:pt x="1318" y="362"/>
                  <a:pt x="1313" y="361"/>
                  <a:pt x="1309" y="360"/>
                </a:cubicBezTo>
                <a:lnTo>
                  <a:pt x="1309" y="360"/>
                </a:lnTo>
                <a:cubicBezTo>
                  <a:pt x="1296" y="355"/>
                  <a:pt x="1283" y="352"/>
                  <a:pt x="1270" y="347"/>
                </a:cubicBezTo>
                <a:lnTo>
                  <a:pt x="1270" y="347"/>
                </a:lnTo>
                <a:lnTo>
                  <a:pt x="1270" y="347"/>
                </a:lnTo>
                <a:cubicBezTo>
                  <a:pt x="1258" y="343"/>
                  <a:pt x="1245" y="338"/>
                  <a:pt x="1233" y="334"/>
                </a:cubicBezTo>
                <a:lnTo>
                  <a:pt x="1233" y="334"/>
                </a:lnTo>
                <a:cubicBezTo>
                  <a:pt x="1229" y="332"/>
                  <a:pt x="1224" y="330"/>
                  <a:pt x="1219" y="328"/>
                </a:cubicBezTo>
                <a:lnTo>
                  <a:pt x="1219" y="328"/>
                </a:lnTo>
                <a:cubicBezTo>
                  <a:pt x="1215" y="327"/>
                  <a:pt x="1211" y="325"/>
                  <a:pt x="1207" y="323"/>
                </a:cubicBezTo>
                <a:lnTo>
                  <a:pt x="1207" y="323"/>
                </a:lnTo>
                <a:cubicBezTo>
                  <a:pt x="1202" y="321"/>
                  <a:pt x="1196" y="318"/>
                  <a:pt x="1190" y="316"/>
                </a:cubicBezTo>
                <a:lnTo>
                  <a:pt x="1190" y="316"/>
                </a:lnTo>
                <a:cubicBezTo>
                  <a:pt x="1187" y="314"/>
                  <a:pt x="1184" y="313"/>
                  <a:pt x="1180" y="311"/>
                </a:cubicBezTo>
                <a:lnTo>
                  <a:pt x="1180" y="311"/>
                </a:lnTo>
                <a:cubicBezTo>
                  <a:pt x="1174" y="308"/>
                  <a:pt x="1168" y="305"/>
                  <a:pt x="1162" y="302"/>
                </a:cubicBezTo>
                <a:lnTo>
                  <a:pt x="1162" y="302"/>
                </a:lnTo>
                <a:cubicBezTo>
                  <a:pt x="1159" y="301"/>
                  <a:pt x="1157" y="300"/>
                  <a:pt x="1154" y="298"/>
                </a:cubicBezTo>
                <a:lnTo>
                  <a:pt x="1154" y="298"/>
                </a:lnTo>
                <a:cubicBezTo>
                  <a:pt x="1145" y="293"/>
                  <a:pt x="1137" y="289"/>
                  <a:pt x="1128" y="284"/>
                </a:cubicBezTo>
                <a:lnTo>
                  <a:pt x="1128" y="284"/>
                </a:lnTo>
                <a:cubicBezTo>
                  <a:pt x="1056" y="243"/>
                  <a:pt x="1003" y="194"/>
                  <a:pt x="969" y="143"/>
                </a:cubicBezTo>
                <a:lnTo>
                  <a:pt x="969" y="143"/>
                </a:lnTo>
                <a:cubicBezTo>
                  <a:pt x="961" y="131"/>
                  <a:pt x="950" y="121"/>
                  <a:pt x="936" y="113"/>
                </a:cubicBezTo>
                <a:lnTo>
                  <a:pt x="936" y="113"/>
                </a:lnTo>
                <a:cubicBezTo>
                  <a:pt x="932" y="111"/>
                  <a:pt x="929" y="109"/>
                  <a:pt x="925" y="108"/>
                </a:cubicBezTo>
                <a:lnTo>
                  <a:pt x="925" y="108"/>
                </a:lnTo>
                <a:cubicBezTo>
                  <a:pt x="924" y="107"/>
                  <a:pt x="923" y="106"/>
                  <a:pt x="922" y="106"/>
                </a:cubicBezTo>
                <a:lnTo>
                  <a:pt x="922" y="106"/>
                </a:lnTo>
                <a:cubicBezTo>
                  <a:pt x="919" y="105"/>
                  <a:pt x="917" y="104"/>
                  <a:pt x="915" y="103"/>
                </a:cubicBezTo>
                <a:lnTo>
                  <a:pt x="915" y="103"/>
                </a:lnTo>
                <a:cubicBezTo>
                  <a:pt x="915" y="103"/>
                  <a:pt x="915" y="103"/>
                  <a:pt x="914" y="103"/>
                </a:cubicBezTo>
                <a:lnTo>
                  <a:pt x="914" y="103"/>
                </a:lnTo>
                <a:cubicBezTo>
                  <a:pt x="909" y="101"/>
                  <a:pt x="904" y="99"/>
                  <a:pt x="899" y="98"/>
                </a:cubicBezTo>
                <a:lnTo>
                  <a:pt x="899" y="98"/>
                </a:lnTo>
                <a:cubicBezTo>
                  <a:pt x="898" y="97"/>
                  <a:pt x="897" y="97"/>
                  <a:pt x="897" y="97"/>
                </a:cubicBezTo>
                <a:lnTo>
                  <a:pt x="897" y="97"/>
                </a:lnTo>
                <a:cubicBezTo>
                  <a:pt x="896" y="97"/>
                  <a:pt x="895" y="97"/>
                  <a:pt x="893" y="96"/>
                </a:cubicBezTo>
                <a:lnTo>
                  <a:pt x="893" y="96"/>
                </a:lnTo>
                <a:cubicBezTo>
                  <a:pt x="891" y="95"/>
                  <a:pt x="887" y="95"/>
                  <a:pt x="884" y="94"/>
                </a:cubicBezTo>
                <a:lnTo>
                  <a:pt x="884" y="94"/>
                </a:lnTo>
                <a:cubicBezTo>
                  <a:pt x="883" y="93"/>
                  <a:pt x="882" y="93"/>
                  <a:pt x="881" y="93"/>
                </a:cubicBezTo>
                <a:lnTo>
                  <a:pt x="881" y="93"/>
                </a:lnTo>
                <a:cubicBezTo>
                  <a:pt x="881" y="93"/>
                  <a:pt x="879" y="93"/>
                  <a:pt x="878" y="92"/>
                </a:cubicBezTo>
                <a:lnTo>
                  <a:pt x="878" y="92"/>
                </a:lnTo>
                <a:cubicBezTo>
                  <a:pt x="876" y="92"/>
                  <a:pt x="873" y="92"/>
                  <a:pt x="870" y="91"/>
                </a:cubicBezTo>
                <a:lnTo>
                  <a:pt x="870" y="91"/>
                </a:lnTo>
                <a:cubicBezTo>
                  <a:pt x="869" y="91"/>
                  <a:pt x="868" y="91"/>
                  <a:pt x="866" y="91"/>
                </a:cubicBezTo>
                <a:lnTo>
                  <a:pt x="866" y="91"/>
                </a:lnTo>
                <a:cubicBezTo>
                  <a:pt x="866" y="91"/>
                  <a:pt x="865" y="91"/>
                  <a:pt x="864" y="90"/>
                </a:cubicBezTo>
                <a:lnTo>
                  <a:pt x="864" y="90"/>
                </a:lnTo>
                <a:cubicBezTo>
                  <a:pt x="861" y="90"/>
                  <a:pt x="859" y="90"/>
                  <a:pt x="856" y="90"/>
                </a:cubicBezTo>
                <a:lnTo>
                  <a:pt x="856" y="90"/>
                </a:lnTo>
                <a:cubicBezTo>
                  <a:pt x="855" y="90"/>
                  <a:pt x="853" y="89"/>
                  <a:pt x="852" y="89"/>
                </a:cubicBezTo>
                <a:lnTo>
                  <a:pt x="852" y="89"/>
                </a:lnTo>
                <a:cubicBezTo>
                  <a:pt x="851" y="89"/>
                  <a:pt x="851" y="89"/>
                  <a:pt x="849" y="89"/>
                </a:cubicBezTo>
                <a:lnTo>
                  <a:pt x="849" y="89"/>
                </a:lnTo>
                <a:cubicBezTo>
                  <a:pt x="847" y="89"/>
                  <a:pt x="845" y="88"/>
                  <a:pt x="842" y="88"/>
                </a:cubicBezTo>
                <a:lnTo>
                  <a:pt x="842" y="88"/>
                </a:lnTo>
                <a:cubicBezTo>
                  <a:pt x="841" y="88"/>
                  <a:pt x="839" y="88"/>
                  <a:pt x="837" y="88"/>
                </a:cubicBezTo>
                <a:lnTo>
                  <a:pt x="837" y="88"/>
                </a:lnTo>
                <a:cubicBezTo>
                  <a:pt x="836" y="88"/>
                  <a:pt x="836" y="88"/>
                  <a:pt x="835" y="88"/>
                </a:cubicBezTo>
                <a:lnTo>
                  <a:pt x="835" y="88"/>
                </a:lnTo>
                <a:cubicBezTo>
                  <a:pt x="832" y="88"/>
                  <a:pt x="829" y="88"/>
                  <a:pt x="827" y="88"/>
                </a:cubicBezTo>
                <a:lnTo>
                  <a:pt x="827" y="88"/>
                </a:lnTo>
                <a:cubicBezTo>
                  <a:pt x="825" y="88"/>
                  <a:pt x="823" y="88"/>
                  <a:pt x="822" y="88"/>
                </a:cubicBezTo>
                <a:lnTo>
                  <a:pt x="822" y="88"/>
                </a:lnTo>
                <a:lnTo>
                  <a:pt x="821" y="88"/>
                </a:lnTo>
                <a:lnTo>
                  <a:pt x="821" y="88"/>
                </a:lnTo>
                <a:cubicBezTo>
                  <a:pt x="816" y="88"/>
                  <a:pt x="813" y="89"/>
                  <a:pt x="809" y="89"/>
                </a:cubicBezTo>
                <a:lnTo>
                  <a:pt x="809" y="89"/>
                </a:lnTo>
                <a:cubicBezTo>
                  <a:pt x="808" y="90"/>
                  <a:pt x="806" y="90"/>
                  <a:pt x="806" y="90"/>
                </a:cubicBezTo>
                <a:lnTo>
                  <a:pt x="806" y="90"/>
                </a:lnTo>
                <a:cubicBezTo>
                  <a:pt x="805" y="90"/>
                  <a:pt x="805" y="90"/>
                  <a:pt x="805" y="90"/>
                </a:cubicBezTo>
                <a:lnTo>
                  <a:pt x="805" y="90"/>
                </a:lnTo>
                <a:cubicBezTo>
                  <a:pt x="800" y="90"/>
                  <a:pt x="794" y="91"/>
                  <a:pt x="788" y="92"/>
                </a:cubicBezTo>
                <a:lnTo>
                  <a:pt x="788" y="92"/>
                </a:lnTo>
                <a:cubicBezTo>
                  <a:pt x="788" y="92"/>
                  <a:pt x="788" y="92"/>
                  <a:pt x="787" y="92"/>
                </a:cubicBezTo>
                <a:lnTo>
                  <a:pt x="787" y="92"/>
                </a:lnTo>
                <a:cubicBezTo>
                  <a:pt x="785" y="92"/>
                  <a:pt x="784" y="92"/>
                  <a:pt x="782" y="93"/>
                </a:cubicBezTo>
                <a:lnTo>
                  <a:pt x="782" y="93"/>
                </a:lnTo>
                <a:cubicBezTo>
                  <a:pt x="780" y="93"/>
                  <a:pt x="777" y="94"/>
                  <a:pt x="775" y="95"/>
                </a:cubicBezTo>
                <a:lnTo>
                  <a:pt x="775" y="95"/>
                </a:lnTo>
                <a:cubicBezTo>
                  <a:pt x="773" y="95"/>
                  <a:pt x="771" y="96"/>
                  <a:pt x="768" y="97"/>
                </a:cubicBezTo>
                <a:lnTo>
                  <a:pt x="768" y="97"/>
                </a:lnTo>
                <a:cubicBezTo>
                  <a:pt x="766" y="97"/>
                  <a:pt x="764" y="98"/>
                  <a:pt x="761" y="98"/>
                </a:cubicBezTo>
                <a:lnTo>
                  <a:pt x="761" y="98"/>
                </a:lnTo>
                <a:lnTo>
                  <a:pt x="760" y="99"/>
                </a:lnTo>
                <a:lnTo>
                  <a:pt x="760" y="99"/>
                </a:lnTo>
                <a:cubicBezTo>
                  <a:pt x="758" y="100"/>
                  <a:pt x="758" y="100"/>
                  <a:pt x="757" y="100"/>
                </a:cubicBezTo>
                <a:lnTo>
                  <a:pt x="757" y="100"/>
                </a:lnTo>
                <a:cubicBezTo>
                  <a:pt x="752" y="101"/>
                  <a:pt x="749" y="102"/>
                  <a:pt x="745" y="104"/>
                </a:cubicBezTo>
                <a:lnTo>
                  <a:pt x="745" y="104"/>
                </a:lnTo>
                <a:cubicBezTo>
                  <a:pt x="744" y="105"/>
                  <a:pt x="742" y="105"/>
                  <a:pt x="741" y="106"/>
                </a:cubicBezTo>
                <a:lnTo>
                  <a:pt x="741" y="106"/>
                </a:lnTo>
                <a:cubicBezTo>
                  <a:pt x="736" y="108"/>
                  <a:pt x="731" y="111"/>
                  <a:pt x="727" y="113"/>
                </a:cubicBezTo>
                <a:lnTo>
                  <a:pt x="1" y="535"/>
                </a:lnTo>
                <a:lnTo>
                  <a:pt x="0" y="981"/>
                </a:lnTo>
                <a:lnTo>
                  <a:pt x="725" y="559"/>
                </a:lnTo>
                <a:lnTo>
                  <a:pt x="725" y="559"/>
                </a:lnTo>
                <a:cubicBezTo>
                  <a:pt x="730" y="556"/>
                  <a:pt x="735" y="554"/>
                  <a:pt x="740" y="551"/>
                </a:cubicBezTo>
                <a:lnTo>
                  <a:pt x="740" y="551"/>
                </a:lnTo>
                <a:cubicBezTo>
                  <a:pt x="741" y="550"/>
                  <a:pt x="742" y="550"/>
                  <a:pt x="744" y="549"/>
                </a:cubicBezTo>
                <a:lnTo>
                  <a:pt x="744" y="549"/>
                </a:lnTo>
                <a:cubicBezTo>
                  <a:pt x="748" y="548"/>
                  <a:pt x="751" y="546"/>
                  <a:pt x="755" y="545"/>
                </a:cubicBezTo>
                <a:lnTo>
                  <a:pt x="755" y="545"/>
                </a:lnTo>
                <a:cubicBezTo>
                  <a:pt x="757" y="545"/>
                  <a:pt x="758" y="544"/>
                  <a:pt x="760" y="544"/>
                </a:cubicBezTo>
                <a:lnTo>
                  <a:pt x="760" y="544"/>
                </a:lnTo>
                <a:cubicBezTo>
                  <a:pt x="762" y="543"/>
                  <a:pt x="765" y="542"/>
                  <a:pt x="767" y="542"/>
                </a:cubicBezTo>
                <a:lnTo>
                  <a:pt x="767" y="542"/>
                </a:lnTo>
                <a:cubicBezTo>
                  <a:pt x="770" y="541"/>
                  <a:pt x="771" y="540"/>
                  <a:pt x="774" y="540"/>
                </a:cubicBezTo>
                <a:lnTo>
                  <a:pt x="774" y="540"/>
                </a:lnTo>
                <a:cubicBezTo>
                  <a:pt x="776" y="539"/>
                  <a:pt x="778" y="539"/>
                  <a:pt x="781" y="538"/>
                </a:cubicBezTo>
                <a:lnTo>
                  <a:pt x="781" y="538"/>
                </a:lnTo>
                <a:cubicBezTo>
                  <a:pt x="783" y="538"/>
                  <a:pt x="785" y="538"/>
                  <a:pt x="787" y="537"/>
                </a:cubicBezTo>
                <a:lnTo>
                  <a:pt x="787" y="537"/>
                </a:lnTo>
                <a:cubicBezTo>
                  <a:pt x="793" y="536"/>
                  <a:pt x="798" y="535"/>
                  <a:pt x="804" y="535"/>
                </a:cubicBezTo>
                <a:lnTo>
                  <a:pt x="804" y="535"/>
                </a:lnTo>
                <a:cubicBezTo>
                  <a:pt x="805" y="535"/>
                  <a:pt x="806" y="535"/>
                  <a:pt x="808" y="535"/>
                </a:cubicBezTo>
                <a:lnTo>
                  <a:pt x="808" y="535"/>
                </a:lnTo>
                <a:cubicBezTo>
                  <a:pt x="812" y="534"/>
                  <a:pt x="815" y="534"/>
                  <a:pt x="819" y="534"/>
                </a:cubicBezTo>
                <a:lnTo>
                  <a:pt x="819" y="534"/>
                </a:lnTo>
                <a:cubicBezTo>
                  <a:pt x="821" y="534"/>
                  <a:pt x="823" y="534"/>
                  <a:pt x="826" y="534"/>
                </a:cubicBezTo>
                <a:lnTo>
                  <a:pt x="826" y="534"/>
                </a:lnTo>
                <a:cubicBezTo>
                  <a:pt x="828" y="534"/>
                  <a:pt x="831" y="534"/>
                  <a:pt x="834" y="534"/>
                </a:cubicBezTo>
                <a:lnTo>
                  <a:pt x="834" y="534"/>
                </a:lnTo>
                <a:cubicBezTo>
                  <a:pt x="836" y="534"/>
                  <a:pt x="838" y="534"/>
                  <a:pt x="841" y="534"/>
                </a:cubicBezTo>
                <a:lnTo>
                  <a:pt x="841" y="534"/>
                </a:lnTo>
                <a:cubicBezTo>
                  <a:pt x="843" y="534"/>
                  <a:pt x="846" y="534"/>
                  <a:pt x="848" y="534"/>
                </a:cubicBezTo>
                <a:lnTo>
                  <a:pt x="848" y="534"/>
                </a:lnTo>
                <a:cubicBezTo>
                  <a:pt x="851" y="534"/>
                  <a:pt x="853" y="535"/>
                  <a:pt x="855" y="535"/>
                </a:cubicBezTo>
                <a:lnTo>
                  <a:pt x="855" y="535"/>
                </a:lnTo>
                <a:cubicBezTo>
                  <a:pt x="858" y="535"/>
                  <a:pt x="860" y="535"/>
                  <a:pt x="863" y="536"/>
                </a:cubicBezTo>
                <a:lnTo>
                  <a:pt x="863" y="536"/>
                </a:lnTo>
                <a:cubicBezTo>
                  <a:pt x="865" y="536"/>
                  <a:pt x="867" y="536"/>
                  <a:pt x="869" y="536"/>
                </a:cubicBezTo>
                <a:lnTo>
                  <a:pt x="869" y="536"/>
                </a:lnTo>
                <a:cubicBezTo>
                  <a:pt x="872" y="537"/>
                  <a:pt x="875" y="538"/>
                  <a:pt x="877" y="538"/>
                </a:cubicBezTo>
                <a:lnTo>
                  <a:pt x="877" y="538"/>
                </a:lnTo>
                <a:cubicBezTo>
                  <a:pt x="879" y="538"/>
                  <a:pt x="881" y="539"/>
                  <a:pt x="883" y="539"/>
                </a:cubicBezTo>
                <a:lnTo>
                  <a:pt x="883" y="539"/>
                </a:lnTo>
                <a:cubicBezTo>
                  <a:pt x="886" y="540"/>
                  <a:pt x="889" y="540"/>
                  <a:pt x="892" y="542"/>
                </a:cubicBezTo>
                <a:lnTo>
                  <a:pt x="892" y="542"/>
                </a:lnTo>
                <a:cubicBezTo>
                  <a:pt x="894" y="542"/>
                  <a:pt x="896" y="542"/>
                  <a:pt x="897" y="543"/>
                </a:cubicBezTo>
                <a:lnTo>
                  <a:pt x="897" y="543"/>
                </a:lnTo>
                <a:cubicBezTo>
                  <a:pt x="903" y="545"/>
                  <a:pt x="908" y="546"/>
                  <a:pt x="913" y="548"/>
                </a:cubicBezTo>
                <a:lnTo>
                  <a:pt x="913" y="548"/>
                </a:lnTo>
                <a:cubicBezTo>
                  <a:pt x="916" y="549"/>
                  <a:pt x="918" y="550"/>
                  <a:pt x="920" y="551"/>
                </a:cubicBezTo>
                <a:lnTo>
                  <a:pt x="920" y="551"/>
                </a:lnTo>
                <a:cubicBezTo>
                  <a:pt x="922" y="552"/>
                  <a:pt x="923" y="552"/>
                  <a:pt x="924" y="553"/>
                </a:cubicBezTo>
                <a:lnTo>
                  <a:pt x="924" y="553"/>
                </a:lnTo>
                <a:cubicBezTo>
                  <a:pt x="927" y="555"/>
                  <a:pt x="931" y="556"/>
                  <a:pt x="935" y="558"/>
                </a:cubicBezTo>
                <a:lnTo>
                  <a:pt x="935" y="558"/>
                </a:lnTo>
                <a:cubicBezTo>
                  <a:pt x="949" y="566"/>
                  <a:pt x="960" y="576"/>
                  <a:pt x="968" y="588"/>
                </a:cubicBezTo>
                <a:lnTo>
                  <a:pt x="968" y="588"/>
                </a:lnTo>
                <a:cubicBezTo>
                  <a:pt x="1002" y="640"/>
                  <a:pt x="1055" y="688"/>
                  <a:pt x="1127" y="729"/>
                </a:cubicBezTo>
                <a:lnTo>
                  <a:pt x="1127" y="729"/>
                </a:lnTo>
                <a:cubicBezTo>
                  <a:pt x="1135" y="734"/>
                  <a:pt x="1144" y="739"/>
                  <a:pt x="1152" y="743"/>
                </a:cubicBezTo>
                <a:lnTo>
                  <a:pt x="1152" y="743"/>
                </a:lnTo>
                <a:cubicBezTo>
                  <a:pt x="1155" y="745"/>
                  <a:pt x="1158" y="746"/>
                  <a:pt x="1161" y="748"/>
                </a:cubicBezTo>
                <a:lnTo>
                  <a:pt x="1161" y="748"/>
                </a:lnTo>
                <a:cubicBezTo>
                  <a:pt x="1167" y="751"/>
                  <a:pt x="1173" y="754"/>
                  <a:pt x="1179" y="757"/>
                </a:cubicBezTo>
                <a:lnTo>
                  <a:pt x="1179" y="757"/>
                </a:lnTo>
                <a:cubicBezTo>
                  <a:pt x="1182" y="758"/>
                  <a:pt x="1186" y="760"/>
                  <a:pt x="1189" y="761"/>
                </a:cubicBezTo>
                <a:lnTo>
                  <a:pt x="1189" y="761"/>
                </a:lnTo>
                <a:cubicBezTo>
                  <a:pt x="1195" y="764"/>
                  <a:pt x="1200" y="766"/>
                  <a:pt x="1206" y="768"/>
                </a:cubicBezTo>
                <a:lnTo>
                  <a:pt x="1206" y="768"/>
                </a:lnTo>
                <a:cubicBezTo>
                  <a:pt x="1210" y="770"/>
                  <a:pt x="1214" y="772"/>
                  <a:pt x="1218" y="774"/>
                </a:cubicBezTo>
                <a:lnTo>
                  <a:pt x="1218" y="774"/>
                </a:lnTo>
                <a:cubicBezTo>
                  <a:pt x="1221" y="775"/>
                  <a:pt x="1224" y="776"/>
                  <a:pt x="1228" y="778"/>
                </a:cubicBezTo>
                <a:lnTo>
                  <a:pt x="1228" y="778"/>
                </a:lnTo>
                <a:cubicBezTo>
                  <a:pt x="1229" y="778"/>
                  <a:pt x="1230" y="778"/>
                  <a:pt x="1232" y="779"/>
                </a:cubicBezTo>
                <a:lnTo>
                  <a:pt x="1232" y="779"/>
                </a:lnTo>
                <a:cubicBezTo>
                  <a:pt x="1244" y="784"/>
                  <a:pt x="1256" y="788"/>
                  <a:pt x="1269" y="792"/>
                </a:cubicBezTo>
                <a:lnTo>
                  <a:pt x="1269" y="792"/>
                </a:lnTo>
                <a:lnTo>
                  <a:pt x="1269" y="793"/>
                </a:lnTo>
                <a:lnTo>
                  <a:pt x="1269" y="793"/>
                </a:lnTo>
                <a:cubicBezTo>
                  <a:pt x="1282" y="797"/>
                  <a:pt x="1295" y="801"/>
                  <a:pt x="1308" y="805"/>
                </a:cubicBezTo>
                <a:lnTo>
                  <a:pt x="1308" y="805"/>
                </a:lnTo>
                <a:cubicBezTo>
                  <a:pt x="1309" y="805"/>
                  <a:pt x="1311" y="806"/>
                  <a:pt x="1312" y="806"/>
                </a:cubicBezTo>
                <a:lnTo>
                  <a:pt x="1312" y="806"/>
                </a:lnTo>
                <a:cubicBezTo>
                  <a:pt x="1315" y="807"/>
                  <a:pt x="1318" y="808"/>
                  <a:pt x="1321" y="808"/>
                </a:cubicBezTo>
                <a:lnTo>
                  <a:pt x="1321" y="808"/>
                </a:lnTo>
                <a:cubicBezTo>
                  <a:pt x="1328" y="810"/>
                  <a:pt x="1334" y="812"/>
                  <a:pt x="1341" y="814"/>
                </a:cubicBezTo>
                <a:lnTo>
                  <a:pt x="1341" y="814"/>
                </a:lnTo>
                <a:cubicBezTo>
                  <a:pt x="1346" y="815"/>
                  <a:pt x="1351" y="816"/>
                  <a:pt x="1356" y="817"/>
                </a:cubicBezTo>
                <a:lnTo>
                  <a:pt x="1356" y="817"/>
                </a:lnTo>
                <a:cubicBezTo>
                  <a:pt x="1362" y="819"/>
                  <a:pt x="1369" y="821"/>
                  <a:pt x="1376" y="822"/>
                </a:cubicBezTo>
                <a:lnTo>
                  <a:pt x="1376" y="822"/>
                </a:lnTo>
                <a:cubicBezTo>
                  <a:pt x="1379" y="822"/>
                  <a:pt x="1382" y="823"/>
                  <a:pt x="1385" y="824"/>
                </a:cubicBezTo>
                <a:lnTo>
                  <a:pt x="1385" y="824"/>
                </a:lnTo>
                <a:cubicBezTo>
                  <a:pt x="1387" y="824"/>
                  <a:pt x="1389" y="825"/>
                  <a:pt x="1391" y="825"/>
                </a:cubicBezTo>
                <a:lnTo>
                  <a:pt x="1391" y="825"/>
                </a:lnTo>
                <a:cubicBezTo>
                  <a:pt x="1397" y="827"/>
                  <a:pt x="1402" y="827"/>
                  <a:pt x="1409" y="828"/>
                </a:cubicBezTo>
                <a:lnTo>
                  <a:pt x="1409" y="828"/>
                </a:lnTo>
                <a:cubicBezTo>
                  <a:pt x="1414" y="830"/>
                  <a:pt x="1419" y="831"/>
                  <a:pt x="1424" y="831"/>
                </a:cubicBezTo>
                <a:lnTo>
                  <a:pt x="1424" y="831"/>
                </a:lnTo>
                <a:cubicBezTo>
                  <a:pt x="1431" y="832"/>
                  <a:pt x="1437" y="833"/>
                  <a:pt x="1443" y="834"/>
                </a:cubicBezTo>
                <a:lnTo>
                  <a:pt x="1443" y="834"/>
                </a:lnTo>
                <a:cubicBezTo>
                  <a:pt x="1447" y="835"/>
                  <a:pt x="1450" y="835"/>
                  <a:pt x="1454" y="836"/>
                </a:cubicBezTo>
                <a:lnTo>
                  <a:pt x="1454" y="836"/>
                </a:lnTo>
                <a:cubicBezTo>
                  <a:pt x="1455" y="836"/>
                  <a:pt x="1457" y="837"/>
                  <a:pt x="1459" y="837"/>
                </a:cubicBezTo>
                <a:lnTo>
                  <a:pt x="1459" y="837"/>
                </a:lnTo>
                <a:cubicBezTo>
                  <a:pt x="1464" y="837"/>
                  <a:pt x="1470" y="838"/>
                  <a:pt x="1475" y="839"/>
                </a:cubicBezTo>
                <a:lnTo>
                  <a:pt x="1475" y="839"/>
                </a:lnTo>
                <a:cubicBezTo>
                  <a:pt x="1481" y="840"/>
                  <a:pt x="1487" y="840"/>
                  <a:pt x="1492" y="841"/>
                </a:cubicBezTo>
                <a:lnTo>
                  <a:pt x="1492" y="841"/>
                </a:lnTo>
                <a:cubicBezTo>
                  <a:pt x="1498" y="841"/>
                  <a:pt x="1504" y="842"/>
                  <a:pt x="1510" y="842"/>
                </a:cubicBezTo>
                <a:lnTo>
                  <a:pt x="1510" y="842"/>
                </a:lnTo>
                <a:cubicBezTo>
                  <a:pt x="1513" y="843"/>
                  <a:pt x="1518" y="843"/>
                  <a:pt x="1522" y="843"/>
                </a:cubicBezTo>
                <a:lnTo>
                  <a:pt x="1522" y="843"/>
                </a:lnTo>
                <a:cubicBezTo>
                  <a:pt x="1523" y="843"/>
                  <a:pt x="1525" y="843"/>
                  <a:pt x="1527" y="844"/>
                </a:cubicBezTo>
                <a:lnTo>
                  <a:pt x="1527" y="844"/>
                </a:lnTo>
                <a:cubicBezTo>
                  <a:pt x="1532" y="844"/>
                  <a:pt x="1538" y="845"/>
                  <a:pt x="1543" y="845"/>
                </a:cubicBezTo>
                <a:lnTo>
                  <a:pt x="1543" y="845"/>
                </a:lnTo>
                <a:cubicBezTo>
                  <a:pt x="1550" y="845"/>
                  <a:pt x="1555" y="846"/>
                  <a:pt x="1561" y="846"/>
                </a:cubicBezTo>
                <a:lnTo>
                  <a:pt x="1561" y="846"/>
                </a:lnTo>
                <a:cubicBezTo>
                  <a:pt x="1566" y="847"/>
                  <a:pt x="1572" y="847"/>
                  <a:pt x="1578" y="847"/>
                </a:cubicBezTo>
                <a:lnTo>
                  <a:pt x="1578" y="847"/>
                </a:lnTo>
                <a:cubicBezTo>
                  <a:pt x="1582" y="847"/>
                  <a:pt x="1586" y="847"/>
                  <a:pt x="1591" y="847"/>
                </a:cubicBezTo>
                <a:lnTo>
                  <a:pt x="1591" y="847"/>
                </a:lnTo>
                <a:cubicBezTo>
                  <a:pt x="1592" y="847"/>
                  <a:pt x="1593" y="847"/>
                  <a:pt x="1595" y="847"/>
                </a:cubicBezTo>
                <a:lnTo>
                  <a:pt x="1595" y="847"/>
                </a:lnTo>
                <a:cubicBezTo>
                  <a:pt x="1601" y="848"/>
                  <a:pt x="1608" y="848"/>
                  <a:pt x="1614" y="848"/>
                </a:cubicBezTo>
                <a:lnTo>
                  <a:pt x="1614" y="848"/>
                </a:lnTo>
                <a:cubicBezTo>
                  <a:pt x="1619" y="848"/>
                  <a:pt x="1625" y="848"/>
                  <a:pt x="1630" y="848"/>
                </a:cubicBezTo>
                <a:lnTo>
                  <a:pt x="1630" y="848"/>
                </a:lnTo>
                <a:cubicBezTo>
                  <a:pt x="1636" y="848"/>
                  <a:pt x="1643" y="847"/>
                  <a:pt x="1650" y="847"/>
                </a:cubicBezTo>
                <a:lnTo>
                  <a:pt x="1650" y="847"/>
                </a:lnTo>
                <a:cubicBezTo>
                  <a:pt x="1654" y="847"/>
                  <a:pt x="1658" y="847"/>
                  <a:pt x="1662" y="847"/>
                </a:cubicBezTo>
                <a:lnTo>
                  <a:pt x="1662" y="847"/>
                </a:lnTo>
                <a:cubicBezTo>
                  <a:pt x="1663" y="847"/>
                  <a:pt x="1664" y="847"/>
                  <a:pt x="1664" y="847"/>
                </a:cubicBezTo>
                <a:lnTo>
                  <a:pt x="1664" y="847"/>
                </a:lnTo>
                <a:cubicBezTo>
                  <a:pt x="1675" y="847"/>
                  <a:pt x="1686" y="846"/>
                  <a:pt x="1696" y="845"/>
                </a:cubicBezTo>
                <a:lnTo>
                  <a:pt x="1696" y="845"/>
                </a:lnTo>
                <a:cubicBezTo>
                  <a:pt x="1698" y="845"/>
                  <a:pt x="1700" y="845"/>
                  <a:pt x="1701" y="845"/>
                </a:cubicBezTo>
                <a:lnTo>
                  <a:pt x="1701" y="845"/>
                </a:lnTo>
                <a:cubicBezTo>
                  <a:pt x="1713" y="844"/>
                  <a:pt x="1726" y="843"/>
                  <a:pt x="1737" y="842"/>
                </a:cubicBezTo>
                <a:lnTo>
                  <a:pt x="1737" y="842"/>
                </a:lnTo>
                <a:cubicBezTo>
                  <a:pt x="1738" y="842"/>
                  <a:pt x="1739" y="842"/>
                  <a:pt x="1739" y="842"/>
                </a:cubicBezTo>
                <a:lnTo>
                  <a:pt x="1739" y="842"/>
                </a:lnTo>
                <a:cubicBezTo>
                  <a:pt x="1741" y="842"/>
                  <a:pt x="1743" y="841"/>
                  <a:pt x="1745" y="841"/>
                </a:cubicBezTo>
                <a:lnTo>
                  <a:pt x="1745" y="841"/>
                </a:lnTo>
                <a:cubicBezTo>
                  <a:pt x="1756" y="840"/>
                  <a:pt x="1767" y="839"/>
                  <a:pt x="1778" y="837"/>
                </a:cubicBezTo>
                <a:lnTo>
                  <a:pt x="1778" y="837"/>
                </a:lnTo>
                <a:cubicBezTo>
                  <a:pt x="1783" y="837"/>
                  <a:pt x="1787" y="836"/>
                  <a:pt x="1791" y="835"/>
                </a:cubicBezTo>
                <a:lnTo>
                  <a:pt x="1791" y="835"/>
                </a:lnTo>
                <a:cubicBezTo>
                  <a:pt x="1801" y="833"/>
                  <a:pt x="1812" y="832"/>
                  <a:pt x="1822" y="831"/>
                </a:cubicBezTo>
                <a:lnTo>
                  <a:pt x="1822" y="831"/>
                </a:lnTo>
                <a:cubicBezTo>
                  <a:pt x="1824" y="830"/>
                  <a:pt x="1827" y="830"/>
                  <a:pt x="1830" y="830"/>
                </a:cubicBezTo>
                <a:lnTo>
                  <a:pt x="1830" y="830"/>
                </a:lnTo>
                <a:cubicBezTo>
                  <a:pt x="1830" y="829"/>
                  <a:pt x="1831" y="829"/>
                  <a:pt x="1833" y="829"/>
                </a:cubicBezTo>
                <a:lnTo>
                  <a:pt x="1833" y="829"/>
                </a:lnTo>
                <a:cubicBezTo>
                  <a:pt x="1838" y="828"/>
                  <a:pt x="1844" y="827"/>
                  <a:pt x="1850" y="825"/>
                </a:cubicBezTo>
                <a:lnTo>
                  <a:pt x="1850" y="825"/>
                </a:lnTo>
                <a:cubicBezTo>
                  <a:pt x="1855" y="824"/>
                  <a:pt x="1860" y="823"/>
                  <a:pt x="1865" y="822"/>
                </a:cubicBezTo>
                <a:lnTo>
                  <a:pt x="1865" y="822"/>
                </a:lnTo>
                <a:cubicBezTo>
                  <a:pt x="1871" y="821"/>
                  <a:pt x="1877" y="820"/>
                  <a:pt x="1883" y="818"/>
                </a:cubicBezTo>
                <a:lnTo>
                  <a:pt x="1883" y="818"/>
                </a:lnTo>
                <a:cubicBezTo>
                  <a:pt x="1888" y="817"/>
                  <a:pt x="1893" y="816"/>
                  <a:pt x="1898" y="814"/>
                </a:cubicBezTo>
                <a:lnTo>
                  <a:pt x="1898" y="814"/>
                </a:lnTo>
                <a:cubicBezTo>
                  <a:pt x="1904" y="813"/>
                  <a:pt x="1909" y="811"/>
                  <a:pt x="1915" y="810"/>
                </a:cubicBezTo>
                <a:lnTo>
                  <a:pt x="1915" y="810"/>
                </a:lnTo>
                <a:cubicBezTo>
                  <a:pt x="1920" y="808"/>
                  <a:pt x="1925" y="807"/>
                  <a:pt x="1930" y="806"/>
                </a:cubicBezTo>
                <a:lnTo>
                  <a:pt x="1930" y="806"/>
                </a:lnTo>
                <a:cubicBezTo>
                  <a:pt x="1936" y="804"/>
                  <a:pt x="1941" y="802"/>
                  <a:pt x="1947" y="801"/>
                </a:cubicBezTo>
                <a:lnTo>
                  <a:pt x="1947" y="801"/>
                </a:lnTo>
                <a:cubicBezTo>
                  <a:pt x="1951" y="800"/>
                  <a:pt x="1955" y="798"/>
                  <a:pt x="1959" y="797"/>
                </a:cubicBezTo>
                <a:lnTo>
                  <a:pt x="1959" y="797"/>
                </a:lnTo>
                <a:cubicBezTo>
                  <a:pt x="1960" y="797"/>
                  <a:pt x="1960" y="797"/>
                  <a:pt x="1961" y="797"/>
                </a:cubicBezTo>
                <a:lnTo>
                  <a:pt x="1961" y="797"/>
                </a:lnTo>
                <a:cubicBezTo>
                  <a:pt x="1974" y="792"/>
                  <a:pt x="1986" y="788"/>
                  <a:pt x="1999" y="783"/>
                </a:cubicBezTo>
                <a:lnTo>
                  <a:pt x="1999" y="783"/>
                </a:lnTo>
                <a:cubicBezTo>
                  <a:pt x="2002" y="782"/>
                  <a:pt x="2005" y="781"/>
                  <a:pt x="2009" y="780"/>
                </a:cubicBezTo>
                <a:lnTo>
                  <a:pt x="2009" y="780"/>
                </a:lnTo>
                <a:cubicBezTo>
                  <a:pt x="2019" y="775"/>
                  <a:pt x="2028" y="771"/>
                  <a:pt x="2038" y="767"/>
                </a:cubicBezTo>
                <a:lnTo>
                  <a:pt x="2038" y="767"/>
                </a:lnTo>
                <a:cubicBezTo>
                  <a:pt x="2041" y="766"/>
                  <a:pt x="2044" y="765"/>
                  <a:pt x="2047" y="763"/>
                </a:cubicBezTo>
                <a:lnTo>
                  <a:pt x="2047" y="763"/>
                </a:lnTo>
                <a:cubicBezTo>
                  <a:pt x="2059" y="758"/>
                  <a:pt x="2070" y="752"/>
                  <a:pt x="2082" y="747"/>
                </a:cubicBezTo>
                <a:lnTo>
                  <a:pt x="2082" y="747"/>
                </a:lnTo>
                <a:cubicBezTo>
                  <a:pt x="2084" y="746"/>
                  <a:pt x="2086" y="744"/>
                  <a:pt x="2089" y="743"/>
                </a:cubicBezTo>
                <a:lnTo>
                  <a:pt x="2089" y="743"/>
                </a:lnTo>
                <a:cubicBezTo>
                  <a:pt x="2098" y="738"/>
                  <a:pt x="2107" y="732"/>
                  <a:pt x="2116" y="727"/>
                </a:cubicBezTo>
                <a:lnTo>
                  <a:pt x="2116" y="727"/>
                </a:lnTo>
                <a:cubicBezTo>
                  <a:pt x="2118" y="727"/>
                  <a:pt x="2120" y="726"/>
                  <a:pt x="2121" y="724"/>
                </a:cubicBezTo>
                <a:lnTo>
                  <a:pt x="2121" y="724"/>
                </a:lnTo>
                <a:cubicBezTo>
                  <a:pt x="2125" y="722"/>
                  <a:pt x="2129" y="720"/>
                  <a:pt x="2132" y="718"/>
                </a:cubicBezTo>
                <a:lnTo>
                  <a:pt x="2132" y="718"/>
                </a:lnTo>
                <a:cubicBezTo>
                  <a:pt x="2140" y="713"/>
                  <a:pt x="2147" y="709"/>
                  <a:pt x="2154" y="704"/>
                </a:cubicBezTo>
                <a:lnTo>
                  <a:pt x="2154" y="704"/>
                </a:lnTo>
                <a:cubicBezTo>
                  <a:pt x="2156" y="702"/>
                  <a:pt x="2159" y="700"/>
                  <a:pt x="2161" y="699"/>
                </a:cubicBezTo>
                <a:lnTo>
                  <a:pt x="2161" y="699"/>
                </a:lnTo>
                <a:cubicBezTo>
                  <a:pt x="2166" y="696"/>
                  <a:pt x="2170" y="692"/>
                  <a:pt x="2174" y="689"/>
                </a:cubicBezTo>
                <a:lnTo>
                  <a:pt x="2174" y="689"/>
                </a:lnTo>
                <a:cubicBezTo>
                  <a:pt x="2177" y="687"/>
                  <a:pt x="2179" y="685"/>
                  <a:pt x="2182" y="683"/>
                </a:cubicBezTo>
                <a:lnTo>
                  <a:pt x="2182" y="683"/>
                </a:lnTo>
                <a:cubicBezTo>
                  <a:pt x="2186" y="680"/>
                  <a:pt x="2190" y="677"/>
                  <a:pt x="2193" y="674"/>
                </a:cubicBezTo>
                <a:lnTo>
                  <a:pt x="2193" y="674"/>
                </a:lnTo>
                <a:cubicBezTo>
                  <a:pt x="2196" y="671"/>
                  <a:pt x="2198" y="670"/>
                  <a:pt x="2201" y="667"/>
                </a:cubicBezTo>
                <a:lnTo>
                  <a:pt x="2201" y="667"/>
                </a:lnTo>
                <a:cubicBezTo>
                  <a:pt x="2204" y="665"/>
                  <a:pt x="2207" y="662"/>
                  <a:pt x="2209" y="660"/>
                </a:cubicBezTo>
                <a:lnTo>
                  <a:pt x="2209" y="660"/>
                </a:lnTo>
                <a:cubicBezTo>
                  <a:pt x="2210" y="659"/>
                  <a:pt x="2210" y="659"/>
                  <a:pt x="2210" y="659"/>
                </a:cubicBezTo>
                <a:lnTo>
                  <a:pt x="2210" y="659"/>
                </a:lnTo>
                <a:cubicBezTo>
                  <a:pt x="2217" y="652"/>
                  <a:pt x="2224" y="645"/>
                  <a:pt x="2231" y="639"/>
                </a:cubicBezTo>
                <a:lnTo>
                  <a:pt x="2231" y="639"/>
                </a:lnTo>
                <a:cubicBezTo>
                  <a:pt x="2232" y="637"/>
                  <a:pt x="2234" y="635"/>
                  <a:pt x="2235" y="633"/>
                </a:cubicBezTo>
                <a:lnTo>
                  <a:pt x="2235" y="633"/>
                </a:lnTo>
                <a:cubicBezTo>
                  <a:pt x="2240" y="628"/>
                  <a:pt x="2245" y="622"/>
                  <a:pt x="2250" y="617"/>
                </a:cubicBezTo>
                <a:lnTo>
                  <a:pt x="2250" y="617"/>
                </a:lnTo>
                <a:cubicBezTo>
                  <a:pt x="2251" y="616"/>
                  <a:pt x="2251" y="615"/>
                  <a:pt x="2252" y="613"/>
                </a:cubicBezTo>
                <a:lnTo>
                  <a:pt x="2252" y="613"/>
                </a:lnTo>
                <a:cubicBezTo>
                  <a:pt x="2253" y="612"/>
                  <a:pt x="2254" y="612"/>
                  <a:pt x="2254" y="610"/>
                </a:cubicBezTo>
                <a:lnTo>
                  <a:pt x="2254" y="610"/>
                </a:lnTo>
                <a:cubicBezTo>
                  <a:pt x="2258" y="606"/>
                  <a:pt x="2261" y="602"/>
                  <a:pt x="2264" y="597"/>
                </a:cubicBezTo>
                <a:lnTo>
                  <a:pt x="2264" y="597"/>
                </a:lnTo>
                <a:cubicBezTo>
                  <a:pt x="2265" y="595"/>
                  <a:pt x="2267" y="593"/>
                  <a:pt x="2268" y="592"/>
                </a:cubicBezTo>
                <a:lnTo>
                  <a:pt x="2268" y="592"/>
                </a:lnTo>
                <a:cubicBezTo>
                  <a:pt x="2272" y="585"/>
                  <a:pt x="2277" y="579"/>
                  <a:pt x="2280" y="572"/>
                </a:cubicBezTo>
                <a:lnTo>
                  <a:pt x="2280" y="572"/>
                </a:lnTo>
                <a:cubicBezTo>
                  <a:pt x="2280" y="572"/>
                  <a:pt x="2280" y="572"/>
                  <a:pt x="2281" y="572"/>
                </a:cubicBezTo>
                <a:lnTo>
                  <a:pt x="2281" y="572"/>
                </a:lnTo>
                <a:cubicBezTo>
                  <a:pt x="2281" y="570"/>
                  <a:pt x="2282" y="569"/>
                  <a:pt x="2282" y="568"/>
                </a:cubicBezTo>
                <a:lnTo>
                  <a:pt x="2282" y="568"/>
                </a:lnTo>
                <a:cubicBezTo>
                  <a:pt x="2285" y="563"/>
                  <a:pt x="2288" y="558"/>
                  <a:pt x="2290" y="554"/>
                </a:cubicBezTo>
                <a:lnTo>
                  <a:pt x="2290" y="554"/>
                </a:lnTo>
                <a:cubicBezTo>
                  <a:pt x="2291" y="551"/>
                  <a:pt x="2292" y="549"/>
                  <a:pt x="2293" y="546"/>
                </a:cubicBezTo>
                <a:lnTo>
                  <a:pt x="2293" y="546"/>
                </a:lnTo>
                <a:cubicBezTo>
                  <a:pt x="2295" y="542"/>
                  <a:pt x="2297" y="538"/>
                  <a:pt x="2298" y="534"/>
                </a:cubicBezTo>
                <a:lnTo>
                  <a:pt x="2298" y="534"/>
                </a:lnTo>
                <a:lnTo>
                  <a:pt x="2299" y="532"/>
                </a:lnTo>
                <a:lnTo>
                  <a:pt x="2299" y="532"/>
                </a:lnTo>
                <a:cubicBezTo>
                  <a:pt x="2300" y="530"/>
                  <a:pt x="2300" y="528"/>
                  <a:pt x="2301" y="526"/>
                </a:cubicBezTo>
                <a:lnTo>
                  <a:pt x="2301" y="526"/>
                </a:lnTo>
                <a:cubicBezTo>
                  <a:pt x="2302" y="522"/>
                  <a:pt x="2303" y="519"/>
                  <a:pt x="2305" y="515"/>
                </a:cubicBezTo>
                <a:lnTo>
                  <a:pt x="2305" y="515"/>
                </a:lnTo>
                <a:cubicBezTo>
                  <a:pt x="2305" y="512"/>
                  <a:pt x="2306" y="509"/>
                  <a:pt x="2307" y="507"/>
                </a:cubicBezTo>
                <a:lnTo>
                  <a:pt x="2307" y="507"/>
                </a:lnTo>
                <a:cubicBezTo>
                  <a:pt x="2308" y="504"/>
                  <a:pt x="2309" y="499"/>
                  <a:pt x="2310" y="496"/>
                </a:cubicBezTo>
                <a:lnTo>
                  <a:pt x="2310" y="496"/>
                </a:lnTo>
                <a:cubicBezTo>
                  <a:pt x="2310" y="495"/>
                  <a:pt x="2310" y="494"/>
                  <a:pt x="2311" y="492"/>
                </a:cubicBezTo>
                <a:lnTo>
                  <a:pt x="2311" y="492"/>
                </a:lnTo>
                <a:cubicBezTo>
                  <a:pt x="2311" y="491"/>
                  <a:pt x="2311" y="489"/>
                  <a:pt x="2311" y="488"/>
                </a:cubicBezTo>
                <a:lnTo>
                  <a:pt x="2311" y="488"/>
                </a:lnTo>
                <a:cubicBezTo>
                  <a:pt x="2312" y="484"/>
                  <a:pt x="2312" y="480"/>
                  <a:pt x="2313" y="476"/>
                </a:cubicBezTo>
                <a:lnTo>
                  <a:pt x="2313" y="476"/>
                </a:lnTo>
                <a:cubicBezTo>
                  <a:pt x="2313" y="474"/>
                  <a:pt x="2313" y="471"/>
                  <a:pt x="2314" y="468"/>
                </a:cubicBezTo>
                <a:lnTo>
                  <a:pt x="2314" y="468"/>
                </a:lnTo>
                <a:cubicBezTo>
                  <a:pt x="2314" y="465"/>
                  <a:pt x="2315" y="461"/>
                  <a:pt x="2315" y="457"/>
                </a:cubicBezTo>
                <a:lnTo>
                  <a:pt x="2315" y="457"/>
                </a:lnTo>
                <a:cubicBezTo>
                  <a:pt x="2315" y="455"/>
                  <a:pt x="2315" y="454"/>
                  <a:pt x="2315" y="452"/>
                </a:cubicBezTo>
                <a:lnTo>
                  <a:pt x="2315" y="452"/>
                </a:lnTo>
                <a:cubicBezTo>
                  <a:pt x="2315" y="449"/>
                  <a:pt x="2315" y="448"/>
                  <a:pt x="2315" y="445"/>
                </a:cubicBezTo>
                <a:lnTo>
                  <a:pt x="2316" y="0"/>
                </a:lnTo>
                <a:lnTo>
                  <a:pt x="2316" y="0"/>
                </a:lnTo>
                <a:cubicBezTo>
                  <a:pt x="2316" y="4"/>
                  <a:pt x="2316" y="8"/>
                  <a:pt x="2316" y="12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8" name="Freeform 46">
            <a:extLst>
              <a:ext uri="{FF2B5EF4-FFF2-40B4-BE49-F238E27FC236}">
                <a16:creationId xmlns:a16="http://schemas.microsoft.com/office/drawing/2014/main" id="{D0493F9D-2002-2D4C-A5D5-A246EF2E22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87532" y="9706639"/>
            <a:ext cx="2442890" cy="1836380"/>
          </a:xfrm>
          <a:custGeom>
            <a:avLst/>
            <a:gdLst>
              <a:gd name="T0" fmla="*/ 2558 w 2559"/>
              <a:gd name="T1" fmla="*/ 1475 h 1922"/>
              <a:gd name="T2" fmla="*/ 2557 w 2559"/>
              <a:gd name="T3" fmla="*/ 1921 h 1922"/>
              <a:gd name="T4" fmla="*/ 0 w 2559"/>
              <a:gd name="T5" fmla="*/ 444 h 1922"/>
              <a:gd name="T6" fmla="*/ 1 w 2559"/>
              <a:gd name="T7" fmla="*/ 0 h 1922"/>
              <a:gd name="T8" fmla="*/ 2558 w 2559"/>
              <a:gd name="T9" fmla="*/ 1475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8" y="1475"/>
                </a:moveTo>
                <a:lnTo>
                  <a:pt x="2557" y="1921"/>
                </a:lnTo>
                <a:lnTo>
                  <a:pt x="0" y="444"/>
                </a:lnTo>
                <a:lnTo>
                  <a:pt x="1" y="0"/>
                </a:lnTo>
                <a:lnTo>
                  <a:pt x="2558" y="1475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9" name="Freeform 47">
            <a:extLst>
              <a:ext uri="{FF2B5EF4-FFF2-40B4-BE49-F238E27FC236}">
                <a16:creationId xmlns:a16="http://schemas.microsoft.com/office/drawing/2014/main" id="{A31E4D35-BDB3-5548-9C78-9DF0007785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8065" y="10220488"/>
            <a:ext cx="518062" cy="863438"/>
          </a:xfrm>
          <a:custGeom>
            <a:avLst/>
            <a:gdLst>
              <a:gd name="T0" fmla="*/ 539 w 543"/>
              <a:gd name="T1" fmla="*/ 33 h 902"/>
              <a:gd name="T2" fmla="*/ 535 w 543"/>
              <a:gd name="T3" fmla="*/ 52 h 902"/>
              <a:gd name="T4" fmla="*/ 527 w 543"/>
              <a:gd name="T5" fmla="*/ 82 h 902"/>
              <a:gd name="T6" fmla="*/ 519 w 543"/>
              <a:gd name="T7" fmla="*/ 101 h 902"/>
              <a:gd name="T8" fmla="*/ 505 w 543"/>
              <a:gd name="T9" fmla="*/ 129 h 902"/>
              <a:gd name="T10" fmla="*/ 492 w 543"/>
              <a:gd name="T11" fmla="*/ 149 h 902"/>
              <a:gd name="T12" fmla="*/ 460 w 543"/>
              <a:gd name="T13" fmla="*/ 189 h 902"/>
              <a:gd name="T14" fmla="*/ 439 w 543"/>
              <a:gd name="T15" fmla="*/ 211 h 902"/>
              <a:gd name="T16" fmla="*/ 412 w 543"/>
              <a:gd name="T17" fmla="*/ 234 h 902"/>
              <a:gd name="T18" fmla="*/ 390 w 543"/>
              <a:gd name="T19" fmla="*/ 250 h 902"/>
              <a:gd name="T20" fmla="*/ 355 w 543"/>
              <a:gd name="T21" fmla="*/ 274 h 902"/>
              <a:gd name="T22" fmla="*/ 306 w 543"/>
              <a:gd name="T23" fmla="*/ 302 h 902"/>
              <a:gd name="T24" fmla="*/ 260 w 543"/>
              <a:gd name="T25" fmla="*/ 324 h 902"/>
              <a:gd name="T26" fmla="*/ 224 w 543"/>
              <a:gd name="T27" fmla="*/ 338 h 902"/>
              <a:gd name="T28" fmla="*/ 147 w 543"/>
              <a:gd name="T29" fmla="*/ 363 h 902"/>
              <a:gd name="T30" fmla="*/ 95 w 543"/>
              <a:gd name="T31" fmla="*/ 376 h 902"/>
              <a:gd name="T32" fmla="*/ 75 w 543"/>
              <a:gd name="T33" fmla="*/ 381 h 902"/>
              <a:gd name="T34" fmla="*/ 57 w 543"/>
              <a:gd name="T35" fmla="*/ 389 h 902"/>
              <a:gd name="T36" fmla="*/ 41 w 543"/>
              <a:gd name="T37" fmla="*/ 397 h 902"/>
              <a:gd name="T38" fmla="*/ 33 w 543"/>
              <a:gd name="T39" fmla="*/ 403 h 902"/>
              <a:gd name="T40" fmla="*/ 24 w 543"/>
              <a:gd name="T41" fmla="*/ 410 h 902"/>
              <a:gd name="T42" fmla="*/ 15 w 543"/>
              <a:gd name="T43" fmla="*/ 420 h 902"/>
              <a:gd name="T44" fmla="*/ 9 w 543"/>
              <a:gd name="T45" fmla="*/ 428 h 902"/>
              <a:gd name="T46" fmla="*/ 5 w 543"/>
              <a:gd name="T47" fmla="*/ 437 h 902"/>
              <a:gd name="T48" fmla="*/ 3 w 543"/>
              <a:gd name="T49" fmla="*/ 444 h 902"/>
              <a:gd name="T50" fmla="*/ 1 w 543"/>
              <a:gd name="T51" fmla="*/ 453 h 902"/>
              <a:gd name="T52" fmla="*/ 0 w 543"/>
              <a:gd name="T53" fmla="*/ 901 h 902"/>
              <a:gd name="T54" fmla="*/ 1 w 543"/>
              <a:gd name="T55" fmla="*/ 892 h 902"/>
              <a:gd name="T56" fmla="*/ 4 w 543"/>
              <a:gd name="T57" fmla="*/ 882 h 902"/>
              <a:gd name="T58" fmla="*/ 8 w 543"/>
              <a:gd name="T59" fmla="*/ 873 h 902"/>
              <a:gd name="T60" fmla="*/ 22 w 543"/>
              <a:gd name="T61" fmla="*/ 856 h 902"/>
              <a:gd name="T62" fmla="*/ 31 w 543"/>
              <a:gd name="T63" fmla="*/ 848 h 902"/>
              <a:gd name="T64" fmla="*/ 43 w 543"/>
              <a:gd name="T65" fmla="*/ 841 h 902"/>
              <a:gd name="T66" fmla="*/ 58 w 543"/>
              <a:gd name="T67" fmla="*/ 833 h 902"/>
              <a:gd name="T68" fmla="*/ 94 w 543"/>
              <a:gd name="T69" fmla="*/ 821 h 902"/>
              <a:gd name="T70" fmla="*/ 145 w 543"/>
              <a:gd name="T71" fmla="*/ 808 h 902"/>
              <a:gd name="T72" fmla="*/ 186 w 543"/>
              <a:gd name="T73" fmla="*/ 796 h 902"/>
              <a:gd name="T74" fmla="*/ 225 w 543"/>
              <a:gd name="T75" fmla="*/ 783 h 902"/>
              <a:gd name="T76" fmla="*/ 295 w 543"/>
              <a:gd name="T77" fmla="*/ 753 h 902"/>
              <a:gd name="T78" fmla="*/ 337 w 543"/>
              <a:gd name="T79" fmla="*/ 730 h 902"/>
              <a:gd name="T80" fmla="*/ 366 w 543"/>
              <a:gd name="T81" fmla="*/ 711 h 902"/>
              <a:gd name="T82" fmla="*/ 389 w 543"/>
              <a:gd name="T83" fmla="*/ 696 h 902"/>
              <a:gd name="T84" fmla="*/ 420 w 543"/>
              <a:gd name="T85" fmla="*/ 672 h 902"/>
              <a:gd name="T86" fmla="*/ 434 w 543"/>
              <a:gd name="T87" fmla="*/ 659 h 902"/>
              <a:gd name="T88" fmla="*/ 459 w 543"/>
              <a:gd name="T89" fmla="*/ 635 h 902"/>
              <a:gd name="T90" fmla="*/ 478 w 543"/>
              <a:gd name="T91" fmla="*/ 613 h 902"/>
              <a:gd name="T92" fmla="*/ 496 w 543"/>
              <a:gd name="T93" fmla="*/ 586 h 902"/>
              <a:gd name="T94" fmla="*/ 506 w 543"/>
              <a:gd name="T95" fmla="*/ 571 h 902"/>
              <a:gd name="T96" fmla="*/ 518 w 543"/>
              <a:gd name="T97" fmla="*/ 546 h 902"/>
              <a:gd name="T98" fmla="*/ 524 w 543"/>
              <a:gd name="T99" fmla="*/ 531 h 902"/>
              <a:gd name="T100" fmla="*/ 532 w 543"/>
              <a:gd name="T101" fmla="*/ 508 h 902"/>
              <a:gd name="T102" fmla="*/ 535 w 543"/>
              <a:gd name="T103" fmla="*/ 492 h 902"/>
              <a:gd name="T104" fmla="*/ 539 w 543"/>
              <a:gd name="T105" fmla="*/ 468 h 902"/>
              <a:gd name="T106" fmla="*/ 540 w 543"/>
              <a:gd name="T107" fmla="*/ 452 h 90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</a:cxnLst>
            <a:rect l="0" t="0" r="r" b="b"/>
            <a:pathLst>
              <a:path w="543" h="902">
                <a:moveTo>
                  <a:pt x="541" y="13"/>
                </a:moveTo>
                <a:lnTo>
                  <a:pt x="541" y="13"/>
                </a:lnTo>
                <a:cubicBezTo>
                  <a:pt x="540" y="16"/>
                  <a:pt x="540" y="20"/>
                  <a:pt x="540" y="23"/>
                </a:cubicBezTo>
                <a:lnTo>
                  <a:pt x="540" y="23"/>
                </a:lnTo>
                <a:cubicBezTo>
                  <a:pt x="540" y="26"/>
                  <a:pt x="539" y="30"/>
                  <a:pt x="539" y="33"/>
                </a:cubicBezTo>
                <a:lnTo>
                  <a:pt x="539" y="33"/>
                </a:lnTo>
                <a:cubicBezTo>
                  <a:pt x="539" y="36"/>
                  <a:pt x="538" y="40"/>
                  <a:pt x="538" y="43"/>
                </a:cubicBezTo>
                <a:lnTo>
                  <a:pt x="538" y="43"/>
                </a:lnTo>
                <a:cubicBezTo>
                  <a:pt x="537" y="46"/>
                  <a:pt x="536" y="49"/>
                  <a:pt x="535" y="52"/>
                </a:cubicBezTo>
                <a:lnTo>
                  <a:pt x="535" y="52"/>
                </a:lnTo>
                <a:cubicBezTo>
                  <a:pt x="535" y="56"/>
                  <a:pt x="534" y="59"/>
                  <a:pt x="533" y="62"/>
                </a:cubicBezTo>
                <a:lnTo>
                  <a:pt x="533" y="62"/>
                </a:lnTo>
                <a:cubicBezTo>
                  <a:pt x="532" y="66"/>
                  <a:pt x="531" y="68"/>
                  <a:pt x="530" y="71"/>
                </a:cubicBezTo>
                <a:lnTo>
                  <a:pt x="530" y="71"/>
                </a:lnTo>
                <a:cubicBezTo>
                  <a:pt x="529" y="75"/>
                  <a:pt x="528" y="78"/>
                  <a:pt x="527" y="82"/>
                </a:cubicBezTo>
                <a:lnTo>
                  <a:pt x="527" y="82"/>
                </a:lnTo>
                <a:cubicBezTo>
                  <a:pt x="526" y="85"/>
                  <a:pt x="525" y="88"/>
                  <a:pt x="523" y="91"/>
                </a:cubicBezTo>
                <a:lnTo>
                  <a:pt x="523" y="91"/>
                </a:lnTo>
                <a:cubicBezTo>
                  <a:pt x="522" y="94"/>
                  <a:pt x="520" y="98"/>
                  <a:pt x="519" y="101"/>
                </a:cubicBezTo>
                <a:lnTo>
                  <a:pt x="519" y="101"/>
                </a:lnTo>
                <a:cubicBezTo>
                  <a:pt x="518" y="104"/>
                  <a:pt x="516" y="107"/>
                  <a:pt x="515" y="110"/>
                </a:cubicBezTo>
                <a:lnTo>
                  <a:pt x="515" y="110"/>
                </a:lnTo>
                <a:cubicBezTo>
                  <a:pt x="513" y="114"/>
                  <a:pt x="511" y="117"/>
                  <a:pt x="509" y="121"/>
                </a:cubicBezTo>
                <a:lnTo>
                  <a:pt x="509" y="121"/>
                </a:lnTo>
                <a:cubicBezTo>
                  <a:pt x="508" y="124"/>
                  <a:pt x="507" y="126"/>
                  <a:pt x="505" y="129"/>
                </a:cubicBezTo>
                <a:lnTo>
                  <a:pt x="505" y="129"/>
                </a:lnTo>
                <a:cubicBezTo>
                  <a:pt x="502" y="133"/>
                  <a:pt x="500" y="137"/>
                  <a:pt x="497" y="141"/>
                </a:cubicBezTo>
                <a:lnTo>
                  <a:pt x="497" y="141"/>
                </a:lnTo>
                <a:cubicBezTo>
                  <a:pt x="495" y="143"/>
                  <a:pt x="494" y="147"/>
                  <a:pt x="492" y="149"/>
                </a:cubicBezTo>
                <a:lnTo>
                  <a:pt x="492" y="149"/>
                </a:lnTo>
                <a:cubicBezTo>
                  <a:pt x="489" y="153"/>
                  <a:pt x="486" y="158"/>
                  <a:pt x="482" y="162"/>
                </a:cubicBezTo>
                <a:lnTo>
                  <a:pt x="482" y="162"/>
                </a:lnTo>
                <a:cubicBezTo>
                  <a:pt x="481" y="164"/>
                  <a:pt x="479" y="167"/>
                  <a:pt x="478" y="168"/>
                </a:cubicBezTo>
                <a:lnTo>
                  <a:pt x="478" y="168"/>
                </a:lnTo>
                <a:cubicBezTo>
                  <a:pt x="472" y="175"/>
                  <a:pt x="467" y="182"/>
                  <a:pt x="460" y="189"/>
                </a:cubicBezTo>
                <a:lnTo>
                  <a:pt x="460" y="189"/>
                </a:lnTo>
                <a:cubicBezTo>
                  <a:pt x="458" y="191"/>
                  <a:pt x="457" y="193"/>
                  <a:pt x="455" y="195"/>
                </a:cubicBezTo>
                <a:lnTo>
                  <a:pt x="455" y="195"/>
                </a:lnTo>
                <a:cubicBezTo>
                  <a:pt x="449" y="200"/>
                  <a:pt x="445" y="205"/>
                  <a:pt x="439" y="211"/>
                </a:cubicBezTo>
                <a:lnTo>
                  <a:pt x="439" y="211"/>
                </a:lnTo>
                <a:cubicBezTo>
                  <a:pt x="437" y="213"/>
                  <a:pt x="434" y="215"/>
                  <a:pt x="431" y="218"/>
                </a:cubicBezTo>
                <a:lnTo>
                  <a:pt x="431" y="218"/>
                </a:lnTo>
                <a:cubicBezTo>
                  <a:pt x="428" y="221"/>
                  <a:pt x="425" y="223"/>
                  <a:pt x="421" y="226"/>
                </a:cubicBezTo>
                <a:lnTo>
                  <a:pt x="421" y="226"/>
                </a:lnTo>
                <a:cubicBezTo>
                  <a:pt x="418" y="229"/>
                  <a:pt x="415" y="232"/>
                  <a:pt x="412" y="234"/>
                </a:cubicBezTo>
                <a:lnTo>
                  <a:pt x="412" y="234"/>
                </a:lnTo>
                <a:cubicBezTo>
                  <a:pt x="408" y="237"/>
                  <a:pt x="404" y="240"/>
                  <a:pt x="401" y="243"/>
                </a:cubicBezTo>
                <a:lnTo>
                  <a:pt x="401" y="243"/>
                </a:lnTo>
                <a:cubicBezTo>
                  <a:pt x="397" y="245"/>
                  <a:pt x="394" y="248"/>
                  <a:pt x="390" y="250"/>
                </a:cubicBezTo>
                <a:lnTo>
                  <a:pt x="390" y="250"/>
                </a:lnTo>
                <a:cubicBezTo>
                  <a:pt x="387" y="253"/>
                  <a:pt x="382" y="256"/>
                  <a:pt x="378" y="259"/>
                </a:cubicBezTo>
                <a:lnTo>
                  <a:pt x="378" y="259"/>
                </a:lnTo>
                <a:cubicBezTo>
                  <a:pt x="375" y="262"/>
                  <a:pt x="371" y="264"/>
                  <a:pt x="367" y="266"/>
                </a:cubicBezTo>
                <a:lnTo>
                  <a:pt x="367" y="266"/>
                </a:lnTo>
                <a:cubicBezTo>
                  <a:pt x="363" y="269"/>
                  <a:pt x="359" y="272"/>
                  <a:pt x="355" y="274"/>
                </a:cubicBezTo>
                <a:lnTo>
                  <a:pt x="355" y="274"/>
                </a:lnTo>
                <a:cubicBezTo>
                  <a:pt x="350" y="278"/>
                  <a:pt x="344" y="281"/>
                  <a:pt x="338" y="284"/>
                </a:cubicBezTo>
                <a:lnTo>
                  <a:pt x="338" y="284"/>
                </a:lnTo>
                <a:cubicBezTo>
                  <a:pt x="328" y="290"/>
                  <a:pt x="317" y="296"/>
                  <a:pt x="306" y="302"/>
                </a:cubicBezTo>
                <a:lnTo>
                  <a:pt x="306" y="302"/>
                </a:lnTo>
                <a:cubicBezTo>
                  <a:pt x="303" y="304"/>
                  <a:pt x="299" y="305"/>
                  <a:pt x="296" y="307"/>
                </a:cubicBezTo>
                <a:lnTo>
                  <a:pt x="296" y="307"/>
                </a:lnTo>
                <a:cubicBezTo>
                  <a:pt x="287" y="311"/>
                  <a:pt x="279" y="315"/>
                  <a:pt x="270" y="319"/>
                </a:cubicBezTo>
                <a:lnTo>
                  <a:pt x="270" y="319"/>
                </a:lnTo>
                <a:cubicBezTo>
                  <a:pt x="267" y="320"/>
                  <a:pt x="263" y="322"/>
                  <a:pt x="260" y="324"/>
                </a:cubicBezTo>
                <a:lnTo>
                  <a:pt x="260" y="324"/>
                </a:lnTo>
                <a:cubicBezTo>
                  <a:pt x="248" y="329"/>
                  <a:pt x="238" y="333"/>
                  <a:pt x="226" y="337"/>
                </a:cubicBezTo>
                <a:lnTo>
                  <a:pt x="226" y="337"/>
                </a:lnTo>
                <a:cubicBezTo>
                  <a:pt x="226" y="337"/>
                  <a:pt x="225" y="338"/>
                  <a:pt x="224" y="338"/>
                </a:cubicBezTo>
                <a:lnTo>
                  <a:pt x="224" y="338"/>
                </a:lnTo>
                <a:cubicBezTo>
                  <a:pt x="212" y="343"/>
                  <a:pt x="199" y="347"/>
                  <a:pt x="187" y="351"/>
                </a:cubicBezTo>
                <a:lnTo>
                  <a:pt x="187" y="351"/>
                </a:lnTo>
                <a:cubicBezTo>
                  <a:pt x="184" y="352"/>
                  <a:pt x="180" y="353"/>
                  <a:pt x="176" y="354"/>
                </a:cubicBezTo>
                <a:lnTo>
                  <a:pt x="176" y="354"/>
                </a:lnTo>
                <a:cubicBezTo>
                  <a:pt x="166" y="357"/>
                  <a:pt x="156" y="360"/>
                  <a:pt x="147" y="363"/>
                </a:cubicBezTo>
                <a:lnTo>
                  <a:pt x="147" y="363"/>
                </a:lnTo>
                <a:cubicBezTo>
                  <a:pt x="143" y="364"/>
                  <a:pt x="139" y="365"/>
                  <a:pt x="135" y="366"/>
                </a:cubicBezTo>
                <a:lnTo>
                  <a:pt x="135" y="366"/>
                </a:lnTo>
                <a:cubicBezTo>
                  <a:pt x="122" y="370"/>
                  <a:pt x="109" y="373"/>
                  <a:pt x="95" y="376"/>
                </a:cubicBezTo>
                <a:lnTo>
                  <a:pt x="95" y="376"/>
                </a:lnTo>
                <a:cubicBezTo>
                  <a:pt x="89" y="377"/>
                  <a:pt x="82" y="379"/>
                  <a:pt x="76" y="381"/>
                </a:cubicBezTo>
                <a:lnTo>
                  <a:pt x="76" y="381"/>
                </a:lnTo>
                <a:lnTo>
                  <a:pt x="75" y="381"/>
                </a:lnTo>
                <a:lnTo>
                  <a:pt x="75" y="381"/>
                </a:lnTo>
                <a:lnTo>
                  <a:pt x="75" y="381"/>
                </a:lnTo>
                <a:lnTo>
                  <a:pt x="75" y="381"/>
                </a:lnTo>
                <a:cubicBezTo>
                  <a:pt x="69" y="383"/>
                  <a:pt x="64" y="385"/>
                  <a:pt x="59" y="388"/>
                </a:cubicBezTo>
                <a:lnTo>
                  <a:pt x="59" y="388"/>
                </a:lnTo>
                <a:cubicBezTo>
                  <a:pt x="58" y="388"/>
                  <a:pt x="58" y="389"/>
                  <a:pt x="57" y="389"/>
                </a:cubicBezTo>
                <a:lnTo>
                  <a:pt x="57" y="389"/>
                </a:lnTo>
                <a:cubicBezTo>
                  <a:pt x="53" y="391"/>
                  <a:pt x="48" y="393"/>
                  <a:pt x="44" y="395"/>
                </a:cubicBezTo>
                <a:lnTo>
                  <a:pt x="44" y="395"/>
                </a:lnTo>
                <a:lnTo>
                  <a:pt x="43" y="396"/>
                </a:lnTo>
                <a:lnTo>
                  <a:pt x="43" y="396"/>
                </a:lnTo>
                <a:cubicBezTo>
                  <a:pt x="42" y="396"/>
                  <a:pt x="42" y="397"/>
                  <a:pt x="41" y="397"/>
                </a:cubicBezTo>
                <a:lnTo>
                  <a:pt x="41" y="397"/>
                </a:lnTo>
                <a:cubicBezTo>
                  <a:pt x="39" y="399"/>
                  <a:pt x="36" y="400"/>
                  <a:pt x="34" y="402"/>
                </a:cubicBezTo>
                <a:lnTo>
                  <a:pt x="34" y="402"/>
                </a:lnTo>
                <a:lnTo>
                  <a:pt x="33" y="403"/>
                </a:lnTo>
                <a:lnTo>
                  <a:pt x="33" y="403"/>
                </a:lnTo>
                <a:cubicBezTo>
                  <a:pt x="30" y="405"/>
                  <a:pt x="27" y="407"/>
                  <a:pt x="25" y="409"/>
                </a:cubicBezTo>
                <a:lnTo>
                  <a:pt x="25" y="409"/>
                </a:lnTo>
                <a:lnTo>
                  <a:pt x="24" y="410"/>
                </a:lnTo>
                <a:lnTo>
                  <a:pt x="24" y="410"/>
                </a:lnTo>
                <a:lnTo>
                  <a:pt x="24" y="410"/>
                </a:lnTo>
                <a:lnTo>
                  <a:pt x="24" y="410"/>
                </a:lnTo>
                <a:cubicBezTo>
                  <a:pt x="20" y="413"/>
                  <a:pt x="18" y="416"/>
                  <a:pt x="15" y="420"/>
                </a:cubicBezTo>
                <a:lnTo>
                  <a:pt x="15" y="420"/>
                </a:lnTo>
                <a:lnTo>
                  <a:pt x="15" y="420"/>
                </a:lnTo>
                <a:lnTo>
                  <a:pt x="15" y="420"/>
                </a:lnTo>
                <a:cubicBezTo>
                  <a:pt x="15" y="420"/>
                  <a:pt x="15" y="420"/>
                  <a:pt x="14" y="420"/>
                </a:cubicBezTo>
                <a:lnTo>
                  <a:pt x="14" y="420"/>
                </a:lnTo>
                <a:cubicBezTo>
                  <a:pt x="13" y="423"/>
                  <a:pt x="11" y="425"/>
                  <a:pt x="10" y="427"/>
                </a:cubicBezTo>
                <a:lnTo>
                  <a:pt x="10" y="427"/>
                </a:lnTo>
                <a:cubicBezTo>
                  <a:pt x="10" y="428"/>
                  <a:pt x="9" y="428"/>
                  <a:pt x="9" y="428"/>
                </a:cubicBezTo>
                <a:lnTo>
                  <a:pt x="9" y="428"/>
                </a:lnTo>
                <a:cubicBezTo>
                  <a:pt x="9" y="429"/>
                  <a:pt x="8" y="429"/>
                  <a:pt x="8" y="430"/>
                </a:cubicBezTo>
                <a:lnTo>
                  <a:pt x="8" y="430"/>
                </a:lnTo>
                <a:cubicBezTo>
                  <a:pt x="7" y="432"/>
                  <a:pt x="6" y="434"/>
                  <a:pt x="5" y="437"/>
                </a:cubicBezTo>
                <a:lnTo>
                  <a:pt x="5" y="437"/>
                </a:lnTo>
                <a:lnTo>
                  <a:pt x="5" y="437"/>
                </a:lnTo>
                <a:cubicBezTo>
                  <a:pt x="5" y="437"/>
                  <a:pt x="5" y="437"/>
                  <a:pt x="5" y="438"/>
                </a:cubicBezTo>
                <a:lnTo>
                  <a:pt x="5" y="438"/>
                </a:lnTo>
                <a:cubicBezTo>
                  <a:pt x="4" y="440"/>
                  <a:pt x="3" y="443"/>
                  <a:pt x="3" y="444"/>
                </a:cubicBezTo>
                <a:lnTo>
                  <a:pt x="3" y="444"/>
                </a:lnTo>
                <a:cubicBezTo>
                  <a:pt x="3" y="445"/>
                  <a:pt x="3" y="445"/>
                  <a:pt x="3" y="445"/>
                </a:cubicBezTo>
                <a:lnTo>
                  <a:pt x="3" y="445"/>
                </a:lnTo>
                <a:cubicBezTo>
                  <a:pt x="3" y="446"/>
                  <a:pt x="3" y="447"/>
                  <a:pt x="3" y="447"/>
                </a:cubicBezTo>
                <a:lnTo>
                  <a:pt x="3" y="447"/>
                </a:lnTo>
                <a:cubicBezTo>
                  <a:pt x="2" y="449"/>
                  <a:pt x="2" y="451"/>
                  <a:pt x="1" y="453"/>
                </a:cubicBezTo>
                <a:lnTo>
                  <a:pt x="1" y="453"/>
                </a:lnTo>
                <a:lnTo>
                  <a:pt x="1" y="454"/>
                </a:lnTo>
                <a:lnTo>
                  <a:pt x="1" y="454"/>
                </a:lnTo>
                <a:lnTo>
                  <a:pt x="1" y="455"/>
                </a:lnTo>
                <a:lnTo>
                  <a:pt x="0" y="901"/>
                </a:lnTo>
                <a:lnTo>
                  <a:pt x="0" y="901"/>
                </a:lnTo>
                <a:cubicBezTo>
                  <a:pt x="0" y="900"/>
                  <a:pt x="0" y="899"/>
                  <a:pt x="0" y="898"/>
                </a:cubicBezTo>
                <a:lnTo>
                  <a:pt x="0" y="898"/>
                </a:lnTo>
                <a:cubicBezTo>
                  <a:pt x="1" y="896"/>
                  <a:pt x="1" y="894"/>
                  <a:pt x="1" y="892"/>
                </a:cubicBezTo>
                <a:lnTo>
                  <a:pt x="1" y="892"/>
                </a:lnTo>
                <a:cubicBezTo>
                  <a:pt x="1" y="891"/>
                  <a:pt x="1" y="891"/>
                  <a:pt x="1" y="890"/>
                </a:cubicBezTo>
                <a:lnTo>
                  <a:pt x="1" y="890"/>
                </a:lnTo>
                <a:cubicBezTo>
                  <a:pt x="2" y="888"/>
                  <a:pt x="3" y="885"/>
                  <a:pt x="4" y="883"/>
                </a:cubicBezTo>
                <a:lnTo>
                  <a:pt x="4" y="883"/>
                </a:lnTo>
                <a:lnTo>
                  <a:pt x="4" y="882"/>
                </a:lnTo>
                <a:lnTo>
                  <a:pt x="4" y="882"/>
                </a:lnTo>
                <a:cubicBezTo>
                  <a:pt x="5" y="879"/>
                  <a:pt x="6" y="877"/>
                  <a:pt x="7" y="875"/>
                </a:cubicBezTo>
                <a:lnTo>
                  <a:pt x="7" y="875"/>
                </a:lnTo>
                <a:cubicBezTo>
                  <a:pt x="8" y="874"/>
                  <a:pt x="8" y="874"/>
                  <a:pt x="8" y="873"/>
                </a:cubicBezTo>
                <a:lnTo>
                  <a:pt x="8" y="873"/>
                </a:lnTo>
                <a:cubicBezTo>
                  <a:pt x="10" y="870"/>
                  <a:pt x="11" y="868"/>
                  <a:pt x="13" y="865"/>
                </a:cubicBezTo>
                <a:lnTo>
                  <a:pt x="13" y="865"/>
                </a:lnTo>
                <a:cubicBezTo>
                  <a:pt x="14" y="865"/>
                  <a:pt x="14" y="865"/>
                  <a:pt x="14" y="865"/>
                </a:cubicBezTo>
                <a:lnTo>
                  <a:pt x="14" y="865"/>
                </a:lnTo>
                <a:cubicBezTo>
                  <a:pt x="16" y="862"/>
                  <a:pt x="19" y="859"/>
                  <a:pt x="22" y="856"/>
                </a:cubicBezTo>
                <a:lnTo>
                  <a:pt x="22" y="856"/>
                </a:lnTo>
                <a:cubicBezTo>
                  <a:pt x="23" y="856"/>
                  <a:pt x="23" y="855"/>
                  <a:pt x="24" y="854"/>
                </a:cubicBezTo>
                <a:lnTo>
                  <a:pt x="24" y="854"/>
                </a:lnTo>
                <a:cubicBezTo>
                  <a:pt x="26" y="852"/>
                  <a:pt x="28" y="850"/>
                  <a:pt x="31" y="848"/>
                </a:cubicBezTo>
                <a:lnTo>
                  <a:pt x="31" y="848"/>
                </a:lnTo>
                <a:cubicBezTo>
                  <a:pt x="32" y="848"/>
                  <a:pt x="32" y="848"/>
                  <a:pt x="33" y="847"/>
                </a:cubicBezTo>
                <a:lnTo>
                  <a:pt x="33" y="847"/>
                </a:lnTo>
                <a:cubicBezTo>
                  <a:pt x="35" y="846"/>
                  <a:pt x="37" y="844"/>
                  <a:pt x="40" y="842"/>
                </a:cubicBezTo>
                <a:lnTo>
                  <a:pt x="40" y="842"/>
                </a:lnTo>
                <a:cubicBezTo>
                  <a:pt x="41" y="842"/>
                  <a:pt x="42" y="841"/>
                  <a:pt x="43" y="841"/>
                </a:cubicBezTo>
                <a:lnTo>
                  <a:pt x="43" y="841"/>
                </a:lnTo>
                <a:cubicBezTo>
                  <a:pt x="46" y="838"/>
                  <a:pt x="51" y="836"/>
                  <a:pt x="56" y="834"/>
                </a:cubicBezTo>
                <a:lnTo>
                  <a:pt x="56" y="834"/>
                </a:lnTo>
                <a:cubicBezTo>
                  <a:pt x="56" y="834"/>
                  <a:pt x="57" y="833"/>
                  <a:pt x="58" y="833"/>
                </a:cubicBezTo>
                <a:lnTo>
                  <a:pt x="58" y="833"/>
                </a:lnTo>
                <a:cubicBezTo>
                  <a:pt x="63" y="831"/>
                  <a:pt x="68" y="829"/>
                  <a:pt x="74" y="827"/>
                </a:cubicBezTo>
                <a:lnTo>
                  <a:pt x="74" y="827"/>
                </a:lnTo>
                <a:lnTo>
                  <a:pt x="75" y="827"/>
                </a:lnTo>
                <a:lnTo>
                  <a:pt x="75" y="827"/>
                </a:lnTo>
                <a:cubicBezTo>
                  <a:pt x="81" y="824"/>
                  <a:pt x="88" y="822"/>
                  <a:pt x="94" y="821"/>
                </a:cubicBezTo>
                <a:lnTo>
                  <a:pt x="94" y="821"/>
                </a:lnTo>
                <a:cubicBezTo>
                  <a:pt x="107" y="818"/>
                  <a:pt x="121" y="815"/>
                  <a:pt x="134" y="811"/>
                </a:cubicBezTo>
                <a:lnTo>
                  <a:pt x="134" y="811"/>
                </a:lnTo>
                <a:cubicBezTo>
                  <a:pt x="137" y="810"/>
                  <a:pt x="142" y="810"/>
                  <a:pt x="145" y="808"/>
                </a:cubicBezTo>
                <a:lnTo>
                  <a:pt x="145" y="808"/>
                </a:lnTo>
                <a:cubicBezTo>
                  <a:pt x="155" y="806"/>
                  <a:pt x="165" y="803"/>
                  <a:pt x="175" y="800"/>
                </a:cubicBezTo>
                <a:lnTo>
                  <a:pt x="175" y="800"/>
                </a:lnTo>
                <a:cubicBezTo>
                  <a:pt x="177" y="799"/>
                  <a:pt x="179" y="798"/>
                  <a:pt x="182" y="798"/>
                </a:cubicBezTo>
                <a:lnTo>
                  <a:pt x="182" y="798"/>
                </a:lnTo>
                <a:cubicBezTo>
                  <a:pt x="184" y="797"/>
                  <a:pt x="185" y="797"/>
                  <a:pt x="186" y="796"/>
                </a:cubicBezTo>
                <a:lnTo>
                  <a:pt x="186" y="796"/>
                </a:lnTo>
                <a:cubicBezTo>
                  <a:pt x="198" y="792"/>
                  <a:pt x="210" y="788"/>
                  <a:pt x="223" y="783"/>
                </a:cubicBezTo>
                <a:lnTo>
                  <a:pt x="223" y="783"/>
                </a:lnTo>
                <a:lnTo>
                  <a:pt x="225" y="783"/>
                </a:lnTo>
                <a:lnTo>
                  <a:pt x="225" y="783"/>
                </a:lnTo>
                <a:cubicBezTo>
                  <a:pt x="236" y="778"/>
                  <a:pt x="247" y="774"/>
                  <a:pt x="258" y="769"/>
                </a:cubicBezTo>
                <a:lnTo>
                  <a:pt x="258" y="769"/>
                </a:lnTo>
                <a:cubicBezTo>
                  <a:pt x="262" y="767"/>
                  <a:pt x="266" y="766"/>
                  <a:pt x="269" y="764"/>
                </a:cubicBezTo>
                <a:lnTo>
                  <a:pt x="269" y="764"/>
                </a:lnTo>
                <a:cubicBezTo>
                  <a:pt x="278" y="760"/>
                  <a:pt x="286" y="756"/>
                  <a:pt x="295" y="753"/>
                </a:cubicBezTo>
                <a:lnTo>
                  <a:pt x="295" y="753"/>
                </a:lnTo>
                <a:cubicBezTo>
                  <a:pt x="298" y="751"/>
                  <a:pt x="301" y="749"/>
                  <a:pt x="305" y="747"/>
                </a:cubicBezTo>
                <a:lnTo>
                  <a:pt x="305" y="747"/>
                </a:lnTo>
                <a:cubicBezTo>
                  <a:pt x="316" y="741"/>
                  <a:pt x="327" y="736"/>
                  <a:pt x="337" y="730"/>
                </a:cubicBezTo>
                <a:lnTo>
                  <a:pt x="337" y="730"/>
                </a:lnTo>
                <a:cubicBezTo>
                  <a:pt x="340" y="728"/>
                  <a:pt x="343" y="726"/>
                  <a:pt x="346" y="725"/>
                </a:cubicBezTo>
                <a:lnTo>
                  <a:pt x="346" y="725"/>
                </a:lnTo>
                <a:cubicBezTo>
                  <a:pt x="348" y="723"/>
                  <a:pt x="351" y="721"/>
                  <a:pt x="354" y="720"/>
                </a:cubicBezTo>
                <a:lnTo>
                  <a:pt x="354" y="720"/>
                </a:lnTo>
                <a:cubicBezTo>
                  <a:pt x="358" y="717"/>
                  <a:pt x="362" y="715"/>
                  <a:pt x="366" y="711"/>
                </a:cubicBezTo>
                <a:lnTo>
                  <a:pt x="366" y="711"/>
                </a:lnTo>
                <a:cubicBezTo>
                  <a:pt x="370" y="709"/>
                  <a:pt x="374" y="707"/>
                  <a:pt x="377" y="704"/>
                </a:cubicBezTo>
                <a:lnTo>
                  <a:pt x="377" y="704"/>
                </a:lnTo>
                <a:cubicBezTo>
                  <a:pt x="381" y="702"/>
                  <a:pt x="386" y="698"/>
                  <a:pt x="389" y="696"/>
                </a:cubicBezTo>
                <a:lnTo>
                  <a:pt x="389" y="696"/>
                </a:lnTo>
                <a:cubicBezTo>
                  <a:pt x="392" y="693"/>
                  <a:pt x="396" y="691"/>
                  <a:pt x="399" y="688"/>
                </a:cubicBezTo>
                <a:lnTo>
                  <a:pt x="399" y="688"/>
                </a:lnTo>
                <a:cubicBezTo>
                  <a:pt x="403" y="685"/>
                  <a:pt x="407" y="682"/>
                  <a:pt x="411" y="680"/>
                </a:cubicBezTo>
                <a:lnTo>
                  <a:pt x="411" y="680"/>
                </a:lnTo>
                <a:cubicBezTo>
                  <a:pt x="414" y="677"/>
                  <a:pt x="417" y="674"/>
                  <a:pt x="420" y="672"/>
                </a:cubicBezTo>
                <a:lnTo>
                  <a:pt x="420" y="672"/>
                </a:lnTo>
                <a:cubicBezTo>
                  <a:pt x="424" y="669"/>
                  <a:pt x="427" y="666"/>
                  <a:pt x="430" y="663"/>
                </a:cubicBezTo>
                <a:lnTo>
                  <a:pt x="430" y="663"/>
                </a:lnTo>
                <a:cubicBezTo>
                  <a:pt x="431" y="662"/>
                  <a:pt x="433" y="660"/>
                  <a:pt x="434" y="659"/>
                </a:cubicBezTo>
                <a:lnTo>
                  <a:pt x="434" y="659"/>
                </a:lnTo>
                <a:cubicBezTo>
                  <a:pt x="435" y="658"/>
                  <a:pt x="437" y="657"/>
                  <a:pt x="438" y="656"/>
                </a:cubicBezTo>
                <a:lnTo>
                  <a:pt x="438" y="656"/>
                </a:lnTo>
                <a:cubicBezTo>
                  <a:pt x="443" y="650"/>
                  <a:pt x="448" y="645"/>
                  <a:pt x="454" y="640"/>
                </a:cubicBezTo>
                <a:lnTo>
                  <a:pt x="454" y="640"/>
                </a:lnTo>
                <a:cubicBezTo>
                  <a:pt x="455" y="638"/>
                  <a:pt x="457" y="636"/>
                  <a:pt x="459" y="635"/>
                </a:cubicBezTo>
                <a:lnTo>
                  <a:pt x="459" y="635"/>
                </a:lnTo>
                <a:cubicBezTo>
                  <a:pt x="465" y="627"/>
                  <a:pt x="471" y="620"/>
                  <a:pt x="477" y="614"/>
                </a:cubicBezTo>
                <a:lnTo>
                  <a:pt x="477" y="614"/>
                </a:lnTo>
                <a:cubicBezTo>
                  <a:pt x="477" y="614"/>
                  <a:pt x="477" y="613"/>
                  <a:pt x="478" y="613"/>
                </a:cubicBezTo>
                <a:lnTo>
                  <a:pt x="478" y="613"/>
                </a:lnTo>
                <a:cubicBezTo>
                  <a:pt x="479" y="611"/>
                  <a:pt x="480" y="609"/>
                  <a:pt x="481" y="607"/>
                </a:cubicBezTo>
                <a:lnTo>
                  <a:pt x="481" y="607"/>
                </a:lnTo>
                <a:cubicBezTo>
                  <a:pt x="485" y="603"/>
                  <a:pt x="488" y="599"/>
                  <a:pt x="491" y="594"/>
                </a:cubicBezTo>
                <a:lnTo>
                  <a:pt x="491" y="594"/>
                </a:lnTo>
                <a:cubicBezTo>
                  <a:pt x="493" y="592"/>
                  <a:pt x="494" y="589"/>
                  <a:pt x="496" y="586"/>
                </a:cubicBezTo>
                <a:lnTo>
                  <a:pt x="496" y="586"/>
                </a:lnTo>
                <a:cubicBezTo>
                  <a:pt x="499" y="582"/>
                  <a:pt x="501" y="578"/>
                  <a:pt x="503" y="574"/>
                </a:cubicBezTo>
                <a:lnTo>
                  <a:pt x="503" y="574"/>
                </a:lnTo>
                <a:cubicBezTo>
                  <a:pt x="504" y="573"/>
                  <a:pt x="505" y="572"/>
                  <a:pt x="506" y="571"/>
                </a:cubicBezTo>
                <a:lnTo>
                  <a:pt x="506" y="571"/>
                </a:lnTo>
                <a:cubicBezTo>
                  <a:pt x="507" y="569"/>
                  <a:pt x="507" y="567"/>
                  <a:pt x="508" y="566"/>
                </a:cubicBezTo>
                <a:lnTo>
                  <a:pt x="508" y="566"/>
                </a:lnTo>
                <a:cubicBezTo>
                  <a:pt x="510" y="562"/>
                  <a:pt x="512" y="559"/>
                  <a:pt x="513" y="555"/>
                </a:cubicBezTo>
                <a:lnTo>
                  <a:pt x="513" y="555"/>
                </a:lnTo>
                <a:cubicBezTo>
                  <a:pt x="515" y="552"/>
                  <a:pt x="516" y="549"/>
                  <a:pt x="518" y="546"/>
                </a:cubicBezTo>
                <a:lnTo>
                  <a:pt x="518" y="546"/>
                </a:lnTo>
                <a:cubicBezTo>
                  <a:pt x="519" y="543"/>
                  <a:pt x="520" y="539"/>
                  <a:pt x="522" y="536"/>
                </a:cubicBezTo>
                <a:lnTo>
                  <a:pt x="522" y="536"/>
                </a:lnTo>
                <a:cubicBezTo>
                  <a:pt x="523" y="534"/>
                  <a:pt x="523" y="533"/>
                  <a:pt x="524" y="531"/>
                </a:cubicBezTo>
                <a:lnTo>
                  <a:pt x="524" y="531"/>
                </a:lnTo>
                <a:cubicBezTo>
                  <a:pt x="525" y="530"/>
                  <a:pt x="525" y="528"/>
                  <a:pt x="526" y="527"/>
                </a:cubicBezTo>
                <a:lnTo>
                  <a:pt x="526" y="527"/>
                </a:lnTo>
                <a:cubicBezTo>
                  <a:pt x="527" y="524"/>
                  <a:pt x="528" y="520"/>
                  <a:pt x="529" y="517"/>
                </a:cubicBezTo>
                <a:lnTo>
                  <a:pt x="529" y="517"/>
                </a:lnTo>
                <a:cubicBezTo>
                  <a:pt x="530" y="514"/>
                  <a:pt x="531" y="511"/>
                  <a:pt x="532" y="508"/>
                </a:cubicBezTo>
                <a:lnTo>
                  <a:pt x="532" y="508"/>
                </a:lnTo>
                <a:cubicBezTo>
                  <a:pt x="532" y="504"/>
                  <a:pt x="533" y="501"/>
                  <a:pt x="534" y="498"/>
                </a:cubicBezTo>
                <a:lnTo>
                  <a:pt x="534" y="498"/>
                </a:lnTo>
                <a:cubicBezTo>
                  <a:pt x="535" y="495"/>
                  <a:pt x="535" y="494"/>
                  <a:pt x="535" y="492"/>
                </a:cubicBezTo>
                <a:lnTo>
                  <a:pt x="535" y="492"/>
                </a:lnTo>
                <a:cubicBezTo>
                  <a:pt x="536" y="491"/>
                  <a:pt x="536" y="490"/>
                  <a:pt x="536" y="488"/>
                </a:cubicBezTo>
                <a:lnTo>
                  <a:pt x="536" y="488"/>
                </a:lnTo>
                <a:cubicBezTo>
                  <a:pt x="537" y="485"/>
                  <a:pt x="537" y="481"/>
                  <a:pt x="538" y="478"/>
                </a:cubicBezTo>
                <a:lnTo>
                  <a:pt x="538" y="478"/>
                </a:lnTo>
                <a:cubicBezTo>
                  <a:pt x="538" y="475"/>
                  <a:pt x="539" y="472"/>
                  <a:pt x="539" y="468"/>
                </a:cubicBezTo>
                <a:lnTo>
                  <a:pt x="539" y="468"/>
                </a:lnTo>
                <a:cubicBezTo>
                  <a:pt x="539" y="465"/>
                  <a:pt x="539" y="462"/>
                  <a:pt x="539" y="458"/>
                </a:cubicBezTo>
                <a:lnTo>
                  <a:pt x="539" y="458"/>
                </a:lnTo>
                <a:cubicBezTo>
                  <a:pt x="540" y="456"/>
                  <a:pt x="540" y="454"/>
                  <a:pt x="540" y="452"/>
                </a:cubicBezTo>
                <a:lnTo>
                  <a:pt x="540" y="452"/>
                </a:lnTo>
                <a:cubicBezTo>
                  <a:pt x="540" y="450"/>
                  <a:pt x="540" y="448"/>
                  <a:pt x="540" y="446"/>
                </a:cubicBezTo>
                <a:lnTo>
                  <a:pt x="542" y="0"/>
                </a:lnTo>
                <a:lnTo>
                  <a:pt x="542" y="0"/>
                </a:lnTo>
                <a:cubicBezTo>
                  <a:pt x="541" y="4"/>
                  <a:pt x="541" y="8"/>
                  <a:pt x="541" y="13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0" name="Freeform 48">
            <a:extLst>
              <a:ext uri="{FF2B5EF4-FFF2-40B4-BE49-F238E27FC236}">
                <a16:creationId xmlns:a16="http://schemas.microsoft.com/office/drawing/2014/main" id="{BD2832FE-D020-3742-AF63-AC39F1AB24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30421" y="9706639"/>
            <a:ext cx="4868934" cy="2817748"/>
          </a:xfrm>
          <a:custGeom>
            <a:avLst/>
            <a:gdLst>
              <a:gd name="T0" fmla="*/ 4657 w 5096"/>
              <a:gd name="T1" fmla="*/ 250 h 2952"/>
              <a:gd name="T2" fmla="*/ 4657 w 5096"/>
              <a:gd name="T3" fmla="*/ 250 h 2952"/>
              <a:gd name="T4" fmla="*/ 4659 w 5096"/>
              <a:gd name="T5" fmla="*/ 821 h 2952"/>
              <a:gd name="T6" fmla="*/ 4659 w 5096"/>
              <a:gd name="T7" fmla="*/ 821 h 2952"/>
              <a:gd name="T8" fmla="*/ 4416 w 5096"/>
              <a:gd name="T9" fmla="*/ 913 h 2952"/>
              <a:gd name="T10" fmla="*/ 4416 w 5096"/>
              <a:gd name="T11" fmla="*/ 913 h 2952"/>
              <a:gd name="T12" fmla="*/ 4366 w 5096"/>
              <a:gd name="T13" fmla="*/ 1053 h 2952"/>
              <a:gd name="T14" fmla="*/ 5095 w 5096"/>
              <a:gd name="T15" fmla="*/ 1475 h 2952"/>
              <a:gd name="T16" fmla="*/ 2557 w 5096"/>
              <a:gd name="T17" fmla="*/ 2951 h 2952"/>
              <a:gd name="T18" fmla="*/ 0 w 5096"/>
              <a:gd name="T19" fmla="*/ 1475 h 2952"/>
              <a:gd name="T20" fmla="*/ 733 w 5096"/>
              <a:gd name="T21" fmla="*/ 1049 h 2952"/>
              <a:gd name="T22" fmla="*/ 733 w 5096"/>
              <a:gd name="T23" fmla="*/ 1049 h 2952"/>
              <a:gd name="T24" fmla="*/ 934 w 5096"/>
              <a:gd name="T25" fmla="*/ 1053 h 2952"/>
              <a:gd name="T26" fmla="*/ 934 w 5096"/>
              <a:gd name="T27" fmla="*/ 1053 h 2952"/>
              <a:gd name="T28" fmla="*/ 968 w 5096"/>
              <a:gd name="T29" fmla="*/ 1082 h 2952"/>
              <a:gd name="T30" fmla="*/ 968 w 5096"/>
              <a:gd name="T31" fmla="*/ 1082 h 2952"/>
              <a:gd name="T32" fmla="*/ 1127 w 5096"/>
              <a:gd name="T33" fmla="*/ 1224 h 2952"/>
              <a:gd name="T34" fmla="*/ 1127 w 5096"/>
              <a:gd name="T35" fmla="*/ 1224 h 2952"/>
              <a:gd name="T36" fmla="*/ 2132 w 5096"/>
              <a:gd name="T37" fmla="*/ 1212 h 2952"/>
              <a:gd name="T38" fmla="*/ 2132 w 5096"/>
              <a:gd name="T39" fmla="*/ 1212 h 2952"/>
              <a:gd name="T40" fmla="*/ 2136 w 5096"/>
              <a:gd name="T41" fmla="*/ 668 h 2952"/>
              <a:gd name="T42" fmla="*/ 2136 w 5096"/>
              <a:gd name="T43" fmla="*/ 668 h 2952"/>
              <a:gd name="T44" fmla="*/ 2110 w 5096"/>
              <a:gd name="T45" fmla="*/ 652 h 2952"/>
              <a:gd name="T46" fmla="*/ 2110 w 5096"/>
              <a:gd name="T47" fmla="*/ 652 h 2952"/>
              <a:gd name="T48" fmla="*/ 1865 w 5096"/>
              <a:gd name="T49" fmla="*/ 560 h 2952"/>
              <a:gd name="T50" fmla="*/ 1865 w 5096"/>
              <a:gd name="T51" fmla="*/ 560 h 2952"/>
              <a:gd name="T52" fmla="*/ 1814 w 5096"/>
              <a:gd name="T53" fmla="*/ 541 h 2952"/>
              <a:gd name="T54" fmla="*/ 1814 w 5096"/>
              <a:gd name="T55" fmla="*/ 541 h 2952"/>
              <a:gd name="T56" fmla="*/ 1806 w 5096"/>
              <a:gd name="T57" fmla="*/ 425 h 2952"/>
              <a:gd name="T58" fmla="*/ 2540 w 5096"/>
              <a:gd name="T59" fmla="*/ 0 h 2952"/>
              <a:gd name="T60" fmla="*/ 3271 w 5096"/>
              <a:gd name="T61" fmla="*/ 421 h 2952"/>
              <a:gd name="T62" fmla="*/ 3271 w 5096"/>
              <a:gd name="T63" fmla="*/ 421 h 2952"/>
              <a:gd name="T64" fmla="*/ 3512 w 5096"/>
              <a:gd name="T65" fmla="*/ 392 h 2952"/>
              <a:gd name="T66" fmla="*/ 3512 w 5096"/>
              <a:gd name="T67" fmla="*/ 392 h 2952"/>
              <a:gd name="T68" fmla="*/ 3697 w 5096"/>
              <a:gd name="T69" fmla="*/ 235 h 2952"/>
              <a:gd name="T70" fmla="*/ 3697 w 5096"/>
              <a:gd name="T71" fmla="*/ 235 h 2952"/>
              <a:gd name="T72" fmla="*/ 4637 w 5096"/>
              <a:gd name="T73" fmla="*/ 239 h 2952"/>
              <a:gd name="T74" fmla="*/ 4637 w 5096"/>
              <a:gd name="T75" fmla="*/ 239 h 2952"/>
              <a:gd name="T76" fmla="*/ 4657 w 5096"/>
              <a:gd name="T77" fmla="*/ 250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6" h="2952">
                <a:moveTo>
                  <a:pt x="4657" y="250"/>
                </a:moveTo>
                <a:lnTo>
                  <a:pt x="4657" y="250"/>
                </a:lnTo>
                <a:cubicBezTo>
                  <a:pt x="4930" y="407"/>
                  <a:pt x="4931" y="664"/>
                  <a:pt x="4659" y="821"/>
                </a:cubicBezTo>
                <a:lnTo>
                  <a:pt x="4659" y="821"/>
                </a:lnTo>
                <a:cubicBezTo>
                  <a:pt x="4588" y="863"/>
                  <a:pt x="4505" y="893"/>
                  <a:pt x="4416" y="913"/>
                </a:cubicBezTo>
                <a:lnTo>
                  <a:pt x="4416" y="913"/>
                </a:lnTo>
                <a:cubicBezTo>
                  <a:pt x="4317" y="935"/>
                  <a:pt x="4291" y="1010"/>
                  <a:pt x="4366" y="1053"/>
                </a:cubicBezTo>
                <a:lnTo>
                  <a:pt x="5095" y="1475"/>
                </a:lnTo>
                <a:lnTo>
                  <a:pt x="2557" y="2951"/>
                </a:lnTo>
                <a:lnTo>
                  <a:pt x="0" y="1475"/>
                </a:lnTo>
                <a:lnTo>
                  <a:pt x="733" y="1049"/>
                </a:lnTo>
                <a:lnTo>
                  <a:pt x="733" y="1049"/>
                </a:lnTo>
                <a:cubicBezTo>
                  <a:pt x="793" y="1018"/>
                  <a:pt x="881" y="1022"/>
                  <a:pt x="934" y="1053"/>
                </a:cubicBezTo>
                <a:lnTo>
                  <a:pt x="934" y="1053"/>
                </a:lnTo>
                <a:cubicBezTo>
                  <a:pt x="948" y="1061"/>
                  <a:pt x="960" y="1071"/>
                  <a:pt x="968" y="1082"/>
                </a:cubicBezTo>
                <a:lnTo>
                  <a:pt x="968" y="1082"/>
                </a:lnTo>
                <a:cubicBezTo>
                  <a:pt x="1002" y="1134"/>
                  <a:pt x="1055" y="1182"/>
                  <a:pt x="1127" y="1224"/>
                </a:cubicBezTo>
                <a:lnTo>
                  <a:pt x="1127" y="1224"/>
                </a:lnTo>
                <a:cubicBezTo>
                  <a:pt x="1406" y="1385"/>
                  <a:pt x="1862" y="1381"/>
                  <a:pt x="2132" y="1212"/>
                </a:cubicBezTo>
                <a:lnTo>
                  <a:pt x="2132" y="1212"/>
                </a:lnTo>
                <a:cubicBezTo>
                  <a:pt x="2374" y="1061"/>
                  <a:pt x="2376" y="822"/>
                  <a:pt x="2136" y="668"/>
                </a:cubicBezTo>
                <a:lnTo>
                  <a:pt x="2136" y="668"/>
                </a:lnTo>
                <a:cubicBezTo>
                  <a:pt x="2128" y="662"/>
                  <a:pt x="2119" y="658"/>
                  <a:pt x="2110" y="652"/>
                </a:cubicBezTo>
                <a:lnTo>
                  <a:pt x="2110" y="652"/>
                </a:lnTo>
                <a:cubicBezTo>
                  <a:pt x="2038" y="611"/>
                  <a:pt x="1954" y="580"/>
                  <a:pt x="1865" y="560"/>
                </a:cubicBezTo>
                <a:lnTo>
                  <a:pt x="1865" y="560"/>
                </a:lnTo>
                <a:cubicBezTo>
                  <a:pt x="1845" y="556"/>
                  <a:pt x="1827" y="550"/>
                  <a:pt x="1814" y="541"/>
                </a:cubicBezTo>
                <a:lnTo>
                  <a:pt x="1814" y="541"/>
                </a:lnTo>
                <a:cubicBezTo>
                  <a:pt x="1761" y="511"/>
                  <a:pt x="1755" y="460"/>
                  <a:pt x="1806" y="425"/>
                </a:cubicBezTo>
                <a:lnTo>
                  <a:pt x="2540" y="0"/>
                </a:lnTo>
                <a:lnTo>
                  <a:pt x="3271" y="421"/>
                </a:lnTo>
                <a:lnTo>
                  <a:pt x="3271" y="421"/>
                </a:lnTo>
                <a:cubicBezTo>
                  <a:pt x="3345" y="464"/>
                  <a:pt x="3475" y="449"/>
                  <a:pt x="3512" y="392"/>
                </a:cubicBezTo>
                <a:lnTo>
                  <a:pt x="3512" y="392"/>
                </a:lnTo>
                <a:cubicBezTo>
                  <a:pt x="3550" y="333"/>
                  <a:pt x="3612" y="280"/>
                  <a:pt x="3697" y="235"/>
                </a:cubicBezTo>
                <a:lnTo>
                  <a:pt x="3697" y="235"/>
                </a:lnTo>
                <a:cubicBezTo>
                  <a:pt x="3962" y="97"/>
                  <a:pt x="4374" y="99"/>
                  <a:pt x="4637" y="239"/>
                </a:cubicBezTo>
                <a:lnTo>
                  <a:pt x="4637" y="239"/>
                </a:lnTo>
                <a:cubicBezTo>
                  <a:pt x="4644" y="242"/>
                  <a:pt x="4650" y="246"/>
                  <a:pt x="4657" y="250"/>
                </a:cubicBez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1" name="Freeform 49">
            <a:extLst>
              <a:ext uri="{FF2B5EF4-FFF2-40B4-BE49-F238E27FC236}">
                <a16:creationId xmlns:a16="http://schemas.microsoft.com/office/drawing/2014/main" id="{B147B39E-E709-0444-94F1-BB39B24E3964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27298" y="9765606"/>
            <a:ext cx="4670974" cy="2704027"/>
          </a:xfrm>
          <a:custGeom>
            <a:avLst/>
            <a:gdLst>
              <a:gd name="T0" fmla="*/ 0 w 4892"/>
              <a:gd name="T1" fmla="*/ 1415 h 2832"/>
              <a:gd name="T2" fmla="*/ 655 w 4892"/>
              <a:gd name="T3" fmla="*/ 1034 h 2832"/>
              <a:gd name="T4" fmla="*/ 655 w 4892"/>
              <a:gd name="T5" fmla="*/ 1034 h 2832"/>
              <a:gd name="T6" fmla="*/ 727 w 4892"/>
              <a:gd name="T7" fmla="*/ 1019 h 2832"/>
              <a:gd name="T8" fmla="*/ 727 w 4892"/>
              <a:gd name="T9" fmla="*/ 1019 h 2832"/>
              <a:gd name="T10" fmla="*/ 805 w 4892"/>
              <a:gd name="T11" fmla="*/ 1038 h 2832"/>
              <a:gd name="T12" fmla="*/ 805 w 4892"/>
              <a:gd name="T13" fmla="*/ 1038 h 2832"/>
              <a:gd name="T14" fmla="*/ 822 w 4892"/>
              <a:gd name="T15" fmla="*/ 1051 h 2832"/>
              <a:gd name="T16" fmla="*/ 822 w 4892"/>
              <a:gd name="T17" fmla="*/ 1051 h 2832"/>
              <a:gd name="T18" fmla="*/ 998 w 4892"/>
              <a:gd name="T19" fmla="*/ 1208 h 2832"/>
              <a:gd name="T20" fmla="*/ 998 w 4892"/>
              <a:gd name="T21" fmla="*/ 1208 h 2832"/>
              <a:gd name="T22" fmla="*/ 1518 w 4892"/>
              <a:gd name="T23" fmla="*/ 1334 h 2832"/>
              <a:gd name="T24" fmla="*/ 1518 w 4892"/>
              <a:gd name="T25" fmla="*/ 1334 h 2832"/>
              <a:gd name="T26" fmla="*/ 2056 w 4892"/>
              <a:gd name="T27" fmla="*/ 1196 h 2832"/>
              <a:gd name="T28" fmla="*/ 2056 w 4892"/>
              <a:gd name="T29" fmla="*/ 1196 h 2832"/>
              <a:gd name="T30" fmla="*/ 2264 w 4892"/>
              <a:gd name="T31" fmla="*/ 881 h 2832"/>
              <a:gd name="T32" fmla="*/ 2264 w 4892"/>
              <a:gd name="T33" fmla="*/ 881 h 2832"/>
              <a:gd name="T34" fmla="*/ 2060 w 4892"/>
              <a:gd name="T35" fmla="*/ 565 h 2832"/>
              <a:gd name="T36" fmla="*/ 2060 w 4892"/>
              <a:gd name="T37" fmla="*/ 565 h 2832"/>
              <a:gd name="T38" fmla="*/ 2033 w 4892"/>
              <a:gd name="T39" fmla="*/ 548 h 2832"/>
              <a:gd name="T40" fmla="*/ 2033 w 4892"/>
              <a:gd name="T41" fmla="*/ 548 h 2832"/>
              <a:gd name="T42" fmla="*/ 1773 w 4892"/>
              <a:gd name="T43" fmla="*/ 450 h 2832"/>
              <a:gd name="T44" fmla="*/ 1773 w 4892"/>
              <a:gd name="T45" fmla="*/ 450 h 2832"/>
              <a:gd name="T46" fmla="*/ 1737 w 4892"/>
              <a:gd name="T47" fmla="*/ 437 h 2832"/>
              <a:gd name="T48" fmla="*/ 1737 w 4892"/>
              <a:gd name="T49" fmla="*/ 437 h 2832"/>
              <a:gd name="T50" fmla="*/ 1720 w 4892"/>
              <a:gd name="T51" fmla="*/ 421 h 2832"/>
              <a:gd name="T52" fmla="*/ 1720 w 4892"/>
              <a:gd name="T53" fmla="*/ 421 h 2832"/>
              <a:gd name="T54" fmla="*/ 1731 w 4892"/>
              <a:gd name="T55" fmla="*/ 409 h 2832"/>
              <a:gd name="T56" fmla="*/ 2437 w 4892"/>
              <a:gd name="T57" fmla="*/ 0 h 2832"/>
              <a:gd name="T58" fmla="*/ 3141 w 4892"/>
              <a:gd name="T59" fmla="*/ 406 h 2832"/>
              <a:gd name="T60" fmla="*/ 3141 w 4892"/>
              <a:gd name="T61" fmla="*/ 406 h 2832"/>
              <a:gd name="T62" fmla="*/ 3272 w 4892"/>
              <a:gd name="T63" fmla="*/ 437 h 2832"/>
              <a:gd name="T64" fmla="*/ 3272 w 4892"/>
              <a:gd name="T65" fmla="*/ 437 h 2832"/>
              <a:gd name="T66" fmla="*/ 3452 w 4892"/>
              <a:gd name="T67" fmla="*/ 360 h 2832"/>
              <a:gd name="T68" fmla="*/ 3452 w 4892"/>
              <a:gd name="T69" fmla="*/ 360 h 2832"/>
              <a:gd name="T70" fmla="*/ 3618 w 4892"/>
              <a:gd name="T71" fmla="*/ 221 h 2832"/>
              <a:gd name="T72" fmla="*/ 3618 w 4892"/>
              <a:gd name="T73" fmla="*/ 221 h 2832"/>
              <a:gd name="T74" fmla="*/ 4060 w 4892"/>
              <a:gd name="T75" fmla="*/ 125 h 2832"/>
              <a:gd name="T76" fmla="*/ 4060 w 4892"/>
              <a:gd name="T77" fmla="*/ 125 h 2832"/>
              <a:gd name="T78" fmla="*/ 4509 w 4892"/>
              <a:gd name="T79" fmla="*/ 225 h 2832"/>
              <a:gd name="T80" fmla="*/ 4509 w 4892"/>
              <a:gd name="T81" fmla="*/ 225 h 2832"/>
              <a:gd name="T82" fmla="*/ 4528 w 4892"/>
              <a:gd name="T83" fmla="*/ 235 h 2832"/>
              <a:gd name="T84" fmla="*/ 4528 w 4892"/>
              <a:gd name="T85" fmla="*/ 235 h 2832"/>
              <a:gd name="T86" fmla="*/ 4708 w 4892"/>
              <a:gd name="T87" fmla="*/ 477 h 2832"/>
              <a:gd name="T88" fmla="*/ 4708 w 4892"/>
              <a:gd name="T89" fmla="*/ 477 h 2832"/>
              <a:gd name="T90" fmla="*/ 4531 w 4892"/>
              <a:gd name="T91" fmla="*/ 716 h 2832"/>
              <a:gd name="T92" fmla="*/ 4531 w 4892"/>
              <a:gd name="T93" fmla="*/ 716 h 2832"/>
              <a:gd name="T94" fmla="*/ 4302 w 4892"/>
              <a:gd name="T95" fmla="*/ 803 h 2832"/>
              <a:gd name="T96" fmla="*/ 4302 w 4892"/>
              <a:gd name="T97" fmla="*/ 803 h 2832"/>
              <a:gd name="T98" fmla="*/ 4169 w 4892"/>
              <a:gd name="T99" fmla="*/ 917 h 2832"/>
              <a:gd name="T100" fmla="*/ 4169 w 4892"/>
              <a:gd name="T101" fmla="*/ 917 h 2832"/>
              <a:gd name="T102" fmla="*/ 4238 w 4892"/>
              <a:gd name="T103" fmla="*/ 1038 h 2832"/>
              <a:gd name="T104" fmla="*/ 4891 w 4892"/>
              <a:gd name="T105" fmla="*/ 1415 h 2832"/>
              <a:gd name="T106" fmla="*/ 2453 w 4892"/>
              <a:gd name="T107" fmla="*/ 2831 h 2832"/>
              <a:gd name="T108" fmla="*/ 0 w 4892"/>
              <a:gd name="T109" fmla="*/ 1415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2" h="2832">
                <a:moveTo>
                  <a:pt x="0" y="1415"/>
                </a:moveTo>
                <a:lnTo>
                  <a:pt x="655" y="1034"/>
                </a:lnTo>
                <a:lnTo>
                  <a:pt x="655" y="1034"/>
                </a:lnTo>
                <a:cubicBezTo>
                  <a:pt x="674" y="1025"/>
                  <a:pt x="700" y="1019"/>
                  <a:pt x="727" y="1019"/>
                </a:cubicBezTo>
                <a:lnTo>
                  <a:pt x="727" y="1019"/>
                </a:lnTo>
                <a:cubicBezTo>
                  <a:pt x="757" y="1019"/>
                  <a:pt x="786" y="1026"/>
                  <a:pt x="805" y="1038"/>
                </a:cubicBezTo>
                <a:lnTo>
                  <a:pt x="805" y="1038"/>
                </a:lnTo>
                <a:cubicBezTo>
                  <a:pt x="813" y="1042"/>
                  <a:pt x="818" y="1046"/>
                  <a:pt x="822" y="1051"/>
                </a:cubicBezTo>
                <a:lnTo>
                  <a:pt x="822" y="1051"/>
                </a:lnTo>
                <a:cubicBezTo>
                  <a:pt x="861" y="1111"/>
                  <a:pt x="920" y="1164"/>
                  <a:pt x="998" y="1208"/>
                </a:cubicBezTo>
                <a:lnTo>
                  <a:pt x="998" y="1208"/>
                </a:lnTo>
                <a:cubicBezTo>
                  <a:pt x="1138" y="1289"/>
                  <a:pt x="1322" y="1334"/>
                  <a:pt x="1518" y="1334"/>
                </a:cubicBezTo>
                <a:lnTo>
                  <a:pt x="1518" y="1334"/>
                </a:lnTo>
                <a:cubicBezTo>
                  <a:pt x="1724" y="1334"/>
                  <a:pt x="1915" y="1285"/>
                  <a:pt x="2056" y="1196"/>
                </a:cubicBezTo>
                <a:lnTo>
                  <a:pt x="2056" y="1196"/>
                </a:lnTo>
                <a:cubicBezTo>
                  <a:pt x="2189" y="1113"/>
                  <a:pt x="2263" y="1001"/>
                  <a:pt x="2264" y="881"/>
                </a:cubicBezTo>
                <a:lnTo>
                  <a:pt x="2264" y="881"/>
                </a:lnTo>
                <a:cubicBezTo>
                  <a:pt x="2264" y="761"/>
                  <a:pt x="2192" y="649"/>
                  <a:pt x="2060" y="565"/>
                </a:cubicBezTo>
                <a:lnTo>
                  <a:pt x="2060" y="565"/>
                </a:lnTo>
                <a:cubicBezTo>
                  <a:pt x="2052" y="559"/>
                  <a:pt x="2042" y="553"/>
                  <a:pt x="2033" y="548"/>
                </a:cubicBezTo>
                <a:lnTo>
                  <a:pt x="2033" y="548"/>
                </a:lnTo>
                <a:cubicBezTo>
                  <a:pt x="1957" y="504"/>
                  <a:pt x="1870" y="471"/>
                  <a:pt x="1773" y="450"/>
                </a:cubicBezTo>
                <a:lnTo>
                  <a:pt x="1773" y="450"/>
                </a:lnTo>
                <a:cubicBezTo>
                  <a:pt x="1759" y="447"/>
                  <a:pt x="1746" y="442"/>
                  <a:pt x="1737" y="437"/>
                </a:cubicBezTo>
                <a:lnTo>
                  <a:pt x="1737" y="437"/>
                </a:lnTo>
                <a:cubicBezTo>
                  <a:pt x="1723" y="429"/>
                  <a:pt x="1720" y="422"/>
                  <a:pt x="1720" y="421"/>
                </a:cubicBezTo>
                <a:lnTo>
                  <a:pt x="1720" y="421"/>
                </a:lnTo>
                <a:cubicBezTo>
                  <a:pt x="1720" y="420"/>
                  <a:pt x="1723" y="415"/>
                  <a:pt x="1731" y="409"/>
                </a:cubicBezTo>
                <a:lnTo>
                  <a:pt x="2437" y="0"/>
                </a:lnTo>
                <a:lnTo>
                  <a:pt x="3141" y="406"/>
                </a:lnTo>
                <a:lnTo>
                  <a:pt x="3141" y="406"/>
                </a:lnTo>
                <a:cubicBezTo>
                  <a:pt x="3177" y="426"/>
                  <a:pt x="3224" y="437"/>
                  <a:pt x="3272" y="437"/>
                </a:cubicBezTo>
                <a:lnTo>
                  <a:pt x="3272" y="437"/>
                </a:lnTo>
                <a:cubicBezTo>
                  <a:pt x="3335" y="437"/>
                  <a:pt x="3415" y="417"/>
                  <a:pt x="3452" y="360"/>
                </a:cubicBezTo>
                <a:lnTo>
                  <a:pt x="3452" y="360"/>
                </a:lnTo>
                <a:cubicBezTo>
                  <a:pt x="3486" y="308"/>
                  <a:pt x="3543" y="259"/>
                  <a:pt x="3618" y="221"/>
                </a:cubicBezTo>
                <a:lnTo>
                  <a:pt x="3618" y="221"/>
                </a:lnTo>
                <a:cubicBezTo>
                  <a:pt x="3738" y="158"/>
                  <a:pt x="3894" y="125"/>
                  <a:pt x="4060" y="125"/>
                </a:cubicBezTo>
                <a:lnTo>
                  <a:pt x="4060" y="125"/>
                </a:lnTo>
                <a:cubicBezTo>
                  <a:pt x="4228" y="125"/>
                  <a:pt x="4388" y="160"/>
                  <a:pt x="4509" y="225"/>
                </a:cubicBezTo>
                <a:lnTo>
                  <a:pt x="4509" y="225"/>
                </a:lnTo>
                <a:cubicBezTo>
                  <a:pt x="4516" y="228"/>
                  <a:pt x="4522" y="231"/>
                  <a:pt x="4528" y="235"/>
                </a:cubicBezTo>
                <a:lnTo>
                  <a:pt x="4528" y="235"/>
                </a:lnTo>
                <a:cubicBezTo>
                  <a:pt x="4643" y="302"/>
                  <a:pt x="4707" y="387"/>
                  <a:pt x="4708" y="477"/>
                </a:cubicBezTo>
                <a:lnTo>
                  <a:pt x="4708" y="477"/>
                </a:lnTo>
                <a:cubicBezTo>
                  <a:pt x="4708" y="565"/>
                  <a:pt x="4645" y="650"/>
                  <a:pt x="4531" y="716"/>
                </a:cubicBezTo>
                <a:lnTo>
                  <a:pt x="4531" y="716"/>
                </a:lnTo>
                <a:cubicBezTo>
                  <a:pt x="4465" y="755"/>
                  <a:pt x="4388" y="783"/>
                  <a:pt x="4302" y="803"/>
                </a:cubicBezTo>
                <a:lnTo>
                  <a:pt x="4302" y="803"/>
                </a:lnTo>
                <a:cubicBezTo>
                  <a:pt x="4227" y="819"/>
                  <a:pt x="4178" y="862"/>
                  <a:pt x="4169" y="917"/>
                </a:cubicBezTo>
                <a:lnTo>
                  <a:pt x="4169" y="917"/>
                </a:lnTo>
                <a:cubicBezTo>
                  <a:pt x="4162" y="964"/>
                  <a:pt x="4188" y="1009"/>
                  <a:pt x="4238" y="1038"/>
                </a:cubicBezTo>
                <a:lnTo>
                  <a:pt x="4891" y="1415"/>
                </a:lnTo>
                <a:lnTo>
                  <a:pt x="2453" y="2831"/>
                </a:lnTo>
                <a:lnTo>
                  <a:pt x="0" y="1415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2" name="Freeform 50">
            <a:extLst>
              <a:ext uri="{FF2B5EF4-FFF2-40B4-BE49-F238E27FC236}">
                <a16:creationId xmlns:a16="http://schemas.microsoft.com/office/drawing/2014/main" id="{242DF382-B6E5-E94A-AB5E-732F8F74EE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69101" y="11117620"/>
            <a:ext cx="2426042" cy="1836380"/>
          </a:xfrm>
          <a:custGeom>
            <a:avLst/>
            <a:gdLst>
              <a:gd name="T0" fmla="*/ 2540 w 2541"/>
              <a:gd name="T1" fmla="*/ 0 h 1922"/>
              <a:gd name="T2" fmla="*/ 2540 w 2541"/>
              <a:gd name="T3" fmla="*/ 446 h 1922"/>
              <a:gd name="T4" fmla="*/ 0 w 2541"/>
              <a:gd name="T5" fmla="*/ 1921 h 1922"/>
              <a:gd name="T6" fmla="*/ 2 w 2541"/>
              <a:gd name="T7" fmla="*/ 1476 h 1922"/>
              <a:gd name="T8" fmla="*/ 2540 w 2541"/>
              <a:gd name="T9" fmla="*/ 0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1" h="1922">
                <a:moveTo>
                  <a:pt x="2540" y="0"/>
                </a:moveTo>
                <a:lnTo>
                  <a:pt x="2540" y="446"/>
                </a:lnTo>
                <a:lnTo>
                  <a:pt x="0" y="1921"/>
                </a:lnTo>
                <a:lnTo>
                  <a:pt x="2" y="1476"/>
                </a:lnTo>
                <a:lnTo>
                  <a:pt x="2540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3" name="Freeform 51">
            <a:extLst>
              <a:ext uri="{FF2B5EF4-FFF2-40B4-BE49-F238E27FC236}">
                <a16:creationId xmlns:a16="http://schemas.microsoft.com/office/drawing/2014/main" id="{B15F0098-1FCF-4B42-B7E0-B1FC4FD96E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26212" y="11117620"/>
            <a:ext cx="2442890" cy="1836380"/>
          </a:xfrm>
          <a:custGeom>
            <a:avLst/>
            <a:gdLst>
              <a:gd name="T0" fmla="*/ 2558 w 2559"/>
              <a:gd name="T1" fmla="*/ 1476 h 1922"/>
              <a:gd name="T2" fmla="*/ 2556 w 2559"/>
              <a:gd name="T3" fmla="*/ 1921 h 1922"/>
              <a:gd name="T4" fmla="*/ 0 w 2559"/>
              <a:gd name="T5" fmla="*/ 446 h 1922"/>
              <a:gd name="T6" fmla="*/ 1 w 2559"/>
              <a:gd name="T7" fmla="*/ 0 h 1922"/>
              <a:gd name="T8" fmla="*/ 2558 w 2559"/>
              <a:gd name="T9" fmla="*/ 1476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9" h="1922">
                <a:moveTo>
                  <a:pt x="2558" y="1476"/>
                </a:moveTo>
                <a:lnTo>
                  <a:pt x="2556" y="1921"/>
                </a:lnTo>
                <a:lnTo>
                  <a:pt x="0" y="446"/>
                </a:lnTo>
                <a:lnTo>
                  <a:pt x="1" y="0"/>
                </a:lnTo>
                <a:lnTo>
                  <a:pt x="2558" y="1476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4" name="Freeform 52">
            <a:extLst>
              <a:ext uri="{FF2B5EF4-FFF2-40B4-BE49-F238E27FC236}">
                <a16:creationId xmlns:a16="http://schemas.microsoft.com/office/drawing/2014/main" id="{99862913-DEB0-FC45-9AE4-DB1B05FDCE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888320" y="9706639"/>
            <a:ext cx="737078" cy="884496"/>
          </a:xfrm>
          <a:custGeom>
            <a:avLst/>
            <a:gdLst>
              <a:gd name="T0" fmla="*/ 44 w 770"/>
              <a:gd name="T1" fmla="*/ 421 h 927"/>
              <a:gd name="T2" fmla="*/ 42 w 770"/>
              <a:gd name="T3" fmla="*/ 422 h 927"/>
              <a:gd name="T4" fmla="*/ 38 w 770"/>
              <a:gd name="T5" fmla="*/ 424 h 927"/>
              <a:gd name="T6" fmla="*/ 33 w 770"/>
              <a:gd name="T7" fmla="*/ 428 h 927"/>
              <a:gd name="T8" fmla="*/ 28 w 770"/>
              <a:gd name="T9" fmla="*/ 431 h 927"/>
              <a:gd name="T10" fmla="*/ 24 w 770"/>
              <a:gd name="T11" fmla="*/ 435 h 927"/>
              <a:gd name="T12" fmla="*/ 23 w 770"/>
              <a:gd name="T13" fmla="*/ 436 h 927"/>
              <a:gd name="T14" fmla="*/ 22 w 770"/>
              <a:gd name="T15" fmla="*/ 437 h 927"/>
              <a:gd name="T16" fmla="*/ 16 w 770"/>
              <a:gd name="T17" fmla="*/ 444 h 927"/>
              <a:gd name="T18" fmla="*/ 14 w 770"/>
              <a:gd name="T19" fmla="*/ 446 h 927"/>
              <a:gd name="T20" fmla="*/ 13 w 770"/>
              <a:gd name="T21" fmla="*/ 447 h 927"/>
              <a:gd name="T22" fmla="*/ 9 w 770"/>
              <a:gd name="T23" fmla="*/ 452 h 927"/>
              <a:gd name="T24" fmla="*/ 8 w 770"/>
              <a:gd name="T25" fmla="*/ 454 h 927"/>
              <a:gd name="T26" fmla="*/ 8 w 770"/>
              <a:gd name="T27" fmla="*/ 456 h 927"/>
              <a:gd name="T28" fmla="*/ 6 w 770"/>
              <a:gd name="T29" fmla="*/ 460 h 927"/>
              <a:gd name="T30" fmla="*/ 4 w 770"/>
              <a:gd name="T31" fmla="*/ 463 h 927"/>
              <a:gd name="T32" fmla="*/ 4 w 770"/>
              <a:gd name="T33" fmla="*/ 463 h 927"/>
              <a:gd name="T34" fmla="*/ 2 w 770"/>
              <a:gd name="T35" fmla="*/ 468 h 927"/>
              <a:gd name="T36" fmla="*/ 2 w 770"/>
              <a:gd name="T37" fmla="*/ 471 h 927"/>
              <a:gd name="T38" fmla="*/ 2 w 770"/>
              <a:gd name="T39" fmla="*/ 472 h 927"/>
              <a:gd name="T40" fmla="*/ 1 w 770"/>
              <a:gd name="T41" fmla="*/ 476 h 927"/>
              <a:gd name="T42" fmla="*/ 1 w 770"/>
              <a:gd name="T43" fmla="*/ 479 h 927"/>
              <a:gd name="T44" fmla="*/ 0 w 770"/>
              <a:gd name="T45" fmla="*/ 926 h 927"/>
              <a:gd name="T46" fmla="*/ 0 w 770"/>
              <a:gd name="T47" fmla="*/ 922 h 927"/>
              <a:gd name="T48" fmla="*/ 1 w 770"/>
              <a:gd name="T49" fmla="*/ 917 h 927"/>
              <a:gd name="T50" fmla="*/ 1 w 770"/>
              <a:gd name="T51" fmla="*/ 913 h 927"/>
              <a:gd name="T52" fmla="*/ 2 w 770"/>
              <a:gd name="T53" fmla="*/ 909 h 927"/>
              <a:gd name="T54" fmla="*/ 4 w 770"/>
              <a:gd name="T55" fmla="*/ 906 h 927"/>
              <a:gd name="T56" fmla="*/ 7 w 770"/>
              <a:gd name="T57" fmla="*/ 901 h 927"/>
              <a:gd name="T58" fmla="*/ 8 w 770"/>
              <a:gd name="T59" fmla="*/ 897 h 927"/>
              <a:gd name="T60" fmla="*/ 12 w 770"/>
              <a:gd name="T61" fmla="*/ 892 h 927"/>
              <a:gd name="T62" fmla="*/ 14 w 770"/>
              <a:gd name="T63" fmla="*/ 889 h 927"/>
              <a:gd name="T64" fmla="*/ 20 w 770"/>
              <a:gd name="T65" fmla="*/ 883 h 927"/>
              <a:gd name="T66" fmla="*/ 23 w 770"/>
              <a:gd name="T67" fmla="*/ 880 h 927"/>
              <a:gd name="T68" fmla="*/ 27 w 770"/>
              <a:gd name="T69" fmla="*/ 877 h 927"/>
              <a:gd name="T70" fmla="*/ 31 w 770"/>
              <a:gd name="T71" fmla="*/ 873 h 927"/>
              <a:gd name="T72" fmla="*/ 37 w 770"/>
              <a:gd name="T73" fmla="*/ 870 h 927"/>
              <a:gd name="T74" fmla="*/ 42 w 770"/>
              <a:gd name="T75" fmla="*/ 866 h 927"/>
              <a:gd name="T76" fmla="*/ 769 w 770"/>
              <a:gd name="T77" fmla="*/ 0 h 92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770" h="927">
                <a:moveTo>
                  <a:pt x="44" y="421"/>
                </a:moveTo>
                <a:lnTo>
                  <a:pt x="44" y="421"/>
                </a:lnTo>
                <a:cubicBezTo>
                  <a:pt x="43" y="421"/>
                  <a:pt x="42" y="422"/>
                  <a:pt x="42" y="422"/>
                </a:cubicBezTo>
                <a:lnTo>
                  <a:pt x="42" y="422"/>
                </a:lnTo>
                <a:cubicBezTo>
                  <a:pt x="41" y="423"/>
                  <a:pt x="39" y="423"/>
                  <a:pt x="38" y="424"/>
                </a:cubicBezTo>
                <a:lnTo>
                  <a:pt x="38" y="424"/>
                </a:lnTo>
                <a:cubicBezTo>
                  <a:pt x="37" y="426"/>
                  <a:pt x="34" y="427"/>
                  <a:pt x="33" y="428"/>
                </a:cubicBezTo>
                <a:lnTo>
                  <a:pt x="33" y="428"/>
                </a:lnTo>
                <a:cubicBezTo>
                  <a:pt x="31" y="429"/>
                  <a:pt x="30" y="430"/>
                  <a:pt x="28" y="431"/>
                </a:cubicBezTo>
                <a:lnTo>
                  <a:pt x="28" y="431"/>
                </a:lnTo>
                <a:cubicBezTo>
                  <a:pt x="27" y="432"/>
                  <a:pt x="26" y="434"/>
                  <a:pt x="24" y="435"/>
                </a:cubicBezTo>
                <a:lnTo>
                  <a:pt x="24" y="435"/>
                </a:lnTo>
                <a:cubicBezTo>
                  <a:pt x="24" y="435"/>
                  <a:pt x="24" y="436"/>
                  <a:pt x="23" y="436"/>
                </a:cubicBezTo>
                <a:lnTo>
                  <a:pt x="23" y="436"/>
                </a:lnTo>
                <a:cubicBezTo>
                  <a:pt x="22" y="436"/>
                  <a:pt x="22" y="437"/>
                  <a:pt x="22" y="437"/>
                </a:cubicBezTo>
                <a:lnTo>
                  <a:pt x="22" y="437"/>
                </a:lnTo>
                <a:cubicBezTo>
                  <a:pt x="19" y="440"/>
                  <a:pt x="17" y="442"/>
                  <a:pt x="16" y="444"/>
                </a:cubicBezTo>
                <a:lnTo>
                  <a:pt x="16" y="444"/>
                </a:lnTo>
                <a:cubicBezTo>
                  <a:pt x="15" y="444"/>
                  <a:pt x="14" y="445"/>
                  <a:pt x="14" y="446"/>
                </a:cubicBezTo>
                <a:lnTo>
                  <a:pt x="14" y="446"/>
                </a:lnTo>
                <a:cubicBezTo>
                  <a:pt x="14" y="446"/>
                  <a:pt x="13" y="446"/>
                  <a:pt x="13" y="447"/>
                </a:cubicBezTo>
                <a:lnTo>
                  <a:pt x="13" y="447"/>
                </a:lnTo>
                <a:cubicBezTo>
                  <a:pt x="12" y="449"/>
                  <a:pt x="11" y="450"/>
                  <a:pt x="9" y="452"/>
                </a:cubicBezTo>
                <a:lnTo>
                  <a:pt x="9" y="452"/>
                </a:lnTo>
                <a:cubicBezTo>
                  <a:pt x="9" y="453"/>
                  <a:pt x="8" y="453"/>
                  <a:pt x="8" y="454"/>
                </a:cubicBezTo>
                <a:lnTo>
                  <a:pt x="8" y="454"/>
                </a:lnTo>
                <a:cubicBezTo>
                  <a:pt x="8" y="454"/>
                  <a:pt x="8" y="455"/>
                  <a:pt x="8" y="456"/>
                </a:cubicBezTo>
                <a:lnTo>
                  <a:pt x="8" y="456"/>
                </a:lnTo>
                <a:cubicBezTo>
                  <a:pt x="7" y="457"/>
                  <a:pt x="6" y="459"/>
                  <a:pt x="6" y="460"/>
                </a:cubicBezTo>
                <a:lnTo>
                  <a:pt x="6" y="460"/>
                </a:lnTo>
                <a:cubicBezTo>
                  <a:pt x="5" y="461"/>
                  <a:pt x="5" y="462"/>
                  <a:pt x="4" y="463"/>
                </a:cubicBezTo>
                <a:lnTo>
                  <a:pt x="4" y="463"/>
                </a:lnTo>
                <a:lnTo>
                  <a:pt x="4" y="463"/>
                </a:lnTo>
                <a:lnTo>
                  <a:pt x="4" y="463"/>
                </a:lnTo>
                <a:cubicBezTo>
                  <a:pt x="4" y="465"/>
                  <a:pt x="3" y="466"/>
                  <a:pt x="2" y="468"/>
                </a:cubicBezTo>
                <a:lnTo>
                  <a:pt x="2" y="468"/>
                </a:lnTo>
                <a:cubicBezTo>
                  <a:pt x="2" y="469"/>
                  <a:pt x="2" y="470"/>
                  <a:pt x="2" y="471"/>
                </a:cubicBezTo>
                <a:lnTo>
                  <a:pt x="2" y="471"/>
                </a:lnTo>
                <a:lnTo>
                  <a:pt x="2" y="472"/>
                </a:lnTo>
                <a:lnTo>
                  <a:pt x="2" y="472"/>
                </a:lnTo>
                <a:cubicBezTo>
                  <a:pt x="1" y="473"/>
                  <a:pt x="1" y="475"/>
                  <a:pt x="1" y="476"/>
                </a:cubicBezTo>
                <a:lnTo>
                  <a:pt x="1" y="476"/>
                </a:lnTo>
                <a:cubicBezTo>
                  <a:pt x="1" y="477"/>
                  <a:pt x="1" y="478"/>
                  <a:pt x="1" y="479"/>
                </a:cubicBezTo>
                <a:lnTo>
                  <a:pt x="1" y="479"/>
                </a:lnTo>
                <a:cubicBezTo>
                  <a:pt x="1" y="480"/>
                  <a:pt x="1" y="480"/>
                  <a:pt x="1" y="480"/>
                </a:cubicBezTo>
                <a:lnTo>
                  <a:pt x="0" y="926"/>
                </a:lnTo>
                <a:lnTo>
                  <a:pt x="0" y="926"/>
                </a:lnTo>
                <a:cubicBezTo>
                  <a:pt x="0" y="924"/>
                  <a:pt x="0" y="923"/>
                  <a:pt x="0" y="922"/>
                </a:cubicBezTo>
                <a:lnTo>
                  <a:pt x="0" y="922"/>
                </a:lnTo>
                <a:cubicBezTo>
                  <a:pt x="0" y="920"/>
                  <a:pt x="0" y="918"/>
                  <a:pt x="1" y="917"/>
                </a:cubicBezTo>
                <a:lnTo>
                  <a:pt x="1" y="917"/>
                </a:lnTo>
                <a:cubicBezTo>
                  <a:pt x="1" y="916"/>
                  <a:pt x="1" y="914"/>
                  <a:pt x="1" y="913"/>
                </a:cubicBezTo>
                <a:lnTo>
                  <a:pt x="1" y="913"/>
                </a:lnTo>
                <a:cubicBezTo>
                  <a:pt x="2" y="912"/>
                  <a:pt x="2" y="910"/>
                  <a:pt x="2" y="909"/>
                </a:cubicBezTo>
                <a:lnTo>
                  <a:pt x="2" y="909"/>
                </a:lnTo>
                <a:cubicBezTo>
                  <a:pt x="3" y="908"/>
                  <a:pt x="4" y="907"/>
                  <a:pt x="4" y="906"/>
                </a:cubicBezTo>
                <a:lnTo>
                  <a:pt x="4" y="906"/>
                </a:lnTo>
                <a:cubicBezTo>
                  <a:pt x="5" y="904"/>
                  <a:pt x="6" y="902"/>
                  <a:pt x="7" y="901"/>
                </a:cubicBezTo>
                <a:lnTo>
                  <a:pt x="7" y="901"/>
                </a:lnTo>
                <a:cubicBezTo>
                  <a:pt x="7" y="900"/>
                  <a:pt x="8" y="899"/>
                  <a:pt x="8" y="897"/>
                </a:cubicBezTo>
                <a:lnTo>
                  <a:pt x="8" y="897"/>
                </a:lnTo>
                <a:cubicBezTo>
                  <a:pt x="9" y="896"/>
                  <a:pt x="11" y="894"/>
                  <a:pt x="12" y="892"/>
                </a:cubicBezTo>
                <a:lnTo>
                  <a:pt x="12" y="892"/>
                </a:lnTo>
                <a:cubicBezTo>
                  <a:pt x="12" y="891"/>
                  <a:pt x="13" y="890"/>
                  <a:pt x="14" y="889"/>
                </a:cubicBezTo>
                <a:lnTo>
                  <a:pt x="14" y="889"/>
                </a:lnTo>
                <a:cubicBezTo>
                  <a:pt x="16" y="887"/>
                  <a:pt x="18" y="885"/>
                  <a:pt x="20" y="883"/>
                </a:cubicBezTo>
                <a:lnTo>
                  <a:pt x="20" y="883"/>
                </a:lnTo>
                <a:cubicBezTo>
                  <a:pt x="21" y="882"/>
                  <a:pt x="22" y="881"/>
                  <a:pt x="23" y="880"/>
                </a:cubicBezTo>
                <a:lnTo>
                  <a:pt x="23" y="880"/>
                </a:lnTo>
                <a:cubicBezTo>
                  <a:pt x="24" y="879"/>
                  <a:pt x="26" y="878"/>
                  <a:pt x="27" y="877"/>
                </a:cubicBezTo>
                <a:lnTo>
                  <a:pt x="27" y="877"/>
                </a:lnTo>
                <a:cubicBezTo>
                  <a:pt x="29" y="876"/>
                  <a:pt x="30" y="874"/>
                  <a:pt x="31" y="873"/>
                </a:cubicBezTo>
                <a:lnTo>
                  <a:pt x="31" y="873"/>
                </a:lnTo>
                <a:cubicBezTo>
                  <a:pt x="33" y="872"/>
                  <a:pt x="35" y="871"/>
                  <a:pt x="37" y="870"/>
                </a:cubicBezTo>
                <a:lnTo>
                  <a:pt x="37" y="870"/>
                </a:lnTo>
                <a:cubicBezTo>
                  <a:pt x="39" y="869"/>
                  <a:pt x="41" y="867"/>
                  <a:pt x="42" y="866"/>
                </a:cubicBezTo>
                <a:lnTo>
                  <a:pt x="768" y="444"/>
                </a:lnTo>
                <a:lnTo>
                  <a:pt x="769" y="0"/>
                </a:lnTo>
                <a:lnTo>
                  <a:pt x="44" y="421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5" name="Freeform 53">
            <a:extLst>
              <a:ext uri="{FF2B5EF4-FFF2-40B4-BE49-F238E27FC236}">
                <a16:creationId xmlns:a16="http://schemas.microsoft.com/office/drawing/2014/main" id="{FD414147-D19C-1A4A-9DF3-DC5EB089BD7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6" y="10603770"/>
            <a:ext cx="2215449" cy="939249"/>
          </a:xfrm>
          <a:custGeom>
            <a:avLst/>
            <a:gdLst>
              <a:gd name="T0" fmla="*/ 2313 w 2318"/>
              <a:gd name="T1" fmla="*/ 44 h 982"/>
              <a:gd name="T2" fmla="*/ 2302 w 2318"/>
              <a:gd name="T3" fmla="*/ 83 h 982"/>
              <a:gd name="T4" fmla="*/ 2284 w 2318"/>
              <a:gd name="T5" fmla="*/ 122 h 982"/>
              <a:gd name="T6" fmla="*/ 2257 w 2318"/>
              <a:gd name="T7" fmla="*/ 163 h 982"/>
              <a:gd name="T8" fmla="*/ 2212 w 2318"/>
              <a:gd name="T9" fmla="*/ 213 h 982"/>
              <a:gd name="T10" fmla="*/ 2170 w 2318"/>
              <a:gd name="T11" fmla="*/ 247 h 982"/>
              <a:gd name="T12" fmla="*/ 2095 w 2318"/>
              <a:gd name="T13" fmla="*/ 295 h 982"/>
              <a:gd name="T14" fmla="*/ 2025 w 2318"/>
              <a:gd name="T15" fmla="*/ 328 h 982"/>
              <a:gd name="T16" fmla="*/ 1956 w 2318"/>
              <a:gd name="T17" fmla="*/ 353 h 982"/>
              <a:gd name="T18" fmla="*/ 1888 w 2318"/>
              <a:gd name="T19" fmla="*/ 371 h 982"/>
              <a:gd name="T20" fmla="*/ 1825 w 2318"/>
              <a:gd name="T21" fmla="*/ 384 h 982"/>
              <a:gd name="T22" fmla="*/ 1734 w 2318"/>
              <a:gd name="T23" fmla="*/ 397 h 982"/>
              <a:gd name="T24" fmla="*/ 1661 w 2318"/>
              <a:gd name="T25" fmla="*/ 401 h 982"/>
              <a:gd name="T26" fmla="*/ 1581 w 2318"/>
              <a:gd name="T27" fmla="*/ 401 h 982"/>
              <a:gd name="T28" fmla="*/ 1513 w 2318"/>
              <a:gd name="T29" fmla="*/ 397 h 982"/>
              <a:gd name="T30" fmla="*/ 1447 w 2318"/>
              <a:gd name="T31" fmla="*/ 389 h 982"/>
              <a:gd name="T32" fmla="*/ 1381 w 2318"/>
              <a:gd name="T33" fmla="*/ 377 h 982"/>
              <a:gd name="T34" fmla="*/ 1305 w 2318"/>
              <a:gd name="T35" fmla="*/ 358 h 982"/>
              <a:gd name="T36" fmla="*/ 1222 w 2318"/>
              <a:gd name="T37" fmla="*/ 330 h 982"/>
              <a:gd name="T38" fmla="*/ 1128 w 2318"/>
              <a:gd name="T39" fmla="*/ 284 h 982"/>
              <a:gd name="T40" fmla="*/ 921 w 2318"/>
              <a:gd name="T41" fmla="*/ 106 h 982"/>
              <a:gd name="T42" fmla="*/ 897 w 2318"/>
              <a:gd name="T43" fmla="*/ 97 h 982"/>
              <a:gd name="T44" fmla="*/ 878 w 2318"/>
              <a:gd name="T45" fmla="*/ 92 h 982"/>
              <a:gd name="T46" fmla="*/ 856 w 2318"/>
              <a:gd name="T47" fmla="*/ 90 h 982"/>
              <a:gd name="T48" fmla="*/ 837 w 2318"/>
              <a:gd name="T49" fmla="*/ 88 h 982"/>
              <a:gd name="T50" fmla="*/ 820 w 2318"/>
              <a:gd name="T51" fmla="*/ 88 h 982"/>
              <a:gd name="T52" fmla="*/ 788 w 2318"/>
              <a:gd name="T53" fmla="*/ 92 h 982"/>
              <a:gd name="T54" fmla="*/ 768 w 2318"/>
              <a:gd name="T55" fmla="*/ 96 h 982"/>
              <a:gd name="T56" fmla="*/ 745 w 2318"/>
              <a:gd name="T57" fmla="*/ 104 h 982"/>
              <a:gd name="T58" fmla="*/ 739 w 2318"/>
              <a:gd name="T59" fmla="*/ 551 h 982"/>
              <a:gd name="T60" fmla="*/ 767 w 2318"/>
              <a:gd name="T61" fmla="*/ 542 h 982"/>
              <a:gd name="T62" fmla="*/ 804 w 2318"/>
              <a:gd name="T63" fmla="*/ 535 h 982"/>
              <a:gd name="T64" fmla="*/ 834 w 2318"/>
              <a:gd name="T65" fmla="*/ 534 h 982"/>
              <a:gd name="T66" fmla="*/ 863 w 2318"/>
              <a:gd name="T67" fmla="*/ 536 h 982"/>
              <a:gd name="T68" fmla="*/ 892 w 2318"/>
              <a:gd name="T69" fmla="*/ 542 h 982"/>
              <a:gd name="T70" fmla="*/ 924 w 2318"/>
              <a:gd name="T71" fmla="*/ 553 h 982"/>
              <a:gd name="T72" fmla="*/ 1154 w 2318"/>
              <a:gd name="T73" fmla="*/ 744 h 982"/>
              <a:gd name="T74" fmla="*/ 1226 w 2318"/>
              <a:gd name="T75" fmla="*/ 777 h 982"/>
              <a:gd name="T76" fmla="*/ 1304 w 2318"/>
              <a:gd name="T77" fmla="*/ 804 h 982"/>
              <a:gd name="T78" fmla="*/ 1346 w 2318"/>
              <a:gd name="T79" fmla="*/ 815 h 982"/>
              <a:gd name="T80" fmla="*/ 1412 w 2318"/>
              <a:gd name="T81" fmla="*/ 829 h 982"/>
              <a:gd name="T82" fmla="*/ 1459 w 2318"/>
              <a:gd name="T83" fmla="*/ 837 h 982"/>
              <a:gd name="T84" fmla="*/ 1520 w 2318"/>
              <a:gd name="T85" fmla="*/ 843 h 982"/>
              <a:gd name="T86" fmla="*/ 1580 w 2318"/>
              <a:gd name="T87" fmla="*/ 847 h 982"/>
              <a:gd name="T88" fmla="*/ 1628 w 2318"/>
              <a:gd name="T89" fmla="*/ 847 h 982"/>
              <a:gd name="T90" fmla="*/ 1696 w 2318"/>
              <a:gd name="T91" fmla="*/ 845 h 982"/>
              <a:gd name="T92" fmla="*/ 1744 w 2318"/>
              <a:gd name="T93" fmla="*/ 841 h 982"/>
              <a:gd name="T94" fmla="*/ 1829 w 2318"/>
              <a:gd name="T95" fmla="*/ 829 h 982"/>
              <a:gd name="T96" fmla="*/ 1887 w 2318"/>
              <a:gd name="T97" fmla="*/ 817 h 982"/>
              <a:gd name="T98" fmla="*/ 1954 w 2318"/>
              <a:gd name="T99" fmla="*/ 798 h 982"/>
              <a:gd name="T100" fmla="*/ 2001 w 2318"/>
              <a:gd name="T101" fmla="*/ 782 h 982"/>
              <a:gd name="T102" fmla="*/ 2065 w 2318"/>
              <a:gd name="T103" fmla="*/ 755 h 982"/>
              <a:gd name="T104" fmla="*/ 2139 w 2318"/>
              <a:gd name="T105" fmla="*/ 713 h 982"/>
              <a:gd name="T106" fmla="*/ 2191 w 2318"/>
              <a:gd name="T107" fmla="*/ 676 h 982"/>
              <a:gd name="T108" fmla="*/ 2231 w 2318"/>
              <a:gd name="T109" fmla="*/ 637 h 982"/>
              <a:gd name="T110" fmla="*/ 2256 w 2318"/>
              <a:gd name="T111" fmla="*/ 608 h 982"/>
              <a:gd name="T112" fmla="*/ 2281 w 2318"/>
              <a:gd name="T113" fmla="*/ 570 h 982"/>
              <a:gd name="T114" fmla="*/ 2297 w 2318"/>
              <a:gd name="T115" fmla="*/ 538 h 982"/>
              <a:gd name="T116" fmla="*/ 2307 w 2318"/>
              <a:gd name="T117" fmla="*/ 509 h 982"/>
              <a:gd name="T118" fmla="*/ 2313 w 2318"/>
              <a:gd name="T119" fmla="*/ 479 h 982"/>
              <a:gd name="T120" fmla="*/ 2316 w 2318"/>
              <a:gd name="T121" fmla="*/ 445 h 9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</a:cxnLst>
            <a:rect l="0" t="0" r="r" b="b"/>
            <a:pathLst>
              <a:path w="2318" h="982">
                <a:moveTo>
                  <a:pt x="2316" y="14"/>
                </a:moveTo>
                <a:lnTo>
                  <a:pt x="2316" y="14"/>
                </a:lnTo>
                <a:cubicBezTo>
                  <a:pt x="2316" y="17"/>
                  <a:pt x="2316" y="20"/>
                  <a:pt x="2316" y="24"/>
                </a:cubicBezTo>
                <a:lnTo>
                  <a:pt x="2316" y="24"/>
                </a:lnTo>
                <a:cubicBezTo>
                  <a:pt x="2316" y="27"/>
                  <a:pt x="2315" y="30"/>
                  <a:pt x="2314" y="34"/>
                </a:cubicBezTo>
                <a:lnTo>
                  <a:pt x="2314" y="34"/>
                </a:lnTo>
                <a:cubicBezTo>
                  <a:pt x="2314" y="37"/>
                  <a:pt x="2313" y="40"/>
                  <a:pt x="2313" y="44"/>
                </a:cubicBezTo>
                <a:lnTo>
                  <a:pt x="2313" y="44"/>
                </a:lnTo>
                <a:cubicBezTo>
                  <a:pt x="2312" y="47"/>
                  <a:pt x="2312" y="50"/>
                  <a:pt x="2310" y="53"/>
                </a:cubicBezTo>
                <a:lnTo>
                  <a:pt x="2310" y="53"/>
                </a:lnTo>
                <a:cubicBezTo>
                  <a:pt x="2310" y="57"/>
                  <a:pt x="2309" y="60"/>
                  <a:pt x="2308" y="63"/>
                </a:cubicBezTo>
                <a:lnTo>
                  <a:pt x="2308" y="63"/>
                </a:lnTo>
                <a:cubicBezTo>
                  <a:pt x="2307" y="67"/>
                  <a:pt x="2306" y="70"/>
                  <a:pt x="2305" y="73"/>
                </a:cubicBezTo>
                <a:lnTo>
                  <a:pt x="2305" y="73"/>
                </a:lnTo>
                <a:cubicBezTo>
                  <a:pt x="2304" y="77"/>
                  <a:pt x="2303" y="80"/>
                  <a:pt x="2302" y="83"/>
                </a:cubicBezTo>
                <a:lnTo>
                  <a:pt x="2302" y="83"/>
                </a:lnTo>
                <a:cubicBezTo>
                  <a:pt x="2301" y="87"/>
                  <a:pt x="2299" y="90"/>
                  <a:pt x="2298" y="93"/>
                </a:cubicBezTo>
                <a:lnTo>
                  <a:pt x="2298" y="93"/>
                </a:lnTo>
                <a:cubicBezTo>
                  <a:pt x="2297" y="96"/>
                  <a:pt x="2295" y="100"/>
                  <a:pt x="2294" y="103"/>
                </a:cubicBezTo>
                <a:lnTo>
                  <a:pt x="2294" y="103"/>
                </a:lnTo>
                <a:cubicBezTo>
                  <a:pt x="2292" y="106"/>
                  <a:pt x="2291" y="109"/>
                  <a:pt x="2289" y="112"/>
                </a:cubicBezTo>
                <a:lnTo>
                  <a:pt x="2289" y="112"/>
                </a:lnTo>
                <a:cubicBezTo>
                  <a:pt x="2287" y="116"/>
                  <a:pt x="2286" y="119"/>
                  <a:pt x="2284" y="122"/>
                </a:cubicBezTo>
                <a:lnTo>
                  <a:pt x="2284" y="122"/>
                </a:lnTo>
                <a:cubicBezTo>
                  <a:pt x="2282" y="125"/>
                  <a:pt x="2280" y="128"/>
                  <a:pt x="2278" y="131"/>
                </a:cubicBezTo>
                <a:lnTo>
                  <a:pt x="2278" y="131"/>
                </a:lnTo>
                <a:cubicBezTo>
                  <a:pt x="2276" y="135"/>
                  <a:pt x="2274" y="139"/>
                  <a:pt x="2272" y="143"/>
                </a:cubicBezTo>
                <a:lnTo>
                  <a:pt x="2272" y="143"/>
                </a:lnTo>
                <a:cubicBezTo>
                  <a:pt x="2270" y="146"/>
                  <a:pt x="2267" y="149"/>
                  <a:pt x="2266" y="152"/>
                </a:cubicBezTo>
                <a:lnTo>
                  <a:pt x="2266" y="152"/>
                </a:lnTo>
                <a:cubicBezTo>
                  <a:pt x="2263" y="155"/>
                  <a:pt x="2260" y="159"/>
                  <a:pt x="2257" y="163"/>
                </a:cubicBezTo>
                <a:lnTo>
                  <a:pt x="2257" y="163"/>
                </a:lnTo>
                <a:cubicBezTo>
                  <a:pt x="2256" y="165"/>
                  <a:pt x="2253" y="168"/>
                  <a:pt x="2251" y="171"/>
                </a:cubicBezTo>
                <a:lnTo>
                  <a:pt x="2251" y="171"/>
                </a:lnTo>
                <a:cubicBezTo>
                  <a:pt x="2247" y="176"/>
                  <a:pt x="2243" y="181"/>
                  <a:pt x="2238" y="186"/>
                </a:cubicBezTo>
                <a:lnTo>
                  <a:pt x="2238" y="186"/>
                </a:lnTo>
                <a:cubicBezTo>
                  <a:pt x="2236" y="188"/>
                  <a:pt x="2235" y="191"/>
                  <a:pt x="2232" y="192"/>
                </a:cubicBezTo>
                <a:lnTo>
                  <a:pt x="2232" y="192"/>
                </a:lnTo>
                <a:cubicBezTo>
                  <a:pt x="2226" y="199"/>
                  <a:pt x="2219" y="206"/>
                  <a:pt x="2212" y="213"/>
                </a:cubicBezTo>
                <a:lnTo>
                  <a:pt x="2212" y="213"/>
                </a:lnTo>
                <a:cubicBezTo>
                  <a:pt x="2207" y="217"/>
                  <a:pt x="2203" y="221"/>
                  <a:pt x="2199" y="224"/>
                </a:cubicBezTo>
                <a:lnTo>
                  <a:pt x="2199" y="224"/>
                </a:lnTo>
                <a:cubicBezTo>
                  <a:pt x="2196" y="226"/>
                  <a:pt x="2194" y="229"/>
                  <a:pt x="2192" y="231"/>
                </a:cubicBezTo>
                <a:lnTo>
                  <a:pt x="2192" y="231"/>
                </a:lnTo>
                <a:cubicBezTo>
                  <a:pt x="2186" y="235"/>
                  <a:pt x="2181" y="239"/>
                  <a:pt x="2175" y="243"/>
                </a:cubicBezTo>
                <a:lnTo>
                  <a:pt x="2175" y="243"/>
                </a:lnTo>
                <a:cubicBezTo>
                  <a:pt x="2174" y="244"/>
                  <a:pt x="2172" y="246"/>
                  <a:pt x="2170" y="247"/>
                </a:cubicBezTo>
                <a:lnTo>
                  <a:pt x="2170" y="247"/>
                </a:lnTo>
                <a:cubicBezTo>
                  <a:pt x="2163" y="253"/>
                  <a:pt x="2155" y="259"/>
                  <a:pt x="2147" y="264"/>
                </a:cubicBezTo>
                <a:lnTo>
                  <a:pt x="2147" y="264"/>
                </a:lnTo>
                <a:cubicBezTo>
                  <a:pt x="2145" y="264"/>
                  <a:pt x="2144" y="266"/>
                  <a:pt x="2142" y="267"/>
                </a:cubicBezTo>
                <a:lnTo>
                  <a:pt x="2142" y="267"/>
                </a:lnTo>
                <a:cubicBezTo>
                  <a:pt x="2135" y="271"/>
                  <a:pt x="2129" y="275"/>
                  <a:pt x="2122" y="280"/>
                </a:cubicBezTo>
                <a:lnTo>
                  <a:pt x="2122" y="280"/>
                </a:lnTo>
                <a:cubicBezTo>
                  <a:pt x="2113" y="285"/>
                  <a:pt x="2104" y="290"/>
                  <a:pt x="2095" y="295"/>
                </a:cubicBezTo>
                <a:lnTo>
                  <a:pt x="2095" y="295"/>
                </a:lnTo>
                <a:cubicBezTo>
                  <a:pt x="2085" y="300"/>
                  <a:pt x="2076" y="305"/>
                  <a:pt x="2066" y="310"/>
                </a:cubicBezTo>
                <a:lnTo>
                  <a:pt x="2066" y="310"/>
                </a:lnTo>
                <a:cubicBezTo>
                  <a:pt x="2063" y="311"/>
                  <a:pt x="2060" y="312"/>
                  <a:pt x="2057" y="314"/>
                </a:cubicBezTo>
                <a:lnTo>
                  <a:pt x="2057" y="314"/>
                </a:lnTo>
                <a:cubicBezTo>
                  <a:pt x="2050" y="317"/>
                  <a:pt x="2042" y="320"/>
                  <a:pt x="2035" y="323"/>
                </a:cubicBezTo>
                <a:lnTo>
                  <a:pt x="2035" y="323"/>
                </a:lnTo>
                <a:cubicBezTo>
                  <a:pt x="2032" y="325"/>
                  <a:pt x="2028" y="326"/>
                  <a:pt x="2025" y="328"/>
                </a:cubicBezTo>
                <a:lnTo>
                  <a:pt x="2025" y="328"/>
                </a:lnTo>
                <a:cubicBezTo>
                  <a:pt x="2018" y="331"/>
                  <a:pt x="2010" y="334"/>
                  <a:pt x="2003" y="336"/>
                </a:cubicBezTo>
                <a:lnTo>
                  <a:pt x="2003" y="336"/>
                </a:lnTo>
                <a:cubicBezTo>
                  <a:pt x="2000" y="337"/>
                  <a:pt x="1997" y="338"/>
                  <a:pt x="1994" y="340"/>
                </a:cubicBezTo>
                <a:lnTo>
                  <a:pt x="1994" y="340"/>
                </a:lnTo>
                <a:cubicBezTo>
                  <a:pt x="1983" y="344"/>
                  <a:pt x="1973" y="347"/>
                  <a:pt x="1961" y="351"/>
                </a:cubicBezTo>
                <a:lnTo>
                  <a:pt x="1961" y="351"/>
                </a:lnTo>
                <a:cubicBezTo>
                  <a:pt x="1960" y="352"/>
                  <a:pt x="1957" y="352"/>
                  <a:pt x="1956" y="353"/>
                </a:cubicBezTo>
                <a:lnTo>
                  <a:pt x="1956" y="353"/>
                </a:lnTo>
                <a:cubicBezTo>
                  <a:pt x="1947" y="355"/>
                  <a:pt x="1940" y="358"/>
                  <a:pt x="1931" y="360"/>
                </a:cubicBezTo>
                <a:lnTo>
                  <a:pt x="1931" y="360"/>
                </a:lnTo>
                <a:cubicBezTo>
                  <a:pt x="1928" y="361"/>
                  <a:pt x="1924" y="362"/>
                  <a:pt x="1920" y="363"/>
                </a:cubicBezTo>
                <a:lnTo>
                  <a:pt x="1920" y="363"/>
                </a:lnTo>
                <a:cubicBezTo>
                  <a:pt x="1914" y="365"/>
                  <a:pt x="1907" y="367"/>
                  <a:pt x="1900" y="368"/>
                </a:cubicBezTo>
                <a:lnTo>
                  <a:pt x="1900" y="368"/>
                </a:lnTo>
                <a:cubicBezTo>
                  <a:pt x="1896" y="370"/>
                  <a:pt x="1892" y="370"/>
                  <a:pt x="1888" y="371"/>
                </a:cubicBezTo>
                <a:lnTo>
                  <a:pt x="1888" y="371"/>
                </a:lnTo>
                <a:cubicBezTo>
                  <a:pt x="1882" y="373"/>
                  <a:pt x="1876" y="374"/>
                  <a:pt x="1869" y="375"/>
                </a:cubicBezTo>
                <a:lnTo>
                  <a:pt x="1869" y="375"/>
                </a:lnTo>
                <a:cubicBezTo>
                  <a:pt x="1864" y="377"/>
                  <a:pt x="1860" y="378"/>
                  <a:pt x="1856" y="378"/>
                </a:cubicBezTo>
                <a:lnTo>
                  <a:pt x="1856" y="378"/>
                </a:lnTo>
                <a:cubicBezTo>
                  <a:pt x="1850" y="380"/>
                  <a:pt x="1843" y="381"/>
                  <a:pt x="1837" y="382"/>
                </a:cubicBezTo>
                <a:lnTo>
                  <a:pt x="1837" y="382"/>
                </a:lnTo>
                <a:cubicBezTo>
                  <a:pt x="1833" y="383"/>
                  <a:pt x="1829" y="384"/>
                  <a:pt x="1825" y="384"/>
                </a:cubicBezTo>
                <a:lnTo>
                  <a:pt x="1825" y="384"/>
                </a:lnTo>
                <a:cubicBezTo>
                  <a:pt x="1813" y="387"/>
                  <a:pt x="1802" y="388"/>
                  <a:pt x="1790" y="390"/>
                </a:cubicBezTo>
                <a:lnTo>
                  <a:pt x="1790" y="390"/>
                </a:lnTo>
                <a:cubicBezTo>
                  <a:pt x="1788" y="390"/>
                  <a:pt x="1787" y="390"/>
                  <a:pt x="1785" y="391"/>
                </a:cubicBezTo>
                <a:lnTo>
                  <a:pt x="1785" y="391"/>
                </a:lnTo>
                <a:cubicBezTo>
                  <a:pt x="1772" y="393"/>
                  <a:pt x="1759" y="394"/>
                  <a:pt x="1745" y="395"/>
                </a:cubicBezTo>
                <a:lnTo>
                  <a:pt x="1745" y="395"/>
                </a:lnTo>
                <a:cubicBezTo>
                  <a:pt x="1742" y="396"/>
                  <a:pt x="1738" y="396"/>
                  <a:pt x="1734" y="397"/>
                </a:cubicBezTo>
                <a:lnTo>
                  <a:pt x="1734" y="397"/>
                </a:lnTo>
                <a:cubicBezTo>
                  <a:pt x="1726" y="397"/>
                  <a:pt x="1718" y="398"/>
                  <a:pt x="1709" y="398"/>
                </a:cubicBezTo>
                <a:lnTo>
                  <a:pt x="1709" y="398"/>
                </a:lnTo>
                <a:cubicBezTo>
                  <a:pt x="1705" y="399"/>
                  <a:pt x="1701" y="399"/>
                  <a:pt x="1697" y="400"/>
                </a:cubicBezTo>
                <a:lnTo>
                  <a:pt x="1697" y="400"/>
                </a:lnTo>
                <a:cubicBezTo>
                  <a:pt x="1688" y="400"/>
                  <a:pt x="1679" y="400"/>
                  <a:pt x="1671" y="401"/>
                </a:cubicBezTo>
                <a:lnTo>
                  <a:pt x="1671" y="401"/>
                </a:lnTo>
                <a:cubicBezTo>
                  <a:pt x="1667" y="401"/>
                  <a:pt x="1664" y="401"/>
                  <a:pt x="1661" y="401"/>
                </a:cubicBezTo>
                <a:lnTo>
                  <a:pt x="1661" y="401"/>
                </a:lnTo>
                <a:cubicBezTo>
                  <a:pt x="1650" y="401"/>
                  <a:pt x="1640" y="402"/>
                  <a:pt x="1629" y="402"/>
                </a:cubicBezTo>
                <a:lnTo>
                  <a:pt x="1629" y="402"/>
                </a:lnTo>
                <a:cubicBezTo>
                  <a:pt x="1628" y="402"/>
                  <a:pt x="1628" y="402"/>
                  <a:pt x="1627" y="402"/>
                </a:cubicBezTo>
                <a:lnTo>
                  <a:pt x="1627" y="402"/>
                </a:lnTo>
                <a:cubicBezTo>
                  <a:pt x="1616" y="402"/>
                  <a:pt x="1604" y="402"/>
                  <a:pt x="1593" y="401"/>
                </a:cubicBezTo>
                <a:lnTo>
                  <a:pt x="1593" y="401"/>
                </a:lnTo>
                <a:cubicBezTo>
                  <a:pt x="1589" y="401"/>
                  <a:pt x="1585" y="401"/>
                  <a:pt x="1581" y="401"/>
                </a:cubicBezTo>
                <a:lnTo>
                  <a:pt x="1581" y="401"/>
                </a:lnTo>
                <a:cubicBezTo>
                  <a:pt x="1574" y="401"/>
                  <a:pt x="1567" y="401"/>
                  <a:pt x="1560" y="400"/>
                </a:cubicBezTo>
                <a:lnTo>
                  <a:pt x="1560" y="400"/>
                </a:lnTo>
                <a:cubicBezTo>
                  <a:pt x="1555" y="400"/>
                  <a:pt x="1551" y="400"/>
                  <a:pt x="1546" y="400"/>
                </a:cubicBezTo>
                <a:lnTo>
                  <a:pt x="1546" y="400"/>
                </a:lnTo>
                <a:cubicBezTo>
                  <a:pt x="1540" y="399"/>
                  <a:pt x="1533" y="398"/>
                  <a:pt x="1526" y="398"/>
                </a:cubicBezTo>
                <a:lnTo>
                  <a:pt x="1526" y="398"/>
                </a:lnTo>
                <a:cubicBezTo>
                  <a:pt x="1522" y="398"/>
                  <a:pt x="1517" y="397"/>
                  <a:pt x="1513" y="397"/>
                </a:cubicBezTo>
                <a:lnTo>
                  <a:pt x="1513" y="397"/>
                </a:lnTo>
                <a:cubicBezTo>
                  <a:pt x="1506" y="396"/>
                  <a:pt x="1500" y="395"/>
                  <a:pt x="1493" y="395"/>
                </a:cubicBezTo>
                <a:lnTo>
                  <a:pt x="1493" y="395"/>
                </a:lnTo>
                <a:cubicBezTo>
                  <a:pt x="1489" y="394"/>
                  <a:pt x="1484" y="394"/>
                  <a:pt x="1479" y="393"/>
                </a:cubicBezTo>
                <a:lnTo>
                  <a:pt x="1479" y="393"/>
                </a:lnTo>
                <a:cubicBezTo>
                  <a:pt x="1474" y="393"/>
                  <a:pt x="1467" y="392"/>
                  <a:pt x="1460" y="391"/>
                </a:cubicBezTo>
                <a:lnTo>
                  <a:pt x="1460" y="391"/>
                </a:lnTo>
                <a:cubicBezTo>
                  <a:pt x="1456" y="390"/>
                  <a:pt x="1452" y="390"/>
                  <a:pt x="1447" y="389"/>
                </a:cubicBezTo>
                <a:lnTo>
                  <a:pt x="1447" y="389"/>
                </a:lnTo>
                <a:cubicBezTo>
                  <a:pt x="1440" y="388"/>
                  <a:pt x="1434" y="387"/>
                  <a:pt x="1427" y="386"/>
                </a:cubicBezTo>
                <a:lnTo>
                  <a:pt x="1427" y="386"/>
                </a:lnTo>
                <a:cubicBezTo>
                  <a:pt x="1423" y="385"/>
                  <a:pt x="1418" y="384"/>
                  <a:pt x="1414" y="384"/>
                </a:cubicBezTo>
                <a:lnTo>
                  <a:pt x="1414" y="384"/>
                </a:lnTo>
                <a:cubicBezTo>
                  <a:pt x="1407" y="383"/>
                  <a:pt x="1401" y="381"/>
                  <a:pt x="1394" y="380"/>
                </a:cubicBezTo>
                <a:lnTo>
                  <a:pt x="1394" y="380"/>
                </a:lnTo>
                <a:cubicBezTo>
                  <a:pt x="1389" y="379"/>
                  <a:pt x="1385" y="378"/>
                  <a:pt x="1381" y="377"/>
                </a:cubicBezTo>
                <a:lnTo>
                  <a:pt x="1381" y="377"/>
                </a:lnTo>
                <a:cubicBezTo>
                  <a:pt x="1370" y="375"/>
                  <a:pt x="1359" y="373"/>
                  <a:pt x="1348" y="370"/>
                </a:cubicBezTo>
                <a:lnTo>
                  <a:pt x="1348" y="370"/>
                </a:lnTo>
                <a:cubicBezTo>
                  <a:pt x="1347" y="370"/>
                  <a:pt x="1346" y="370"/>
                  <a:pt x="1346" y="370"/>
                </a:cubicBezTo>
                <a:lnTo>
                  <a:pt x="1346" y="370"/>
                </a:lnTo>
                <a:cubicBezTo>
                  <a:pt x="1335" y="367"/>
                  <a:pt x="1325" y="364"/>
                  <a:pt x="1314" y="361"/>
                </a:cubicBezTo>
                <a:lnTo>
                  <a:pt x="1314" y="361"/>
                </a:lnTo>
                <a:cubicBezTo>
                  <a:pt x="1311" y="360"/>
                  <a:pt x="1308" y="359"/>
                  <a:pt x="1305" y="358"/>
                </a:cubicBezTo>
                <a:lnTo>
                  <a:pt x="1305" y="358"/>
                </a:lnTo>
                <a:cubicBezTo>
                  <a:pt x="1295" y="355"/>
                  <a:pt x="1285" y="352"/>
                  <a:pt x="1274" y="348"/>
                </a:cubicBezTo>
                <a:lnTo>
                  <a:pt x="1274" y="348"/>
                </a:lnTo>
                <a:cubicBezTo>
                  <a:pt x="1271" y="348"/>
                  <a:pt x="1268" y="347"/>
                  <a:pt x="1266" y="346"/>
                </a:cubicBezTo>
                <a:lnTo>
                  <a:pt x="1266" y="346"/>
                </a:lnTo>
                <a:cubicBezTo>
                  <a:pt x="1254" y="342"/>
                  <a:pt x="1242" y="337"/>
                  <a:pt x="1230" y="333"/>
                </a:cubicBezTo>
                <a:lnTo>
                  <a:pt x="1230" y="333"/>
                </a:lnTo>
                <a:cubicBezTo>
                  <a:pt x="1227" y="332"/>
                  <a:pt x="1225" y="331"/>
                  <a:pt x="1222" y="330"/>
                </a:cubicBezTo>
                <a:lnTo>
                  <a:pt x="1222" y="330"/>
                </a:lnTo>
                <a:cubicBezTo>
                  <a:pt x="1213" y="326"/>
                  <a:pt x="1204" y="323"/>
                  <a:pt x="1196" y="318"/>
                </a:cubicBezTo>
                <a:lnTo>
                  <a:pt x="1196" y="318"/>
                </a:lnTo>
                <a:cubicBezTo>
                  <a:pt x="1193" y="317"/>
                  <a:pt x="1190" y="315"/>
                  <a:pt x="1187" y="314"/>
                </a:cubicBezTo>
                <a:lnTo>
                  <a:pt x="1187" y="314"/>
                </a:lnTo>
                <a:cubicBezTo>
                  <a:pt x="1176" y="310"/>
                  <a:pt x="1165" y="304"/>
                  <a:pt x="1155" y="299"/>
                </a:cubicBezTo>
                <a:lnTo>
                  <a:pt x="1155" y="299"/>
                </a:lnTo>
                <a:cubicBezTo>
                  <a:pt x="1146" y="294"/>
                  <a:pt x="1136" y="289"/>
                  <a:pt x="1128" y="284"/>
                </a:cubicBezTo>
                <a:lnTo>
                  <a:pt x="1128" y="284"/>
                </a:lnTo>
                <a:cubicBezTo>
                  <a:pt x="1056" y="242"/>
                  <a:pt x="1002" y="194"/>
                  <a:pt x="968" y="142"/>
                </a:cubicBezTo>
                <a:lnTo>
                  <a:pt x="968" y="142"/>
                </a:lnTo>
                <a:cubicBezTo>
                  <a:pt x="961" y="131"/>
                  <a:pt x="949" y="121"/>
                  <a:pt x="935" y="113"/>
                </a:cubicBezTo>
                <a:lnTo>
                  <a:pt x="935" y="113"/>
                </a:lnTo>
                <a:cubicBezTo>
                  <a:pt x="932" y="111"/>
                  <a:pt x="928" y="109"/>
                  <a:pt x="925" y="108"/>
                </a:cubicBezTo>
                <a:lnTo>
                  <a:pt x="925" y="108"/>
                </a:lnTo>
                <a:cubicBezTo>
                  <a:pt x="924" y="107"/>
                  <a:pt x="922" y="106"/>
                  <a:pt x="921" y="106"/>
                </a:cubicBezTo>
                <a:lnTo>
                  <a:pt x="921" y="106"/>
                </a:lnTo>
                <a:cubicBezTo>
                  <a:pt x="919" y="105"/>
                  <a:pt x="917" y="103"/>
                  <a:pt x="915" y="103"/>
                </a:cubicBezTo>
                <a:lnTo>
                  <a:pt x="915" y="103"/>
                </a:lnTo>
                <a:lnTo>
                  <a:pt x="914" y="103"/>
                </a:lnTo>
                <a:lnTo>
                  <a:pt x="914" y="103"/>
                </a:lnTo>
                <a:cubicBezTo>
                  <a:pt x="909" y="101"/>
                  <a:pt x="904" y="99"/>
                  <a:pt x="898" y="98"/>
                </a:cubicBezTo>
                <a:lnTo>
                  <a:pt x="898" y="98"/>
                </a:lnTo>
                <a:cubicBezTo>
                  <a:pt x="898" y="97"/>
                  <a:pt x="897" y="97"/>
                  <a:pt x="897" y="97"/>
                </a:cubicBezTo>
                <a:lnTo>
                  <a:pt x="897" y="97"/>
                </a:lnTo>
                <a:cubicBezTo>
                  <a:pt x="896" y="97"/>
                  <a:pt x="895" y="97"/>
                  <a:pt x="894" y="96"/>
                </a:cubicBezTo>
                <a:lnTo>
                  <a:pt x="894" y="96"/>
                </a:lnTo>
                <a:cubicBezTo>
                  <a:pt x="890" y="95"/>
                  <a:pt x="887" y="95"/>
                  <a:pt x="884" y="93"/>
                </a:cubicBezTo>
                <a:lnTo>
                  <a:pt x="884" y="93"/>
                </a:lnTo>
                <a:cubicBezTo>
                  <a:pt x="883" y="93"/>
                  <a:pt x="882" y="93"/>
                  <a:pt x="881" y="93"/>
                </a:cubicBezTo>
                <a:lnTo>
                  <a:pt x="881" y="93"/>
                </a:lnTo>
                <a:cubicBezTo>
                  <a:pt x="880" y="93"/>
                  <a:pt x="879" y="93"/>
                  <a:pt x="878" y="92"/>
                </a:cubicBezTo>
                <a:lnTo>
                  <a:pt x="878" y="92"/>
                </a:lnTo>
                <a:cubicBezTo>
                  <a:pt x="876" y="92"/>
                  <a:pt x="873" y="92"/>
                  <a:pt x="870" y="91"/>
                </a:cubicBezTo>
                <a:lnTo>
                  <a:pt x="870" y="91"/>
                </a:lnTo>
                <a:cubicBezTo>
                  <a:pt x="869" y="91"/>
                  <a:pt x="868" y="91"/>
                  <a:pt x="867" y="91"/>
                </a:cubicBezTo>
                <a:lnTo>
                  <a:pt x="867" y="91"/>
                </a:lnTo>
                <a:cubicBezTo>
                  <a:pt x="866" y="91"/>
                  <a:pt x="865" y="91"/>
                  <a:pt x="864" y="90"/>
                </a:cubicBezTo>
                <a:lnTo>
                  <a:pt x="864" y="90"/>
                </a:lnTo>
                <a:cubicBezTo>
                  <a:pt x="861" y="90"/>
                  <a:pt x="858" y="90"/>
                  <a:pt x="856" y="90"/>
                </a:cubicBezTo>
                <a:lnTo>
                  <a:pt x="856" y="90"/>
                </a:lnTo>
                <a:cubicBezTo>
                  <a:pt x="855" y="90"/>
                  <a:pt x="853" y="89"/>
                  <a:pt x="852" y="89"/>
                </a:cubicBezTo>
                <a:lnTo>
                  <a:pt x="852" y="89"/>
                </a:lnTo>
                <a:cubicBezTo>
                  <a:pt x="851" y="89"/>
                  <a:pt x="850" y="89"/>
                  <a:pt x="850" y="89"/>
                </a:cubicBezTo>
                <a:lnTo>
                  <a:pt x="850" y="89"/>
                </a:lnTo>
                <a:cubicBezTo>
                  <a:pt x="847" y="89"/>
                  <a:pt x="844" y="88"/>
                  <a:pt x="842" y="88"/>
                </a:cubicBezTo>
                <a:lnTo>
                  <a:pt x="842" y="88"/>
                </a:lnTo>
                <a:cubicBezTo>
                  <a:pt x="840" y="88"/>
                  <a:pt x="838" y="88"/>
                  <a:pt x="837" y="88"/>
                </a:cubicBezTo>
                <a:lnTo>
                  <a:pt x="837" y="88"/>
                </a:lnTo>
                <a:cubicBezTo>
                  <a:pt x="837" y="88"/>
                  <a:pt x="836" y="88"/>
                  <a:pt x="835" y="88"/>
                </a:cubicBezTo>
                <a:lnTo>
                  <a:pt x="835" y="88"/>
                </a:lnTo>
                <a:cubicBezTo>
                  <a:pt x="832" y="88"/>
                  <a:pt x="830" y="88"/>
                  <a:pt x="827" y="88"/>
                </a:cubicBezTo>
                <a:lnTo>
                  <a:pt x="827" y="88"/>
                </a:lnTo>
                <a:cubicBezTo>
                  <a:pt x="825" y="88"/>
                  <a:pt x="824" y="88"/>
                  <a:pt x="822" y="88"/>
                </a:cubicBezTo>
                <a:lnTo>
                  <a:pt x="822" y="88"/>
                </a:lnTo>
                <a:cubicBezTo>
                  <a:pt x="821" y="88"/>
                  <a:pt x="821" y="88"/>
                  <a:pt x="820" y="88"/>
                </a:cubicBezTo>
                <a:lnTo>
                  <a:pt x="820" y="88"/>
                </a:lnTo>
                <a:cubicBezTo>
                  <a:pt x="817" y="88"/>
                  <a:pt x="813" y="89"/>
                  <a:pt x="809" y="89"/>
                </a:cubicBezTo>
                <a:lnTo>
                  <a:pt x="809" y="89"/>
                </a:lnTo>
                <a:cubicBezTo>
                  <a:pt x="808" y="90"/>
                  <a:pt x="807" y="90"/>
                  <a:pt x="806" y="90"/>
                </a:cubicBezTo>
                <a:lnTo>
                  <a:pt x="806" y="90"/>
                </a:lnTo>
                <a:lnTo>
                  <a:pt x="805" y="90"/>
                </a:lnTo>
                <a:lnTo>
                  <a:pt x="805" y="90"/>
                </a:lnTo>
                <a:cubicBezTo>
                  <a:pt x="799" y="90"/>
                  <a:pt x="794" y="91"/>
                  <a:pt x="788" y="92"/>
                </a:cubicBezTo>
                <a:lnTo>
                  <a:pt x="788" y="92"/>
                </a:lnTo>
                <a:lnTo>
                  <a:pt x="787" y="92"/>
                </a:lnTo>
                <a:lnTo>
                  <a:pt x="787" y="92"/>
                </a:lnTo>
                <a:cubicBezTo>
                  <a:pt x="785" y="92"/>
                  <a:pt x="784" y="92"/>
                  <a:pt x="782" y="93"/>
                </a:cubicBezTo>
                <a:lnTo>
                  <a:pt x="782" y="93"/>
                </a:lnTo>
                <a:cubicBezTo>
                  <a:pt x="780" y="93"/>
                  <a:pt x="777" y="94"/>
                  <a:pt x="775" y="95"/>
                </a:cubicBezTo>
                <a:lnTo>
                  <a:pt x="775" y="95"/>
                </a:lnTo>
                <a:cubicBezTo>
                  <a:pt x="773" y="95"/>
                  <a:pt x="770" y="95"/>
                  <a:pt x="768" y="96"/>
                </a:cubicBezTo>
                <a:lnTo>
                  <a:pt x="768" y="96"/>
                </a:lnTo>
                <a:cubicBezTo>
                  <a:pt x="766" y="97"/>
                  <a:pt x="763" y="98"/>
                  <a:pt x="761" y="98"/>
                </a:cubicBezTo>
                <a:lnTo>
                  <a:pt x="761" y="98"/>
                </a:lnTo>
                <a:cubicBezTo>
                  <a:pt x="760" y="98"/>
                  <a:pt x="760" y="99"/>
                  <a:pt x="759" y="99"/>
                </a:cubicBezTo>
                <a:lnTo>
                  <a:pt x="759" y="99"/>
                </a:lnTo>
                <a:cubicBezTo>
                  <a:pt x="758" y="99"/>
                  <a:pt x="757" y="100"/>
                  <a:pt x="756" y="100"/>
                </a:cubicBezTo>
                <a:lnTo>
                  <a:pt x="756" y="100"/>
                </a:lnTo>
                <a:cubicBezTo>
                  <a:pt x="752" y="101"/>
                  <a:pt x="749" y="102"/>
                  <a:pt x="745" y="104"/>
                </a:cubicBezTo>
                <a:lnTo>
                  <a:pt x="745" y="104"/>
                </a:lnTo>
                <a:cubicBezTo>
                  <a:pt x="743" y="105"/>
                  <a:pt x="742" y="105"/>
                  <a:pt x="740" y="106"/>
                </a:cubicBezTo>
                <a:lnTo>
                  <a:pt x="740" y="106"/>
                </a:lnTo>
                <a:cubicBezTo>
                  <a:pt x="736" y="108"/>
                  <a:pt x="731" y="111"/>
                  <a:pt x="726" y="113"/>
                </a:cubicBezTo>
                <a:lnTo>
                  <a:pt x="0" y="535"/>
                </a:lnTo>
                <a:lnTo>
                  <a:pt x="0" y="981"/>
                </a:lnTo>
                <a:lnTo>
                  <a:pt x="725" y="559"/>
                </a:lnTo>
                <a:lnTo>
                  <a:pt x="725" y="559"/>
                </a:lnTo>
                <a:cubicBezTo>
                  <a:pt x="730" y="556"/>
                  <a:pt x="735" y="554"/>
                  <a:pt x="739" y="551"/>
                </a:cubicBezTo>
                <a:lnTo>
                  <a:pt x="739" y="551"/>
                </a:lnTo>
                <a:cubicBezTo>
                  <a:pt x="740" y="550"/>
                  <a:pt x="742" y="550"/>
                  <a:pt x="743" y="549"/>
                </a:cubicBezTo>
                <a:lnTo>
                  <a:pt x="743" y="549"/>
                </a:lnTo>
                <a:cubicBezTo>
                  <a:pt x="747" y="548"/>
                  <a:pt x="751" y="546"/>
                  <a:pt x="755" y="545"/>
                </a:cubicBezTo>
                <a:lnTo>
                  <a:pt x="755" y="545"/>
                </a:lnTo>
                <a:cubicBezTo>
                  <a:pt x="757" y="545"/>
                  <a:pt x="758" y="544"/>
                  <a:pt x="760" y="544"/>
                </a:cubicBezTo>
                <a:lnTo>
                  <a:pt x="760" y="544"/>
                </a:lnTo>
                <a:cubicBezTo>
                  <a:pt x="762" y="543"/>
                  <a:pt x="765" y="542"/>
                  <a:pt x="767" y="542"/>
                </a:cubicBezTo>
                <a:lnTo>
                  <a:pt x="767" y="542"/>
                </a:lnTo>
                <a:cubicBezTo>
                  <a:pt x="769" y="541"/>
                  <a:pt x="771" y="540"/>
                  <a:pt x="773" y="540"/>
                </a:cubicBezTo>
                <a:lnTo>
                  <a:pt x="773" y="540"/>
                </a:lnTo>
                <a:cubicBezTo>
                  <a:pt x="776" y="539"/>
                  <a:pt x="778" y="539"/>
                  <a:pt x="781" y="538"/>
                </a:cubicBezTo>
                <a:lnTo>
                  <a:pt x="781" y="538"/>
                </a:lnTo>
                <a:cubicBezTo>
                  <a:pt x="783" y="538"/>
                  <a:pt x="785" y="538"/>
                  <a:pt x="787" y="537"/>
                </a:cubicBezTo>
                <a:lnTo>
                  <a:pt x="787" y="537"/>
                </a:lnTo>
                <a:cubicBezTo>
                  <a:pt x="793" y="536"/>
                  <a:pt x="798" y="535"/>
                  <a:pt x="804" y="535"/>
                </a:cubicBezTo>
                <a:lnTo>
                  <a:pt x="804" y="535"/>
                </a:lnTo>
                <a:cubicBezTo>
                  <a:pt x="805" y="535"/>
                  <a:pt x="806" y="535"/>
                  <a:pt x="808" y="535"/>
                </a:cubicBezTo>
                <a:lnTo>
                  <a:pt x="808" y="535"/>
                </a:lnTo>
                <a:cubicBezTo>
                  <a:pt x="811" y="534"/>
                  <a:pt x="816" y="534"/>
                  <a:pt x="819" y="534"/>
                </a:cubicBezTo>
                <a:lnTo>
                  <a:pt x="819" y="534"/>
                </a:lnTo>
                <a:cubicBezTo>
                  <a:pt x="821" y="534"/>
                  <a:pt x="823" y="534"/>
                  <a:pt x="826" y="534"/>
                </a:cubicBezTo>
                <a:lnTo>
                  <a:pt x="826" y="534"/>
                </a:lnTo>
                <a:cubicBezTo>
                  <a:pt x="828" y="534"/>
                  <a:pt x="831" y="534"/>
                  <a:pt x="834" y="534"/>
                </a:cubicBezTo>
                <a:lnTo>
                  <a:pt x="834" y="534"/>
                </a:lnTo>
                <a:cubicBezTo>
                  <a:pt x="836" y="534"/>
                  <a:pt x="838" y="534"/>
                  <a:pt x="840" y="534"/>
                </a:cubicBezTo>
                <a:lnTo>
                  <a:pt x="840" y="534"/>
                </a:lnTo>
                <a:cubicBezTo>
                  <a:pt x="843" y="534"/>
                  <a:pt x="846" y="534"/>
                  <a:pt x="848" y="534"/>
                </a:cubicBezTo>
                <a:lnTo>
                  <a:pt x="848" y="534"/>
                </a:lnTo>
                <a:cubicBezTo>
                  <a:pt x="850" y="534"/>
                  <a:pt x="853" y="535"/>
                  <a:pt x="855" y="535"/>
                </a:cubicBezTo>
                <a:lnTo>
                  <a:pt x="855" y="535"/>
                </a:lnTo>
                <a:cubicBezTo>
                  <a:pt x="857" y="535"/>
                  <a:pt x="860" y="535"/>
                  <a:pt x="863" y="536"/>
                </a:cubicBezTo>
                <a:lnTo>
                  <a:pt x="863" y="536"/>
                </a:lnTo>
                <a:cubicBezTo>
                  <a:pt x="865" y="536"/>
                  <a:pt x="867" y="536"/>
                  <a:pt x="869" y="536"/>
                </a:cubicBezTo>
                <a:lnTo>
                  <a:pt x="869" y="536"/>
                </a:lnTo>
                <a:cubicBezTo>
                  <a:pt x="871" y="537"/>
                  <a:pt x="874" y="538"/>
                  <a:pt x="877" y="538"/>
                </a:cubicBezTo>
                <a:lnTo>
                  <a:pt x="877" y="538"/>
                </a:lnTo>
                <a:cubicBezTo>
                  <a:pt x="879" y="538"/>
                  <a:pt x="881" y="539"/>
                  <a:pt x="883" y="539"/>
                </a:cubicBezTo>
                <a:lnTo>
                  <a:pt x="883" y="539"/>
                </a:lnTo>
                <a:cubicBezTo>
                  <a:pt x="886" y="540"/>
                  <a:pt x="889" y="540"/>
                  <a:pt x="892" y="542"/>
                </a:cubicBezTo>
                <a:lnTo>
                  <a:pt x="892" y="542"/>
                </a:lnTo>
                <a:cubicBezTo>
                  <a:pt x="894" y="542"/>
                  <a:pt x="896" y="542"/>
                  <a:pt x="897" y="543"/>
                </a:cubicBezTo>
                <a:lnTo>
                  <a:pt x="897" y="543"/>
                </a:lnTo>
                <a:cubicBezTo>
                  <a:pt x="902" y="544"/>
                  <a:pt x="908" y="546"/>
                  <a:pt x="913" y="548"/>
                </a:cubicBezTo>
                <a:lnTo>
                  <a:pt x="913" y="548"/>
                </a:lnTo>
                <a:cubicBezTo>
                  <a:pt x="916" y="549"/>
                  <a:pt x="918" y="550"/>
                  <a:pt x="920" y="551"/>
                </a:cubicBezTo>
                <a:lnTo>
                  <a:pt x="920" y="551"/>
                </a:lnTo>
                <a:cubicBezTo>
                  <a:pt x="921" y="552"/>
                  <a:pt x="922" y="552"/>
                  <a:pt x="924" y="553"/>
                </a:cubicBezTo>
                <a:lnTo>
                  <a:pt x="924" y="553"/>
                </a:lnTo>
                <a:cubicBezTo>
                  <a:pt x="927" y="555"/>
                  <a:pt x="931" y="556"/>
                  <a:pt x="934" y="558"/>
                </a:cubicBezTo>
                <a:lnTo>
                  <a:pt x="934" y="558"/>
                </a:lnTo>
                <a:cubicBezTo>
                  <a:pt x="948" y="566"/>
                  <a:pt x="959" y="576"/>
                  <a:pt x="967" y="587"/>
                </a:cubicBezTo>
                <a:lnTo>
                  <a:pt x="967" y="587"/>
                </a:lnTo>
                <a:cubicBezTo>
                  <a:pt x="1001" y="639"/>
                  <a:pt x="1055" y="688"/>
                  <a:pt x="1126" y="729"/>
                </a:cubicBezTo>
                <a:lnTo>
                  <a:pt x="1126" y="729"/>
                </a:lnTo>
                <a:cubicBezTo>
                  <a:pt x="1135" y="734"/>
                  <a:pt x="1144" y="740"/>
                  <a:pt x="1154" y="744"/>
                </a:cubicBezTo>
                <a:lnTo>
                  <a:pt x="1154" y="744"/>
                </a:lnTo>
                <a:cubicBezTo>
                  <a:pt x="1164" y="750"/>
                  <a:pt x="1174" y="755"/>
                  <a:pt x="1185" y="760"/>
                </a:cubicBezTo>
                <a:lnTo>
                  <a:pt x="1185" y="760"/>
                </a:lnTo>
                <a:cubicBezTo>
                  <a:pt x="1189" y="761"/>
                  <a:pt x="1192" y="762"/>
                  <a:pt x="1195" y="764"/>
                </a:cubicBezTo>
                <a:lnTo>
                  <a:pt x="1195" y="764"/>
                </a:lnTo>
                <a:cubicBezTo>
                  <a:pt x="1203" y="768"/>
                  <a:pt x="1212" y="771"/>
                  <a:pt x="1221" y="775"/>
                </a:cubicBezTo>
                <a:lnTo>
                  <a:pt x="1221" y="775"/>
                </a:lnTo>
                <a:cubicBezTo>
                  <a:pt x="1223" y="775"/>
                  <a:pt x="1224" y="777"/>
                  <a:pt x="1226" y="777"/>
                </a:cubicBezTo>
                <a:lnTo>
                  <a:pt x="1226" y="777"/>
                </a:lnTo>
                <a:cubicBezTo>
                  <a:pt x="1227" y="778"/>
                  <a:pt x="1228" y="778"/>
                  <a:pt x="1229" y="778"/>
                </a:cubicBezTo>
                <a:lnTo>
                  <a:pt x="1229" y="778"/>
                </a:lnTo>
                <a:cubicBezTo>
                  <a:pt x="1240" y="782"/>
                  <a:pt x="1253" y="787"/>
                  <a:pt x="1265" y="791"/>
                </a:cubicBezTo>
                <a:lnTo>
                  <a:pt x="1265" y="791"/>
                </a:lnTo>
                <a:cubicBezTo>
                  <a:pt x="1267" y="792"/>
                  <a:pt x="1270" y="793"/>
                  <a:pt x="1273" y="794"/>
                </a:cubicBezTo>
                <a:lnTo>
                  <a:pt x="1273" y="794"/>
                </a:lnTo>
                <a:cubicBezTo>
                  <a:pt x="1283" y="797"/>
                  <a:pt x="1294" y="801"/>
                  <a:pt x="1304" y="804"/>
                </a:cubicBezTo>
                <a:lnTo>
                  <a:pt x="1304" y="804"/>
                </a:lnTo>
                <a:cubicBezTo>
                  <a:pt x="1306" y="804"/>
                  <a:pt x="1308" y="805"/>
                  <a:pt x="1310" y="805"/>
                </a:cubicBezTo>
                <a:lnTo>
                  <a:pt x="1310" y="805"/>
                </a:lnTo>
                <a:cubicBezTo>
                  <a:pt x="1311" y="806"/>
                  <a:pt x="1312" y="806"/>
                  <a:pt x="1313" y="806"/>
                </a:cubicBezTo>
                <a:lnTo>
                  <a:pt x="1313" y="806"/>
                </a:lnTo>
                <a:cubicBezTo>
                  <a:pt x="1324" y="810"/>
                  <a:pt x="1334" y="812"/>
                  <a:pt x="1345" y="815"/>
                </a:cubicBezTo>
                <a:lnTo>
                  <a:pt x="1345" y="815"/>
                </a:lnTo>
                <a:lnTo>
                  <a:pt x="1346" y="815"/>
                </a:lnTo>
                <a:lnTo>
                  <a:pt x="1346" y="815"/>
                </a:lnTo>
                <a:cubicBezTo>
                  <a:pt x="1358" y="818"/>
                  <a:pt x="1369" y="820"/>
                  <a:pt x="1380" y="823"/>
                </a:cubicBezTo>
                <a:lnTo>
                  <a:pt x="1380" y="823"/>
                </a:lnTo>
                <a:cubicBezTo>
                  <a:pt x="1381" y="823"/>
                  <a:pt x="1382" y="823"/>
                  <a:pt x="1383" y="823"/>
                </a:cubicBezTo>
                <a:lnTo>
                  <a:pt x="1383" y="823"/>
                </a:lnTo>
                <a:cubicBezTo>
                  <a:pt x="1386" y="824"/>
                  <a:pt x="1389" y="825"/>
                  <a:pt x="1392" y="825"/>
                </a:cubicBezTo>
                <a:lnTo>
                  <a:pt x="1392" y="825"/>
                </a:lnTo>
                <a:cubicBezTo>
                  <a:pt x="1399" y="827"/>
                  <a:pt x="1406" y="828"/>
                  <a:pt x="1412" y="829"/>
                </a:cubicBezTo>
                <a:lnTo>
                  <a:pt x="1412" y="829"/>
                </a:lnTo>
                <a:cubicBezTo>
                  <a:pt x="1417" y="830"/>
                  <a:pt x="1421" y="831"/>
                  <a:pt x="1426" y="831"/>
                </a:cubicBezTo>
                <a:lnTo>
                  <a:pt x="1426" y="831"/>
                </a:lnTo>
                <a:cubicBezTo>
                  <a:pt x="1432" y="832"/>
                  <a:pt x="1439" y="833"/>
                  <a:pt x="1446" y="834"/>
                </a:cubicBezTo>
                <a:lnTo>
                  <a:pt x="1446" y="834"/>
                </a:lnTo>
                <a:cubicBezTo>
                  <a:pt x="1447" y="835"/>
                  <a:pt x="1450" y="835"/>
                  <a:pt x="1452" y="835"/>
                </a:cubicBezTo>
                <a:lnTo>
                  <a:pt x="1452" y="835"/>
                </a:lnTo>
                <a:cubicBezTo>
                  <a:pt x="1455" y="836"/>
                  <a:pt x="1457" y="836"/>
                  <a:pt x="1459" y="837"/>
                </a:cubicBezTo>
                <a:lnTo>
                  <a:pt x="1459" y="837"/>
                </a:lnTo>
                <a:cubicBezTo>
                  <a:pt x="1466" y="837"/>
                  <a:pt x="1472" y="838"/>
                  <a:pt x="1478" y="839"/>
                </a:cubicBezTo>
                <a:lnTo>
                  <a:pt x="1478" y="839"/>
                </a:lnTo>
                <a:cubicBezTo>
                  <a:pt x="1483" y="840"/>
                  <a:pt x="1487" y="840"/>
                  <a:pt x="1492" y="840"/>
                </a:cubicBezTo>
                <a:lnTo>
                  <a:pt x="1492" y="840"/>
                </a:lnTo>
                <a:cubicBezTo>
                  <a:pt x="1499" y="841"/>
                  <a:pt x="1505" y="842"/>
                  <a:pt x="1511" y="842"/>
                </a:cubicBezTo>
                <a:lnTo>
                  <a:pt x="1511" y="842"/>
                </a:lnTo>
                <a:cubicBezTo>
                  <a:pt x="1515" y="842"/>
                  <a:pt x="1517" y="843"/>
                  <a:pt x="1520" y="843"/>
                </a:cubicBezTo>
                <a:lnTo>
                  <a:pt x="1520" y="843"/>
                </a:lnTo>
                <a:cubicBezTo>
                  <a:pt x="1522" y="843"/>
                  <a:pt x="1524" y="843"/>
                  <a:pt x="1525" y="843"/>
                </a:cubicBezTo>
                <a:lnTo>
                  <a:pt x="1525" y="843"/>
                </a:lnTo>
                <a:cubicBezTo>
                  <a:pt x="1532" y="844"/>
                  <a:pt x="1538" y="844"/>
                  <a:pt x="1545" y="845"/>
                </a:cubicBezTo>
                <a:lnTo>
                  <a:pt x="1545" y="845"/>
                </a:lnTo>
                <a:cubicBezTo>
                  <a:pt x="1550" y="845"/>
                  <a:pt x="1554" y="845"/>
                  <a:pt x="1558" y="845"/>
                </a:cubicBezTo>
                <a:lnTo>
                  <a:pt x="1558" y="845"/>
                </a:lnTo>
                <a:cubicBezTo>
                  <a:pt x="1566" y="846"/>
                  <a:pt x="1573" y="846"/>
                  <a:pt x="1580" y="847"/>
                </a:cubicBezTo>
                <a:lnTo>
                  <a:pt x="1580" y="847"/>
                </a:lnTo>
                <a:cubicBezTo>
                  <a:pt x="1583" y="847"/>
                  <a:pt x="1586" y="847"/>
                  <a:pt x="1590" y="847"/>
                </a:cubicBezTo>
                <a:lnTo>
                  <a:pt x="1590" y="847"/>
                </a:lnTo>
                <a:lnTo>
                  <a:pt x="1591" y="847"/>
                </a:lnTo>
                <a:lnTo>
                  <a:pt x="1591" y="847"/>
                </a:lnTo>
                <a:cubicBezTo>
                  <a:pt x="1603" y="847"/>
                  <a:pt x="1614" y="847"/>
                  <a:pt x="1626" y="847"/>
                </a:cubicBezTo>
                <a:lnTo>
                  <a:pt x="1626" y="847"/>
                </a:lnTo>
                <a:cubicBezTo>
                  <a:pt x="1626" y="847"/>
                  <a:pt x="1627" y="847"/>
                  <a:pt x="1628" y="847"/>
                </a:cubicBezTo>
                <a:lnTo>
                  <a:pt x="1628" y="847"/>
                </a:lnTo>
                <a:cubicBezTo>
                  <a:pt x="1638" y="847"/>
                  <a:pt x="1649" y="847"/>
                  <a:pt x="1659" y="847"/>
                </a:cubicBezTo>
                <a:lnTo>
                  <a:pt x="1659" y="847"/>
                </a:lnTo>
                <a:cubicBezTo>
                  <a:pt x="1660" y="847"/>
                  <a:pt x="1661" y="847"/>
                  <a:pt x="1662" y="847"/>
                </a:cubicBezTo>
                <a:lnTo>
                  <a:pt x="1662" y="847"/>
                </a:lnTo>
                <a:cubicBezTo>
                  <a:pt x="1664" y="847"/>
                  <a:pt x="1667" y="846"/>
                  <a:pt x="1669" y="846"/>
                </a:cubicBezTo>
                <a:lnTo>
                  <a:pt x="1669" y="846"/>
                </a:lnTo>
                <a:cubicBezTo>
                  <a:pt x="1678" y="846"/>
                  <a:pt x="1687" y="845"/>
                  <a:pt x="1696" y="845"/>
                </a:cubicBezTo>
                <a:lnTo>
                  <a:pt x="1696" y="845"/>
                </a:lnTo>
                <a:cubicBezTo>
                  <a:pt x="1700" y="844"/>
                  <a:pt x="1704" y="844"/>
                  <a:pt x="1708" y="843"/>
                </a:cubicBezTo>
                <a:lnTo>
                  <a:pt x="1708" y="843"/>
                </a:lnTo>
                <a:cubicBezTo>
                  <a:pt x="1717" y="843"/>
                  <a:pt x="1724" y="842"/>
                  <a:pt x="1732" y="842"/>
                </a:cubicBezTo>
                <a:lnTo>
                  <a:pt x="1732" y="842"/>
                </a:lnTo>
                <a:cubicBezTo>
                  <a:pt x="1735" y="842"/>
                  <a:pt x="1738" y="841"/>
                  <a:pt x="1740" y="841"/>
                </a:cubicBezTo>
                <a:lnTo>
                  <a:pt x="1740" y="841"/>
                </a:lnTo>
                <a:cubicBezTo>
                  <a:pt x="1741" y="841"/>
                  <a:pt x="1743" y="841"/>
                  <a:pt x="1744" y="841"/>
                </a:cubicBezTo>
                <a:lnTo>
                  <a:pt x="1744" y="841"/>
                </a:lnTo>
                <a:cubicBezTo>
                  <a:pt x="1758" y="840"/>
                  <a:pt x="1771" y="838"/>
                  <a:pt x="1784" y="836"/>
                </a:cubicBezTo>
                <a:lnTo>
                  <a:pt x="1784" y="836"/>
                </a:lnTo>
                <a:cubicBezTo>
                  <a:pt x="1786" y="836"/>
                  <a:pt x="1787" y="835"/>
                  <a:pt x="1789" y="835"/>
                </a:cubicBezTo>
                <a:lnTo>
                  <a:pt x="1789" y="835"/>
                </a:lnTo>
                <a:cubicBezTo>
                  <a:pt x="1800" y="833"/>
                  <a:pt x="1812" y="832"/>
                  <a:pt x="1824" y="830"/>
                </a:cubicBezTo>
                <a:lnTo>
                  <a:pt x="1824" y="830"/>
                </a:lnTo>
                <a:cubicBezTo>
                  <a:pt x="1826" y="830"/>
                  <a:pt x="1828" y="829"/>
                  <a:pt x="1829" y="829"/>
                </a:cubicBezTo>
                <a:lnTo>
                  <a:pt x="1829" y="829"/>
                </a:lnTo>
                <a:cubicBezTo>
                  <a:pt x="1832" y="828"/>
                  <a:pt x="1834" y="828"/>
                  <a:pt x="1836" y="828"/>
                </a:cubicBezTo>
                <a:lnTo>
                  <a:pt x="1836" y="828"/>
                </a:lnTo>
                <a:cubicBezTo>
                  <a:pt x="1842" y="827"/>
                  <a:pt x="1848" y="825"/>
                  <a:pt x="1855" y="823"/>
                </a:cubicBezTo>
                <a:lnTo>
                  <a:pt x="1855" y="823"/>
                </a:lnTo>
                <a:cubicBezTo>
                  <a:pt x="1859" y="823"/>
                  <a:pt x="1863" y="822"/>
                  <a:pt x="1868" y="821"/>
                </a:cubicBezTo>
                <a:lnTo>
                  <a:pt x="1868" y="821"/>
                </a:lnTo>
                <a:cubicBezTo>
                  <a:pt x="1874" y="820"/>
                  <a:pt x="1880" y="818"/>
                  <a:pt x="1887" y="817"/>
                </a:cubicBezTo>
                <a:lnTo>
                  <a:pt x="1887" y="817"/>
                </a:lnTo>
                <a:cubicBezTo>
                  <a:pt x="1891" y="816"/>
                  <a:pt x="1895" y="815"/>
                  <a:pt x="1899" y="814"/>
                </a:cubicBezTo>
                <a:lnTo>
                  <a:pt x="1899" y="814"/>
                </a:lnTo>
                <a:cubicBezTo>
                  <a:pt x="1906" y="812"/>
                  <a:pt x="1913" y="810"/>
                  <a:pt x="1919" y="808"/>
                </a:cubicBezTo>
                <a:lnTo>
                  <a:pt x="1919" y="808"/>
                </a:lnTo>
                <a:cubicBezTo>
                  <a:pt x="1923" y="807"/>
                  <a:pt x="1927" y="807"/>
                  <a:pt x="1930" y="805"/>
                </a:cubicBezTo>
                <a:lnTo>
                  <a:pt x="1930" y="805"/>
                </a:lnTo>
                <a:cubicBezTo>
                  <a:pt x="1939" y="803"/>
                  <a:pt x="1946" y="801"/>
                  <a:pt x="1954" y="798"/>
                </a:cubicBezTo>
                <a:lnTo>
                  <a:pt x="1954" y="798"/>
                </a:lnTo>
                <a:cubicBezTo>
                  <a:pt x="1956" y="798"/>
                  <a:pt x="1958" y="797"/>
                  <a:pt x="1960" y="797"/>
                </a:cubicBezTo>
                <a:lnTo>
                  <a:pt x="1960" y="797"/>
                </a:lnTo>
                <a:cubicBezTo>
                  <a:pt x="1960" y="797"/>
                  <a:pt x="1960" y="797"/>
                  <a:pt x="1960" y="796"/>
                </a:cubicBezTo>
                <a:lnTo>
                  <a:pt x="1960" y="796"/>
                </a:lnTo>
                <a:cubicBezTo>
                  <a:pt x="1971" y="792"/>
                  <a:pt x="1982" y="789"/>
                  <a:pt x="1993" y="785"/>
                </a:cubicBezTo>
                <a:lnTo>
                  <a:pt x="1993" y="785"/>
                </a:lnTo>
                <a:cubicBezTo>
                  <a:pt x="1995" y="784"/>
                  <a:pt x="1999" y="783"/>
                  <a:pt x="2001" y="782"/>
                </a:cubicBezTo>
                <a:lnTo>
                  <a:pt x="2001" y="782"/>
                </a:lnTo>
                <a:cubicBezTo>
                  <a:pt x="2009" y="779"/>
                  <a:pt x="2017" y="776"/>
                  <a:pt x="2024" y="773"/>
                </a:cubicBezTo>
                <a:lnTo>
                  <a:pt x="2024" y="773"/>
                </a:lnTo>
                <a:cubicBezTo>
                  <a:pt x="2027" y="771"/>
                  <a:pt x="2031" y="770"/>
                  <a:pt x="2034" y="768"/>
                </a:cubicBezTo>
                <a:lnTo>
                  <a:pt x="2034" y="768"/>
                </a:lnTo>
                <a:cubicBezTo>
                  <a:pt x="2041" y="766"/>
                  <a:pt x="2048" y="762"/>
                  <a:pt x="2055" y="759"/>
                </a:cubicBezTo>
                <a:lnTo>
                  <a:pt x="2055" y="759"/>
                </a:lnTo>
                <a:cubicBezTo>
                  <a:pt x="2058" y="758"/>
                  <a:pt x="2062" y="756"/>
                  <a:pt x="2065" y="755"/>
                </a:cubicBezTo>
                <a:lnTo>
                  <a:pt x="2065" y="755"/>
                </a:lnTo>
                <a:cubicBezTo>
                  <a:pt x="2074" y="750"/>
                  <a:pt x="2084" y="746"/>
                  <a:pt x="2094" y="740"/>
                </a:cubicBezTo>
                <a:lnTo>
                  <a:pt x="2094" y="740"/>
                </a:lnTo>
                <a:cubicBezTo>
                  <a:pt x="2103" y="735"/>
                  <a:pt x="2112" y="730"/>
                  <a:pt x="2121" y="725"/>
                </a:cubicBezTo>
                <a:lnTo>
                  <a:pt x="2121" y="725"/>
                </a:lnTo>
                <a:lnTo>
                  <a:pt x="2121" y="725"/>
                </a:lnTo>
                <a:lnTo>
                  <a:pt x="2121" y="725"/>
                </a:lnTo>
                <a:cubicBezTo>
                  <a:pt x="2127" y="721"/>
                  <a:pt x="2134" y="717"/>
                  <a:pt x="2139" y="713"/>
                </a:cubicBezTo>
                <a:lnTo>
                  <a:pt x="2139" y="713"/>
                </a:lnTo>
                <a:cubicBezTo>
                  <a:pt x="2141" y="711"/>
                  <a:pt x="2144" y="710"/>
                  <a:pt x="2145" y="709"/>
                </a:cubicBezTo>
                <a:lnTo>
                  <a:pt x="2145" y="709"/>
                </a:lnTo>
                <a:cubicBezTo>
                  <a:pt x="2154" y="704"/>
                  <a:pt x="2161" y="699"/>
                  <a:pt x="2169" y="693"/>
                </a:cubicBezTo>
                <a:lnTo>
                  <a:pt x="2169" y="693"/>
                </a:lnTo>
                <a:cubicBezTo>
                  <a:pt x="2171" y="691"/>
                  <a:pt x="2173" y="690"/>
                  <a:pt x="2175" y="688"/>
                </a:cubicBezTo>
                <a:lnTo>
                  <a:pt x="2175" y="688"/>
                </a:lnTo>
                <a:cubicBezTo>
                  <a:pt x="2181" y="684"/>
                  <a:pt x="2185" y="680"/>
                  <a:pt x="2191" y="676"/>
                </a:cubicBezTo>
                <a:lnTo>
                  <a:pt x="2191" y="676"/>
                </a:lnTo>
                <a:cubicBezTo>
                  <a:pt x="2193" y="674"/>
                  <a:pt x="2195" y="671"/>
                  <a:pt x="2198" y="669"/>
                </a:cubicBezTo>
                <a:lnTo>
                  <a:pt x="2198" y="669"/>
                </a:lnTo>
                <a:cubicBezTo>
                  <a:pt x="2202" y="666"/>
                  <a:pt x="2206" y="662"/>
                  <a:pt x="2210" y="659"/>
                </a:cubicBezTo>
                <a:lnTo>
                  <a:pt x="2210" y="659"/>
                </a:lnTo>
                <a:cubicBezTo>
                  <a:pt x="2210" y="659"/>
                  <a:pt x="2210" y="659"/>
                  <a:pt x="2211" y="659"/>
                </a:cubicBezTo>
                <a:lnTo>
                  <a:pt x="2211" y="659"/>
                </a:lnTo>
                <a:cubicBezTo>
                  <a:pt x="2217" y="651"/>
                  <a:pt x="2225" y="645"/>
                  <a:pt x="2231" y="637"/>
                </a:cubicBezTo>
                <a:lnTo>
                  <a:pt x="2231" y="637"/>
                </a:lnTo>
                <a:cubicBezTo>
                  <a:pt x="2233" y="636"/>
                  <a:pt x="2235" y="633"/>
                  <a:pt x="2237" y="631"/>
                </a:cubicBezTo>
                <a:lnTo>
                  <a:pt x="2237" y="631"/>
                </a:lnTo>
                <a:cubicBezTo>
                  <a:pt x="2242" y="626"/>
                  <a:pt x="2246" y="621"/>
                  <a:pt x="2250" y="616"/>
                </a:cubicBezTo>
                <a:lnTo>
                  <a:pt x="2250" y="616"/>
                </a:lnTo>
                <a:cubicBezTo>
                  <a:pt x="2251" y="615"/>
                  <a:pt x="2252" y="613"/>
                  <a:pt x="2253" y="612"/>
                </a:cubicBezTo>
                <a:lnTo>
                  <a:pt x="2253" y="612"/>
                </a:lnTo>
                <a:cubicBezTo>
                  <a:pt x="2255" y="611"/>
                  <a:pt x="2255" y="609"/>
                  <a:pt x="2256" y="608"/>
                </a:cubicBezTo>
                <a:lnTo>
                  <a:pt x="2256" y="608"/>
                </a:lnTo>
                <a:cubicBezTo>
                  <a:pt x="2259" y="605"/>
                  <a:pt x="2262" y="600"/>
                  <a:pt x="2265" y="597"/>
                </a:cubicBezTo>
                <a:lnTo>
                  <a:pt x="2265" y="597"/>
                </a:lnTo>
                <a:cubicBezTo>
                  <a:pt x="2266" y="594"/>
                  <a:pt x="2268" y="591"/>
                  <a:pt x="2270" y="588"/>
                </a:cubicBezTo>
                <a:lnTo>
                  <a:pt x="2270" y="588"/>
                </a:lnTo>
                <a:cubicBezTo>
                  <a:pt x="2273" y="585"/>
                  <a:pt x="2275" y="580"/>
                  <a:pt x="2277" y="576"/>
                </a:cubicBezTo>
                <a:lnTo>
                  <a:pt x="2277" y="576"/>
                </a:lnTo>
                <a:cubicBezTo>
                  <a:pt x="2278" y="575"/>
                  <a:pt x="2280" y="573"/>
                  <a:pt x="2281" y="570"/>
                </a:cubicBezTo>
                <a:lnTo>
                  <a:pt x="2281" y="570"/>
                </a:lnTo>
                <a:cubicBezTo>
                  <a:pt x="2282" y="570"/>
                  <a:pt x="2282" y="569"/>
                  <a:pt x="2283" y="568"/>
                </a:cubicBezTo>
                <a:lnTo>
                  <a:pt x="2283" y="568"/>
                </a:lnTo>
                <a:cubicBezTo>
                  <a:pt x="2285" y="565"/>
                  <a:pt x="2286" y="561"/>
                  <a:pt x="2288" y="558"/>
                </a:cubicBezTo>
                <a:lnTo>
                  <a:pt x="2288" y="558"/>
                </a:lnTo>
                <a:cubicBezTo>
                  <a:pt x="2289" y="555"/>
                  <a:pt x="2291" y="552"/>
                  <a:pt x="2293" y="548"/>
                </a:cubicBezTo>
                <a:lnTo>
                  <a:pt x="2293" y="548"/>
                </a:lnTo>
                <a:cubicBezTo>
                  <a:pt x="2294" y="545"/>
                  <a:pt x="2296" y="542"/>
                  <a:pt x="2297" y="538"/>
                </a:cubicBezTo>
                <a:lnTo>
                  <a:pt x="2297" y="538"/>
                </a:lnTo>
                <a:cubicBezTo>
                  <a:pt x="2298" y="536"/>
                  <a:pt x="2299" y="534"/>
                  <a:pt x="2300" y="531"/>
                </a:cubicBezTo>
                <a:lnTo>
                  <a:pt x="2300" y="531"/>
                </a:lnTo>
                <a:cubicBezTo>
                  <a:pt x="2300" y="530"/>
                  <a:pt x="2300" y="529"/>
                  <a:pt x="2301" y="528"/>
                </a:cubicBezTo>
                <a:lnTo>
                  <a:pt x="2301" y="528"/>
                </a:lnTo>
                <a:cubicBezTo>
                  <a:pt x="2302" y="525"/>
                  <a:pt x="2303" y="522"/>
                  <a:pt x="2304" y="519"/>
                </a:cubicBezTo>
                <a:lnTo>
                  <a:pt x="2304" y="519"/>
                </a:lnTo>
                <a:cubicBezTo>
                  <a:pt x="2305" y="515"/>
                  <a:pt x="2306" y="512"/>
                  <a:pt x="2307" y="509"/>
                </a:cubicBezTo>
                <a:lnTo>
                  <a:pt x="2307" y="509"/>
                </a:lnTo>
                <a:cubicBezTo>
                  <a:pt x="2308" y="505"/>
                  <a:pt x="2308" y="502"/>
                  <a:pt x="2309" y="499"/>
                </a:cubicBezTo>
                <a:lnTo>
                  <a:pt x="2309" y="499"/>
                </a:lnTo>
                <a:cubicBezTo>
                  <a:pt x="2310" y="496"/>
                  <a:pt x="2310" y="494"/>
                  <a:pt x="2311" y="492"/>
                </a:cubicBezTo>
                <a:lnTo>
                  <a:pt x="2311" y="492"/>
                </a:lnTo>
                <a:cubicBezTo>
                  <a:pt x="2312" y="491"/>
                  <a:pt x="2312" y="490"/>
                  <a:pt x="2312" y="489"/>
                </a:cubicBezTo>
                <a:lnTo>
                  <a:pt x="2312" y="489"/>
                </a:lnTo>
                <a:cubicBezTo>
                  <a:pt x="2312" y="485"/>
                  <a:pt x="2313" y="482"/>
                  <a:pt x="2313" y="479"/>
                </a:cubicBezTo>
                <a:lnTo>
                  <a:pt x="2313" y="479"/>
                </a:lnTo>
                <a:cubicBezTo>
                  <a:pt x="2314" y="475"/>
                  <a:pt x="2314" y="472"/>
                  <a:pt x="2314" y="469"/>
                </a:cubicBezTo>
                <a:lnTo>
                  <a:pt x="2314" y="469"/>
                </a:lnTo>
                <a:cubicBezTo>
                  <a:pt x="2315" y="465"/>
                  <a:pt x="2315" y="462"/>
                  <a:pt x="2315" y="459"/>
                </a:cubicBezTo>
                <a:lnTo>
                  <a:pt x="2315" y="459"/>
                </a:lnTo>
                <a:cubicBezTo>
                  <a:pt x="2315" y="456"/>
                  <a:pt x="2316" y="454"/>
                  <a:pt x="2316" y="452"/>
                </a:cubicBezTo>
                <a:lnTo>
                  <a:pt x="2316" y="452"/>
                </a:lnTo>
                <a:cubicBezTo>
                  <a:pt x="2316" y="449"/>
                  <a:pt x="2316" y="448"/>
                  <a:pt x="2316" y="445"/>
                </a:cubicBezTo>
                <a:lnTo>
                  <a:pt x="2317" y="0"/>
                </a:lnTo>
                <a:lnTo>
                  <a:pt x="2317" y="0"/>
                </a:lnTo>
                <a:cubicBezTo>
                  <a:pt x="2317" y="5"/>
                  <a:pt x="2317" y="9"/>
                  <a:pt x="2316" y="14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6" name="Freeform 54">
            <a:extLst>
              <a:ext uri="{FF2B5EF4-FFF2-40B4-BE49-F238E27FC236}">
                <a16:creationId xmlns:a16="http://schemas.microsoft.com/office/drawing/2014/main" id="{A447CC81-D318-F54E-86C9-F7C625CA68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56464" y="8295662"/>
            <a:ext cx="4868934" cy="2817746"/>
          </a:xfrm>
          <a:custGeom>
            <a:avLst/>
            <a:gdLst>
              <a:gd name="T0" fmla="*/ 5095 w 5096"/>
              <a:gd name="T1" fmla="*/ 1476 h 2952"/>
              <a:gd name="T2" fmla="*/ 4370 w 5096"/>
              <a:gd name="T3" fmla="*/ 1897 h 2952"/>
              <a:gd name="T4" fmla="*/ 4370 w 5096"/>
              <a:gd name="T5" fmla="*/ 1897 h 2952"/>
              <a:gd name="T6" fmla="*/ 4370 w 5096"/>
              <a:gd name="T7" fmla="*/ 2017 h 2952"/>
              <a:gd name="T8" fmla="*/ 4370 w 5096"/>
              <a:gd name="T9" fmla="*/ 2017 h 2952"/>
              <a:gd name="T10" fmla="*/ 4422 w 5096"/>
              <a:gd name="T11" fmla="*/ 2037 h 2952"/>
              <a:gd name="T12" fmla="*/ 4422 w 5096"/>
              <a:gd name="T13" fmla="*/ 2037 h 2952"/>
              <a:gd name="T14" fmla="*/ 4666 w 5096"/>
              <a:gd name="T15" fmla="*/ 2128 h 2952"/>
              <a:gd name="T16" fmla="*/ 4666 w 5096"/>
              <a:gd name="T17" fmla="*/ 2128 h 2952"/>
              <a:gd name="T18" fmla="*/ 4650 w 5096"/>
              <a:gd name="T19" fmla="*/ 2711 h 2952"/>
              <a:gd name="T20" fmla="*/ 4650 w 5096"/>
              <a:gd name="T21" fmla="*/ 2711 h 2952"/>
              <a:gd name="T22" fmla="*/ 3710 w 5096"/>
              <a:gd name="T23" fmla="*/ 2715 h 2952"/>
              <a:gd name="T24" fmla="*/ 3710 w 5096"/>
              <a:gd name="T25" fmla="*/ 2715 h 2952"/>
              <a:gd name="T26" fmla="*/ 3683 w 5096"/>
              <a:gd name="T27" fmla="*/ 2700 h 2952"/>
              <a:gd name="T28" fmla="*/ 3683 w 5096"/>
              <a:gd name="T29" fmla="*/ 2700 h 2952"/>
              <a:gd name="T30" fmla="*/ 3523 w 5096"/>
              <a:gd name="T31" fmla="*/ 2558 h 2952"/>
              <a:gd name="T32" fmla="*/ 3523 w 5096"/>
              <a:gd name="T33" fmla="*/ 2558 h 2952"/>
              <a:gd name="T34" fmla="*/ 3490 w 5096"/>
              <a:gd name="T35" fmla="*/ 2529 h 2952"/>
              <a:gd name="T36" fmla="*/ 3490 w 5096"/>
              <a:gd name="T37" fmla="*/ 2529 h 2952"/>
              <a:gd name="T38" fmla="*/ 3281 w 5096"/>
              <a:gd name="T39" fmla="*/ 2529 h 2952"/>
              <a:gd name="T40" fmla="*/ 2555 w 5096"/>
              <a:gd name="T41" fmla="*/ 2951 h 2952"/>
              <a:gd name="T42" fmla="*/ 1818 w 5096"/>
              <a:gd name="T43" fmla="*/ 2525 h 2952"/>
              <a:gd name="T44" fmla="*/ 1818 w 5096"/>
              <a:gd name="T45" fmla="*/ 2525 h 2952"/>
              <a:gd name="T46" fmla="*/ 1875 w 5096"/>
              <a:gd name="T47" fmla="*/ 2389 h 2952"/>
              <a:gd name="T48" fmla="*/ 1875 w 5096"/>
              <a:gd name="T49" fmla="*/ 2389 h 2952"/>
              <a:gd name="T50" fmla="*/ 2145 w 5096"/>
              <a:gd name="T51" fmla="*/ 2282 h 2952"/>
              <a:gd name="T52" fmla="*/ 2145 w 5096"/>
              <a:gd name="T53" fmla="*/ 2282 h 2952"/>
              <a:gd name="T54" fmla="*/ 2135 w 5096"/>
              <a:gd name="T55" fmla="*/ 1737 h 2952"/>
              <a:gd name="T56" fmla="*/ 2135 w 5096"/>
              <a:gd name="T57" fmla="*/ 1737 h 2952"/>
              <a:gd name="T58" fmla="*/ 2116 w 5096"/>
              <a:gd name="T59" fmla="*/ 1726 h 2952"/>
              <a:gd name="T60" fmla="*/ 2116 w 5096"/>
              <a:gd name="T61" fmla="*/ 1726 h 2952"/>
              <a:gd name="T62" fmla="*/ 1129 w 5096"/>
              <a:gd name="T63" fmla="*/ 1726 h 2952"/>
              <a:gd name="T64" fmla="*/ 1129 w 5096"/>
              <a:gd name="T65" fmla="*/ 1726 h 2952"/>
              <a:gd name="T66" fmla="*/ 972 w 5096"/>
              <a:gd name="T67" fmla="*/ 1868 h 2952"/>
              <a:gd name="T68" fmla="*/ 972 w 5096"/>
              <a:gd name="T69" fmla="*/ 1868 h 2952"/>
              <a:gd name="T70" fmla="*/ 738 w 5096"/>
              <a:gd name="T71" fmla="*/ 1901 h 2952"/>
              <a:gd name="T72" fmla="*/ 0 w 5096"/>
              <a:gd name="T73" fmla="*/ 1476 h 2952"/>
              <a:gd name="T74" fmla="*/ 2540 w 5096"/>
              <a:gd name="T75" fmla="*/ 0 h 2952"/>
              <a:gd name="T76" fmla="*/ 5095 w 5096"/>
              <a:gd name="T77" fmla="*/ 1476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6" h="2952">
                <a:moveTo>
                  <a:pt x="5095" y="1476"/>
                </a:moveTo>
                <a:lnTo>
                  <a:pt x="4370" y="1897"/>
                </a:lnTo>
                <a:lnTo>
                  <a:pt x="4370" y="1897"/>
                </a:lnTo>
                <a:cubicBezTo>
                  <a:pt x="4310" y="1932"/>
                  <a:pt x="4315" y="1986"/>
                  <a:pt x="4370" y="2017"/>
                </a:cubicBezTo>
                <a:lnTo>
                  <a:pt x="4370" y="2017"/>
                </a:lnTo>
                <a:cubicBezTo>
                  <a:pt x="4384" y="2026"/>
                  <a:pt x="4401" y="2032"/>
                  <a:pt x="4422" y="2037"/>
                </a:cubicBezTo>
                <a:lnTo>
                  <a:pt x="4422" y="2037"/>
                </a:lnTo>
                <a:cubicBezTo>
                  <a:pt x="4511" y="2057"/>
                  <a:pt x="4594" y="2087"/>
                  <a:pt x="4666" y="2128"/>
                </a:cubicBezTo>
                <a:lnTo>
                  <a:pt x="4666" y="2128"/>
                </a:lnTo>
                <a:cubicBezTo>
                  <a:pt x="4946" y="2290"/>
                  <a:pt x="4941" y="2554"/>
                  <a:pt x="4650" y="2711"/>
                </a:cubicBezTo>
                <a:lnTo>
                  <a:pt x="4650" y="2711"/>
                </a:lnTo>
                <a:cubicBezTo>
                  <a:pt x="4388" y="2852"/>
                  <a:pt x="3977" y="2854"/>
                  <a:pt x="3710" y="2715"/>
                </a:cubicBezTo>
                <a:lnTo>
                  <a:pt x="3710" y="2715"/>
                </a:lnTo>
                <a:cubicBezTo>
                  <a:pt x="3701" y="2710"/>
                  <a:pt x="3691" y="2705"/>
                  <a:pt x="3683" y="2700"/>
                </a:cubicBezTo>
                <a:lnTo>
                  <a:pt x="3683" y="2700"/>
                </a:lnTo>
                <a:cubicBezTo>
                  <a:pt x="3611" y="2658"/>
                  <a:pt x="3557" y="2610"/>
                  <a:pt x="3523" y="2558"/>
                </a:cubicBezTo>
                <a:lnTo>
                  <a:pt x="3523" y="2558"/>
                </a:lnTo>
                <a:cubicBezTo>
                  <a:pt x="3516" y="2547"/>
                  <a:pt x="3504" y="2537"/>
                  <a:pt x="3490" y="2529"/>
                </a:cubicBezTo>
                <a:lnTo>
                  <a:pt x="3490" y="2529"/>
                </a:lnTo>
                <a:cubicBezTo>
                  <a:pt x="3435" y="2497"/>
                  <a:pt x="3341" y="2494"/>
                  <a:pt x="3281" y="2529"/>
                </a:cubicBezTo>
                <a:lnTo>
                  <a:pt x="2555" y="2951"/>
                </a:lnTo>
                <a:lnTo>
                  <a:pt x="1818" y="2525"/>
                </a:lnTo>
                <a:lnTo>
                  <a:pt x="1818" y="2525"/>
                </a:lnTo>
                <a:cubicBezTo>
                  <a:pt x="1752" y="2481"/>
                  <a:pt x="1779" y="2410"/>
                  <a:pt x="1875" y="2389"/>
                </a:cubicBezTo>
                <a:lnTo>
                  <a:pt x="1875" y="2389"/>
                </a:lnTo>
                <a:cubicBezTo>
                  <a:pt x="1975" y="2367"/>
                  <a:pt x="2068" y="2332"/>
                  <a:pt x="2145" y="2282"/>
                </a:cubicBezTo>
                <a:lnTo>
                  <a:pt x="2145" y="2282"/>
                </a:lnTo>
                <a:cubicBezTo>
                  <a:pt x="2384" y="2128"/>
                  <a:pt x="2379" y="1889"/>
                  <a:pt x="2135" y="1737"/>
                </a:cubicBezTo>
                <a:lnTo>
                  <a:pt x="2135" y="1737"/>
                </a:lnTo>
                <a:cubicBezTo>
                  <a:pt x="2129" y="1734"/>
                  <a:pt x="2122" y="1729"/>
                  <a:pt x="2116" y="1726"/>
                </a:cubicBezTo>
                <a:lnTo>
                  <a:pt x="2116" y="1726"/>
                </a:lnTo>
                <a:cubicBezTo>
                  <a:pt x="1843" y="1569"/>
                  <a:pt x="1401" y="1569"/>
                  <a:pt x="1129" y="1726"/>
                </a:cubicBezTo>
                <a:lnTo>
                  <a:pt x="1129" y="1726"/>
                </a:lnTo>
                <a:cubicBezTo>
                  <a:pt x="1058" y="1768"/>
                  <a:pt x="1005" y="1816"/>
                  <a:pt x="972" y="1868"/>
                </a:cubicBezTo>
                <a:lnTo>
                  <a:pt x="972" y="1868"/>
                </a:lnTo>
                <a:cubicBezTo>
                  <a:pt x="935" y="1923"/>
                  <a:pt x="814" y="1939"/>
                  <a:pt x="738" y="1901"/>
                </a:cubicBezTo>
                <a:lnTo>
                  <a:pt x="0" y="1476"/>
                </a:lnTo>
                <a:lnTo>
                  <a:pt x="2540" y="0"/>
                </a:lnTo>
                <a:lnTo>
                  <a:pt x="5095" y="1476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7" name="Freeform 55">
            <a:extLst>
              <a:ext uri="{FF2B5EF4-FFF2-40B4-BE49-F238E27FC236}">
                <a16:creationId xmlns:a16="http://schemas.microsoft.com/office/drawing/2014/main" id="{62018197-3BD1-B745-A8F4-75595B18CB0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3340" y="8354628"/>
            <a:ext cx="4670974" cy="2704027"/>
          </a:xfrm>
          <a:custGeom>
            <a:avLst/>
            <a:gdLst>
              <a:gd name="T0" fmla="*/ 1743 w 4891"/>
              <a:gd name="T1" fmla="*/ 2422 h 2833"/>
              <a:gd name="T2" fmla="*/ 1743 w 4891"/>
              <a:gd name="T3" fmla="*/ 2422 h 2833"/>
              <a:gd name="T4" fmla="*/ 1731 w 4891"/>
              <a:gd name="T5" fmla="*/ 2409 h 2833"/>
              <a:gd name="T6" fmla="*/ 1731 w 4891"/>
              <a:gd name="T7" fmla="*/ 2409 h 2833"/>
              <a:gd name="T8" fmla="*/ 1783 w 4891"/>
              <a:gd name="T9" fmla="*/ 2381 h 2833"/>
              <a:gd name="T10" fmla="*/ 1783 w 4891"/>
              <a:gd name="T11" fmla="*/ 2381 h 2833"/>
              <a:gd name="T12" fmla="*/ 2070 w 4891"/>
              <a:gd name="T13" fmla="*/ 2266 h 2833"/>
              <a:gd name="T14" fmla="*/ 2070 w 4891"/>
              <a:gd name="T15" fmla="*/ 2266 h 2833"/>
              <a:gd name="T16" fmla="*/ 2270 w 4891"/>
              <a:gd name="T17" fmla="*/ 1952 h 2833"/>
              <a:gd name="T18" fmla="*/ 2270 w 4891"/>
              <a:gd name="T19" fmla="*/ 1952 h 2833"/>
              <a:gd name="T20" fmla="*/ 2059 w 4891"/>
              <a:gd name="T21" fmla="*/ 1635 h 2833"/>
              <a:gd name="T22" fmla="*/ 2059 w 4891"/>
              <a:gd name="T23" fmla="*/ 1635 h 2833"/>
              <a:gd name="T24" fmla="*/ 2039 w 4891"/>
              <a:gd name="T25" fmla="*/ 1623 h 2833"/>
              <a:gd name="T26" fmla="*/ 2039 w 4891"/>
              <a:gd name="T27" fmla="*/ 1623 h 2833"/>
              <a:gd name="T28" fmla="*/ 1519 w 4891"/>
              <a:gd name="T29" fmla="*/ 1498 h 2833"/>
              <a:gd name="T30" fmla="*/ 1519 w 4891"/>
              <a:gd name="T31" fmla="*/ 1498 h 2833"/>
              <a:gd name="T32" fmla="*/ 1001 w 4891"/>
              <a:gd name="T33" fmla="*/ 1623 h 2833"/>
              <a:gd name="T34" fmla="*/ 1001 w 4891"/>
              <a:gd name="T35" fmla="*/ 1623 h 2833"/>
              <a:gd name="T36" fmla="*/ 826 w 4891"/>
              <a:gd name="T37" fmla="*/ 1780 h 2833"/>
              <a:gd name="T38" fmla="*/ 826 w 4891"/>
              <a:gd name="T39" fmla="*/ 1780 h 2833"/>
              <a:gd name="T40" fmla="*/ 731 w 4891"/>
              <a:gd name="T41" fmla="*/ 1811 h 2833"/>
              <a:gd name="T42" fmla="*/ 731 w 4891"/>
              <a:gd name="T43" fmla="*/ 1811 h 2833"/>
              <a:gd name="T44" fmla="*/ 660 w 4891"/>
              <a:gd name="T45" fmla="*/ 1796 h 2833"/>
              <a:gd name="T46" fmla="*/ 0 w 4891"/>
              <a:gd name="T47" fmla="*/ 1417 h 2833"/>
              <a:gd name="T48" fmla="*/ 2437 w 4891"/>
              <a:gd name="T49" fmla="*/ 0 h 2833"/>
              <a:gd name="T50" fmla="*/ 4890 w 4891"/>
              <a:gd name="T51" fmla="*/ 1417 h 2833"/>
              <a:gd name="T52" fmla="*/ 4241 w 4891"/>
              <a:gd name="T53" fmla="*/ 1793 h 2833"/>
              <a:gd name="T54" fmla="*/ 4241 w 4891"/>
              <a:gd name="T55" fmla="*/ 1793 h 2833"/>
              <a:gd name="T56" fmla="*/ 4172 w 4891"/>
              <a:gd name="T57" fmla="*/ 1898 h 2833"/>
              <a:gd name="T58" fmla="*/ 4172 w 4891"/>
              <a:gd name="T59" fmla="*/ 1898 h 2833"/>
              <a:gd name="T60" fmla="*/ 4241 w 4891"/>
              <a:gd name="T61" fmla="*/ 2003 h 2833"/>
              <a:gd name="T62" fmla="*/ 4241 w 4891"/>
              <a:gd name="T63" fmla="*/ 2003 h 2833"/>
              <a:gd name="T64" fmla="*/ 4308 w 4891"/>
              <a:gd name="T65" fmla="*/ 2028 h 2833"/>
              <a:gd name="T66" fmla="*/ 4308 w 4891"/>
              <a:gd name="T67" fmla="*/ 2028 h 2833"/>
              <a:gd name="T68" fmla="*/ 4537 w 4891"/>
              <a:gd name="T69" fmla="*/ 2114 h 2833"/>
              <a:gd name="T70" fmla="*/ 4537 w 4891"/>
              <a:gd name="T71" fmla="*/ 2114 h 2833"/>
              <a:gd name="T72" fmla="*/ 4717 w 4891"/>
              <a:gd name="T73" fmla="*/ 2359 h 2833"/>
              <a:gd name="T74" fmla="*/ 4717 w 4891"/>
              <a:gd name="T75" fmla="*/ 2359 h 2833"/>
              <a:gd name="T76" fmla="*/ 4522 w 4891"/>
              <a:gd name="T77" fmla="*/ 2606 h 2833"/>
              <a:gd name="T78" fmla="*/ 4522 w 4891"/>
              <a:gd name="T79" fmla="*/ 2606 h 2833"/>
              <a:gd name="T80" fmla="*/ 4073 w 4891"/>
              <a:gd name="T81" fmla="*/ 2707 h 2833"/>
              <a:gd name="T82" fmla="*/ 4073 w 4891"/>
              <a:gd name="T83" fmla="*/ 2707 h 2833"/>
              <a:gd name="T84" fmla="*/ 3631 w 4891"/>
              <a:gd name="T85" fmla="*/ 2610 h 2833"/>
              <a:gd name="T86" fmla="*/ 3631 w 4891"/>
              <a:gd name="T87" fmla="*/ 2610 h 2833"/>
              <a:gd name="T88" fmla="*/ 3605 w 4891"/>
              <a:gd name="T89" fmla="*/ 2596 h 2833"/>
              <a:gd name="T90" fmla="*/ 3605 w 4891"/>
              <a:gd name="T91" fmla="*/ 2596 h 2833"/>
              <a:gd name="T92" fmla="*/ 3464 w 4891"/>
              <a:gd name="T93" fmla="*/ 2471 h 2833"/>
              <a:gd name="T94" fmla="*/ 3464 w 4891"/>
              <a:gd name="T95" fmla="*/ 2471 h 2833"/>
              <a:gd name="T96" fmla="*/ 3413 w 4891"/>
              <a:gd name="T97" fmla="*/ 2425 h 2833"/>
              <a:gd name="T98" fmla="*/ 3413 w 4891"/>
              <a:gd name="T99" fmla="*/ 2425 h 2833"/>
              <a:gd name="T100" fmla="*/ 3283 w 4891"/>
              <a:gd name="T101" fmla="*/ 2394 h 2833"/>
              <a:gd name="T102" fmla="*/ 3283 w 4891"/>
              <a:gd name="T103" fmla="*/ 2394 h 2833"/>
              <a:gd name="T104" fmla="*/ 3152 w 4891"/>
              <a:gd name="T105" fmla="*/ 2425 h 2833"/>
              <a:gd name="T106" fmla="*/ 2452 w 4891"/>
              <a:gd name="T107" fmla="*/ 2832 h 2833"/>
              <a:gd name="T108" fmla="*/ 1743 w 4891"/>
              <a:gd name="T109" fmla="*/ 2422 h 283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1" h="2833">
                <a:moveTo>
                  <a:pt x="1743" y="2422"/>
                </a:moveTo>
                <a:lnTo>
                  <a:pt x="1743" y="2422"/>
                </a:lnTo>
                <a:cubicBezTo>
                  <a:pt x="1734" y="2416"/>
                  <a:pt x="1731" y="2410"/>
                  <a:pt x="1731" y="2409"/>
                </a:cubicBezTo>
                <a:lnTo>
                  <a:pt x="1731" y="2409"/>
                </a:lnTo>
                <a:cubicBezTo>
                  <a:pt x="1732" y="2405"/>
                  <a:pt x="1746" y="2389"/>
                  <a:pt x="1783" y="2381"/>
                </a:cubicBezTo>
                <a:lnTo>
                  <a:pt x="1783" y="2381"/>
                </a:lnTo>
                <a:cubicBezTo>
                  <a:pt x="1893" y="2357"/>
                  <a:pt x="1989" y="2318"/>
                  <a:pt x="2070" y="2266"/>
                </a:cubicBezTo>
                <a:lnTo>
                  <a:pt x="2070" y="2266"/>
                </a:lnTo>
                <a:cubicBezTo>
                  <a:pt x="2200" y="2183"/>
                  <a:pt x="2271" y="2071"/>
                  <a:pt x="2270" y="1952"/>
                </a:cubicBezTo>
                <a:lnTo>
                  <a:pt x="2270" y="1952"/>
                </a:lnTo>
                <a:cubicBezTo>
                  <a:pt x="2268" y="1831"/>
                  <a:pt x="2194" y="1718"/>
                  <a:pt x="2059" y="1635"/>
                </a:cubicBezTo>
                <a:lnTo>
                  <a:pt x="2059" y="1635"/>
                </a:lnTo>
                <a:cubicBezTo>
                  <a:pt x="2052" y="1631"/>
                  <a:pt x="2046" y="1628"/>
                  <a:pt x="2039" y="1623"/>
                </a:cubicBezTo>
                <a:lnTo>
                  <a:pt x="2039" y="1623"/>
                </a:lnTo>
                <a:cubicBezTo>
                  <a:pt x="1899" y="1542"/>
                  <a:pt x="1714" y="1498"/>
                  <a:pt x="1519" y="1498"/>
                </a:cubicBezTo>
                <a:lnTo>
                  <a:pt x="1519" y="1498"/>
                </a:lnTo>
                <a:cubicBezTo>
                  <a:pt x="1324" y="1498"/>
                  <a:pt x="1140" y="1542"/>
                  <a:pt x="1001" y="1623"/>
                </a:cubicBezTo>
                <a:lnTo>
                  <a:pt x="1001" y="1623"/>
                </a:lnTo>
                <a:cubicBezTo>
                  <a:pt x="924" y="1667"/>
                  <a:pt x="865" y="1720"/>
                  <a:pt x="826" y="1780"/>
                </a:cubicBezTo>
                <a:lnTo>
                  <a:pt x="826" y="1780"/>
                </a:lnTo>
                <a:cubicBezTo>
                  <a:pt x="816" y="1795"/>
                  <a:pt x="780" y="1811"/>
                  <a:pt x="731" y="1811"/>
                </a:cubicBezTo>
                <a:lnTo>
                  <a:pt x="731" y="1811"/>
                </a:lnTo>
                <a:cubicBezTo>
                  <a:pt x="705" y="1811"/>
                  <a:pt x="679" y="1806"/>
                  <a:pt x="660" y="1796"/>
                </a:cubicBezTo>
                <a:lnTo>
                  <a:pt x="0" y="1417"/>
                </a:lnTo>
                <a:lnTo>
                  <a:pt x="2437" y="0"/>
                </a:lnTo>
                <a:lnTo>
                  <a:pt x="4890" y="1417"/>
                </a:lnTo>
                <a:lnTo>
                  <a:pt x="4241" y="1793"/>
                </a:lnTo>
                <a:lnTo>
                  <a:pt x="4241" y="1793"/>
                </a:lnTo>
                <a:cubicBezTo>
                  <a:pt x="4197" y="1819"/>
                  <a:pt x="4172" y="1857"/>
                  <a:pt x="4172" y="1898"/>
                </a:cubicBezTo>
                <a:lnTo>
                  <a:pt x="4172" y="1898"/>
                </a:lnTo>
                <a:cubicBezTo>
                  <a:pt x="4172" y="1940"/>
                  <a:pt x="4197" y="1978"/>
                  <a:pt x="4241" y="2003"/>
                </a:cubicBezTo>
                <a:lnTo>
                  <a:pt x="4241" y="2003"/>
                </a:lnTo>
                <a:cubicBezTo>
                  <a:pt x="4260" y="2014"/>
                  <a:pt x="4282" y="2023"/>
                  <a:pt x="4308" y="2028"/>
                </a:cubicBezTo>
                <a:lnTo>
                  <a:pt x="4308" y="2028"/>
                </a:lnTo>
                <a:cubicBezTo>
                  <a:pt x="4394" y="2048"/>
                  <a:pt x="4472" y="2076"/>
                  <a:pt x="4537" y="2114"/>
                </a:cubicBezTo>
                <a:lnTo>
                  <a:pt x="4537" y="2114"/>
                </a:lnTo>
                <a:cubicBezTo>
                  <a:pt x="4655" y="2182"/>
                  <a:pt x="4719" y="2269"/>
                  <a:pt x="4717" y="2359"/>
                </a:cubicBezTo>
                <a:lnTo>
                  <a:pt x="4717" y="2359"/>
                </a:lnTo>
                <a:cubicBezTo>
                  <a:pt x="4716" y="2452"/>
                  <a:pt x="4647" y="2539"/>
                  <a:pt x="4522" y="2606"/>
                </a:cubicBezTo>
                <a:lnTo>
                  <a:pt x="4522" y="2606"/>
                </a:lnTo>
                <a:cubicBezTo>
                  <a:pt x="4402" y="2671"/>
                  <a:pt x="4242" y="2707"/>
                  <a:pt x="4073" y="2707"/>
                </a:cubicBezTo>
                <a:lnTo>
                  <a:pt x="4073" y="2707"/>
                </a:lnTo>
                <a:cubicBezTo>
                  <a:pt x="3908" y="2707"/>
                  <a:pt x="3751" y="2672"/>
                  <a:pt x="3631" y="2610"/>
                </a:cubicBezTo>
                <a:lnTo>
                  <a:pt x="3631" y="2610"/>
                </a:lnTo>
                <a:cubicBezTo>
                  <a:pt x="3622" y="2606"/>
                  <a:pt x="3614" y="2601"/>
                  <a:pt x="3605" y="2596"/>
                </a:cubicBezTo>
                <a:lnTo>
                  <a:pt x="3605" y="2596"/>
                </a:lnTo>
                <a:cubicBezTo>
                  <a:pt x="3542" y="2560"/>
                  <a:pt x="3494" y="2518"/>
                  <a:pt x="3464" y="2471"/>
                </a:cubicBezTo>
                <a:lnTo>
                  <a:pt x="3464" y="2471"/>
                </a:lnTo>
                <a:cubicBezTo>
                  <a:pt x="3451" y="2453"/>
                  <a:pt x="3434" y="2438"/>
                  <a:pt x="3413" y="2425"/>
                </a:cubicBezTo>
                <a:lnTo>
                  <a:pt x="3413" y="2425"/>
                </a:lnTo>
                <a:cubicBezTo>
                  <a:pt x="3378" y="2405"/>
                  <a:pt x="3332" y="2394"/>
                  <a:pt x="3283" y="2394"/>
                </a:cubicBezTo>
                <a:lnTo>
                  <a:pt x="3283" y="2394"/>
                </a:lnTo>
                <a:cubicBezTo>
                  <a:pt x="3234" y="2394"/>
                  <a:pt x="3188" y="2405"/>
                  <a:pt x="3152" y="2425"/>
                </a:cubicBezTo>
                <a:lnTo>
                  <a:pt x="2452" y="2832"/>
                </a:lnTo>
                <a:lnTo>
                  <a:pt x="1743" y="242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8" name="Freeform 56">
            <a:extLst>
              <a:ext uri="{FF2B5EF4-FFF2-40B4-BE49-F238E27FC236}">
                <a16:creationId xmlns:a16="http://schemas.microsoft.com/office/drawing/2014/main" id="{54120115-2802-9547-963D-C1573A6000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5" y="9706639"/>
            <a:ext cx="4868934" cy="2817748"/>
          </a:xfrm>
          <a:custGeom>
            <a:avLst/>
            <a:gdLst>
              <a:gd name="T0" fmla="*/ 4657 w 5098"/>
              <a:gd name="T1" fmla="*/ 250 h 2952"/>
              <a:gd name="T2" fmla="*/ 4657 w 5098"/>
              <a:gd name="T3" fmla="*/ 250 h 2952"/>
              <a:gd name="T4" fmla="*/ 4660 w 5098"/>
              <a:gd name="T5" fmla="*/ 821 h 2952"/>
              <a:gd name="T6" fmla="*/ 4660 w 5098"/>
              <a:gd name="T7" fmla="*/ 821 h 2952"/>
              <a:gd name="T8" fmla="*/ 4417 w 5098"/>
              <a:gd name="T9" fmla="*/ 913 h 2952"/>
              <a:gd name="T10" fmla="*/ 4417 w 5098"/>
              <a:gd name="T11" fmla="*/ 913 h 2952"/>
              <a:gd name="T12" fmla="*/ 4367 w 5098"/>
              <a:gd name="T13" fmla="*/ 1053 h 2952"/>
              <a:gd name="T14" fmla="*/ 5097 w 5098"/>
              <a:gd name="T15" fmla="*/ 1475 h 2952"/>
              <a:gd name="T16" fmla="*/ 2557 w 5098"/>
              <a:gd name="T17" fmla="*/ 2951 h 2952"/>
              <a:gd name="T18" fmla="*/ 0 w 5098"/>
              <a:gd name="T19" fmla="*/ 1475 h 2952"/>
              <a:gd name="T20" fmla="*/ 734 w 5098"/>
              <a:gd name="T21" fmla="*/ 1049 h 2952"/>
              <a:gd name="T22" fmla="*/ 734 w 5098"/>
              <a:gd name="T23" fmla="*/ 1049 h 2952"/>
              <a:gd name="T24" fmla="*/ 935 w 5098"/>
              <a:gd name="T25" fmla="*/ 1053 h 2952"/>
              <a:gd name="T26" fmla="*/ 935 w 5098"/>
              <a:gd name="T27" fmla="*/ 1053 h 2952"/>
              <a:gd name="T28" fmla="*/ 968 w 5098"/>
              <a:gd name="T29" fmla="*/ 1082 h 2952"/>
              <a:gd name="T30" fmla="*/ 968 w 5098"/>
              <a:gd name="T31" fmla="*/ 1082 h 2952"/>
              <a:gd name="T32" fmla="*/ 1128 w 5098"/>
              <a:gd name="T33" fmla="*/ 1224 h 2952"/>
              <a:gd name="T34" fmla="*/ 1128 w 5098"/>
              <a:gd name="T35" fmla="*/ 1224 h 2952"/>
              <a:gd name="T36" fmla="*/ 2132 w 5098"/>
              <a:gd name="T37" fmla="*/ 1213 h 2952"/>
              <a:gd name="T38" fmla="*/ 2132 w 5098"/>
              <a:gd name="T39" fmla="*/ 1213 h 2952"/>
              <a:gd name="T40" fmla="*/ 2136 w 5098"/>
              <a:gd name="T41" fmla="*/ 668 h 2952"/>
              <a:gd name="T42" fmla="*/ 2136 w 5098"/>
              <a:gd name="T43" fmla="*/ 668 h 2952"/>
              <a:gd name="T44" fmla="*/ 2111 w 5098"/>
              <a:gd name="T45" fmla="*/ 652 h 2952"/>
              <a:gd name="T46" fmla="*/ 2111 w 5098"/>
              <a:gd name="T47" fmla="*/ 652 h 2952"/>
              <a:gd name="T48" fmla="*/ 1866 w 5098"/>
              <a:gd name="T49" fmla="*/ 560 h 2952"/>
              <a:gd name="T50" fmla="*/ 1866 w 5098"/>
              <a:gd name="T51" fmla="*/ 560 h 2952"/>
              <a:gd name="T52" fmla="*/ 1815 w 5098"/>
              <a:gd name="T53" fmla="*/ 541 h 2952"/>
              <a:gd name="T54" fmla="*/ 1815 w 5098"/>
              <a:gd name="T55" fmla="*/ 541 h 2952"/>
              <a:gd name="T56" fmla="*/ 1807 w 5098"/>
              <a:gd name="T57" fmla="*/ 425 h 2952"/>
              <a:gd name="T58" fmla="*/ 2540 w 5098"/>
              <a:gd name="T59" fmla="*/ 0 h 2952"/>
              <a:gd name="T60" fmla="*/ 3271 w 5098"/>
              <a:gd name="T61" fmla="*/ 421 h 2952"/>
              <a:gd name="T62" fmla="*/ 3271 w 5098"/>
              <a:gd name="T63" fmla="*/ 421 h 2952"/>
              <a:gd name="T64" fmla="*/ 3512 w 5098"/>
              <a:gd name="T65" fmla="*/ 392 h 2952"/>
              <a:gd name="T66" fmla="*/ 3512 w 5098"/>
              <a:gd name="T67" fmla="*/ 392 h 2952"/>
              <a:gd name="T68" fmla="*/ 3698 w 5098"/>
              <a:gd name="T69" fmla="*/ 235 h 2952"/>
              <a:gd name="T70" fmla="*/ 3698 w 5098"/>
              <a:gd name="T71" fmla="*/ 235 h 2952"/>
              <a:gd name="T72" fmla="*/ 4637 w 5098"/>
              <a:gd name="T73" fmla="*/ 239 h 2952"/>
              <a:gd name="T74" fmla="*/ 4637 w 5098"/>
              <a:gd name="T75" fmla="*/ 239 h 2952"/>
              <a:gd name="T76" fmla="*/ 4657 w 5098"/>
              <a:gd name="T77" fmla="*/ 250 h 29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</a:cxnLst>
            <a:rect l="0" t="0" r="r" b="b"/>
            <a:pathLst>
              <a:path w="5098" h="2952">
                <a:moveTo>
                  <a:pt x="4657" y="250"/>
                </a:moveTo>
                <a:lnTo>
                  <a:pt x="4657" y="250"/>
                </a:lnTo>
                <a:cubicBezTo>
                  <a:pt x="4930" y="407"/>
                  <a:pt x="4932" y="664"/>
                  <a:pt x="4660" y="821"/>
                </a:cubicBezTo>
                <a:lnTo>
                  <a:pt x="4660" y="821"/>
                </a:lnTo>
                <a:cubicBezTo>
                  <a:pt x="4589" y="863"/>
                  <a:pt x="4506" y="893"/>
                  <a:pt x="4417" y="913"/>
                </a:cubicBezTo>
                <a:lnTo>
                  <a:pt x="4417" y="913"/>
                </a:lnTo>
                <a:cubicBezTo>
                  <a:pt x="4317" y="935"/>
                  <a:pt x="4291" y="1010"/>
                  <a:pt x="4367" y="1053"/>
                </a:cubicBezTo>
                <a:lnTo>
                  <a:pt x="5097" y="1475"/>
                </a:lnTo>
                <a:lnTo>
                  <a:pt x="2557" y="2951"/>
                </a:lnTo>
                <a:lnTo>
                  <a:pt x="0" y="1475"/>
                </a:lnTo>
                <a:lnTo>
                  <a:pt x="734" y="1049"/>
                </a:lnTo>
                <a:lnTo>
                  <a:pt x="734" y="1049"/>
                </a:lnTo>
                <a:cubicBezTo>
                  <a:pt x="794" y="1018"/>
                  <a:pt x="882" y="1022"/>
                  <a:pt x="935" y="1053"/>
                </a:cubicBezTo>
                <a:lnTo>
                  <a:pt x="935" y="1053"/>
                </a:lnTo>
                <a:cubicBezTo>
                  <a:pt x="949" y="1061"/>
                  <a:pt x="960" y="1071"/>
                  <a:pt x="968" y="1082"/>
                </a:cubicBezTo>
                <a:lnTo>
                  <a:pt x="968" y="1082"/>
                </a:lnTo>
                <a:cubicBezTo>
                  <a:pt x="1002" y="1134"/>
                  <a:pt x="1055" y="1182"/>
                  <a:pt x="1128" y="1224"/>
                </a:cubicBezTo>
                <a:lnTo>
                  <a:pt x="1128" y="1224"/>
                </a:lnTo>
                <a:cubicBezTo>
                  <a:pt x="1407" y="1385"/>
                  <a:pt x="1863" y="1381"/>
                  <a:pt x="2132" y="1213"/>
                </a:cubicBezTo>
                <a:lnTo>
                  <a:pt x="2132" y="1213"/>
                </a:lnTo>
                <a:cubicBezTo>
                  <a:pt x="2375" y="1061"/>
                  <a:pt x="2377" y="822"/>
                  <a:pt x="2136" y="668"/>
                </a:cubicBezTo>
                <a:lnTo>
                  <a:pt x="2136" y="668"/>
                </a:lnTo>
                <a:cubicBezTo>
                  <a:pt x="2128" y="662"/>
                  <a:pt x="2119" y="658"/>
                  <a:pt x="2111" y="652"/>
                </a:cubicBezTo>
                <a:lnTo>
                  <a:pt x="2111" y="652"/>
                </a:lnTo>
                <a:cubicBezTo>
                  <a:pt x="2038" y="611"/>
                  <a:pt x="1954" y="580"/>
                  <a:pt x="1866" y="560"/>
                </a:cubicBezTo>
                <a:lnTo>
                  <a:pt x="1866" y="560"/>
                </a:lnTo>
                <a:cubicBezTo>
                  <a:pt x="1845" y="556"/>
                  <a:pt x="1828" y="550"/>
                  <a:pt x="1815" y="541"/>
                </a:cubicBezTo>
                <a:lnTo>
                  <a:pt x="1815" y="541"/>
                </a:lnTo>
                <a:cubicBezTo>
                  <a:pt x="1762" y="511"/>
                  <a:pt x="1755" y="460"/>
                  <a:pt x="1807" y="425"/>
                </a:cubicBezTo>
                <a:lnTo>
                  <a:pt x="2540" y="0"/>
                </a:lnTo>
                <a:lnTo>
                  <a:pt x="3271" y="421"/>
                </a:lnTo>
                <a:lnTo>
                  <a:pt x="3271" y="421"/>
                </a:lnTo>
                <a:cubicBezTo>
                  <a:pt x="3346" y="464"/>
                  <a:pt x="3475" y="449"/>
                  <a:pt x="3512" y="392"/>
                </a:cubicBezTo>
                <a:lnTo>
                  <a:pt x="3512" y="392"/>
                </a:lnTo>
                <a:cubicBezTo>
                  <a:pt x="3551" y="333"/>
                  <a:pt x="3612" y="280"/>
                  <a:pt x="3698" y="235"/>
                </a:cubicBezTo>
                <a:lnTo>
                  <a:pt x="3698" y="235"/>
                </a:lnTo>
                <a:cubicBezTo>
                  <a:pt x="3963" y="97"/>
                  <a:pt x="4374" y="99"/>
                  <a:pt x="4637" y="239"/>
                </a:cubicBezTo>
                <a:lnTo>
                  <a:pt x="4637" y="239"/>
                </a:lnTo>
                <a:cubicBezTo>
                  <a:pt x="4644" y="242"/>
                  <a:pt x="4651" y="246"/>
                  <a:pt x="4657" y="250"/>
                </a:cubicBez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9" name="Freeform 57">
            <a:extLst>
              <a:ext uri="{FF2B5EF4-FFF2-40B4-BE49-F238E27FC236}">
                <a16:creationId xmlns:a16="http://schemas.microsoft.com/office/drawing/2014/main" id="{025FD6F9-24F4-E04C-866B-7017ABBC71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6230" y="9765606"/>
            <a:ext cx="4670974" cy="2704027"/>
          </a:xfrm>
          <a:custGeom>
            <a:avLst/>
            <a:gdLst>
              <a:gd name="T0" fmla="*/ 0 w 4891"/>
              <a:gd name="T1" fmla="*/ 1415 h 2832"/>
              <a:gd name="T2" fmla="*/ 655 w 4891"/>
              <a:gd name="T3" fmla="*/ 1034 h 2832"/>
              <a:gd name="T4" fmla="*/ 655 w 4891"/>
              <a:gd name="T5" fmla="*/ 1034 h 2832"/>
              <a:gd name="T6" fmla="*/ 726 w 4891"/>
              <a:gd name="T7" fmla="*/ 1019 h 2832"/>
              <a:gd name="T8" fmla="*/ 726 w 4891"/>
              <a:gd name="T9" fmla="*/ 1019 h 2832"/>
              <a:gd name="T10" fmla="*/ 805 w 4891"/>
              <a:gd name="T11" fmla="*/ 1038 h 2832"/>
              <a:gd name="T12" fmla="*/ 805 w 4891"/>
              <a:gd name="T13" fmla="*/ 1038 h 2832"/>
              <a:gd name="T14" fmla="*/ 821 w 4891"/>
              <a:gd name="T15" fmla="*/ 1051 h 2832"/>
              <a:gd name="T16" fmla="*/ 821 w 4891"/>
              <a:gd name="T17" fmla="*/ 1051 h 2832"/>
              <a:gd name="T18" fmla="*/ 998 w 4891"/>
              <a:gd name="T19" fmla="*/ 1208 h 2832"/>
              <a:gd name="T20" fmla="*/ 998 w 4891"/>
              <a:gd name="T21" fmla="*/ 1208 h 2832"/>
              <a:gd name="T22" fmla="*/ 1517 w 4891"/>
              <a:gd name="T23" fmla="*/ 1334 h 2832"/>
              <a:gd name="T24" fmla="*/ 1517 w 4891"/>
              <a:gd name="T25" fmla="*/ 1334 h 2832"/>
              <a:gd name="T26" fmla="*/ 2056 w 4891"/>
              <a:gd name="T27" fmla="*/ 1196 h 2832"/>
              <a:gd name="T28" fmla="*/ 2056 w 4891"/>
              <a:gd name="T29" fmla="*/ 1196 h 2832"/>
              <a:gd name="T30" fmla="*/ 2263 w 4891"/>
              <a:gd name="T31" fmla="*/ 881 h 2832"/>
              <a:gd name="T32" fmla="*/ 2263 w 4891"/>
              <a:gd name="T33" fmla="*/ 881 h 2832"/>
              <a:gd name="T34" fmla="*/ 2060 w 4891"/>
              <a:gd name="T35" fmla="*/ 565 h 2832"/>
              <a:gd name="T36" fmla="*/ 2060 w 4891"/>
              <a:gd name="T37" fmla="*/ 565 h 2832"/>
              <a:gd name="T38" fmla="*/ 2032 w 4891"/>
              <a:gd name="T39" fmla="*/ 548 h 2832"/>
              <a:gd name="T40" fmla="*/ 2032 w 4891"/>
              <a:gd name="T41" fmla="*/ 548 h 2832"/>
              <a:gd name="T42" fmla="*/ 1772 w 4891"/>
              <a:gd name="T43" fmla="*/ 450 h 2832"/>
              <a:gd name="T44" fmla="*/ 1772 w 4891"/>
              <a:gd name="T45" fmla="*/ 450 h 2832"/>
              <a:gd name="T46" fmla="*/ 1736 w 4891"/>
              <a:gd name="T47" fmla="*/ 437 h 2832"/>
              <a:gd name="T48" fmla="*/ 1736 w 4891"/>
              <a:gd name="T49" fmla="*/ 437 h 2832"/>
              <a:gd name="T50" fmla="*/ 1719 w 4891"/>
              <a:gd name="T51" fmla="*/ 421 h 2832"/>
              <a:gd name="T52" fmla="*/ 1719 w 4891"/>
              <a:gd name="T53" fmla="*/ 421 h 2832"/>
              <a:gd name="T54" fmla="*/ 1731 w 4891"/>
              <a:gd name="T55" fmla="*/ 409 h 2832"/>
              <a:gd name="T56" fmla="*/ 2436 w 4891"/>
              <a:gd name="T57" fmla="*/ 0 h 2832"/>
              <a:gd name="T58" fmla="*/ 3141 w 4891"/>
              <a:gd name="T59" fmla="*/ 406 h 2832"/>
              <a:gd name="T60" fmla="*/ 3141 w 4891"/>
              <a:gd name="T61" fmla="*/ 406 h 2832"/>
              <a:gd name="T62" fmla="*/ 3272 w 4891"/>
              <a:gd name="T63" fmla="*/ 437 h 2832"/>
              <a:gd name="T64" fmla="*/ 3272 w 4891"/>
              <a:gd name="T65" fmla="*/ 437 h 2832"/>
              <a:gd name="T66" fmla="*/ 3452 w 4891"/>
              <a:gd name="T67" fmla="*/ 360 h 2832"/>
              <a:gd name="T68" fmla="*/ 3452 w 4891"/>
              <a:gd name="T69" fmla="*/ 360 h 2832"/>
              <a:gd name="T70" fmla="*/ 3618 w 4891"/>
              <a:gd name="T71" fmla="*/ 221 h 2832"/>
              <a:gd name="T72" fmla="*/ 3618 w 4891"/>
              <a:gd name="T73" fmla="*/ 221 h 2832"/>
              <a:gd name="T74" fmla="*/ 4059 w 4891"/>
              <a:gd name="T75" fmla="*/ 125 h 2832"/>
              <a:gd name="T76" fmla="*/ 4059 w 4891"/>
              <a:gd name="T77" fmla="*/ 125 h 2832"/>
              <a:gd name="T78" fmla="*/ 4509 w 4891"/>
              <a:gd name="T79" fmla="*/ 225 h 2832"/>
              <a:gd name="T80" fmla="*/ 4509 w 4891"/>
              <a:gd name="T81" fmla="*/ 225 h 2832"/>
              <a:gd name="T82" fmla="*/ 4528 w 4891"/>
              <a:gd name="T83" fmla="*/ 235 h 2832"/>
              <a:gd name="T84" fmla="*/ 4528 w 4891"/>
              <a:gd name="T85" fmla="*/ 235 h 2832"/>
              <a:gd name="T86" fmla="*/ 4707 w 4891"/>
              <a:gd name="T87" fmla="*/ 477 h 2832"/>
              <a:gd name="T88" fmla="*/ 4707 w 4891"/>
              <a:gd name="T89" fmla="*/ 477 h 2832"/>
              <a:gd name="T90" fmla="*/ 4530 w 4891"/>
              <a:gd name="T91" fmla="*/ 717 h 2832"/>
              <a:gd name="T92" fmla="*/ 4530 w 4891"/>
              <a:gd name="T93" fmla="*/ 717 h 2832"/>
              <a:gd name="T94" fmla="*/ 4302 w 4891"/>
              <a:gd name="T95" fmla="*/ 803 h 2832"/>
              <a:gd name="T96" fmla="*/ 4302 w 4891"/>
              <a:gd name="T97" fmla="*/ 803 h 2832"/>
              <a:gd name="T98" fmla="*/ 4168 w 4891"/>
              <a:gd name="T99" fmla="*/ 917 h 2832"/>
              <a:gd name="T100" fmla="*/ 4168 w 4891"/>
              <a:gd name="T101" fmla="*/ 917 h 2832"/>
              <a:gd name="T102" fmla="*/ 4237 w 4891"/>
              <a:gd name="T103" fmla="*/ 1038 h 2832"/>
              <a:gd name="T104" fmla="*/ 4890 w 4891"/>
              <a:gd name="T105" fmla="*/ 1415 h 2832"/>
              <a:gd name="T106" fmla="*/ 2453 w 4891"/>
              <a:gd name="T107" fmla="*/ 2831 h 2832"/>
              <a:gd name="T108" fmla="*/ 0 w 4891"/>
              <a:gd name="T109" fmla="*/ 1415 h 283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4891" h="2832">
                <a:moveTo>
                  <a:pt x="0" y="1415"/>
                </a:moveTo>
                <a:lnTo>
                  <a:pt x="655" y="1034"/>
                </a:lnTo>
                <a:lnTo>
                  <a:pt x="655" y="1034"/>
                </a:lnTo>
                <a:cubicBezTo>
                  <a:pt x="674" y="1025"/>
                  <a:pt x="699" y="1019"/>
                  <a:pt x="726" y="1019"/>
                </a:cubicBezTo>
                <a:lnTo>
                  <a:pt x="726" y="1019"/>
                </a:lnTo>
                <a:cubicBezTo>
                  <a:pt x="756" y="1019"/>
                  <a:pt x="786" y="1026"/>
                  <a:pt x="805" y="1038"/>
                </a:cubicBezTo>
                <a:lnTo>
                  <a:pt x="805" y="1038"/>
                </a:lnTo>
                <a:cubicBezTo>
                  <a:pt x="812" y="1042"/>
                  <a:pt x="818" y="1046"/>
                  <a:pt x="821" y="1051"/>
                </a:cubicBezTo>
                <a:lnTo>
                  <a:pt x="821" y="1051"/>
                </a:lnTo>
                <a:cubicBezTo>
                  <a:pt x="861" y="1111"/>
                  <a:pt x="920" y="1164"/>
                  <a:pt x="998" y="1208"/>
                </a:cubicBezTo>
                <a:lnTo>
                  <a:pt x="998" y="1208"/>
                </a:lnTo>
                <a:cubicBezTo>
                  <a:pt x="1137" y="1289"/>
                  <a:pt x="1322" y="1334"/>
                  <a:pt x="1517" y="1334"/>
                </a:cubicBezTo>
                <a:lnTo>
                  <a:pt x="1517" y="1334"/>
                </a:lnTo>
                <a:cubicBezTo>
                  <a:pt x="1723" y="1334"/>
                  <a:pt x="1914" y="1285"/>
                  <a:pt x="2056" y="1196"/>
                </a:cubicBezTo>
                <a:lnTo>
                  <a:pt x="2056" y="1196"/>
                </a:lnTo>
                <a:cubicBezTo>
                  <a:pt x="2189" y="1113"/>
                  <a:pt x="2263" y="1001"/>
                  <a:pt x="2263" y="881"/>
                </a:cubicBezTo>
                <a:lnTo>
                  <a:pt x="2263" y="881"/>
                </a:lnTo>
                <a:cubicBezTo>
                  <a:pt x="2264" y="761"/>
                  <a:pt x="2192" y="649"/>
                  <a:pt x="2060" y="565"/>
                </a:cubicBezTo>
                <a:lnTo>
                  <a:pt x="2060" y="565"/>
                </a:lnTo>
                <a:cubicBezTo>
                  <a:pt x="2051" y="559"/>
                  <a:pt x="2042" y="553"/>
                  <a:pt x="2032" y="548"/>
                </a:cubicBezTo>
                <a:lnTo>
                  <a:pt x="2032" y="548"/>
                </a:lnTo>
                <a:cubicBezTo>
                  <a:pt x="1957" y="504"/>
                  <a:pt x="1870" y="471"/>
                  <a:pt x="1772" y="450"/>
                </a:cubicBezTo>
                <a:lnTo>
                  <a:pt x="1772" y="450"/>
                </a:lnTo>
                <a:cubicBezTo>
                  <a:pt x="1758" y="447"/>
                  <a:pt x="1746" y="442"/>
                  <a:pt x="1736" y="437"/>
                </a:cubicBezTo>
                <a:lnTo>
                  <a:pt x="1736" y="437"/>
                </a:lnTo>
                <a:cubicBezTo>
                  <a:pt x="1723" y="429"/>
                  <a:pt x="1719" y="422"/>
                  <a:pt x="1719" y="421"/>
                </a:cubicBezTo>
                <a:lnTo>
                  <a:pt x="1719" y="421"/>
                </a:lnTo>
                <a:cubicBezTo>
                  <a:pt x="1719" y="420"/>
                  <a:pt x="1722" y="415"/>
                  <a:pt x="1731" y="409"/>
                </a:cubicBezTo>
                <a:lnTo>
                  <a:pt x="2436" y="0"/>
                </a:lnTo>
                <a:lnTo>
                  <a:pt x="3141" y="406"/>
                </a:lnTo>
                <a:lnTo>
                  <a:pt x="3141" y="406"/>
                </a:lnTo>
                <a:cubicBezTo>
                  <a:pt x="3177" y="426"/>
                  <a:pt x="3224" y="437"/>
                  <a:pt x="3272" y="437"/>
                </a:cubicBezTo>
                <a:lnTo>
                  <a:pt x="3272" y="437"/>
                </a:lnTo>
                <a:cubicBezTo>
                  <a:pt x="3335" y="437"/>
                  <a:pt x="3415" y="417"/>
                  <a:pt x="3452" y="360"/>
                </a:cubicBezTo>
                <a:lnTo>
                  <a:pt x="3452" y="360"/>
                </a:lnTo>
                <a:cubicBezTo>
                  <a:pt x="3486" y="308"/>
                  <a:pt x="3543" y="259"/>
                  <a:pt x="3618" y="221"/>
                </a:cubicBezTo>
                <a:lnTo>
                  <a:pt x="3618" y="221"/>
                </a:lnTo>
                <a:cubicBezTo>
                  <a:pt x="3737" y="158"/>
                  <a:pt x="3894" y="125"/>
                  <a:pt x="4059" y="125"/>
                </a:cubicBezTo>
                <a:lnTo>
                  <a:pt x="4059" y="125"/>
                </a:lnTo>
                <a:cubicBezTo>
                  <a:pt x="4228" y="125"/>
                  <a:pt x="4388" y="160"/>
                  <a:pt x="4509" y="225"/>
                </a:cubicBezTo>
                <a:lnTo>
                  <a:pt x="4509" y="225"/>
                </a:lnTo>
                <a:cubicBezTo>
                  <a:pt x="4515" y="228"/>
                  <a:pt x="4521" y="231"/>
                  <a:pt x="4528" y="235"/>
                </a:cubicBezTo>
                <a:lnTo>
                  <a:pt x="4528" y="235"/>
                </a:lnTo>
                <a:cubicBezTo>
                  <a:pt x="4643" y="302"/>
                  <a:pt x="4707" y="387"/>
                  <a:pt x="4707" y="477"/>
                </a:cubicBezTo>
                <a:lnTo>
                  <a:pt x="4707" y="477"/>
                </a:lnTo>
                <a:cubicBezTo>
                  <a:pt x="4708" y="565"/>
                  <a:pt x="4645" y="650"/>
                  <a:pt x="4530" y="717"/>
                </a:cubicBezTo>
                <a:lnTo>
                  <a:pt x="4530" y="717"/>
                </a:lnTo>
                <a:cubicBezTo>
                  <a:pt x="4465" y="755"/>
                  <a:pt x="4388" y="783"/>
                  <a:pt x="4302" y="803"/>
                </a:cubicBezTo>
                <a:lnTo>
                  <a:pt x="4302" y="803"/>
                </a:lnTo>
                <a:cubicBezTo>
                  <a:pt x="4227" y="819"/>
                  <a:pt x="4177" y="862"/>
                  <a:pt x="4168" y="917"/>
                </a:cubicBezTo>
                <a:lnTo>
                  <a:pt x="4168" y="917"/>
                </a:lnTo>
                <a:cubicBezTo>
                  <a:pt x="4162" y="964"/>
                  <a:pt x="4187" y="1009"/>
                  <a:pt x="4237" y="1038"/>
                </a:cubicBezTo>
                <a:lnTo>
                  <a:pt x="4890" y="1415"/>
                </a:lnTo>
                <a:lnTo>
                  <a:pt x="2453" y="2831"/>
                </a:lnTo>
                <a:lnTo>
                  <a:pt x="0" y="141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0" name="Freeform 58">
            <a:extLst>
              <a:ext uri="{FF2B5EF4-FFF2-40B4-BE49-F238E27FC236}">
                <a16:creationId xmlns:a16="http://schemas.microsoft.com/office/drawing/2014/main" id="{B9F3D53D-31EE-B645-835D-5B5EDE13AC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638034" y="11117620"/>
            <a:ext cx="2426042" cy="1836380"/>
          </a:xfrm>
          <a:custGeom>
            <a:avLst/>
            <a:gdLst>
              <a:gd name="T0" fmla="*/ 2541 w 2542"/>
              <a:gd name="T1" fmla="*/ 0 h 1922"/>
              <a:gd name="T2" fmla="*/ 2540 w 2542"/>
              <a:gd name="T3" fmla="*/ 446 h 1922"/>
              <a:gd name="T4" fmla="*/ 0 w 2542"/>
              <a:gd name="T5" fmla="*/ 1921 h 1922"/>
              <a:gd name="T6" fmla="*/ 1 w 2542"/>
              <a:gd name="T7" fmla="*/ 1476 h 1922"/>
              <a:gd name="T8" fmla="*/ 2541 w 2542"/>
              <a:gd name="T9" fmla="*/ 0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42" h="1922">
                <a:moveTo>
                  <a:pt x="2541" y="0"/>
                </a:moveTo>
                <a:lnTo>
                  <a:pt x="2540" y="446"/>
                </a:lnTo>
                <a:lnTo>
                  <a:pt x="0" y="1921"/>
                </a:lnTo>
                <a:lnTo>
                  <a:pt x="1" y="1476"/>
                </a:lnTo>
                <a:lnTo>
                  <a:pt x="2541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1" name="Freeform 59">
            <a:extLst>
              <a:ext uri="{FF2B5EF4-FFF2-40B4-BE49-F238E27FC236}">
                <a16:creationId xmlns:a16="http://schemas.microsoft.com/office/drawing/2014/main" id="{AC2BE0CB-27EC-2740-8A79-678E8C675C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95145" y="11117620"/>
            <a:ext cx="2442890" cy="1836380"/>
          </a:xfrm>
          <a:custGeom>
            <a:avLst/>
            <a:gdLst>
              <a:gd name="T0" fmla="*/ 2557 w 2558"/>
              <a:gd name="T1" fmla="*/ 1476 h 1922"/>
              <a:gd name="T2" fmla="*/ 2556 w 2558"/>
              <a:gd name="T3" fmla="*/ 1921 h 1922"/>
              <a:gd name="T4" fmla="*/ 0 w 2558"/>
              <a:gd name="T5" fmla="*/ 446 h 1922"/>
              <a:gd name="T6" fmla="*/ 0 w 2558"/>
              <a:gd name="T7" fmla="*/ 0 h 1922"/>
              <a:gd name="T8" fmla="*/ 2557 w 2558"/>
              <a:gd name="T9" fmla="*/ 1476 h 192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558" h="1922">
                <a:moveTo>
                  <a:pt x="2557" y="1476"/>
                </a:moveTo>
                <a:lnTo>
                  <a:pt x="2556" y="1921"/>
                </a:lnTo>
                <a:lnTo>
                  <a:pt x="0" y="446"/>
                </a:lnTo>
                <a:lnTo>
                  <a:pt x="0" y="0"/>
                </a:lnTo>
                <a:lnTo>
                  <a:pt x="2557" y="1476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2" name="Freeform 60">
            <a:extLst>
              <a:ext uri="{FF2B5EF4-FFF2-40B4-BE49-F238E27FC236}">
                <a16:creationId xmlns:a16="http://schemas.microsoft.com/office/drawing/2014/main" id="{9C94FD7A-F1F9-5D4C-A38C-F7D74E37E9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71457" y="5324167"/>
            <a:ext cx="134781" cy="3506402"/>
          </a:xfrm>
          <a:custGeom>
            <a:avLst/>
            <a:gdLst>
              <a:gd name="T0" fmla="*/ 139 w 140"/>
              <a:gd name="T1" fmla="*/ 3233 h 3234"/>
              <a:gd name="T2" fmla="*/ 0 w 140"/>
              <a:gd name="T3" fmla="*/ 3233 h 3234"/>
              <a:gd name="T4" fmla="*/ 0 w 140"/>
              <a:gd name="T5" fmla="*/ 0 h 3234"/>
              <a:gd name="T6" fmla="*/ 139 w 140"/>
              <a:gd name="T7" fmla="*/ 0 h 3234"/>
              <a:gd name="T8" fmla="*/ 139 w 140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0" h="3234">
                <a:moveTo>
                  <a:pt x="139" y="3233"/>
                </a:moveTo>
                <a:lnTo>
                  <a:pt x="0" y="3233"/>
                </a:lnTo>
                <a:lnTo>
                  <a:pt x="0" y="0"/>
                </a:lnTo>
                <a:lnTo>
                  <a:pt x="139" y="0"/>
                </a:lnTo>
                <a:lnTo>
                  <a:pt x="139" y="3233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3" name="Freeform 61">
            <a:extLst>
              <a:ext uri="{FF2B5EF4-FFF2-40B4-BE49-F238E27FC236}">
                <a16:creationId xmlns:a16="http://schemas.microsoft.com/office/drawing/2014/main" id="{01541747-51F8-D143-8447-ACD96CEAAF3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89325" y="8712635"/>
            <a:ext cx="299044" cy="294831"/>
          </a:xfrm>
          <a:custGeom>
            <a:avLst/>
            <a:gdLst>
              <a:gd name="T0" fmla="*/ 310 w 311"/>
              <a:gd name="T1" fmla="*/ 154 h 310"/>
              <a:gd name="T2" fmla="*/ 310 w 311"/>
              <a:gd name="T3" fmla="*/ 154 h 310"/>
              <a:gd name="T4" fmla="*/ 156 w 311"/>
              <a:gd name="T5" fmla="*/ 309 h 310"/>
              <a:gd name="T6" fmla="*/ 156 w 311"/>
              <a:gd name="T7" fmla="*/ 309 h 310"/>
              <a:gd name="T8" fmla="*/ 0 w 311"/>
              <a:gd name="T9" fmla="*/ 154 h 310"/>
              <a:gd name="T10" fmla="*/ 0 w 311"/>
              <a:gd name="T11" fmla="*/ 154 h 310"/>
              <a:gd name="T12" fmla="*/ 156 w 311"/>
              <a:gd name="T13" fmla="*/ 0 h 310"/>
              <a:gd name="T14" fmla="*/ 156 w 311"/>
              <a:gd name="T15" fmla="*/ 0 h 310"/>
              <a:gd name="T16" fmla="*/ 310 w 311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0">
                <a:moveTo>
                  <a:pt x="310" y="154"/>
                </a:moveTo>
                <a:lnTo>
                  <a:pt x="310" y="154"/>
                </a:lnTo>
                <a:cubicBezTo>
                  <a:pt x="310" y="240"/>
                  <a:pt x="241" y="309"/>
                  <a:pt x="156" y="309"/>
                </a:cubicBezTo>
                <a:lnTo>
                  <a:pt x="156" y="309"/>
                </a:lnTo>
                <a:cubicBezTo>
                  <a:pt x="70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70" y="0"/>
                  <a:pt x="156" y="0"/>
                </a:cubicBezTo>
                <a:lnTo>
                  <a:pt x="156" y="0"/>
                </a:lnTo>
                <a:cubicBezTo>
                  <a:pt x="241" y="0"/>
                  <a:pt x="310" y="69"/>
                  <a:pt x="310" y="154"/>
                </a:cubicBez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4" name="Freeform 62">
            <a:extLst>
              <a:ext uri="{FF2B5EF4-FFF2-40B4-BE49-F238E27FC236}">
                <a16:creationId xmlns:a16="http://schemas.microsoft.com/office/drawing/2014/main" id="{701AC602-5199-904A-BAB2-DA32380D0B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32465" y="4936318"/>
            <a:ext cx="412765" cy="412765"/>
          </a:xfrm>
          <a:custGeom>
            <a:avLst/>
            <a:gdLst>
              <a:gd name="T0" fmla="*/ 216 w 432"/>
              <a:gd name="T1" fmla="*/ 120 h 431"/>
              <a:gd name="T2" fmla="*/ 216 w 432"/>
              <a:gd name="T3" fmla="*/ 120 h 431"/>
              <a:gd name="T4" fmla="*/ 120 w 432"/>
              <a:gd name="T5" fmla="*/ 215 h 431"/>
              <a:gd name="T6" fmla="*/ 120 w 432"/>
              <a:gd name="T7" fmla="*/ 215 h 431"/>
              <a:gd name="T8" fmla="*/ 216 w 432"/>
              <a:gd name="T9" fmla="*/ 310 h 431"/>
              <a:gd name="T10" fmla="*/ 216 w 432"/>
              <a:gd name="T11" fmla="*/ 310 h 431"/>
              <a:gd name="T12" fmla="*/ 310 w 432"/>
              <a:gd name="T13" fmla="*/ 215 h 431"/>
              <a:gd name="T14" fmla="*/ 310 w 432"/>
              <a:gd name="T15" fmla="*/ 215 h 431"/>
              <a:gd name="T16" fmla="*/ 216 w 432"/>
              <a:gd name="T17" fmla="*/ 120 h 431"/>
              <a:gd name="T18" fmla="*/ 216 w 432"/>
              <a:gd name="T19" fmla="*/ 430 h 431"/>
              <a:gd name="T20" fmla="*/ 216 w 432"/>
              <a:gd name="T21" fmla="*/ 430 h 431"/>
              <a:gd name="T22" fmla="*/ 0 w 432"/>
              <a:gd name="T23" fmla="*/ 215 h 431"/>
              <a:gd name="T24" fmla="*/ 0 w 432"/>
              <a:gd name="T25" fmla="*/ 215 h 431"/>
              <a:gd name="T26" fmla="*/ 216 w 432"/>
              <a:gd name="T27" fmla="*/ 0 h 431"/>
              <a:gd name="T28" fmla="*/ 216 w 432"/>
              <a:gd name="T29" fmla="*/ 0 h 431"/>
              <a:gd name="T30" fmla="*/ 431 w 432"/>
              <a:gd name="T31" fmla="*/ 215 h 431"/>
              <a:gd name="T32" fmla="*/ 431 w 432"/>
              <a:gd name="T33" fmla="*/ 215 h 431"/>
              <a:gd name="T34" fmla="*/ 216 w 432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2" h="431">
                <a:moveTo>
                  <a:pt x="216" y="120"/>
                </a:moveTo>
                <a:lnTo>
                  <a:pt x="216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6" y="310"/>
                </a:cubicBezTo>
                <a:lnTo>
                  <a:pt x="216" y="310"/>
                </a:lnTo>
                <a:cubicBezTo>
                  <a:pt x="268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8" y="120"/>
                  <a:pt x="216" y="120"/>
                </a:cubicBezTo>
                <a:close/>
                <a:moveTo>
                  <a:pt x="216" y="430"/>
                </a:moveTo>
                <a:lnTo>
                  <a:pt x="216" y="430"/>
                </a:lnTo>
                <a:cubicBezTo>
                  <a:pt x="97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7" y="0"/>
                  <a:pt x="216" y="0"/>
                </a:cubicBezTo>
                <a:lnTo>
                  <a:pt x="216" y="0"/>
                </a:lnTo>
                <a:cubicBezTo>
                  <a:pt x="333" y="0"/>
                  <a:pt x="431" y="97"/>
                  <a:pt x="431" y="215"/>
                </a:cubicBezTo>
                <a:lnTo>
                  <a:pt x="431" y="215"/>
                </a:lnTo>
                <a:cubicBezTo>
                  <a:pt x="431" y="334"/>
                  <a:pt x="333" y="430"/>
                  <a:pt x="216" y="430"/>
                </a:cubicBezTo>
                <a:close/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5" name="Freeform 63">
            <a:extLst>
              <a:ext uri="{FF2B5EF4-FFF2-40B4-BE49-F238E27FC236}">
                <a16:creationId xmlns:a16="http://schemas.microsoft.com/office/drawing/2014/main" id="{70075423-C09C-B242-99AC-4E3D32A75A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01711" y="7934404"/>
            <a:ext cx="134781" cy="2374534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6" name="Freeform 64">
            <a:extLst>
              <a:ext uri="{FF2B5EF4-FFF2-40B4-BE49-F238E27FC236}">
                <a16:creationId xmlns:a16="http://schemas.microsoft.com/office/drawing/2014/main" id="{6EDDC895-0AF2-3340-BD7F-34C45C78F7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9579" y="10191005"/>
            <a:ext cx="299044" cy="299043"/>
          </a:xfrm>
          <a:custGeom>
            <a:avLst/>
            <a:gdLst>
              <a:gd name="T0" fmla="*/ 310 w 311"/>
              <a:gd name="T1" fmla="*/ 155 h 311"/>
              <a:gd name="T2" fmla="*/ 310 w 311"/>
              <a:gd name="T3" fmla="*/ 155 h 311"/>
              <a:gd name="T4" fmla="*/ 154 w 311"/>
              <a:gd name="T5" fmla="*/ 310 h 311"/>
              <a:gd name="T6" fmla="*/ 154 w 311"/>
              <a:gd name="T7" fmla="*/ 310 h 311"/>
              <a:gd name="T8" fmla="*/ 0 w 311"/>
              <a:gd name="T9" fmla="*/ 155 h 311"/>
              <a:gd name="T10" fmla="*/ 0 w 311"/>
              <a:gd name="T11" fmla="*/ 155 h 311"/>
              <a:gd name="T12" fmla="*/ 154 w 311"/>
              <a:gd name="T13" fmla="*/ 0 h 311"/>
              <a:gd name="T14" fmla="*/ 154 w 311"/>
              <a:gd name="T15" fmla="*/ 0 h 311"/>
              <a:gd name="T16" fmla="*/ 310 w 311"/>
              <a:gd name="T17" fmla="*/ 15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1">
                <a:moveTo>
                  <a:pt x="310" y="155"/>
                </a:moveTo>
                <a:lnTo>
                  <a:pt x="310" y="155"/>
                </a:lnTo>
                <a:cubicBezTo>
                  <a:pt x="310" y="241"/>
                  <a:pt x="240" y="310"/>
                  <a:pt x="154" y="310"/>
                </a:cubicBezTo>
                <a:lnTo>
                  <a:pt x="154" y="310"/>
                </a:lnTo>
                <a:cubicBezTo>
                  <a:pt x="69" y="310"/>
                  <a:pt x="0" y="241"/>
                  <a:pt x="0" y="155"/>
                </a:cubicBezTo>
                <a:lnTo>
                  <a:pt x="0" y="155"/>
                </a:lnTo>
                <a:cubicBezTo>
                  <a:pt x="0" y="69"/>
                  <a:pt x="69" y="0"/>
                  <a:pt x="154" y="0"/>
                </a:cubicBezTo>
                <a:lnTo>
                  <a:pt x="154" y="0"/>
                </a:lnTo>
                <a:cubicBezTo>
                  <a:pt x="240" y="0"/>
                  <a:pt x="310" y="69"/>
                  <a:pt x="310" y="155"/>
                </a:cubicBez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7" name="Freeform 65">
            <a:extLst>
              <a:ext uri="{FF2B5EF4-FFF2-40B4-BE49-F238E27FC236}">
                <a16:creationId xmlns:a16="http://schemas.microsoft.com/office/drawing/2014/main" id="{7A908E52-4865-A746-9F9B-1B5F2E208D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62719" y="7482093"/>
            <a:ext cx="412765" cy="412765"/>
          </a:xfrm>
          <a:custGeom>
            <a:avLst/>
            <a:gdLst>
              <a:gd name="T0" fmla="*/ 214 w 430"/>
              <a:gd name="T1" fmla="*/ 120 h 431"/>
              <a:gd name="T2" fmla="*/ 214 w 430"/>
              <a:gd name="T3" fmla="*/ 120 h 431"/>
              <a:gd name="T4" fmla="*/ 119 w 430"/>
              <a:gd name="T5" fmla="*/ 215 h 431"/>
              <a:gd name="T6" fmla="*/ 119 w 430"/>
              <a:gd name="T7" fmla="*/ 215 h 431"/>
              <a:gd name="T8" fmla="*/ 214 w 430"/>
              <a:gd name="T9" fmla="*/ 310 h 431"/>
              <a:gd name="T10" fmla="*/ 214 w 430"/>
              <a:gd name="T11" fmla="*/ 310 h 431"/>
              <a:gd name="T12" fmla="*/ 310 w 430"/>
              <a:gd name="T13" fmla="*/ 215 h 431"/>
              <a:gd name="T14" fmla="*/ 310 w 430"/>
              <a:gd name="T15" fmla="*/ 215 h 431"/>
              <a:gd name="T16" fmla="*/ 214 w 430"/>
              <a:gd name="T17" fmla="*/ 120 h 431"/>
              <a:gd name="T18" fmla="*/ 214 w 430"/>
              <a:gd name="T19" fmla="*/ 430 h 431"/>
              <a:gd name="T20" fmla="*/ 214 w 430"/>
              <a:gd name="T21" fmla="*/ 430 h 431"/>
              <a:gd name="T22" fmla="*/ 0 w 430"/>
              <a:gd name="T23" fmla="*/ 215 h 431"/>
              <a:gd name="T24" fmla="*/ 0 w 430"/>
              <a:gd name="T25" fmla="*/ 215 h 431"/>
              <a:gd name="T26" fmla="*/ 214 w 430"/>
              <a:gd name="T27" fmla="*/ 0 h 431"/>
              <a:gd name="T28" fmla="*/ 214 w 430"/>
              <a:gd name="T29" fmla="*/ 0 h 431"/>
              <a:gd name="T30" fmla="*/ 429 w 430"/>
              <a:gd name="T31" fmla="*/ 215 h 431"/>
              <a:gd name="T32" fmla="*/ 429 w 430"/>
              <a:gd name="T33" fmla="*/ 215 h 431"/>
              <a:gd name="T34" fmla="*/ 214 w 430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0" h="431">
                <a:moveTo>
                  <a:pt x="214" y="120"/>
                </a:moveTo>
                <a:lnTo>
                  <a:pt x="214" y="120"/>
                </a:lnTo>
                <a:cubicBezTo>
                  <a:pt x="162" y="120"/>
                  <a:pt x="119" y="163"/>
                  <a:pt x="119" y="215"/>
                </a:cubicBezTo>
                <a:lnTo>
                  <a:pt x="119" y="215"/>
                </a:lnTo>
                <a:cubicBezTo>
                  <a:pt x="119" y="268"/>
                  <a:pt x="162" y="310"/>
                  <a:pt x="214" y="310"/>
                </a:cubicBezTo>
                <a:lnTo>
                  <a:pt x="214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4" y="120"/>
                </a:cubicBezTo>
                <a:close/>
                <a:moveTo>
                  <a:pt x="214" y="430"/>
                </a:moveTo>
                <a:lnTo>
                  <a:pt x="214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4" y="0"/>
                </a:cubicBezTo>
                <a:lnTo>
                  <a:pt x="214" y="0"/>
                </a:lnTo>
                <a:cubicBezTo>
                  <a:pt x="333" y="0"/>
                  <a:pt x="429" y="97"/>
                  <a:pt x="429" y="215"/>
                </a:cubicBezTo>
                <a:lnTo>
                  <a:pt x="429" y="215"/>
                </a:lnTo>
                <a:cubicBezTo>
                  <a:pt x="429" y="334"/>
                  <a:pt x="333" y="430"/>
                  <a:pt x="214" y="430"/>
                </a:cubicBezTo>
                <a:close/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8" name="Freeform 66">
            <a:extLst>
              <a:ext uri="{FF2B5EF4-FFF2-40B4-BE49-F238E27FC236}">
                <a16:creationId xmlns:a16="http://schemas.microsoft.com/office/drawing/2014/main" id="{AA23A84D-47D2-8747-A81F-4EB5F371FA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6177" y="5324167"/>
            <a:ext cx="134781" cy="3506401"/>
          </a:xfrm>
          <a:custGeom>
            <a:avLst/>
            <a:gdLst>
              <a:gd name="T0" fmla="*/ 138 w 139"/>
              <a:gd name="T1" fmla="*/ 3233 h 3234"/>
              <a:gd name="T2" fmla="*/ 0 w 139"/>
              <a:gd name="T3" fmla="*/ 3233 h 3234"/>
              <a:gd name="T4" fmla="*/ 0 w 139"/>
              <a:gd name="T5" fmla="*/ 0 h 3234"/>
              <a:gd name="T6" fmla="*/ 138 w 139"/>
              <a:gd name="T7" fmla="*/ 0 h 3234"/>
              <a:gd name="T8" fmla="*/ 138 w 139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9" h="3234">
                <a:moveTo>
                  <a:pt x="138" y="3233"/>
                </a:moveTo>
                <a:lnTo>
                  <a:pt x="0" y="3233"/>
                </a:lnTo>
                <a:lnTo>
                  <a:pt x="0" y="0"/>
                </a:lnTo>
                <a:lnTo>
                  <a:pt x="138" y="0"/>
                </a:lnTo>
                <a:lnTo>
                  <a:pt x="138" y="3233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9" name="Freeform 67">
            <a:extLst>
              <a:ext uri="{FF2B5EF4-FFF2-40B4-BE49-F238E27FC236}">
                <a16:creationId xmlns:a16="http://schemas.microsoft.com/office/drawing/2014/main" id="{276347B6-412C-504B-B9D7-346003820B0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56152" y="8712635"/>
            <a:ext cx="294831" cy="294831"/>
          </a:xfrm>
          <a:custGeom>
            <a:avLst/>
            <a:gdLst>
              <a:gd name="T0" fmla="*/ 309 w 310"/>
              <a:gd name="T1" fmla="*/ 154 h 310"/>
              <a:gd name="T2" fmla="*/ 309 w 310"/>
              <a:gd name="T3" fmla="*/ 154 h 310"/>
              <a:gd name="T4" fmla="*/ 154 w 310"/>
              <a:gd name="T5" fmla="*/ 309 h 310"/>
              <a:gd name="T6" fmla="*/ 154 w 310"/>
              <a:gd name="T7" fmla="*/ 309 h 310"/>
              <a:gd name="T8" fmla="*/ 0 w 310"/>
              <a:gd name="T9" fmla="*/ 154 h 310"/>
              <a:gd name="T10" fmla="*/ 0 w 310"/>
              <a:gd name="T11" fmla="*/ 154 h 310"/>
              <a:gd name="T12" fmla="*/ 154 w 310"/>
              <a:gd name="T13" fmla="*/ 0 h 310"/>
              <a:gd name="T14" fmla="*/ 154 w 310"/>
              <a:gd name="T15" fmla="*/ 0 h 310"/>
              <a:gd name="T16" fmla="*/ 309 w 310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0" h="310">
                <a:moveTo>
                  <a:pt x="309" y="154"/>
                </a:moveTo>
                <a:lnTo>
                  <a:pt x="309" y="154"/>
                </a:lnTo>
                <a:cubicBezTo>
                  <a:pt x="309" y="240"/>
                  <a:pt x="239" y="309"/>
                  <a:pt x="154" y="309"/>
                </a:cubicBezTo>
                <a:lnTo>
                  <a:pt x="154" y="309"/>
                </a:lnTo>
                <a:cubicBezTo>
                  <a:pt x="69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69" y="0"/>
                  <a:pt x="154" y="0"/>
                </a:cubicBezTo>
                <a:lnTo>
                  <a:pt x="154" y="0"/>
                </a:lnTo>
                <a:cubicBezTo>
                  <a:pt x="239" y="0"/>
                  <a:pt x="309" y="69"/>
                  <a:pt x="309" y="154"/>
                </a:cubicBez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0" name="Freeform 68">
            <a:extLst>
              <a:ext uri="{FF2B5EF4-FFF2-40B4-BE49-F238E27FC236}">
                <a16:creationId xmlns:a16="http://schemas.microsoft.com/office/drawing/2014/main" id="{E32DE4E7-21B9-BC4D-BC2E-876D555D8A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997185" y="4936318"/>
            <a:ext cx="412765" cy="412765"/>
          </a:xfrm>
          <a:custGeom>
            <a:avLst/>
            <a:gdLst>
              <a:gd name="T0" fmla="*/ 214 w 430"/>
              <a:gd name="T1" fmla="*/ 120 h 431"/>
              <a:gd name="T2" fmla="*/ 214 w 430"/>
              <a:gd name="T3" fmla="*/ 120 h 431"/>
              <a:gd name="T4" fmla="*/ 120 w 430"/>
              <a:gd name="T5" fmla="*/ 215 h 431"/>
              <a:gd name="T6" fmla="*/ 120 w 430"/>
              <a:gd name="T7" fmla="*/ 215 h 431"/>
              <a:gd name="T8" fmla="*/ 214 w 430"/>
              <a:gd name="T9" fmla="*/ 310 h 431"/>
              <a:gd name="T10" fmla="*/ 214 w 430"/>
              <a:gd name="T11" fmla="*/ 310 h 431"/>
              <a:gd name="T12" fmla="*/ 309 w 430"/>
              <a:gd name="T13" fmla="*/ 215 h 431"/>
              <a:gd name="T14" fmla="*/ 309 w 430"/>
              <a:gd name="T15" fmla="*/ 215 h 431"/>
              <a:gd name="T16" fmla="*/ 214 w 430"/>
              <a:gd name="T17" fmla="*/ 120 h 431"/>
              <a:gd name="T18" fmla="*/ 214 w 430"/>
              <a:gd name="T19" fmla="*/ 430 h 431"/>
              <a:gd name="T20" fmla="*/ 214 w 430"/>
              <a:gd name="T21" fmla="*/ 430 h 431"/>
              <a:gd name="T22" fmla="*/ 0 w 430"/>
              <a:gd name="T23" fmla="*/ 215 h 431"/>
              <a:gd name="T24" fmla="*/ 0 w 430"/>
              <a:gd name="T25" fmla="*/ 215 h 431"/>
              <a:gd name="T26" fmla="*/ 214 w 430"/>
              <a:gd name="T27" fmla="*/ 0 h 431"/>
              <a:gd name="T28" fmla="*/ 214 w 430"/>
              <a:gd name="T29" fmla="*/ 0 h 431"/>
              <a:gd name="T30" fmla="*/ 429 w 430"/>
              <a:gd name="T31" fmla="*/ 215 h 431"/>
              <a:gd name="T32" fmla="*/ 429 w 430"/>
              <a:gd name="T33" fmla="*/ 215 h 431"/>
              <a:gd name="T34" fmla="*/ 214 w 430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0" h="431">
                <a:moveTo>
                  <a:pt x="214" y="120"/>
                </a:moveTo>
                <a:lnTo>
                  <a:pt x="214" y="120"/>
                </a:lnTo>
                <a:cubicBezTo>
                  <a:pt x="162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2" y="310"/>
                  <a:pt x="214" y="310"/>
                </a:cubicBezTo>
                <a:lnTo>
                  <a:pt x="214" y="310"/>
                </a:lnTo>
                <a:cubicBezTo>
                  <a:pt x="266" y="310"/>
                  <a:pt x="309" y="268"/>
                  <a:pt x="309" y="215"/>
                </a:cubicBezTo>
                <a:lnTo>
                  <a:pt x="309" y="215"/>
                </a:lnTo>
                <a:cubicBezTo>
                  <a:pt x="309" y="163"/>
                  <a:pt x="266" y="120"/>
                  <a:pt x="214" y="120"/>
                </a:cubicBezTo>
                <a:close/>
                <a:moveTo>
                  <a:pt x="214" y="430"/>
                </a:moveTo>
                <a:lnTo>
                  <a:pt x="214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4" y="0"/>
                </a:cubicBezTo>
                <a:lnTo>
                  <a:pt x="214" y="0"/>
                </a:lnTo>
                <a:cubicBezTo>
                  <a:pt x="332" y="0"/>
                  <a:pt x="429" y="97"/>
                  <a:pt x="429" y="215"/>
                </a:cubicBezTo>
                <a:lnTo>
                  <a:pt x="429" y="215"/>
                </a:lnTo>
                <a:cubicBezTo>
                  <a:pt x="429" y="334"/>
                  <a:pt x="332" y="430"/>
                  <a:pt x="214" y="430"/>
                </a:cubicBezTo>
                <a:close/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1" name="Freeform 69">
            <a:extLst>
              <a:ext uri="{FF2B5EF4-FFF2-40B4-BE49-F238E27FC236}">
                <a16:creationId xmlns:a16="http://schemas.microsoft.com/office/drawing/2014/main" id="{899CD8E2-6D62-7644-8B53-608044A6195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566433" y="7848058"/>
            <a:ext cx="134781" cy="2460880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2" name="Freeform 70">
            <a:extLst>
              <a:ext uri="{FF2B5EF4-FFF2-40B4-BE49-F238E27FC236}">
                <a16:creationId xmlns:a16="http://schemas.microsoft.com/office/drawing/2014/main" id="{C8736CA2-9C30-D74D-91C7-5A5A4A5832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84301" y="10191005"/>
            <a:ext cx="299044" cy="299043"/>
          </a:xfrm>
          <a:custGeom>
            <a:avLst/>
            <a:gdLst>
              <a:gd name="T0" fmla="*/ 310 w 311"/>
              <a:gd name="T1" fmla="*/ 155 h 311"/>
              <a:gd name="T2" fmla="*/ 310 w 311"/>
              <a:gd name="T3" fmla="*/ 155 h 311"/>
              <a:gd name="T4" fmla="*/ 155 w 311"/>
              <a:gd name="T5" fmla="*/ 310 h 311"/>
              <a:gd name="T6" fmla="*/ 155 w 311"/>
              <a:gd name="T7" fmla="*/ 310 h 311"/>
              <a:gd name="T8" fmla="*/ 0 w 311"/>
              <a:gd name="T9" fmla="*/ 155 h 311"/>
              <a:gd name="T10" fmla="*/ 0 w 311"/>
              <a:gd name="T11" fmla="*/ 155 h 311"/>
              <a:gd name="T12" fmla="*/ 155 w 311"/>
              <a:gd name="T13" fmla="*/ 0 h 311"/>
              <a:gd name="T14" fmla="*/ 155 w 311"/>
              <a:gd name="T15" fmla="*/ 0 h 311"/>
              <a:gd name="T16" fmla="*/ 310 w 311"/>
              <a:gd name="T17" fmla="*/ 155 h 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1">
                <a:moveTo>
                  <a:pt x="310" y="155"/>
                </a:moveTo>
                <a:lnTo>
                  <a:pt x="310" y="155"/>
                </a:lnTo>
                <a:cubicBezTo>
                  <a:pt x="310" y="241"/>
                  <a:pt x="240" y="310"/>
                  <a:pt x="155" y="310"/>
                </a:cubicBezTo>
                <a:lnTo>
                  <a:pt x="155" y="310"/>
                </a:lnTo>
                <a:cubicBezTo>
                  <a:pt x="69" y="310"/>
                  <a:pt x="0" y="241"/>
                  <a:pt x="0" y="155"/>
                </a:cubicBezTo>
                <a:lnTo>
                  <a:pt x="0" y="155"/>
                </a:lnTo>
                <a:cubicBezTo>
                  <a:pt x="0" y="69"/>
                  <a:pt x="69" y="0"/>
                  <a:pt x="155" y="0"/>
                </a:cubicBezTo>
                <a:lnTo>
                  <a:pt x="155" y="0"/>
                </a:lnTo>
                <a:cubicBezTo>
                  <a:pt x="240" y="0"/>
                  <a:pt x="310" y="69"/>
                  <a:pt x="310" y="155"/>
                </a:cubicBez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3" name="Freeform 71">
            <a:extLst>
              <a:ext uri="{FF2B5EF4-FFF2-40B4-BE49-F238E27FC236}">
                <a16:creationId xmlns:a16="http://schemas.microsoft.com/office/drawing/2014/main" id="{052224F5-886C-674B-8D0C-4F480302D3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27441" y="7482093"/>
            <a:ext cx="412765" cy="412765"/>
          </a:xfrm>
          <a:custGeom>
            <a:avLst/>
            <a:gdLst>
              <a:gd name="T0" fmla="*/ 215 w 431"/>
              <a:gd name="T1" fmla="*/ 120 h 431"/>
              <a:gd name="T2" fmla="*/ 215 w 431"/>
              <a:gd name="T3" fmla="*/ 120 h 431"/>
              <a:gd name="T4" fmla="*/ 120 w 431"/>
              <a:gd name="T5" fmla="*/ 215 h 431"/>
              <a:gd name="T6" fmla="*/ 120 w 431"/>
              <a:gd name="T7" fmla="*/ 215 h 431"/>
              <a:gd name="T8" fmla="*/ 215 w 431"/>
              <a:gd name="T9" fmla="*/ 310 h 431"/>
              <a:gd name="T10" fmla="*/ 215 w 431"/>
              <a:gd name="T11" fmla="*/ 310 h 431"/>
              <a:gd name="T12" fmla="*/ 310 w 431"/>
              <a:gd name="T13" fmla="*/ 215 h 431"/>
              <a:gd name="T14" fmla="*/ 310 w 431"/>
              <a:gd name="T15" fmla="*/ 215 h 431"/>
              <a:gd name="T16" fmla="*/ 215 w 431"/>
              <a:gd name="T17" fmla="*/ 120 h 431"/>
              <a:gd name="T18" fmla="*/ 215 w 431"/>
              <a:gd name="T19" fmla="*/ 430 h 431"/>
              <a:gd name="T20" fmla="*/ 215 w 431"/>
              <a:gd name="T21" fmla="*/ 430 h 431"/>
              <a:gd name="T22" fmla="*/ 0 w 431"/>
              <a:gd name="T23" fmla="*/ 215 h 431"/>
              <a:gd name="T24" fmla="*/ 0 w 431"/>
              <a:gd name="T25" fmla="*/ 215 h 431"/>
              <a:gd name="T26" fmla="*/ 215 w 431"/>
              <a:gd name="T27" fmla="*/ 0 h 431"/>
              <a:gd name="T28" fmla="*/ 215 w 431"/>
              <a:gd name="T29" fmla="*/ 0 h 431"/>
              <a:gd name="T30" fmla="*/ 430 w 431"/>
              <a:gd name="T31" fmla="*/ 215 h 431"/>
              <a:gd name="T32" fmla="*/ 430 w 431"/>
              <a:gd name="T33" fmla="*/ 215 h 431"/>
              <a:gd name="T34" fmla="*/ 215 w 431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" h="431">
                <a:moveTo>
                  <a:pt x="215" y="120"/>
                </a:moveTo>
                <a:lnTo>
                  <a:pt x="215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5" y="310"/>
                </a:cubicBezTo>
                <a:lnTo>
                  <a:pt x="215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5" y="120"/>
                </a:cubicBezTo>
                <a:close/>
                <a:moveTo>
                  <a:pt x="215" y="430"/>
                </a:move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5" y="0"/>
                </a:cubicBezTo>
                <a:lnTo>
                  <a:pt x="215" y="0"/>
                </a:lnTo>
                <a:cubicBezTo>
                  <a:pt x="333" y="0"/>
                  <a:pt x="430" y="97"/>
                  <a:pt x="430" y="215"/>
                </a:cubicBezTo>
                <a:lnTo>
                  <a:pt x="430" y="215"/>
                </a:lnTo>
                <a:cubicBezTo>
                  <a:pt x="430" y="334"/>
                  <a:pt x="333" y="430"/>
                  <a:pt x="215" y="430"/>
                </a:cubicBezTo>
                <a:close/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4" name="Freeform 72">
            <a:extLst>
              <a:ext uri="{FF2B5EF4-FFF2-40B4-BE49-F238E27FC236}">
                <a16:creationId xmlns:a16="http://schemas.microsoft.com/office/drawing/2014/main" id="{F2E5F5C2-D06F-EE45-B075-BB37687B71E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96686" y="5324167"/>
            <a:ext cx="134781" cy="3506402"/>
          </a:xfrm>
          <a:custGeom>
            <a:avLst/>
            <a:gdLst>
              <a:gd name="T0" fmla="*/ 140 w 141"/>
              <a:gd name="T1" fmla="*/ 3233 h 3234"/>
              <a:gd name="T2" fmla="*/ 0 w 141"/>
              <a:gd name="T3" fmla="*/ 3233 h 3234"/>
              <a:gd name="T4" fmla="*/ 0 w 141"/>
              <a:gd name="T5" fmla="*/ 0 h 3234"/>
              <a:gd name="T6" fmla="*/ 140 w 141"/>
              <a:gd name="T7" fmla="*/ 0 h 3234"/>
              <a:gd name="T8" fmla="*/ 140 w 141"/>
              <a:gd name="T9" fmla="*/ 3233 h 3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41" h="3234">
                <a:moveTo>
                  <a:pt x="140" y="3233"/>
                </a:moveTo>
                <a:lnTo>
                  <a:pt x="0" y="3233"/>
                </a:lnTo>
                <a:lnTo>
                  <a:pt x="0" y="0"/>
                </a:lnTo>
                <a:lnTo>
                  <a:pt x="140" y="0"/>
                </a:lnTo>
                <a:lnTo>
                  <a:pt x="140" y="3233"/>
                </a:ln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5" name="Freeform 73">
            <a:extLst>
              <a:ext uri="{FF2B5EF4-FFF2-40B4-BE49-F238E27FC236}">
                <a16:creationId xmlns:a16="http://schemas.microsoft.com/office/drawing/2014/main" id="{C6470E47-A64A-AD42-A32D-34AF2D14DA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914554" y="8712635"/>
            <a:ext cx="299044" cy="294831"/>
          </a:xfrm>
          <a:custGeom>
            <a:avLst/>
            <a:gdLst>
              <a:gd name="T0" fmla="*/ 310 w 311"/>
              <a:gd name="T1" fmla="*/ 154 h 310"/>
              <a:gd name="T2" fmla="*/ 310 w 311"/>
              <a:gd name="T3" fmla="*/ 154 h 310"/>
              <a:gd name="T4" fmla="*/ 155 w 311"/>
              <a:gd name="T5" fmla="*/ 309 h 310"/>
              <a:gd name="T6" fmla="*/ 155 w 311"/>
              <a:gd name="T7" fmla="*/ 309 h 310"/>
              <a:gd name="T8" fmla="*/ 0 w 311"/>
              <a:gd name="T9" fmla="*/ 154 h 310"/>
              <a:gd name="T10" fmla="*/ 0 w 311"/>
              <a:gd name="T11" fmla="*/ 154 h 310"/>
              <a:gd name="T12" fmla="*/ 155 w 311"/>
              <a:gd name="T13" fmla="*/ 0 h 310"/>
              <a:gd name="T14" fmla="*/ 155 w 311"/>
              <a:gd name="T15" fmla="*/ 0 h 310"/>
              <a:gd name="T16" fmla="*/ 310 w 311"/>
              <a:gd name="T17" fmla="*/ 154 h 31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311" h="310">
                <a:moveTo>
                  <a:pt x="310" y="154"/>
                </a:moveTo>
                <a:lnTo>
                  <a:pt x="310" y="154"/>
                </a:lnTo>
                <a:cubicBezTo>
                  <a:pt x="310" y="240"/>
                  <a:pt x="241" y="309"/>
                  <a:pt x="155" y="309"/>
                </a:cubicBezTo>
                <a:lnTo>
                  <a:pt x="155" y="309"/>
                </a:lnTo>
                <a:cubicBezTo>
                  <a:pt x="69" y="309"/>
                  <a:pt x="0" y="240"/>
                  <a:pt x="0" y="154"/>
                </a:cubicBezTo>
                <a:lnTo>
                  <a:pt x="0" y="154"/>
                </a:lnTo>
                <a:cubicBezTo>
                  <a:pt x="0" y="69"/>
                  <a:pt x="69" y="0"/>
                  <a:pt x="155" y="0"/>
                </a:cubicBezTo>
                <a:lnTo>
                  <a:pt x="155" y="0"/>
                </a:lnTo>
                <a:cubicBezTo>
                  <a:pt x="241" y="0"/>
                  <a:pt x="310" y="69"/>
                  <a:pt x="310" y="154"/>
                </a:cubicBezTo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6" name="Freeform 74">
            <a:extLst>
              <a:ext uri="{FF2B5EF4-FFF2-40B4-BE49-F238E27FC236}">
                <a16:creationId xmlns:a16="http://schemas.microsoft.com/office/drawing/2014/main" id="{97527F7D-5B94-3048-842D-3F2A406734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857694" y="4936318"/>
            <a:ext cx="412765" cy="412765"/>
          </a:xfrm>
          <a:custGeom>
            <a:avLst/>
            <a:gdLst>
              <a:gd name="T0" fmla="*/ 215 w 431"/>
              <a:gd name="T1" fmla="*/ 120 h 431"/>
              <a:gd name="T2" fmla="*/ 215 w 431"/>
              <a:gd name="T3" fmla="*/ 120 h 431"/>
              <a:gd name="T4" fmla="*/ 120 w 431"/>
              <a:gd name="T5" fmla="*/ 215 h 431"/>
              <a:gd name="T6" fmla="*/ 120 w 431"/>
              <a:gd name="T7" fmla="*/ 215 h 431"/>
              <a:gd name="T8" fmla="*/ 215 w 431"/>
              <a:gd name="T9" fmla="*/ 310 h 431"/>
              <a:gd name="T10" fmla="*/ 215 w 431"/>
              <a:gd name="T11" fmla="*/ 310 h 431"/>
              <a:gd name="T12" fmla="*/ 310 w 431"/>
              <a:gd name="T13" fmla="*/ 215 h 431"/>
              <a:gd name="T14" fmla="*/ 310 w 431"/>
              <a:gd name="T15" fmla="*/ 215 h 431"/>
              <a:gd name="T16" fmla="*/ 215 w 431"/>
              <a:gd name="T17" fmla="*/ 120 h 431"/>
              <a:gd name="T18" fmla="*/ 215 w 431"/>
              <a:gd name="T19" fmla="*/ 430 h 431"/>
              <a:gd name="T20" fmla="*/ 215 w 431"/>
              <a:gd name="T21" fmla="*/ 430 h 431"/>
              <a:gd name="T22" fmla="*/ 0 w 431"/>
              <a:gd name="T23" fmla="*/ 215 h 431"/>
              <a:gd name="T24" fmla="*/ 0 w 431"/>
              <a:gd name="T25" fmla="*/ 215 h 431"/>
              <a:gd name="T26" fmla="*/ 215 w 431"/>
              <a:gd name="T27" fmla="*/ 0 h 431"/>
              <a:gd name="T28" fmla="*/ 215 w 431"/>
              <a:gd name="T29" fmla="*/ 0 h 431"/>
              <a:gd name="T30" fmla="*/ 430 w 431"/>
              <a:gd name="T31" fmla="*/ 215 h 431"/>
              <a:gd name="T32" fmla="*/ 430 w 431"/>
              <a:gd name="T33" fmla="*/ 215 h 431"/>
              <a:gd name="T34" fmla="*/ 215 w 431"/>
              <a:gd name="T35" fmla="*/ 430 h 43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431" h="431">
                <a:moveTo>
                  <a:pt x="215" y="120"/>
                </a:moveTo>
                <a:lnTo>
                  <a:pt x="215" y="120"/>
                </a:lnTo>
                <a:cubicBezTo>
                  <a:pt x="163" y="120"/>
                  <a:pt x="120" y="163"/>
                  <a:pt x="120" y="215"/>
                </a:cubicBezTo>
                <a:lnTo>
                  <a:pt x="120" y="215"/>
                </a:lnTo>
                <a:cubicBezTo>
                  <a:pt x="120" y="268"/>
                  <a:pt x="163" y="310"/>
                  <a:pt x="215" y="310"/>
                </a:cubicBezTo>
                <a:lnTo>
                  <a:pt x="215" y="310"/>
                </a:lnTo>
                <a:cubicBezTo>
                  <a:pt x="267" y="310"/>
                  <a:pt x="310" y="268"/>
                  <a:pt x="310" y="215"/>
                </a:cubicBezTo>
                <a:lnTo>
                  <a:pt x="310" y="215"/>
                </a:lnTo>
                <a:cubicBezTo>
                  <a:pt x="310" y="163"/>
                  <a:pt x="267" y="120"/>
                  <a:pt x="215" y="120"/>
                </a:cubicBezTo>
                <a:close/>
                <a:moveTo>
                  <a:pt x="215" y="430"/>
                </a:moveTo>
                <a:lnTo>
                  <a:pt x="215" y="430"/>
                </a:lnTo>
                <a:cubicBezTo>
                  <a:pt x="96" y="430"/>
                  <a:pt x="0" y="334"/>
                  <a:pt x="0" y="215"/>
                </a:cubicBezTo>
                <a:lnTo>
                  <a:pt x="0" y="215"/>
                </a:lnTo>
                <a:cubicBezTo>
                  <a:pt x="0" y="97"/>
                  <a:pt x="96" y="0"/>
                  <a:pt x="215" y="0"/>
                </a:cubicBezTo>
                <a:lnTo>
                  <a:pt x="215" y="0"/>
                </a:lnTo>
                <a:cubicBezTo>
                  <a:pt x="334" y="0"/>
                  <a:pt x="430" y="97"/>
                  <a:pt x="430" y="215"/>
                </a:cubicBezTo>
                <a:lnTo>
                  <a:pt x="430" y="215"/>
                </a:lnTo>
                <a:cubicBezTo>
                  <a:pt x="430" y="334"/>
                  <a:pt x="334" y="430"/>
                  <a:pt x="215" y="430"/>
                </a:cubicBezTo>
                <a:close/>
              </a:path>
            </a:pathLst>
          </a:custGeom>
          <a:solidFill>
            <a:schemeClr val="accent5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2" name="Freeform 91">
            <a:extLst>
              <a:ext uri="{FF2B5EF4-FFF2-40B4-BE49-F238E27FC236}">
                <a16:creationId xmlns:a16="http://schemas.microsoft.com/office/drawing/2014/main" id="{9724573F-AEF9-D54B-8AEA-816C5B92C8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4017" y="7848058"/>
            <a:ext cx="1473206" cy="1280580"/>
          </a:xfrm>
          <a:custGeom>
            <a:avLst/>
            <a:gdLst>
              <a:gd name="connsiteX0" fmla="*/ 218814 w 1473206"/>
              <a:gd name="connsiteY0" fmla="*/ 738987 h 1280580"/>
              <a:gd name="connsiteX1" fmla="*/ 204606 w 1473206"/>
              <a:gd name="connsiteY1" fmla="*/ 794314 h 1280580"/>
              <a:gd name="connsiteX2" fmla="*/ 130720 w 1473206"/>
              <a:gd name="connsiteY2" fmla="*/ 815300 h 1280580"/>
              <a:gd name="connsiteX3" fmla="*/ 57782 w 1473206"/>
              <a:gd name="connsiteY3" fmla="*/ 925953 h 1280580"/>
              <a:gd name="connsiteX4" fmla="*/ 135456 w 1473206"/>
              <a:gd name="connsiteY4" fmla="*/ 967925 h 1280580"/>
              <a:gd name="connsiteX5" fmla="*/ 234918 w 1473206"/>
              <a:gd name="connsiteY5" fmla="*/ 1042330 h 1280580"/>
              <a:gd name="connsiteX6" fmla="*/ 99461 w 1473206"/>
              <a:gd name="connsiteY6" fmla="*/ 1251236 h 1280580"/>
              <a:gd name="connsiteX7" fmla="*/ 0 w 1473206"/>
              <a:gd name="connsiteY7" fmla="*/ 1279853 h 1280580"/>
              <a:gd name="connsiteX8" fmla="*/ 12314 w 1473206"/>
              <a:gd name="connsiteY8" fmla="*/ 1223573 h 1280580"/>
              <a:gd name="connsiteX9" fmla="*/ 102303 w 1473206"/>
              <a:gd name="connsiteY9" fmla="*/ 1200679 h 1280580"/>
              <a:gd name="connsiteX10" fmla="*/ 183766 w 1473206"/>
              <a:gd name="connsiteY10" fmla="*/ 1076671 h 1280580"/>
              <a:gd name="connsiteX11" fmla="*/ 109881 w 1473206"/>
              <a:gd name="connsiteY11" fmla="*/ 1029929 h 1280580"/>
              <a:gd name="connsiteX12" fmla="*/ 7578 w 1473206"/>
              <a:gd name="connsiteY12" fmla="*/ 962202 h 1280580"/>
              <a:gd name="connsiteX13" fmla="*/ 132615 w 1473206"/>
              <a:gd name="connsiteY13" fmla="*/ 766650 h 1280580"/>
              <a:gd name="connsiteX14" fmla="*/ 218814 w 1473206"/>
              <a:gd name="connsiteY14" fmla="*/ 738987 h 1280580"/>
              <a:gd name="connsiteX15" fmla="*/ 550803 w 1473206"/>
              <a:gd name="connsiteY15" fmla="*/ 530696 h 1280580"/>
              <a:gd name="connsiteX16" fmla="*/ 550803 w 1473206"/>
              <a:gd name="connsiteY16" fmla="*/ 580421 h 1280580"/>
              <a:gd name="connsiteX17" fmla="*/ 431697 w 1473206"/>
              <a:gd name="connsiteY17" fmla="*/ 650227 h 1280580"/>
              <a:gd name="connsiteX18" fmla="*/ 432650 w 1473206"/>
              <a:gd name="connsiteY18" fmla="*/ 1051851 h 1280580"/>
              <a:gd name="connsiteX19" fmla="*/ 381196 w 1473206"/>
              <a:gd name="connsiteY19" fmla="*/ 1081495 h 1280580"/>
              <a:gd name="connsiteX20" fmla="*/ 380243 w 1473206"/>
              <a:gd name="connsiteY20" fmla="*/ 679871 h 1280580"/>
              <a:gd name="connsiteX21" fmla="*/ 261138 w 1473206"/>
              <a:gd name="connsiteY21" fmla="*/ 747764 h 1280580"/>
              <a:gd name="connsiteX22" fmla="*/ 261138 w 1473206"/>
              <a:gd name="connsiteY22" fmla="*/ 698996 h 1280580"/>
              <a:gd name="connsiteX23" fmla="*/ 681762 w 1473206"/>
              <a:gd name="connsiteY23" fmla="*/ 507868 h 1280580"/>
              <a:gd name="connsiteX24" fmla="*/ 662662 w 1473206"/>
              <a:gd name="connsiteY24" fmla="*/ 601614 h 1280580"/>
              <a:gd name="connsiteX25" fmla="*/ 624461 w 1473206"/>
              <a:gd name="connsiteY25" fmla="*/ 754669 h 1280580"/>
              <a:gd name="connsiteX26" fmla="*/ 742883 w 1473206"/>
              <a:gd name="connsiteY26" fmla="*/ 685795 h 1280580"/>
              <a:gd name="connsiteX27" fmla="*/ 704683 w 1473206"/>
              <a:gd name="connsiteY27" fmla="*/ 577699 h 1280580"/>
              <a:gd name="connsiteX28" fmla="*/ 683672 w 1473206"/>
              <a:gd name="connsiteY28" fmla="*/ 507868 h 1280580"/>
              <a:gd name="connsiteX29" fmla="*/ 715188 w 1473206"/>
              <a:gd name="connsiteY29" fmla="*/ 438036 h 1280580"/>
              <a:gd name="connsiteX30" fmla="*/ 849846 w 1473206"/>
              <a:gd name="connsiteY30" fmla="*/ 811109 h 1280580"/>
              <a:gd name="connsiteX31" fmla="*/ 795410 w 1473206"/>
              <a:gd name="connsiteY31" fmla="*/ 843633 h 1280580"/>
              <a:gd name="connsiteX32" fmla="*/ 753389 w 1473206"/>
              <a:gd name="connsiteY32" fmla="*/ 725972 h 1280580"/>
              <a:gd name="connsiteX33" fmla="*/ 613956 w 1473206"/>
              <a:gd name="connsiteY33" fmla="*/ 806326 h 1280580"/>
              <a:gd name="connsiteX34" fmla="*/ 573845 w 1473206"/>
              <a:gd name="connsiteY34" fmla="*/ 970860 h 1280580"/>
              <a:gd name="connsiteX35" fmla="*/ 522274 w 1473206"/>
              <a:gd name="connsiteY35" fmla="*/ 1001471 h 1280580"/>
              <a:gd name="connsiteX36" fmla="*/ 654067 w 1473206"/>
              <a:gd name="connsiteY36" fmla="*/ 472474 h 1280580"/>
              <a:gd name="connsiteX37" fmla="*/ 1070770 w 1473206"/>
              <a:gd name="connsiteY37" fmla="*/ 293064 h 1280580"/>
              <a:gd name="connsiteX38" fmla="*/ 1006420 w 1473206"/>
              <a:gd name="connsiteY38" fmla="*/ 310635 h 1280580"/>
              <a:gd name="connsiteX39" fmla="*/ 955986 w 1473206"/>
              <a:gd name="connsiteY39" fmla="*/ 344103 h 1280580"/>
              <a:gd name="connsiteX40" fmla="*/ 956938 w 1473206"/>
              <a:gd name="connsiteY40" fmla="*/ 508578 h 1280580"/>
              <a:gd name="connsiteX41" fmla="*/ 1008323 w 1473206"/>
              <a:gd name="connsiteY41" fmla="*/ 478934 h 1280580"/>
              <a:gd name="connsiteX42" fmla="*/ 1095868 w 1473206"/>
              <a:gd name="connsiteY42" fmla="*/ 342191 h 1280580"/>
              <a:gd name="connsiteX43" fmla="*/ 1070770 w 1473206"/>
              <a:gd name="connsiteY43" fmla="*/ 293064 h 1280580"/>
              <a:gd name="connsiteX44" fmla="*/ 1095213 w 1473206"/>
              <a:gd name="connsiteY44" fmla="*/ 233702 h 1280580"/>
              <a:gd name="connsiteX45" fmla="*/ 1115851 w 1473206"/>
              <a:gd name="connsiteY45" fmla="*/ 237960 h 1280580"/>
              <a:gd name="connsiteX46" fmla="*/ 1146301 w 1473206"/>
              <a:gd name="connsiteY46" fmla="*/ 305854 h 1280580"/>
              <a:gd name="connsiteX47" fmla="*/ 1073030 w 1473206"/>
              <a:gd name="connsiteY47" fmla="*/ 464591 h 1280580"/>
              <a:gd name="connsiteX48" fmla="*/ 1073030 w 1473206"/>
              <a:gd name="connsiteY48" fmla="*/ 466503 h 1280580"/>
              <a:gd name="connsiteX49" fmla="*/ 1131076 w 1473206"/>
              <a:gd name="connsiteY49" fmla="*/ 524834 h 1280580"/>
              <a:gd name="connsiteX50" fmla="*/ 1161526 w 1473206"/>
              <a:gd name="connsiteY50" fmla="*/ 630978 h 1280580"/>
              <a:gd name="connsiteX51" fmla="*/ 1109190 w 1473206"/>
              <a:gd name="connsiteY51" fmla="*/ 660621 h 1280580"/>
              <a:gd name="connsiteX52" fmla="*/ 1082546 w 1473206"/>
              <a:gd name="connsiteY52" fmla="*/ 567865 h 1280580"/>
              <a:gd name="connsiteX53" fmla="*/ 1004516 w 1473206"/>
              <a:gd name="connsiteY53" fmla="*/ 525791 h 1280580"/>
              <a:gd name="connsiteX54" fmla="*/ 956938 w 1473206"/>
              <a:gd name="connsiteY54" fmla="*/ 553521 h 1280580"/>
              <a:gd name="connsiteX55" fmla="*/ 957889 w 1473206"/>
              <a:gd name="connsiteY55" fmla="*/ 748596 h 1280580"/>
              <a:gd name="connsiteX56" fmla="*/ 906504 w 1473206"/>
              <a:gd name="connsiteY56" fmla="*/ 778240 h 1280580"/>
              <a:gd name="connsiteX57" fmla="*/ 905553 w 1473206"/>
              <a:gd name="connsiteY57" fmla="*/ 332629 h 1280580"/>
              <a:gd name="connsiteX58" fmla="*/ 1002613 w 1473206"/>
              <a:gd name="connsiteY58" fmla="*/ 266647 h 1280580"/>
              <a:gd name="connsiteX59" fmla="*/ 1095213 w 1473206"/>
              <a:gd name="connsiteY59" fmla="*/ 233702 h 1280580"/>
              <a:gd name="connsiteX60" fmla="*/ 1473206 w 1473206"/>
              <a:gd name="connsiteY60" fmla="*/ 0 h 1280580"/>
              <a:gd name="connsiteX61" fmla="*/ 1473206 w 1473206"/>
              <a:gd name="connsiteY61" fmla="*/ 49725 h 1280580"/>
              <a:gd name="connsiteX62" fmla="*/ 1353146 w 1473206"/>
              <a:gd name="connsiteY62" fmla="*/ 119531 h 1280580"/>
              <a:gd name="connsiteX63" fmla="*/ 1354099 w 1473206"/>
              <a:gd name="connsiteY63" fmla="*/ 520199 h 1280580"/>
              <a:gd name="connsiteX64" fmla="*/ 1303597 w 1473206"/>
              <a:gd name="connsiteY64" fmla="*/ 550799 h 1280580"/>
              <a:gd name="connsiteX65" fmla="*/ 1301692 w 1473206"/>
              <a:gd name="connsiteY65" fmla="*/ 148219 h 1280580"/>
              <a:gd name="connsiteX66" fmla="*/ 1183537 w 1473206"/>
              <a:gd name="connsiteY66" fmla="*/ 217069 h 1280580"/>
              <a:gd name="connsiteX67" fmla="*/ 1183537 w 1473206"/>
              <a:gd name="connsiteY67" fmla="*/ 168300 h 12805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</a:cxnLst>
            <a:rect l="l" t="t" r="r" b="b"/>
            <a:pathLst>
              <a:path w="1473206" h="1280580">
                <a:moveTo>
                  <a:pt x="218814" y="738987"/>
                </a:moveTo>
                <a:lnTo>
                  <a:pt x="204606" y="794314"/>
                </a:lnTo>
                <a:cubicBezTo>
                  <a:pt x="192291" y="793360"/>
                  <a:pt x="166716" y="795267"/>
                  <a:pt x="130720" y="815300"/>
                </a:cubicBezTo>
                <a:cubicBezTo>
                  <a:pt x="77674" y="846779"/>
                  <a:pt x="57782" y="895428"/>
                  <a:pt x="57782" y="925953"/>
                </a:cubicBezTo>
                <a:cubicBezTo>
                  <a:pt x="57782" y="967925"/>
                  <a:pt x="81463" y="974602"/>
                  <a:pt x="135456" y="967925"/>
                </a:cubicBezTo>
                <a:cubicBezTo>
                  <a:pt x="201764" y="959340"/>
                  <a:pt x="234918" y="975556"/>
                  <a:pt x="234918" y="1042330"/>
                </a:cubicBezTo>
                <a:cubicBezTo>
                  <a:pt x="234918" y="1111965"/>
                  <a:pt x="191344" y="1197817"/>
                  <a:pt x="99461" y="1251236"/>
                </a:cubicBezTo>
                <a:cubicBezTo>
                  <a:pt x="61571" y="1272222"/>
                  <a:pt x="20839" y="1283669"/>
                  <a:pt x="0" y="1279853"/>
                </a:cubicBezTo>
                <a:lnTo>
                  <a:pt x="12314" y="1223573"/>
                </a:lnTo>
                <a:cubicBezTo>
                  <a:pt x="35048" y="1226435"/>
                  <a:pt x="68202" y="1221665"/>
                  <a:pt x="102303" y="1200679"/>
                </a:cubicBezTo>
                <a:cubicBezTo>
                  <a:pt x="154401" y="1171108"/>
                  <a:pt x="183766" y="1122458"/>
                  <a:pt x="183766" y="1076671"/>
                </a:cubicBezTo>
                <a:cubicBezTo>
                  <a:pt x="183766" y="1034699"/>
                  <a:pt x="162927" y="1022298"/>
                  <a:pt x="109881" y="1029929"/>
                </a:cubicBezTo>
                <a:cubicBezTo>
                  <a:pt x="47362" y="1040422"/>
                  <a:pt x="7578" y="1026114"/>
                  <a:pt x="7578" y="962202"/>
                </a:cubicBezTo>
                <a:cubicBezTo>
                  <a:pt x="6630" y="891612"/>
                  <a:pt x="56835" y="810530"/>
                  <a:pt x="132615" y="766650"/>
                </a:cubicBezTo>
                <a:cubicBezTo>
                  <a:pt x="172399" y="742802"/>
                  <a:pt x="201764" y="737079"/>
                  <a:pt x="218814" y="738987"/>
                </a:cubicBezTo>
                <a:close/>
                <a:moveTo>
                  <a:pt x="550803" y="530696"/>
                </a:moveTo>
                <a:lnTo>
                  <a:pt x="550803" y="580421"/>
                </a:lnTo>
                <a:lnTo>
                  <a:pt x="431697" y="650227"/>
                </a:lnTo>
                <a:lnTo>
                  <a:pt x="432650" y="1051851"/>
                </a:lnTo>
                <a:lnTo>
                  <a:pt x="381196" y="1081495"/>
                </a:lnTo>
                <a:lnTo>
                  <a:pt x="380243" y="679871"/>
                </a:lnTo>
                <a:lnTo>
                  <a:pt x="261138" y="747764"/>
                </a:lnTo>
                <a:lnTo>
                  <a:pt x="261138" y="698996"/>
                </a:lnTo>
                <a:close/>
                <a:moveTo>
                  <a:pt x="681762" y="507868"/>
                </a:moveTo>
                <a:cubicBezTo>
                  <a:pt x="676987" y="538479"/>
                  <a:pt x="670302" y="569090"/>
                  <a:pt x="662662" y="601614"/>
                </a:cubicBezTo>
                <a:lnTo>
                  <a:pt x="624461" y="754669"/>
                </a:lnTo>
                <a:lnTo>
                  <a:pt x="742883" y="685795"/>
                </a:lnTo>
                <a:lnTo>
                  <a:pt x="704683" y="577699"/>
                </a:lnTo>
                <a:cubicBezTo>
                  <a:pt x="695132" y="553784"/>
                  <a:pt x="689402" y="529870"/>
                  <a:pt x="683672" y="507868"/>
                </a:cubicBezTo>
                <a:close/>
                <a:moveTo>
                  <a:pt x="715188" y="438036"/>
                </a:moveTo>
                <a:lnTo>
                  <a:pt x="849846" y="811109"/>
                </a:lnTo>
                <a:lnTo>
                  <a:pt x="795410" y="843633"/>
                </a:lnTo>
                <a:lnTo>
                  <a:pt x="753389" y="725972"/>
                </a:lnTo>
                <a:lnTo>
                  <a:pt x="613956" y="806326"/>
                </a:lnTo>
                <a:lnTo>
                  <a:pt x="573845" y="970860"/>
                </a:lnTo>
                <a:lnTo>
                  <a:pt x="522274" y="1001471"/>
                </a:lnTo>
                <a:lnTo>
                  <a:pt x="654067" y="472474"/>
                </a:lnTo>
                <a:close/>
                <a:moveTo>
                  <a:pt x="1070770" y="293064"/>
                </a:moveTo>
                <a:cubicBezTo>
                  <a:pt x="1054950" y="288641"/>
                  <a:pt x="1032588" y="295335"/>
                  <a:pt x="1006420" y="310635"/>
                </a:cubicBezTo>
                <a:cubicBezTo>
                  <a:pt x="981679" y="324022"/>
                  <a:pt x="964550" y="337410"/>
                  <a:pt x="955986" y="344103"/>
                </a:cubicBezTo>
                <a:lnTo>
                  <a:pt x="956938" y="508578"/>
                </a:lnTo>
                <a:lnTo>
                  <a:pt x="1008323" y="478934"/>
                </a:lnTo>
                <a:cubicBezTo>
                  <a:pt x="1061611" y="448334"/>
                  <a:pt x="1096819" y="393828"/>
                  <a:pt x="1095868" y="342191"/>
                </a:cubicBezTo>
                <a:cubicBezTo>
                  <a:pt x="1095868" y="313025"/>
                  <a:pt x="1086590" y="297486"/>
                  <a:pt x="1070770" y="293064"/>
                </a:cubicBezTo>
                <a:close/>
                <a:moveTo>
                  <a:pt x="1095213" y="233702"/>
                </a:moveTo>
                <a:cubicBezTo>
                  <a:pt x="1102826" y="233896"/>
                  <a:pt x="1109666" y="235330"/>
                  <a:pt x="1115851" y="237960"/>
                </a:cubicBezTo>
                <a:cubicBezTo>
                  <a:pt x="1134882" y="247522"/>
                  <a:pt x="1146301" y="271429"/>
                  <a:pt x="1146301" y="305854"/>
                </a:cubicBezTo>
                <a:cubicBezTo>
                  <a:pt x="1147253" y="366097"/>
                  <a:pt x="1113947" y="424428"/>
                  <a:pt x="1073030" y="464591"/>
                </a:cubicBezTo>
                <a:lnTo>
                  <a:pt x="1073030" y="466503"/>
                </a:lnTo>
                <a:cubicBezTo>
                  <a:pt x="1103480" y="460766"/>
                  <a:pt x="1121560" y="482759"/>
                  <a:pt x="1131076" y="524834"/>
                </a:cubicBezTo>
                <a:cubicBezTo>
                  <a:pt x="1144398" y="580296"/>
                  <a:pt x="1152962" y="617590"/>
                  <a:pt x="1161526" y="630978"/>
                </a:cubicBezTo>
                <a:lnTo>
                  <a:pt x="1109190" y="660621"/>
                </a:lnTo>
                <a:cubicBezTo>
                  <a:pt x="1102529" y="652015"/>
                  <a:pt x="1093964" y="617590"/>
                  <a:pt x="1082546" y="567865"/>
                </a:cubicBezTo>
                <a:cubicBezTo>
                  <a:pt x="1071127" y="512403"/>
                  <a:pt x="1050192" y="500928"/>
                  <a:pt x="1004516" y="525791"/>
                </a:cubicBezTo>
                <a:lnTo>
                  <a:pt x="956938" y="553521"/>
                </a:lnTo>
                <a:lnTo>
                  <a:pt x="957889" y="748596"/>
                </a:lnTo>
                <a:lnTo>
                  <a:pt x="906504" y="778240"/>
                </a:lnTo>
                <a:lnTo>
                  <a:pt x="905553" y="332629"/>
                </a:lnTo>
                <a:cubicBezTo>
                  <a:pt x="931245" y="311591"/>
                  <a:pt x="967405" y="286729"/>
                  <a:pt x="1002613" y="266647"/>
                </a:cubicBezTo>
                <a:cubicBezTo>
                  <a:pt x="1042579" y="243697"/>
                  <a:pt x="1072376" y="233119"/>
                  <a:pt x="1095213" y="233702"/>
                </a:cubicBezTo>
                <a:close/>
                <a:moveTo>
                  <a:pt x="1473206" y="0"/>
                </a:moveTo>
                <a:lnTo>
                  <a:pt x="1473206" y="49725"/>
                </a:lnTo>
                <a:lnTo>
                  <a:pt x="1353146" y="119531"/>
                </a:lnTo>
                <a:lnTo>
                  <a:pt x="1354099" y="520199"/>
                </a:lnTo>
                <a:lnTo>
                  <a:pt x="1303597" y="550799"/>
                </a:lnTo>
                <a:lnTo>
                  <a:pt x="1301692" y="148219"/>
                </a:lnTo>
                <a:lnTo>
                  <a:pt x="1183537" y="217069"/>
                </a:lnTo>
                <a:lnTo>
                  <a:pt x="1183537" y="1683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3" name="Freeform 92">
            <a:extLst>
              <a:ext uri="{FF2B5EF4-FFF2-40B4-BE49-F238E27FC236}">
                <a16:creationId xmlns:a16="http://schemas.microsoft.com/office/drawing/2014/main" id="{8AA26353-4B2A-8740-B472-1664598C0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622049" y="7934404"/>
            <a:ext cx="1523740" cy="1329999"/>
          </a:xfrm>
          <a:custGeom>
            <a:avLst/>
            <a:gdLst>
              <a:gd name="connsiteX0" fmla="*/ 1230830 w 1523740"/>
              <a:gd name="connsiteY0" fmla="*/ 711807 h 1329999"/>
              <a:gd name="connsiteX1" fmla="*/ 1281730 w 1523740"/>
              <a:gd name="connsiteY1" fmla="*/ 741381 h 1329999"/>
              <a:gd name="connsiteX2" fmla="*/ 1281730 w 1523740"/>
              <a:gd name="connsiteY2" fmla="*/ 929319 h 1329999"/>
              <a:gd name="connsiteX3" fmla="*/ 1471882 w 1523740"/>
              <a:gd name="connsiteY3" fmla="*/ 1039029 h 1329999"/>
              <a:gd name="connsiteX4" fmla="*/ 1472842 w 1523740"/>
              <a:gd name="connsiteY4" fmla="*/ 850137 h 1329999"/>
              <a:gd name="connsiteX5" fmla="*/ 1523740 w 1523740"/>
              <a:gd name="connsiteY5" fmla="*/ 879711 h 1329999"/>
              <a:gd name="connsiteX6" fmla="*/ 1522780 w 1523740"/>
              <a:gd name="connsiteY6" fmla="*/ 1329999 h 1329999"/>
              <a:gd name="connsiteX7" fmla="*/ 1470920 w 1523740"/>
              <a:gd name="connsiteY7" fmla="*/ 1300425 h 1329999"/>
              <a:gd name="connsiteX8" fmla="*/ 1471882 w 1523740"/>
              <a:gd name="connsiteY8" fmla="*/ 1089591 h 1329999"/>
              <a:gd name="connsiteX9" fmla="*/ 1280770 w 1523740"/>
              <a:gd name="connsiteY9" fmla="*/ 979881 h 1329999"/>
              <a:gd name="connsiteX10" fmla="*/ 1279808 w 1523740"/>
              <a:gd name="connsiteY10" fmla="*/ 1190715 h 1329999"/>
              <a:gd name="connsiteX11" fmla="*/ 1229870 w 1523740"/>
              <a:gd name="connsiteY11" fmla="*/ 1162095 h 1329999"/>
              <a:gd name="connsiteX12" fmla="*/ 1007356 w 1523740"/>
              <a:gd name="connsiteY12" fmla="*/ 583531 h 1329999"/>
              <a:gd name="connsiteX13" fmla="*/ 1059724 w 1523740"/>
              <a:gd name="connsiteY13" fmla="*/ 604106 h 1329999"/>
              <a:gd name="connsiteX14" fmla="*/ 1147112 w 1523740"/>
              <a:gd name="connsiteY14" fmla="*/ 676677 h 1329999"/>
              <a:gd name="connsiteX15" fmla="*/ 1132708 w 1523740"/>
              <a:gd name="connsiteY15" fmla="*/ 715828 h 1329999"/>
              <a:gd name="connsiteX16" fmla="*/ 1057802 w 1523740"/>
              <a:gd name="connsiteY16" fmla="*/ 651850 h 1329999"/>
              <a:gd name="connsiteX17" fmla="*/ 983858 w 1523740"/>
              <a:gd name="connsiteY17" fmla="*/ 676677 h 1329999"/>
              <a:gd name="connsiteX18" fmla="*/ 1061644 w 1523740"/>
              <a:gd name="connsiteY18" fmla="*/ 808452 h 1329999"/>
              <a:gd name="connsiteX19" fmla="*/ 1161516 w 1523740"/>
              <a:gd name="connsiteY19" fmla="*/ 998474 h 1329999"/>
              <a:gd name="connsiteX20" fmla="*/ 1023232 w 1523740"/>
              <a:gd name="connsiteY20" fmla="*/ 1049083 h 1329999"/>
              <a:gd name="connsiteX21" fmla="*/ 922398 w 1523740"/>
              <a:gd name="connsiteY21" fmla="*/ 963144 h 1329999"/>
              <a:gd name="connsiteX22" fmla="*/ 935844 w 1523740"/>
              <a:gd name="connsiteY22" fmla="*/ 921128 h 1329999"/>
              <a:gd name="connsiteX23" fmla="*/ 1027074 w 1523740"/>
              <a:gd name="connsiteY23" fmla="*/ 1003249 h 1329999"/>
              <a:gd name="connsiteX24" fmla="*/ 1109660 w 1523740"/>
              <a:gd name="connsiteY24" fmla="*/ 973647 h 1329999"/>
              <a:gd name="connsiteX25" fmla="*/ 1035716 w 1523740"/>
              <a:gd name="connsiteY25" fmla="*/ 840918 h 1329999"/>
              <a:gd name="connsiteX26" fmla="*/ 932002 w 1523740"/>
              <a:gd name="connsiteY26" fmla="*/ 653760 h 1329999"/>
              <a:gd name="connsiteX27" fmla="*/ 1007356 w 1523740"/>
              <a:gd name="connsiteY27" fmla="*/ 583531 h 1329999"/>
              <a:gd name="connsiteX28" fmla="*/ 806422 w 1523740"/>
              <a:gd name="connsiteY28" fmla="*/ 467521 h 1329999"/>
              <a:gd name="connsiteX29" fmla="*/ 858246 w 1523740"/>
              <a:gd name="connsiteY29" fmla="*/ 497054 h 1329999"/>
              <a:gd name="connsiteX30" fmla="*/ 857268 w 1523740"/>
              <a:gd name="connsiteY30" fmla="*/ 946721 h 1329999"/>
              <a:gd name="connsiteX31" fmla="*/ 804466 w 1523740"/>
              <a:gd name="connsiteY31" fmla="*/ 917188 h 1329999"/>
              <a:gd name="connsiteX32" fmla="*/ 422140 w 1523740"/>
              <a:gd name="connsiteY32" fmla="*/ 244288 h 1329999"/>
              <a:gd name="connsiteX33" fmla="*/ 476350 w 1523740"/>
              <a:gd name="connsiteY33" fmla="*/ 275887 h 1329999"/>
              <a:gd name="connsiteX34" fmla="*/ 601892 w 1523740"/>
              <a:gd name="connsiteY34" fmla="*/ 577512 h 1329999"/>
              <a:gd name="connsiteX35" fmla="*/ 671320 w 1523740"/>
              <a:gd name="connsiteY35" fmla="*/ 765189 h 1329999"/>
              <a:gd name="connsiteX36" fmla="*/ 672270 w 1523740"/>
              <a:gd name="connsiteY36" fmla="*/ 765189 h 1329999"/>
              <a:gd name="connsiteX37" fmla="*/ 667516 w 1523740"/>
              <a:gd name="connsiteY37" fmla="*/ 576554 h 1329999"/>
              <a:gd name="connsiteX38" fmla="*/ 667516 w 1523740"/>
              <a:gd name="connsiteY38" fmla="*/ 386961 h 1329999"/>
              <a:gd name="connsiteX39" fmla="*/ 715068 w 1523740"/>
              <a:gd name="connsiteY39" fmla="*/ 414730 h 1329999"/>
              <a:gd name="connsiteX40" fmla="*/ 714118 w 1523740"/>
              <a:gd name="connsiteY40" fmla="*/ 866688 h 1329999"/>
              <a:gd name="connsiteX41" fmla="*/ 662760 w 1523740"/>
              <a:gd name="connsiteY41" fmla="*/ 837005 h 1329999"/>
              <a:gd name="connsiteX42" fmla="*/ 539122 w 1523740"/>
              <a:gd name="connsiteY42" fmla="*/ 535380 h 1329999"/>
              <a:gd name="connsiteX43" fmla="*/ 466840 w 1523740"/>
              <a:gd name="connsiteY43" fmla="*/ 341957 h 1329999"/>
              <a:gd name="connsiteX44" fmla="*/ 464938 w 1523740"/>
              <a:gd name="connsiteY44" fmla="*/ 341957 h 1329999"/>
              <a:gd name="connsiteX45" fmla="*/ 468742 w 1523740"/>
              <a:gd name="connsiteY45" fmla="*/ 530592 h 1329999"/>
              <a:gd name="connsiteX46" fmla="*/ 468742 w 1523740"/>
              <a:gd name="connsiteY46" fmla="*/ 724015 h 1329999"/>
              <a:gd name="connsiteX47" fmla="*/ 421190 w 1523740"/>
              <a:gd name="connsiteY47" fmla="*/ 696246 h 1329999"/>
              <a:gd name="connsiteX48" fmla="*/ 283112 w 1523740"/>
              <a:gd name="connsiteY48" fmla="*/ 164264 h 1329999"/>
              <a:gd name="connsiteX49" fmla="*/ 331818 w 1523740"/>
              <a:gd name="connsiteY49" fmla="*/ 192844 h 1329999"/>
              <a:gd name="connsiteX50" fmla="*/ 330898 w 1523740"/>
              <a:gd name="connsiteY50" fmla="*/ 643464 h 1329999"/>
              <a:gd name="connsiteX51" fmla="*/ 282194 w 1523740"/>
              <a:gd name="connsiteY51" fmla="*/ 613931 h 1329999"/>
              <a:gd name="connsiteX52" fmla="*/ 964 w 1523740"/>
              <a:gd name="connsiteY52" fmla="*/ 0 h 1329999"/>
              <a:gd name="connsiteX53" fmla="*/ 213842 w 1523740"/>
              <a:gd name="connsiteY53" fmla="*/ 121943 h 1329999"/>
              <a:gd name="connsiteX54" fmla="*/ 213842 w 1523740"/>
              <a:gd name="connsiteY54" fmla="*/ 170530 h 1329999"/>
              <a:gd name="connsiteX55" fmla="*/ 52016 w 1523740"/>
              <a:gd name="connsiteY55" fmla="*/ 78120 h 1329999"/>
              <a:gd name="connsiteX56" fmla="*/ 52016 w 1523740"/>
              <a:gd name="connsiteY56" fmla="*/ 227691 h 1329999"/>
              <a:gd name="connsiteX57" fmla="*/ 201320 w 1523740"/>
              <a:gd name="connsiteY57" fmla="*/ 312480 h 1329999"/>
              <a:gd name="connsiteX58" fmla="*/ 201320 w 1523740"/>
              <a:gd name="connsiteY58" fmla="*/ 361067 h 1329999"/>
              <a:gd name="connsiteX59" fmla="*/ 52016 w 1523740"/>
              <a:gd name="connsiteY59" fmla="*/ 275326 h 1329999"/>
              <a:gd name="connsiteX60" fmla="*/ 51052 w 1523740"/>
              <a:gd name="connsiteY60" fmla="*/ 479200 h 1329999"/>
              <a:gd name="connsiteX61" fmla="*/ 0 w 1523740"/>
              <a:gd name="connsiteY61" fmla="*/ 449667 h 1329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</a:cxnLst>
            <a:rect l="l" t="t" r="r" b="b"/>
            <a:pathLst>
              <a:path w="1523740" h="1329999">
                <a:moveTo>
                  <a:pt x="1230830" y="711807"/>
                </a:moveTo>
                <a:lnTo>
                  <a:pt x="1281730" y="741381"/>
                </a:lnTo>
                <a:lnTo>
                  <a:pt x="1281730" y="929319"/>
                </a:lnTo>
                <a:lnTo>
                  <a:pt x="1471882" y="1039029"/>
                </a:lnTo>
                <a:lnTo>
                  <a:pt x="1472842" y="850137"/>
                </a:lnTo>
                <a:lnTo>
                  <a:pt x="1523740" y="879711"/>
                </a:lnTo>
                <a:lnTo>
                  <a:pt x="1522780" y="1329999"/>
                </a:lnTo>
                <a:lnTo>
                  <a:pt x="1470920" y="1300425"/>
                </a:lnTo>
                <a:lnTo>
                  <a:pt x="1471882" y="1089591"/>
                </a:lnTo>
                <a:lnTo>
                  <a:pt x="1280770" y="979881"/>
                </a:lnTo>
                <a:lnTo>
                  <a:pt x="1279808" y="1190715"/>
                </a:lnTo>
                <a:lnTo>
                  <a:pt x="1229870" y="1162095"/>
                </a:lnTo>
                <a:close/>
                <a:moveTo>
                  <a:pt x="1007356" y="583531"/>
                </a:moveTo>
                <a:cubicBezTo>
                  <a:pt x="1022932" y="586381"/>
                  <a:pt x="1040518" y="593125"/>
                  <a:pt x="1059724" y="604106"/>
                </a:cubicBezTo>
                <a:cubicBezTo>
                  <a:pt x="1100056" y="627978"/>
                  <a:pt x="1129826" y="655670"/>
                  <a:pt x="1147112" y="676677"/>
                </a:cubicBezTo>
                <a:lnTo>
                  <a:pt x="1132708" y="715828"/>
                </a:lnTo>
                <a:cubicBezTo>
                  <a:pt x="1120224" y="700549"/>
                  <a:pt x="1093334" y="671903"/>
                  <a:pt x="1057802" y="651850"/>
                </a:cubicBezTo>
                <a:cubicBezTo>
                  <a:pt x="1004026" y="620339"/>
                  <a:pt x="983858" y="646121"/>
                  <a:pt x="983858" y="676677"/>
                </a:cubicBezTo>
                <a:cubicBezTo>
                  <a:pt x="983858" y="718692"/>
                  <a:pt x="1006906" y="753068"/>
                  <a:pt x="1061644" y="808452"/>
                </a:cubicBezTo>
                <a:cubicBezTo>
                  <a:pt x="1127906" y="876249"/>
                  <a:pt x="1161516" y="932587"/>
                  <a:pt x="1161516" y="998474"/>
                </a:cubicBezTo>
                <a:cubicBezTo>
                  <a:pt x="1161516" y="1068181"/>
                  <a:pt x="1116382" y="1102557"/>
                  <a:pt x="1023232" y="1049083"/>
                </a:cubicBezTo>
                <a:cubicBezTo>
                  <a:pt x="984820" y="1027121"/>
                  <a:pt x="944486" y="990835"/>
                  <a:pt x="922398" y="963144"/>
                </a:cubicBezTo>
                <a:lnTo>
                  <a:pt x="935844" y="921128"/>
                </a:lnTo>
                <a:cubicBezTo>
                  <a:pt x="958890" y="950730"/>
                  <a:pt x="992502" y="983196"/>
                  <a:pt x="1027074" y="1003249"/>
                </a:cubicBezTo>
                <a:cubicBezTo>
                  <a:pt x="1078930" y="1032850"/>
                  <a:pt x="1109660" y="1018527"/>
                  <a:pt x="1109660" y="973647"/>
                </a:cubicBezTo>
                <a:cubicBezTo>
                  <a:pt x="1109660" y="931632"/>
                  <a:pt x="1089494" y="895347"/>
                  <a:pt x="1035716" y="840918"/>
                </a:cubicBezTo>
                <a:cubicBezTo>
                  <a:pt x="971374" y="777895"/>
                  <a:pt x="932002" y="716783"/>
                  <a:pt x="932002" y="653760"/>
                </a:cubicBezTo>
                <a:cubicBezTo>
                  <a:pt x="932002" y="601480"/>
                  <a:pt x="960630" y="574982"/>
                  <a:pt x="1007356" y="583531"/>
                </a:cubicBezTo>
                <a:close/>
                <a:moveTo>
                  <a:pt x="806422" y="467521"/>
                </a:moveTo>
                <a:lnTo>
                  <a:pt x="858246" y="497054"/>
                </a:lnTo>
                <a:lnTo>
                  <a:pt x="857268" y="946721"/>
                </a:lnTo>
                <a:lnTo>
                  <a:pt x="804466" y="917188"/>
                </a:lnTo>
                <a:close/>
                <a:moveTo>
                  <a:pt x="422140" y="244288"/>
                </a:moveTo>
                <a:lnTo>
                  <a:pt x="476350" y="275887"/>
                </a:lnTo>
                <a:lnTo>
                  <a:pt x="601892" y="577512"/>
                </a:lnTo>
                <a:cubicBezTo>
                  <a:pt x="630424" y="647412"/>
                  <a:pt x="652298" y="707737"/>
                  <a:pt x="671320" y="765189"/>
                </a:cubicBezTo>
                <a:lnTo>
                  <a:pt x="672270" y="765189"/>
                </a:lnTo>
                <a:cubicBezTo>
                  <a:pt x="667516" y="701992"/>
                  <a:pt x="667516" y="646454"/>
                  <a:pt x="667516" y="576554"/>
                </a:cubicBezTo>
                <a:lnTo>
                  <a:pt x="667516" y="386961"/>
                </a:lnTo>
                <a:lnTo>
                  <a:pt x="715068" y="414730"/>
                </a:lnTo>
                <a:lnTo>
                  <a:pt x="714118" y="866688"/>
                </a:lnTo>
                <a:lnTo>
                  <a:pt x="662760" y="837005"/>
                </a:lnTo>
                <a:lnTo>
                  <a:pt x="539122" y="535380"/>
                </a:lnTo>
                <a:cubicBezTo>
                  <a:pt x="512492" y="469310"/>
                  <a:pt x="486812" y="402282"/>
                  <a:pt x="466840" y="341957"/>
                </a:cubicBezTo>
                <a:lnTo>
                  <a:pt x="464938" y="341957"/>
                </a:lnTo>
                <a:cubicBezTo>
                  <a:pt x="467792" y="400367"/>
                  <a:pt x="468742" y="454947"/>
                  <a:pt x="468742" y="530592"/>
                </a:cubicBezTo>
                <a:lnTo>
                  <a:pt x="468742" y="724015"/>
                </a:lnTo>
                <a:lnTo>
                  <a:pt x="421190" y="696246"/>
                </a:lnTo>
                <a:close/>
                <a:moveTo>
                  <a:pt x="283112" y="164264"/>
                </a:moveTo>
                <a:lnTo>
                  <a:pt x="331818" y="192844"/>
                </a:lnTo>
                <a:lnTo>
                  <a:pt x="330898" y="643464"/>
                </a:lnTo>
                <a:lnTo>
                  <a:pt x="282194" y="613931"/>
                </a:lnTo>
                <a:close/>
                <a:moveTo>
                  <a:pt x="964" y="0"/>
                </a:moveTo>
                <a:lnTo>
                  <a:pt x="213842" y="121943"/>
                </a:lnTo>
                <a:lnTo>
                  <a:pt x="213842" y="170530"/>
                </a:lnTo>
                <a:lnTo>
                  <a:pt x="52016" y="78120"/>
                </a:lnTo>
                <a:lnTo>
                  <a:pt x="52016" y="227691"/>
                </a:lnTo>
                <a:lnTo>
                  <a:pt x="201320" y="312480"/>
                </a:lnTo>
                <a:lnTo>
                  <a:pt x="201320" y="361067"/>
                </a:lnTo>
                <a:lnTo>
                  <a:pt x="52016" y="275326"/>
                </a:lnTo>
                <a:lnTo>
                  <a:pt x="51052" y="479200"/>
                </a:lnTo>
                <a:lnTo>
                  <a:pt x="0" y="449667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4" name="TextBox 93">
            <a:extLst>
              <a:ext uri="{FF2B5EF4-FFF2-40B4-BE49-F238E27FC236}">
                <a16:creationId xmlns:a16="http://schemas.microsoft.com/office/drawing/2014/main" id="{6690196E-E8F9-264F-8120-FFBE73222B4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C306386-2A03-5F4D-B498-31C532DF071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04" name="TextBox 103">
            <a:extLst>
              <a:ext uri="{FF2B5EF4-FFF2-40B4-BE49-F238E27FC236}">
                <a16:creationId xmlns:a16="http://schemas.microsoft.com/office/drawing/2014/main" id="{20180EC7-7695-7A4B-82CF-C132439C01D6}"/>
              </a:ext>
            </a:extLst>
          </p:cNvPr>
          <p:cNvSpPr txBox="1"/>
          <p:nvPr/>
        </p:nvSpPr>
        <p:spPr>
          <a:xfrm>
            <a:off x="13758626" y="551165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105" name="Subtitle 2">
            <a:extLst>
              <a:ext uri="{FF2B5EF4-FFF2-40B4-BE49-F238E27FC236}">
                <a16:creationId xmlns:a16="http://schemas.microsoft.com/office/drawing/2014/main" id="{87EAF16E-8187-6241-AD74-B1EBC18FD6D7}"/>
              </a:ext>
            </a:extLst>
          </p:cNvPr>
          <p:cNvSpPr txBox="1">
            <a:spLocks/>
          </p:cNvSpPr>
          <p:nvPr/>
        </p:nvSpPr>
        <p:spPr>
          <a:xfrm>
            <a:off x="12542548" y="6146048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07" name="TextBox 106">
            <a:extLst>
              <a:ext uri="{FF2B5EF4-FFF2-40B4-BE49-F238E27FC236}">
                <a16:creationId xmlns:a16="http://schemas.microsoft.com/office/drawing/2014/main" id="{9F56F569-B178-C94D-AF9A-9AA23DDC31A3}"/>
              </a:ext>
            </a:extLst>
          </p:cNvPr>
          <p:cNvSpPr txBox="1"/>
          <p:nvPr/>
        </p:nvSpPr>
        <p:spPr>
          <a:xfrm>
            <a:off x="8894689" y="5511650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108" name="Subtitle 2">
            <a:extLst>
              <a:ext uri="{FF2B5EF4-FFF2-40B4-BE49-F238E27FC236}">
                <a16:creationId xmlns:a16="http://schemas.microsoft.com/office/drawing/2014/main" id="{F98F2377-9038-A54F-8B07-E6647B540501}"/>
              </a:ext>
            </a:extLst>
          </p:cNvPr>
          <p:cNvSpPr txBox="1">
            <a:spLocks/>
          </p:cNvSpPr>
          <p:nvPr/>
        </p:nvSpPr>
        <p:spPr>
          <a:xfrm>
            <a:off x="7660978" y="6146048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0" name="TextBox 109">
            <a:extLst>
              <a:ext uri="{FF2B5EF4-FFF2-40B4-BE49-F238E27FC236}">
                <a16:creationId xmlns:a16="http://schemas.microsoft.com/office/drawing/2014/main" id="{275B8385-0001-A648-A13C-C5F0BCB5ED8D}"/>
              </a:ext>
            </a:extLst>
          </p:cNvPr>
          <p:cNvSpPr txBox="1"/>
          <p:nvPr/>
        </p:nvSpPr>
        <p:spPr>
          <a:xfrm>
            <a:off x="11322241" y="2889714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111" name="Subtitle 2">
            <a:extLst>
              <a:ext uri="{FF2B5EF4-FFF2-40B4-BE49-F238E27FC236}">
                <a16:creationId xmlns:a16="http://schemas.microsoft.com/office/drawing/2014/main" id="{55B97D66-CCB8-374E-9180-77D94015FD2A}"/>
              </a:ext>
            </a:extLst>
          </p:cNvPr>
          <p:cNvSpPr txBox="1">
            <a:spLocks/>
          </p:cNvSpPr>
          <p:nvPr/>
        </p:nvSpPr>
        <p:spPr>
          <a:xfrm>
            <a:off x="10093339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12" name="TextBox 111">
            <a:extLst>
              <a:ext uri="{FF2B5EF4-FFF2-40B4-BE49-F238E27FC236}">
                <a16:creationId xmlns:a16="http://schemas.microsoft.com/office/drawing/2014/main" id="{E3111009-6529-1E4A-ACB0-AA68EC26166F}"/>
              </a:ext>
            </a:extLst>
          </p:cNvPr>
          <p:cNvSpPr txBox="1"/>
          <p:nvPr/>
        </p:nvSpPr>
        <p:spPr>
          <a:xfrm>
            <a:off x="6815899" y="911347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13" name="TextBox 112">
            <a:extLst>
              <a:ext uri="{FF2B5EF4-FFF2-40B4-BE49-F238E27FC236}">
                <a16:creationId xmlns:a16="http://schemas.microsoft.com/office/drawing/2014/main" id="{7F9D3F10-1330-7D45-8258-18A9274B0166}"/>
              </a:ext>
            </a:extLst>
          </p:cNvPr>
          <p:cNvSpPr txBox="1"/>
          <p:nvPr/>
        </p:nvSpPr>
        <p:spPr>
          <a:xfrm>
            <a:off x="9166920" y="10788961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114" name="TextBox 113">
            <a:extLst>
              <a:ext uri="{FF2B5EF4-FFF2-40B4-BE49-F238E27FC236}">
                <a16:creationId xmlns:a16="http://schemas.microsoft.com/office/drawing/2014/main" id="{FDB204C2-ACE2-4647-A508-7AE264405809}"/>
              </a:ext>
            </a:extLst>
          </p:cNvPr>
          <p:cNvSpPr txBox="1"/>
          <p:nvPr/>
        </p:nvSpPr>
        <p:spPr>
          <a:xfrm>
            <a:off x="11586754" y="914618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15" name="TextBox 114">
            <a:extLst>
              <a:ext uri="{FF2B5EF4-FFF2-40B4-BE49-F238E27FC236}">
                <a16:creationId xmlns:a16="http://schemas.microsoft.com/office/drawing/2014/main" id="{8B01F1D9-BEB0-C24B-91D4-CFC0F55C1220}"/>
              </a:ext>
            </a:extLst>
          </p:cNvPr>
          <p:cNvSpPr txBox="1"/>
          <p:nvPr/>
        </p:nvSpPr>
        <p:spPr>
          <a:xfrm>
            <a:off x="13984241" y="10810401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116" name="TextBox 115">
            <a:extLst>
              <a:ext uri="{FF2B5EF4-FFF2-40B4-BE49-F238E27FC236}">
                <a16:creationId xmlns:a16="http://schemas.microsoft.com/office/drawing/2014/main" id="{54A72F7E-8946-8C4C-9CE0-E181ECB851F8}"/>
              </a:ext>
            </a:extLst>
          </p:cNvPr>
          <p:cNvSpPr txBox="1"/>
          <p:nvPr/>
        </p:nvSpPr>
        <p:spPr>
          <a:xfrm>
            <a:off x="16415396" y="9278734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119" name="TextBox 118">
            <a:extLst>
              <a:ext uri="{FF2B5EF4-FFF2-40B4-BE49-F238E27FC236}">
                <a16:creationId xmlns:a16="http://schemas.microsoft.com/office/drawing/2014/main" id="{70A6DCC4-02A0-0842-9B7F-E4BCBB3C003F}"/>
              </a:ext>
            </a:extLst>
          </p:cNvPr>
          <p:cNvSpPr txBox="1"/>
          <p:nvPr/>
        </p:nvSpPr>
        <p:spPr>
          <a:xfrm>
            <a:off x="16187874" y="2889714"/>
            <a:ext cx="17524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05</a:t>
            </a:r>
          </a:p>
        </p:txBody>
      </p:sp>
      <p:sp>
        <p:nvSpPr>
          <p:cNvPr id="120" name="Subtitle 2">
            <a:extLst>
              <a:ext uri="{FF2B5EF4-FFF2-40B4-BE49-F238E27FC236}">
                <a16:creationId xmlns:a16="http://schemas.microsoft.com/office/drawing/2014/main" id="{C70C32BA-7807-3142-829E-E7C8528E01AF}"/>
              </a:ext>
            </a:extLst>
          </p:cNvPr>
          <p:cNvSpPr txBox="1">
            <a:spLocks/>
          </p:cNvSpPr>
          <p:nvPr/>
        </p:nvSpPr>
        <p:spPr>
          <a:xfrm>
            <a:off x="14968590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122" name="TextBox 121">
            <a:extLst>
              <a:ext uri="{FF2B5EF4-FFF2-40B4-BE49-F238E27FC236}">
                <a16:creationId xmlns:a16="http://schemas.microsoft.com/office/drawing/2014/main" id="{0D89F6A5-445A-0542-9D92-7F1C891DFA71}"/>
              </a:ext>
            </a:extLst>
          </p:cNvPr>
          <p:cNvSpPr txBox="1"/>
          <p:nvPr/>
        </p:nvSpPr>
        <p:spPr>
          <a:xfrm>
            <a:off x="6520353" y="288971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123" name="Subtitle 2">
            <a:extLst>
              <a:ext uri="{FF2B5EF4-FFF2-40B4-BE49-F238E27FC236}">
                <a16:creationId xmlns:a16="http://schemas.microsoft.com/office/drawing/2014/main" id="{80ED3EEA-9D03-B94B-B45F-490E7EAB77F9}"/>
              </a:ext>
            </a:extLst>
          </p:cNvPr>
          <p:cNvSpPr txBox="1">
            <a:spLocks/>
          </p:cNvSpPr>
          <p:nvPr/>
        </p:nvSpPr>
        <p:spPr>
          <a:xfrm>
            <a:off x="5243361" y="3524112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329330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E04D0391-C4FE-6F49-8ED0-62536CB290A1}"/>
              </a:ext>
            </a:extLst>
          </p:cNvPr>
          <p:cNvGrpSpPr/>
          <p:nvPr/>
        </p:nvGrpSpPr>
        <p:grpSpPr>
          <a:xfrm>
            <a:off x="7043836" y="3408633"/>
            <a:ext cx="13157662" cy="9304478"/>
            <a:chOff x="6586638" y="2321525"/>
            <a:chExt cx="11555774" cy="8594823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8CD0DE33-FA5C-3142-8C51-8AC778F03C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392794" y="2321525"/>
              <a:ext cx="4749618" cy="4625766"/>
            </a:xfrm>
            <a:custGeom>
              <a:avLst/>
              <a:gdLst>
                <a:gd name="T0" fmla="*/ 4137 w 7271"/>
                <a:gd name="T1" fmla="*/ 7083 h 7084"/>
                <a:gd name="T2" fmla="*/ 3816 w 7271"/>
                <a:gd name="T3" fmla="*/ 7039 h 7084"/>
                <a:gd name="T4" fmla="*/ 2384 w 7271"/>
                <a:gd name="T5" fmla="*/ 6841 h 7084"/>
                <a:gd name="T6" fmla="*/ 764 w 7271"/>
                <a:gd name="T7" fmla="*/ 6618 h 7084"/>
                <a:gd name="T8" fmla="*/ 0 w 7271"/>
                <a:gd name="T9" fmla="*/ 6512 h 7084"/>
                <a:gd name="T10" fmla="*/ 240 w 7271"/>
                <a:gd name="T11" fmla="*/ 6454 h 7084"/>
                <a:gd name="T12" fmla="*/ 700 w 7271"/>
                <a:gd name="T13" fmla="*/ 5985 h 7084"/>
                <a:gd name="T14" fmla="*/ 1090 w 7271"/>
                <a:gd name="T15" fmla="*/ 5335 h 7084"/>
                <a:gd name="T16" fmla="*/ 1711 w 7271"/>
                <a:gd name="T17" fmla="*/ 3915 h 7084"/>
                <a:gd name="T18" fmla="*/ 1943 w 7271"/>
                <a:gd name="T19" fmla="*/ 3263 h 7084"/>
                <a:gd name="T20" fmla="*/ 1979 w 7271"/>
                <a:gd name="T21" fmla="*/ 3174 h 7084"/>
                <a:gd name="T22" fmla="*/ 1985 w 7271"/>
                <a:gd name="T23" fmla="*/ 3173 h 7084"/>
                <a:gd name="T24" fmla="*/ 1052 w 7271"/>
                <a:gd name="T25" fmla="*/ 3065 h 7084"/>
                <a:gd name="T26" fmla="*/ 5237 w 7271"/>
                <a:gd name="T27" fmla="*/ 0 h 7084"/>
                <a:gd name="T28" fmla="*/ 7270 w 7271"/>
                <a:gd name="T29" fmla="*/ 3684 h 7084"/>
                <a:gd name="T30" fmla="*/ 6245 w 7271"/>
                <a:gd name="T31" fmla="*/ 3505 h 7084"/>
                <a:gd name="T32" fmla="*/ 6164 w 7271"/>
                <a:gd name="T33" fmla="*/ 3749 h 7084"/>
                <a:gd name="T34" fmla="*/ 6056 w 7271"/>
                <a:gd name="T35" fmla="*/ 4060 h 7084"/>
                <a:gd name="T36" fmla="*/ 5509 w 7271"/>
                <a:gd name="T37" fmla="*/ 5414 h 7084"/>
                <a:gd name="T38" fmla="*/ 4764 w 7271"/>
                <a:gd name="T39" fmla="*/ 6698 h 7084"/>
                <a:gd name="T40" fmla="*/ 4245 w 7271"/>
                <a:gd name="T41" fmla="*/ 7083 h 7084"/>
                <a:gd name="T42" fmla="*/ 4137 w 7271"/>
                <a:gd name="T43" fmla="*/ 7083 h 7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7271" h="7084">
                  <a:moveTo>
                    <a:pt x="4137" y="7083"/>
                  </a:moveTo>
                  <a:cubicBezTo>
                    <a:pt x="4030" y="7069"/>
                    <a:pt x="3923" y="7053"/>
                    <a:pt x="3816" y="7039"/>
                  </a:cubicBezTo>
                  <a:cubicBezTo>
                    <a:pt x="3338" y="6973"/>
                    <a:pt x="2862" y="6907"/>
                    <a:pt x="2384" y="6841"/>
                  </a:cubicBezTo>
                  <a:cubicBezTo>
                    <a:pt x="1844" y="6767"/>
                    <a:pt x="1305" y="6692"/>
                    <a:pt x="764" y="6618"/>
                  </a:cubicBezTo>
                  <a:cubicBezTo>
                    <a:pt x="509" y="6583"/>
                    <a:pt x="255" y="6548"/>
                    <a:pt x="0" y="6512"/>
                  </a:cubicBezTo>
                  <a:cubicBezTo>
                    <a:pt x="85" y="6523"/>
                    <a:pt x="166" y="6497"/>
                    <a:pt x="240" y="6454"/>
                  </a:cubicBezTo>
                  <a:cubicBezTo>
                    <a:pt x="430" y="6346"/>
                    <a:pt x="576" y="6159"/>
                    <a:pt x="700" y="5985"/>
                  </a:cubicBezTo>
                  <a:cubicBezTo>
                    <a:pt x="847" y="5779"/>
                    <a:pt x="973" y="5559"/>
                    <a:pt x="1090" y="5335"/>
                  </a:cubicBezTo>
                  <a:cubicBezTo>
                    <a:pt x="1330" y="4877"/>
                    <a:pt x="1530" y="4399"/>
                    <a:pt x="1711" y="3915"/>
                  </a:cubicBezTo>
                  <a:cubicBezTo>
                    <a:pt x="1793" y="3699"/>
                    <a:pt x="1870" y="3482"/>
                    <a:pt x="1943" y="3263"/>
                  </a:cubicBezTo>
                  <a:cubicBezTo>
                    <a:pt x="1951" y="3240"/>
                    <a:pt x="1958" y="3180"/>
                    <a:pt x="1979" y="3174"/>
                  </a:cubicBezTo>
                  <a:cubicBezTo>
                    <a:pt x="1981" y="3173"/>
                    <a:pt x="1983" y="3173"/>
                    <a:pt x="1985" y="3173"/>
                  </a:cubicBezTo>
                  <a:lnTo>
                    <a:pt x="1052" y="3065"/>
                  </a:lnTo>
                  <a:lnTo>
                    <a:pt x="5237" y="0"/>
                  </a:lnTo>
                  <a:lnTo>
                    <a:pt x="7270" y="3684"/>
                  </a:lnTo>
                  <a:lnTo>
                    <a:pt x="6245" y="3505"/>
                  </a:lnTo>
                  <a:cubicBezTo>
                    <a:pt x="6219" y="3586"/>
                    <a:pt x="6192" y="3668"/>
                    <a:pt x="6164" y="3749"/>
                  </a:cubicBezTo>
                  <a:cubicBezTo>
                    <a:pt x="6129" y="3853"/>
                    <a:pt x="6093" y="3957"/>
                    <a:pt x="6056" y="4060"/>
                  </a:cubicBezTo>
                  <a:cubicBezTo>
                    <a:pt x="5892" y="4519"/>
                    <a:pt x="5712" y="4971"/>
                    <a:pt x="5509" y="5414"/>
                  </a:cubicBezTo>
                  <a:cubicBezTo>
                    <a:pt x="5305" y="5862"/>
                    <a:pt x="5075" y="6314"/>
                    <a:pt x="4764" y="6698"/>
                  </a:cubicBezTo>
                  <a:cubicBezTo>
                    <a:pt x="4636" y="6858"/>
                    <a:pt x="4459" y="7054"/>
                    <a:pt x="4245" y="7083"/>
                  </a:cubicBezTo>
                  <a:lnTo>
                    <a:pt x="4137" y="7083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8FA53122-8FE6-5D4C-9297-E699C52785B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655437" y="5259434"/>
              <a:ext cx="3416039" cy="1944205"/>
            </a:xfrm>
            <a:custGeom>
              <a:avLst/>
              <a:gdLst>
                <a:gd name="T0" fmla="*/ 238 w 5231"/>
                <a:gd name="T1" fmla="*/ 100 h 2977"/>
                <a:gd name="T2" fmla="*/ 0 w 5231"/>
                <a:gd name="T3" fmla="*/ 0 h 2977"/>
                <a:gd name="T4" fmla="*/ 0 w 5231"/>
                <a:gd name="T5" fmla="*/ 0 h 2977"/>
                <a:gd name="T6" fmla="*/ 4109 w 5231"/>
                <a:gd name="T7" fmla="*/ 431 h 2977"/>
                <a:gd name="T8" fmla="*/ 4109 w 5231"/>
                <a:gd name="T9" fmla="*/ 431 h 2977"/>
                <a:gd name="T10" fmla="*/ 4359 w 5231"/>
                <a:gd name="T11" fmla="*/ 539 h 2977"/>
                <a:gd name="T12" fmla="*/ 4359 w 5231"/>
                <a:gd name="T13" fmla="*/ 539 h 2977"/>
                <a:gd name="T14" fmla="*/ 4359 w 5231"/>
                <a:gd name="T15" fmla="*/ 539 h 2977"/>
                <a:gd name="T16" fmla="*/ 4510 w 5231"/>
                <a:gd name="T17" fmla="*/ 790 h 2977"/>
                <a:gd name="T18" fmla="*/ 4510 w 5231"/>
                <a:gd name="T19" fmla="*/ 790 h 2977"/>
                <a:gd name="T20" fmla="*/ 4510 w 5231"/>
                <a:gd name="T21" fmla="*/ 790 h 2977"/>
                <a:gd name="T22" fmla="*/ 4594 w 5231"/>
                <a:gd name="T23" fmla="*/ 1171 h 2977"/>
                <a:gd name="T24" fmla="*/ 4594 w 5231"/>
                <a:gd name="T25" fmla="*/ 1171 h 2977"/>
                <a:gd name="T26" fmla="*/ 4594 w 5231"/>
                <a:gd name="T27" fmla="*/ 1171 h 2977"/>
                <a:gd name="T28" fmla="*/ 4643 w 5231"/>
                <a:gd name="T29" fmla="*/ 1671 h 2977"/>
                <a:gd name="T30" fmla="*/ 4643 w 5231"/>
                <a:gd name="T31" fmla="*/ 1671 h 2977"/>
                <a:gd name="T32" fmla="*/ 4643 w 5231"/>
                <a:gd name="T33" fmla="*/ 1671 h 2977"/>
                <a:gd name="T34" fmla="*/ 4684 w 5231"/>
                <a:gd name="T35" fmla="*/ 2110 h 2977"/>
                <a:gd name="T36" fmla="*/ 4684 w 5231"/>
                <a:gd name="T37" fmla="*/ 2110 h 2977"/>
                <a:gd name="T38" fmla="*/ 4684 w 5231"/>
                <a:gd name="T39" fmla="*/ 2110 h 2977"/>
                <a:gd name="T40" fmla="*/ 4769 w 5231"/>
                <a:gd name="T41" fmla="*/ 2514 h 2977"/>
                <a:gd name="T42" fmla="*/ 4769 w 5231"/>
                <a:gd name="T43" fmla="*/ 2514 h 2977"/>
                <a:gd name="T44" fmla="*/ 4769 w 5231"/>
                <a:gd name="T45" fmla="*/ 2514 h 2977"/>
                <a:gd name="T46" fmla="*/ 4937 w 5231"/>
                <a:gd name="T47" fmla="*/ 2824 h 2977"/>
                <a:gd name="T48" fmla="*/ 4937 w 5231"/>
                <a:gd name="T49" fmla="*/ 2824 h 2977"/>
                <a:gd name="T50" fmla="*/ 4937 w 5231"/>
                <a:gd name="T51" fmla="*/ 2824 h 2977"/>
                <a:gd name="T52" fmla="*/ 5230 w 5231"/>
                <a:gd name="T53" fmla="*/ 2976 h 2977"/>
                <a:gd name="T54" fmla="*/ 5230 w 5231"/>
                <a:gd name="T55" fmla="*/ 2976 h 2977"/>
                <a:gd name="T56" fmla="*/ 1073 w 5231"/>
                <a:gd name="T57" fmla="*/ 2376 h 2977"/>
                <a:gd name="T58" fmla="*/ 1073 w 5231"/>
                <a:gd name="T59" fmla="*/ 2376 h 2977"/>
                <a:gd name="T60" fmla="*/ 794 w 5231"/>
                <a:gd name="T61" fmla="*/ 2233 h 2977"/>
                <a:gd name="T62" fmla="*/ 794 w 5231"/>
                <a:gd name="T63" fmla="*/ 2233 h 2977"/>
                <a:gd name="T64" fmla="*/ 794 w 5231"/>
                <a:gd name="T65" fmla="*/ 2233 h 2977"/>
                <a:gd name="T66" fmla="*/ 633 w 5231"/>
                <a:gd name="T67" fmla="*/ 1944 h 2977"/>
                <a:gd name="T68" fmla="*/ 633 w 5231"/>
                <a:gd name="T69" fmla="*/ 1944 h 2977"/>
                <a:gd name="T70" fmla="*/ 633 w 5231"/>
                <a:gd name="T71" fmla="*/ 1944 h 2977"/>
                <a:gd name="T72" fmla="*/ 551 w 5231"/>
                <a:gd name="T73" fmla="*/ 1567 h 2977"/>
                <a:gd name="T74" fmla="*/ 551 w 5231"/>
                <a:gd name="T75" fmla="*/ 1567 h 2977"/>
                <a:gd name="T76" fmla="*/ 551 w 5231"/>
                <a:gd name="T77" fmla="*/ 1567 h 2977"/>
                <a:gd name="T78" fmla="*/ 511 w 5231"/>
                <a:gd name="T79" fmla="*/ 1157 h 2977"/>
                <a:gd name="T80" fmla="*/ 511 w 5231"/>
                <a:gd name="T81" fmla="*/ 1157 h 2977"/>
                <a:gd name="T82" fmla="*/ 511 w 5231"/>
                <a:gd name="T83" fmla="*/ 1157 h 2977"/>
                <a:gd name="T84" fmla="*/ 463 w 5231"/>
                <a:gd name="T85" fmla="*/ 691 h 2977"/>
                <a:gd name="T86" fmla="*/ 463 w 5231"/>
                <a:gd name="T87" fmla="*/ 691 h 2977"/>
                <a:gd name="T88" fmla="*/ 463 w 5231"/>
                <a:gd name="T89" fmla="*/ 691 h 2977"/>
                <a:gd name="T90" fmla="*/ 382 w 5231"/>
                <a:gd name="T91" fmla="*/ 334 h 2977"/>
                <a:gd name="T92" fmla="*/ 382 w 5231"/>
                <a:gd name="T93" fmla="*/ 334 h 2977"/>
                <a:gd name="T94" fmla="*/ 382 w 5231"/>
                <a:gd name="T95" fmla="*/ 334 h 2977"/>
                <a:gd name="T96" fmla="*/ 238 w 5231"/>
                <a:gd name="T97" fmla="*/ 100 h 2977"/>
                <a:gd name="T98" fmla="*/ 238 w 5231"/>
                <a:gd name="T99" fmla="*/ 100 h 29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231" h="2977">
                  <a:moveTo>
                    <a:pt x="238" y="100"/>
                  </a:moveTo>
                  <a:cubicBezTo>
                    <a:pt x="176" y="44"/>
                    <a:pt x="98" y="10"/>
                    <a:pt x="0" y="0"/>
                  </a:cubicBezTo>
                  <a:lnTo>
                    <a:pt x="0" y="0"/>
                  </a:lnTo>
                  <a:lnTo>
                    <a:pt x="4109" y="431"/>
                  </a:lnTo>
                  <a:lnTo>
                    <a:pt x="4109" y="431"/>
                  </a:lnTo>
                  <a:cubicBezTo>
                    <a:pt x="4212" y="442"/>
                    <a:pt x="4294" y="478"/>
                    <a:pt x="4359" y="539"/>
                  </a:cubicBezTo>
                  <a:lnTo>
                    <a:pt x="4359" y="539"/>
                  </a:lnTo>
                  <a:lnTo>
                    <a:pt x="4359" y="539"/>
                  </a:lnTo>
                  <a:cubicBezTo>
                    <a:pt x="4424" y="599"/>
                    <a:pt x="4473" y="684"/>
                    <a:pt x="4510" y="790"/>
                  </a:cubicBezTo>
                  <a:lnTo>
                    <a:pt x="4510" y="790"/>
                  </a:lnTo>
                  <a:lnTo>
                    <a:pt x="4510" y="790"/>
                  </a:lnTo>
                  <a:cubicBezTo>
                    <a:pt x="4548" y="896"/>
                    <a:pt x="4574" y="1024"/>
                    <a:pt x="4594" y="1171"/>
                  </a:cubicBezTo>
                  <a:lnTo>
                    <a:pt x="4594" y="1171"/>
                  </a:lnTo>
                  <a:lnTo>
                    <a:pt x="4594" y="1171"/>
                  </a:lnTo>
                  <a:cubicBezTo>
                    <a:pt x="4615" y="1319"/>
                    <a:pt x="4629" y="1486"/>
                    <a:pt x="4643" y="1671"/>
                  </a:cubicBezTo>
                  <a:lnTo>
                    <a:pt x="4643" y="1671"/>
                  </a:lnTo>
                  <a:lnTo>
                    <a:pt x="4643" y="1671"/>
                  </a:lnTo>
                  <a:cubicBezTo>
                    <a:pt x="4655" y="1816"/>
                    <a:pt x="4666" y="1966"/>
                    <a:pt x="4684" y="2110"/>
                  </a:cubicBezTo>
                  <a:lnTo>
                    <a:pt x="4684" y="2110"/>
                  </a:lnTo>
                  <a:lnTo>
                    <a:pt x="4684" y="2110"/>
                  </a:lnTo>
                  <a:cubicBezTo>
                    <a:pt x="4703" y="2254"/>
                    <a:pt x="4729" y="2392"/>
                    <a:pt x="4769" y="2514"/>
                  </a:cubicBezTo>
                  <a:lnTo>
                    <a:pt x="4769" y="2514"/>
                  </a:lnTo>
                  <a:lnTo>
                    <a:pt x="4769" y="2514"/>
                  </a:lnTo>
                  <a:cubicBezTo>
                    <a:pt x="4808" y="2637"/>
                    <a:pt x="4862" y="2744"/>
                    <a:pt x="4937" y="2824"/>
                  </a:cubicBezTo>
                  <a:lnTo>
                    <a:pt x="4937" y="2824"/>
                  </a:lnTo>
                  <a:lnTo>
                    <a:pt x="4937" y="2824"/>
                  </a:lnTo>
                  <a:cubicBezTo>
                    <a:pt x="5012" y="2904"/>
                    <a:pt x="5107" y="2958"/>
                    <a:pt x="5230" y="2976"/>
                  </a:cubicBezTo>
                  <a:lnTo>
                    <a:pt x="5230" y="2976"/>
                  </a:lnTo>
                  <a:lnTo>
                    <a:pt x="1073" y="2376"/>
                  </a:lnTo>
                  <a:lnTo>
                    <a:pt x="1073" y="2376"/>
                  </a:lnTo>
                  <a:cubicBezTo>
                    <a:pt x="956" y="2359"/>
                    <a:pt x="865" y="2308"/>
                    <a:pt x="794" y="2233"/>
                  </a:cubicBezTo>
                  <a:lnTo>
                    <a:pt x="794" y="2233"/>
                  </a:lnTo>
                  <a:lnTo>
                    <a:pt x="794" y="2233"/>
                  </a:lnTo>
                  <a:cubicBezTo>
                    <a:pt x="722" y="2158"/>
                    <a:pt x="671" y="2059"/>
                    <a:pt x="633" y="1944"/>
                  </a:cubicBezTo>
                  <a:lnTo>
                    <a:pt x="633" y="1944"/>
                  </a:lnTo>
                  <a:lnTo>
                    <a:pt x="633" y="1944"/>
                  </a:lnTo>
                  <a:cubicBezTo>
                    <a:pt x="594" y="1830"/>
                    <a:pt x="570" y="1701"/>
                    <a:pt x="551" y="1567"/>
                  </a:cubicBezTo>
                  <a:lnTo>
                    <a:pt x="551" y="1567"/>
                  </a:lnTo>
                  <a:lnTo>
                    <a:pt x="551" y="1567"/>
                  </a:lnTo>
                  <a:cubicBezTo>
                    <a:pt x="533" y="1432"/>
                    <a:pt x="522" y="1292"/>
                    <a:pt x="511" y="1157"/>
                  </a:cubicBezTo>
                  <a:lnTo>
                    <a:pt x="511" y="1157"/>
                  </a:lnTo>
                  <a:lnTo>
                    <a:pt x="511" y="1157"/>
                  </a:lnTo>
                  <a:cubicBezTo>
                    <a:pt x="498" y="984"/>
                    <a:pt x="483" y="828"/>
                    <a:pt x="463" y="691"/>
                  </a:cubicBezTo>
                  <a:lnTo>
                    <a:pt x="463" y="691"/>
                  </a:lnTo>
                  <a:lnTo>
                    <a:pt x="463" y="691"/>
                  </a:lnTo>
                  <a:cubicBezTo>
                    <a:pt x="443" y="553"/>
                    <a:pt x="418" y="434"/>
                    <a:pt x="382" y="334"/>
                  </a:cubicBezTo>
                  <a:lnTo>
                    <a:pt x="382" y="334"/>
                  </a:lnTo>
                  <a:lnTo>
                    <a:pt x="382" y="334"/>
                  </a:lnTo>
                  <a:cubicBezTo>
                    <a:pt x="347" y="235"/>
                    <a:pt x="300" y="157"/>
                    <a:pt x="238" y="100"/>
                  </a:cubicBezTo>
                  <a:lnTo>
                    <a:pt x="238" y="100"/>
                  </a:lnTo>
                </a:path>
              </a:pathLst>
            </a:cu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99DF20E-0AEF-DE48-87BB-CE9497A07CF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0189897" y="5020370"/>
              <a:ext cx="5161502" cy="3738633"/>
            </a:xfrm>
            <a:custGeom>
              <a:avLst/>
              <a:gdLst>
                <a:gd name="T0" fmla="*/ 3989 w 7903"/>
                <a:gd name="T1" fmla="*/ 5725 h 5726"/>
                <a:gd name="T2" fmla="*/ 3761 w 7903"/>
                <a:gd name="T3" fmla="*/ 5687 h 5726"/>
                <a:gd name="T4" fmla="*/ 3337 w 7903"/>
                <a:gd name="T5" fmla="*/ 5603 h 5726"/>
                <a:gd name="T6" fmla="*/ 1998 w 7903"/>
                <a:gd name="T7" fmla="*/ 5337 h 5726"/>
                <a:gd name="T8" fmla="*/ 631 w 7903"/>
                <a:gd name="T9" fmla="*/ 5065 h 5726"/>
                <a:gd name="T10" fmla="*/ 0 w 7903"/>
                <a:gd name="T11" fmla="*/ 4939 h 5726"/>
                <a:gd name="T12" fmla="*/ 322 w 7903"/>
                <a:gd name="T13" fmla="*/ 4875 h 5726"/>
                <a:gd name="T14" fmla="*/ 855 w 7903"/>
                <a:gd name="T15" fmla="*/ 4239 h 5726"/>
                <a:gd name="T16" fmla="*/ 1270 w 7903"/>
                <a:gd name="T17" fmla="*/ 3488 h 5726"/>
                <a:gd name="T18" fmla="*/ 2077 w 7903"/>
                <a:gd name="T19" fmla="*/ 1838 h 5726"/>
                <a:gd name="T20" fmla="*/ 2976 w 7903"/>
                <a:gd name="T21" fmla="*/ 420 h 5726"/>
                <a:gd name="T22" fmla="*/ 3749 w 7903"/>
                <a:gd name="T23" fmla="*/ 0 h 5726"/>
                <a:gd name="T24" fmla="*/ 3821 w 7903"/>
                <a:gd name="T25" fmla="*/ 4 h 5726"/>
                <a:gd name="T26" fmla="*/ 4252 w 7903"/>
                <a:gd name="T27" fmla="*/ 47 h 5726"/>
                <a:gd name="T28" fmla="*/ 5043 w 7903"/>
                <a:gd name="T29" fmla="*/ 125 h 5726"/>
                <a:gd name="T30" fmla="*/ 6000 w 7903"/>
                <a:gd name="T31" fmla="*/ 219 h 5726"/>
                <a:gd name="T32" fmla="*/ 6926 w 7903"/>
                <a:gd name="T33" fmla="*/ 310 h 5726"/>
                <a:gd name="T34" fmla="*/ 7625 w 7903"/>
                <a:gd name="T35" fmla="*/ 379 h 5726"/>
                <a:gd name="T36" fmla="*/ 7902 w 7903"/>
                <a:gd name="T37" fmla="*/ 407 h 5726"/>
                <a:gd name="T38" fmla="*/ 7179 w 7903"/>
                <a:gd name="T39" fmla="*/ 718 h 5726"/>
                <a:gd name="T40" fmla="*/ 6683 w 7903"/>
                <a:gd name="T41" fmla="*/ 1328 h 5726"/>
                <a:gd name="T42" fmla="*/ 6284 w 7903"/>
                <a:gd name="T43" fmla="*/ 2006 h 5726"/>
                <a:gd name="T44" fmla="*/ 5547 w 7903"/>
                <a:gd name="T45" fmla="*/ 3509 h 5726"/>
                <a:gd name="T46" fmla="*/ 5544 w 7903"/>
                <a:gd name="T47" fmla="*/ 3516 h 5726"/>
                <a:gd name="T48" fmla="*/ 5541 w 7903"/>
                <a:gd name="T49" fmla="*/ 3521 h 5726"/>
                <a:gd name="T50" fmla="*/ 5539 w 7903"/>
                <a:gd name="T51" fmla="*/ 3527 h 5726"/>
                <a:gd name="T52" fmla="*/ 5532 w 7903"/>
                <a:gd name="T53" fmla="*/ 3541 h 5726"/>
                <a:gd name="T54" fmla="*/ 5531 w 7903"/>
                <a:gd name="T55" fmla="*/ 3542 h 5726"/>
                <a:gd name="T56" fmla="*/ 5379 w 7903"/>
                <a:gd name="T57" fmla="*/ 3858 h 5726"/>
                <a:gd name="T58" fmla="*/ 4745 w 7903"/>
                <a:gd name="T59" fmla="*/ 5039 h 5726"/>
                <a:gd name="T60" fmla="*/ 4376 w 7903"/>
                <a:gd name="T61" fmla="*/ 5522 h 5726"/>
                <a:gd name="T62" fmla="*/ 4013 w 7903"/>
                <a:gd name="T63" fmla="*/ 5725 h 5726"/>
                <a:gd name="T64" fmla="*/ 3989 w 7903"/>
                <a:gd name="T65" fmla="*/ 5725 h 5726"/>
                <a:gd name="T66" fmla="*/ 5532 w 7903"/>
                <a:gd name="T67" fmla="*/ 3540 h 5726"/>
                <a:gd name="T68" fmla="*/ 5541 w 7903"/>
                <a:gd name="T69" fmla="*/ 3521 h 5726"/>
                <a:gd name="T70" fmla="*/ 5543 w 7903"/>
                <a:gd name="T71" fmla="*/ 3516 h 5726"/>
                <a:gd name="T72" fmla="*/ 5532 w 7903"/>
                <a:gd name="T73" fmla="*/ 3540 h 5726"/>
                <a:gd name="T74" fmla="*/ 5531 w 7903"/>
                <a:gd name="T75" fmla="*/ 3542 h 5726"/>
                <a:gd name="T76" fmla="*/ 5532 w 7903"/>
                <a:gd name="T77" fmla="*/ 3541 h 5726"/>
                <a:gd name="T78" fmla="*/ 5532 w 7903"/>
                <a:gd name="T79" fmla="*/ 3540 h 572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7903" h="5726">
                  <a:moveTo>
                    <a:pt x="3989" y="5725"/>
                  </a:moveTo>
                  <a:cubicBezTo>
                    <a:pt x="3912" y="5722"/>
                    <a:pt x="3835" y="5702"/>
                    <a:pt x="3761" y="5687"/>
                  </a:cubicBezTo>
                  <a:cubicBezTo>
                    <a:pt x="3620" y="5659"/>
                    <a:pt x="3479" y="5631"/>
                    <a:pt x="3337" y="5603"/>
                  </a:cubicBezTo>
                  <a:cubicBezTo>
                    <a:pt x="2892" y="5514"/>
                    <a:pt x="2445" y="5425"/>
                    <a:pt x="1998" y="5337"/>
                  </a:cubicBezTo>
                  <a:cubicBezTo>
                    <a:pt x="1542" y="5245"/>
                    <a:pt x="1087" y="5155"/>
                    <a:pt x="631" y="5065"/>
                  </a:cubicBezTo>
                  <a:cubicBezTo>
                    <a:pt x="421" y="5022"/>
                    <a:pt x="210" y="4981"/>
                    <a:pt x="0" y="4939"/>
                  </a:cubicBezTo>
                  <a:cubicBezTo>
                    <a:pt x="117" y="4962"/>
                    <a:pt x="222" y="4942"/>
                    <a:pt x="322" y="4875"/>
                  </a:cubicBezTo>
                  <a:cubicBezTo>
                    <a:pt x="550" y="4722"/>
                    <a:pt x="712" y="4468"/>
                    <a:pt x="855" y="4239"/>
                  </a:cubicBezTo>
                  <a:cubicBezTo>
                    <a:pt x="1005" y="3996"/>
                    <a:pt x="1140" y="3743"/>
                    <a:pt x="1270" y="3488"/>
                  </a:cubicBezTo>
                  <a:cubicBezTo>
                    <a:pt x="1547" y="2942"/>
                    <a:pt x="1800" y="2384"/>
                    <a:pt x="2077" y="1838"/>
                  </a:cubicBezTo>
                  <a:cubicBezTo>
                    <a:pt x="2329" y="1343"/>
                    <a:pt x="2597" y="830"/>
                    <a:pt x="2976" y="420"/>
                  </a:cubicBezTo>
                  <a:cubicBezTo>
                    <a:pt x="3179" y="198"/>
                    <a:pt x="3440" y="0"/>
                    <a:pt x="3749" y="0"/>
                  </a:cubicBezTo>
                  <a:cubicBezTo>
                    <a:pt x="3772" y="0"/>
                    <a:pt x="3797" y="2"/>
                    <a:pt x="3821" y="4"/>
                  </a:cubicBezTo>
                  <a:cubicBezTo>
                    <a:pt x="3964" y="18"/>
                    <a:pt x="4108" y="32"/>
                    <a:pt x="4252" y="47"/>
                  </a:cubicBezTo>
                  <a:cubicBezTo>
                    <a:pt x="4516" y="73"/>
                    <a:pt x="4779" y="98"/>
                    <a:pt x="5043" y="125"/>
                  </a:cubicBezTo>
                  <a:cubicBezTo>
                    <a:pt x="5362" y="156"/>
                    <a:pt x="5681" y="188"/>
                    <a:pt x="6000" y="219"/>
                  </a:cubicBezTo>
                  <a:cubicBezTo>
                    <a:pt x="6309" y="249"/>
                    <a:pt x="6617" y="280"/>
                    <a:pt x="6926" y="310"/>
                  </a:cubicBezTo>
                  <a:lnTo>
                    <a:pt x="7625" y="379"/>
                  </a:lnTo>
                  <a:cubicBezTo>
                    <a:pt x="7717" y="389"/>
                    <a:pt x="7810" y="397"/>
                    <a:pt x="7902" y="407"/>
                  </a:cubicBezTo>
                  <a:cubicBezTo>
                    <a:pt x="7625" y="385"/>
                    <a:pt x="7375" y="536"/>
                    <a:pt x="7179" y="718"/>
                  </a:cubicBezTo>
                  <a:cubicBezTo>
                    <a:pt x="6986" y="896"/>
                    <a:pt x="6827" y="1109"/>
                    <a:pt x="6683" y="1328"/>
                  </a:cubicBezTo>
                  <a:cubicBezTo>
                    <a:pt x="6538" y="1546"/>
                    <a:pt x="6408" y="1775"/>
                    <a:pt x="6284" y="2006"/>
                  </a:cubicBezTo>
                  <a:cubicBezTo>
                    <a:pt x="6023" y="2498"/>
                    <a:pt x="5787" y="3005"/>
                    <a:pt x="5547" y="3509"/>
                  </a:cubicBezTo>
                  <a:cubicBezTo>
                    <a:pt x="5546" y="3512"/>
                    <a:pt x="5545" y="3514"/>
                    <a:pt x="5544" y="3516"/>
                  </a:cubicBezTo>
                  <a:cubicBezTo>
                    <a:pt x="5543" y="3518"/>
                    <a:pt x="5542" y="3520"/>
                    <a:pt x="5541" y="3521"/>
                  </a:cubicBezTo>
                  <a:cubicBezTo>
                    <a:pt x="5541" y="3523"/>
                    <a:pt x="5540" y="3525"/>
                    <a:pt x="5539" y="3527"/>
                  </a:cubicBezTo>
                  <a:cubicBezTo>
                    <a:pt x="5537" y="3533"/>
                    <a:pt x="5534" y="3538"/>
                    <a:pt x="5532" y="3541"/>
                  </a:cubicBezTo>
                  <a:cubicBezTo>
                    <a:pt x="5530" y="3546"/>
                    <a:pt x="5530" y="3546"/>
                    <a:pt x="5531" y="3542"/>
                  </a:cubicBezTo>
                  <a:cubicBezTo>
                    <a:pt x="5481" y="3648"/>
                    <a:pt x="5430" y="3753"/>
                    <a:pt x="5379" y="3858"/>
                  </a:cubicBezTo>
                  <a:cubicBezTo>
                    <a:pt x="5185" y="4260"/>
                    <a:pt x="4984" y="4662"/>
                    <a:pt x="4745" y="5039"/>
                  </a:cubicBezTo>
                  <a:cubicBezTo>
                    <a:pt x="4637" y="5210"/>
                    <a:pt x="4519" y="5379"/>
                    <a:pt x="4376" y="5522"/>
                  </a:cubicBezTo>
                  <a:cubicBezTo>
                    <a:pt x="4281" y="5619"/>
                    <a:pt x="4155" y="5720"/>
                    <a:pt x="4013" y="5725"/>
                  </a:cubicBezTo>
                  <a:lnTo>
                    <a:pt x="3989" y="5725"/>
                  </a:lnTo>
                  <a:close/>
                  <a:moveTo>
                    <a:pt x="5532" y="3540"/>
                  </a:moveTo>
                  <a:cubicBezTo>
                    <a:pt x="5535" y="3534"/>
                    <a:pt x="5538" y="3528"/>
                    <a:pt x="5541" y="3521"/>
                  </a:cubicBezTo>
                  <a:cubicBezTo>
                    <a:pt x="5542" y="3520"/>
                    <a:pt x="5543" y="3518"/>
                    <a:pt x="5543" y="3516"/>
                  </a:cubicBezTo>
                  <a:cubicBezTo>
                    <a:pt x="5541" y="3521"/>
                    <a:pt x="5537" y="3529"/>
                    <a:pt x="5532" y="3540"/>
                  </a:cubicBezTo>
                  <a:cubicBezTo>
                    <a:pt x="5531" y="3541"/>
                    <a:pt x="5531" y="3541"/>
                    <a:pt x="5531" y="3542"/>
                  </a:cubicBezTo>
                  <a:cubicBezTo>
                    <a:pt x="5532" y="3542"/>
                    <a:pt x="5532" y="3542"/>
                    <a:pt x="5532" y="3541"/>
                  </a:cubicBezTo>
                  <a:cubicBezTo>
                    <a:pt x="5532" y="3541"/>
                    <a:pt x="5532" y="3541"/>
                    <a:pt x="5532" y="354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DCAF4344-D81E-7844-BD01-071270013F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167389" y="6474921"/>
              <a:ext cx="3505329" cy="2528906"/>
            </a:xfrm>
            <a:custGeom>
              <a:avLst/>
              <a:gdLst>
                <a:gd name="T0" fmla="*/ 302 w 5366"/>
                <a:gd name="T1" fmla="*/ 137 h 3872"/>
                <a:gd name="T2" fmla="*/ 0 w 5366"/>
                <a:gd name="T3" fmla="*/ 0 h 3872"/>
                <a:gd name="T4" fmla="*/ 0 w 5366"/>
                <a:gd name="T5" fmla="*/ 0 h 3872"/>
                <a:gd name="T6" fmla="*/ 3814 w 5366"/>
                <a:gd name="T7" fmla="*/ 581 h 3872"/>
                <a:gd name="T8" fmla="*/ 3814 w 5366"/>
                <a:gd name="T9" fmla="*/ 581 h 3872"/>
                <a:gd name="T10" fmla="*/ 4132 w 5366"/>
                <a:gd name="T11" fmla="*/ 728 h 3872"/>
                <a:gd name="T12" fmla="*/ 4132 w 5366"/>
                <a:gd name="T13" fmla="*/ 728 h 3872"/>
                <a:gd name="T14" fmla="*/ 4132 w 5366"/>
                <a:gd name="T15" fmla="*/ 728 h 3872"/>
                <a:gd name="T16" fmla="*/ 4328 w 5366"/>
                <a:gd name="T17" fmla="*/ 1040 h 3872"/>
                <a:gd name="T18" fmla="*/ 4328 w 5366"/>
                <a:gd name="T19" fmla="*/ 1040 h 3872"/>
                <a:gd name="T20" fmla="*/ 4328 w 5366"/>
                <a:gd name="T21" fmla="*/ 1040 h 3872"/>
                <a:gd name="T22" fmla="*/ 4440 w 5366"/>
                <a:gd name="T23" fmla="*/ 1503 h 3872"/>
                <a:gd name="T24" fmla="*/ 4440 w 5366"/>
                <a:gd name="T25" fmla="*/ 1503 h 3872"/>
                <a:gd name="T26" fmla="*/ 4440 w 5366"/>
                <a:gd name="T27" fmla="*/ 1503 h 3872"/>
                <a:gd name="T28" fmla="*/ 4509 w 5366"/>
                <a:gd name="T29" fmla="*/ 2103 h 3872"/>
                <a:gd name="T30" fmla="*/ 4509 w 5366"/>
                <a:gd name="T31" fmla="*/ 2103 h 3872"/>
                <a:gd name="T32" fmla="*/ 4509 w 5366"/>
                <a:gd name="T33" fmla="*/ 2103 h 3872"/>
                <a:gd name="T34" fmla="*/ 4573 w 5366"/>
                <a:gd name="T35" fmla="*/ 2682 h 3872"/>
                <a:gd name="T36" fmla="*/ 4573 w 5366"/>
                <a:gd name="T37" fmla="*/ 2682 h 3872"/>
                <a:gd name="T38" fmla="*/ 4573 w 5366"/>
                <a:gd name="T39" fmla="*/ 2682 h 3872"/>
                <a:gd name="T40" fmla="*/ 4698 w 5366"/>
                <a:gd name="T41" fmla="*/ 3219 h 3872"/>
                <a:gd name="T42" fmla="*/ 4698 w 5366"/>
                <a:gd name="T43" fmla="*/ 3219 h 3872"/>
                <a:gd name="T44" fmla="*/ 4698 w 5366"/>
                <a:gd name="T45" fmla="*/ 3219 h 3872"/>
                <a:gd name="T46" fmla="*/ 4943 w 5366"/>
                <a:gd name="T47" fmla="*/ 3641 h 3872"/>
                <a:gd name="T48" fmla="*/ 4943 w 5366"/>
                <a:gd name="T49" fmla="*/ 3641 h 3872"/>
                <a:gd name="T50" fmla="*/ 4943 w 5366"/>
                <a:gd name="T51" fmla="*/ 3641 h 3872"/>
                <a:gd name="T52" fmla="*/ 5365 w 5366"/>
                <a:gd name="T53" fmla="*/ 3871 h 3872"/>
                <a:gd name="T54" fmla="*/ 5365 w 5366"/>
                <a:gd name="T55" fmla="*/ 3871 h 3872"/>
                <a:gd name="T56" fmla="*/ 1479 w 5366"/>
                <a:gd name="T57" fmla="*/ 3070 h 3872"/>
                <a:gd name="T58" fmla="*/ 1479 w 5366"/>
                <a:gd name="T59" fmla="*/ 3070 h 3872"/>
                <a:gd name="T60" fmla="*/ 1079 w 5366"/>
                <a:gd name="T61" fmla="*/ 2854 h 3872"/>
                <a:gd name="T62" fmla="*/ 1079 w 5366"/>
                <a:gd name="T63" fmla="*/ 2854 h 3872"/>
                <a:gd name="T64" fmla="*/ 1079 w 5366"/>
                <a:gd name="T65" fmla="*/ 2854 h 3872"/>
                <a:gd name="T66" fmla="*/ 845 w 5366"/>
                <a:gd name="T67" fmla="*/ 2461 h 3872"/>
                <a:gd name="T68" fmla="*/ 845 w 5366"/>
                <a:gd name="T69" fmla="*/ 2461 h 3872"/>
                <a:gd name="T70" fmla="*/ 845 w 5366"/>
                <a:gd name="T71" fmla="*/ 2461 h 3872"/>
                <a:gd name="T72" fmla="*/ 725 w 5366"/>
                <a:gd name="T73" fmla="*/ 1959 h 3872"/>
                <a:gd name="T74" fmla="*/ 725 w 5366"/>
                <a:gd name="T75" fmla="*/ 1959 h 3872"/>
                <a:gd name="T76" fmla="*/ 725 w 5366"/>
                <a:gd name="T77" fmla="*/ 1959 h 3872"/>
                <a:gd name="T78" fmla="*/ 663 w 5366"/>
                <a:gd name="T79" fmla="*/ 1420 h 3872"/>
                <a:gd name="T80" fmla="*/ 663 w 5366"/>
                <a:gd name="T81" fmla="*/ 1420 h 3872"/>
                <a:gd name="T82" fmla="*/ 663 w 5366"/>
                <a:gd name="T83" fmla="*/ 1420 h 3872"/>
                <a:gd name="T84" fmla="*/ 595 w 5366"/>
                <a:gd name="T85" fmla="*/ 861 h 3872"/>
                <a:gd name="T86" fmla="*/ 595 w 5366"/>
                <a:gd name="T87" fmla="*/ 861 h 3872"/>
                <a:gd name="T88" fmla="*/ 595 w 5366"/>
                <a:gd name="T89" fmla="*/ 861 h 3872"/>
                <a:gd name="T90" fmla="*/ 488 w 5366"/>
                <a:gd name="T91" fmla="*/ 429 h 3872"/>
                <a:gd name="T92" fmla="*/ 488 w 5366"/>
                <a:gd name="T93" fmla="*/ 429 h 3872"/>
                <a:gd name="T94" fmla="*/ 488 w 5366"/>
                <a:gd name="T95" fmla="*/ 429 h 3872"/>
                <a:gd name="T96" fmla="*/ 302 w 5366"/>
                <a:gd name="T97" fmla="*/ 137 h 3872"/>
                <a:gd name="T98" fmla="*/ 302 w 5366"/>
                <a:gd name="T99" fmla="*/ 137 h 38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5366" h="3872">
                  <a:moveTo>
                    <a:pt x="302" y="137"/>
                  </a:moveTo>
                  <a:cubicBezTo>
                    <a:pt x="223" y="65"/>
                    <a:pt x="124" y="19"/>
                    <a:pt x="0" y="0"/>
                  </a:cubicBezTo>
                  <a:lnTo>
                    <a:pt x="0" y="0"/>
                  </a:lnTo>
                  <a:lnTo>
                    <a:pt x="3814" y="581"/>
                  </a:lnTo>
                  <a:lnTo>
                    <a:pt x="3814" y="581"/>
                  </a:lnTo>
                  <a:cubicBezTo>
                    <a:pt x="3945" y="601"/>
                    <a:pt x="4049" y="650"/>
                    <a:pt x="4132" y="728"/>
                  </a:cubicBezTo>
                  <a:lnTo>
                    <a:pt x="4132" y="728"/>
                  </a:lnTo>
                  <a:lnTo>
                    <a:pt x="4132" y="728"/>
                  </a:lnTo>
                  <a:cubicBezTo>
                    <a:pt x="4216" y="805"/>
                    <a:pt x="4278" y="910"/>
                    <a:pt x="4328" y="1040"/>
                  </a:cubicBezTo>
                  <a:lnTo>
                    <a:pt x="4328" y="1040"/>
                  </a:lnTo>
                  <a:lnTo>
                    <a:pt x="4328" y="1040"/>
                  </a:lnTo>
                  <a:cubicBezTo>
                    <a:pt x="4376" y="1170"/>
                    <a:pt x="4412" y="1325"/>
                    <a:pt x="4440" y="1503"/>
                  </a:cubicBezTo>
                  <a:lnTo>
                    <a:pt x="4440" y="1503"/>
                  </a:lnTo>
                  <a:lnTo>
                    <a:pt x="4440" y="1503"/>
                  </a:lnTo>
                  <a:cubicBezTo>
                    <a:pt x="4468" y="1681"/>
                    <a:pt x="4489" y="1882"/>
                    <a:pt x="4509" y="2103"/>
                  </a:cubicBezTo>
                  <a:lnTo>
                    <a:pt x="4509" y="2103"/>
                  </a:lnTo>
                  <a:lnTo>
                    <a:pt x="4509" y="2103"/>
                  </a:lnTo>
                  <a:cubicBezTo>
                    <a:pt x="4527" y="2295"/>
                    <a:pt x="4545" y="2492"/>
                    <a:pt x="4573" y="2682"/>
                  </a:cubicBezTo>
                  <a:lnTo>
                    <a:pt x="4573" y="2682"/>
                  </a:lnTo>
                  <a:lnTo>
                    <a:pt x="4573" y="2682"/>
                  </a:lnTo>
                  <a:cubicBezTo>
                    <a:pt x="4601" y="2872"/>
                    <a:pt x="4640" y="3055"/>
                    <a:pt x="4698" y="3219"/>
                  </a:cubicBezTo>
                  <a:lnTo>
                    <a:pt x="4698" y="3219"/>
                  </a:lnTo>
                  <a:lnTo>
                    <a:pt x="4698" y="3219"/>
                  </a:lnTo>
                  <a:cubicBezTo>
                    <a:pt x="4757" y="3384"/>
                    <a:pt x="4835" y="3528"/>
                    <a:pt x="4943" y="3641"/>
                  </a:cubicBezTo>
                  <a:lnTo>
                    <a:pt x="4943" y="3641"/>
                  </a:lnTo>
                  <a:lnTo>
                    <a:pt x="4943" y="3641"/>
                  </a:lnTo>
                  <a:cubicBezTo>
                    <a:pt x="5051" y="3753"/>
                    <a:pt x="5188" y="3834"/>
                    <a:pt x="5365" y="3871"/>
                  </a:cubicBezTo>
                  <a:lnTo>
                    <a:pt x="5365" y="3871"/>
                  </a:lnTo>
                  <a:lnTo>
                    <a:pt x="1479" y="3070"/>
                  </a:lnTo>
                  <a:lnTo>
                    <a:pt x="1479" y="3070"/>
                  </a:lnTo>
                  <a:cubicBezTo>
                    <a:pt x="1312" y="3035"/>
                    <a:pt x="1182" y="2959"/>
                    <a:pt x="1079" y="2854"/>
                  </a:cubicBezTo>
                  <a:lnTo>
                    <a:pt x="1079" y="2854"/>
                  </a:lnTo>
                  <a:lnTo>
                    <a:pt x="1079" y="2854"/>
                  </a:lnTo>
                  <a:cubicBezTo>
                    <a:pt x="976" y="2748"/>
                    <a:pt x="901" y="2614"/>
                    <a:pt x="845" y="2461"/>
                  </a:cubicBezTo>
                  <a:lnTo>
                    <a:pt x="845" y="2461"/>
                  </a:lnTo>
                  <a:lnTo>
                    <a:pt x="845" y="2461"/>
                  </a:lnTo>
                  <a:cubicBezTo>
                    <a:pt x="790" y="2307"/>
                    <a:pt x="752" y="2136"/>
                    <a:pt x="725" y="1959"/>
                  </a:cubicBezTo>
                  <a:lnTo>
                    <a:pt x="725" y="1959"/>
                  </a:lnTo>
                  <a:lnTo>
                    <a:pt x="725" y="1959"/>
                  </a:lnTo>
                  <a:cubicBezTo>
                    <a:pt x="698" y="1782"/>
                    <a:pt x="680" y="1598"/>
                    <a:pt x="663" y="1420"/>
                  </a:cubicBezTo>
                  <a:lnTo>
                    <a:pt x="663" y="1420"/>
                  </a:lnTo>
                  <a:lnTo>
                    <a:pt x="663" y="1420"/>
                  </a:lnTo>
                  <a:cubicBezTo>
                    <a:pt x="643" y="1214"/>
                    <a:pt x="622" y="1027"/>
                    <a:pt x="595" y="861"/>
                  </a:cubicBezTo>
                  <a:lnTo>
                    <a:pt x="595" y="861"/>
                  </a:lnTo>
                  <a:lnTo>
                    <a:pt x="595" y="861"/>
                  </a:lnTo>
                  <a:cubicBezTo>
                    <a:pt x="568" y="695"/>
                    <a:pt x="535" y="550"/>
                    <a:pt x="488" y="429"/>
                  </a:cubicBezTo>
                  <a:lnTo>
                    <a:pt x="488" y="429"/>
                  </a:lnTo>
                  <a:lnTo>
                    <a:pt x="488" y="429"/>
                  </a:lnTo>
                  <a:cubicBezTo>
                    <a:pt x="441" y="308"/>
                    <a:pt x="381" y="210"/>
                    <a:pt x="302" y="137"/>
                  </a:cubicBezTo>
                  <a:lnTo>
                    <a:pt x="302" y="137"/>
                  </a:lnTo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82D97299-C5A3-9242-A0A9-3E2DCFB9CA3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916803" y="4611367"/>
              <a:ext cx="8756119" cy="6304981"/>
            </a:xfrm>
            <a:custGeom>
              <a:avLst/>
              <a:gdLst>
                <a:gd name="T0" fmla="*/ 13406 w 13407"/>
                <a:gd name="T1" fmla="*/ 139 h 9655"/>
                <a:gd name="T2" fmla="*/ 13380 w 13407"/>
                <a:gd name="T3" fmla="*/ 214 h 9655"/>
                <a:gd name="T4" fmla="*/ 13297 w 13407"/>
                <a:gd name="T5" fmla="*/ 464 h 9655"/>
                <a:gd name="T6" fmla="*/ 12801 w 13407"/>
                <a:gd name="T7" fmla="*/ 1761 h 9655"/>
                <a:gd name="T8" fmla="*/ 12145 w 13407"/>
                <a:gd name="T9" fmla="*/ 3044 h 9655"/>
                <a:gd name="T10" fmla="*/ 11768 w 13407"/>
                <a:gd name="T11" fmla="*/ 3552 h 9655"/>
                <a:gd name="T12" fmla="*/ 11254 w 13407"/>
                <a:gd name="T13" fmla="*/ 3933 h 9655"/>
                <a:gd name="T14" fmla="*/ 10732 w 13407"/>
                <a:gd name="T15" fmla="*/ 3876 h 9655"/>
                <a:gd name="T16" fmla="*/ 10450 w 13407"/>
                <a:gd name="T17" fmla="*/ 3337 h 9655"/>
                <a:gd name="T18" fmla="*/ 10281 w 13407"/>
                <a:gd name="T19" fmla="*/ 1940 h 9655"/>
                <a:gd name="T20" fmla="*/ 9981 w 13407"/>
                <a:gd name="T21" fmla="*/ 1459 h 9655"/>
                <a:gd name="T22" fmla="*/ 9431 w 13407"/>
                <a:gd name="T23" fmla="*/ 1561 h 9655"/>
                <a:gd name="T24" fmla="*/ 8996 w 13407"/>
                <a:gd name="T25" fmla="*/ 2045 h 9655"/>
                <a:gd name="T26" fmla="*/ 8632 w 13407"/>
                <a:gd name="T27" fmla="*/ 2636 h 9655"/>
                <a:gd name="T28" fmla="*/ 7322 w 13407"/>
                <a:gd name="T29" fmla="*/ 5282 h 9655"/>
                <a:gd name="T30" fmla="*/ 6566 w 13407"/>
                <a:gd name="T31" fmla="*/ 6422 h 9655"/>
                <a:gd name="T32" fmla="*/ 6043 w 13407"/>
                <a:gd name="T33" fmla="*/ 6735 h 9655"/>
                <a:gd name="T34" fmla="*/ 5467 w 13407"/>
                <a:gd name="T35" fmla="*/ 6611 h 9655"/>
                <a:gd name="T36" fmla="*/ 4947 w 13407"/>
                <a:gd name="T37" fmla="*/ 5476 h 9655"/>
                <a:gd name="T38" fmla="*/ 4768 w 13407"/>
                <a:gd name="T39" fmla="*/ 4083 h 9655"/>
                <a:gd name="T40" fmla="*/ 4495 w 13407"/>
                <a:gd name="T41" fmla="*/ 3564 h 9655"/>
                <a:gd name="T42" fmla="*/ 3970 w 13407"/>
                <a:gd name="T43" fmla="*/ 3433 h 9655"/>
                <a:gd name="T44" fmla="*/ 2993 w 13407"/>
                <a:gd name="T45" fmla="*/ 4125 h 9655"/>
                <a:gd name="T46" fmla="*/ 2252 w 13407"/>
                <a:gd name="T47" fmla="*/ 5206 h 9655"/>
                <a:gd name="T48" fmla="*/ 1577 w 13407"/>
                <a:gd name="T49" fmla="*/ 6514 h 9655"/>
                <a:gd name="T50" fmla="*/ 517 w 13407"/>
                <a:gd name="T51" fmla="*/ 9149 h 9655"/>
                <a:gd name="T52" fmla="*/ 348 w 13407"/>
                <a:gd name="T53" fmla="*/ 9654 h 9655"/>
                <a:gd name="T54" fmla="*/ 75 w 13407"/>
                <a:gd name="T55" fmla="*/ 9566 h 9655"/>
                <a:gd name="T56" fmla="*/ 0 w 13407"/>
                <a:gd name="T57" fmla="*/ 9538 h 9655"/>
                <a:gd name="T58" fmla="*/ 0 w 13407"/>
                <a:gd name="T59" fmla="*/ 9531 h 9655"/>
                <a:gd name="T60" fmla="*/ 15 w 13407"/>
                <a:gd name="T61" fmla="*/ 9490 h 9655"/>
                <a:gd name="T62" fmla="*/ 55 w 13407"/>
                <a:gd name="T63" fmla="*/ 9368 h 9655"/>
                <a:gd name="T64" fmla="*/ 481 w 13407"/>
                <a:gd name="T65" fmla="*/ 8182 h 9655"/>
                <a:gd name="T66" fmla="*/ 1675 w 13407"/>
                <a:gd name="T67" fmla="*/ 5488 h 9655"/>
                <a:gd name="T68" fmla="*/ 2372 w 13407"/>
                <a:gd name="T69" fmla="*/ 4327 h 9655"/>
                <a:gd name="T70" fmla="*/ 3247 w 13407"/>
                <a:gd name="T71" fmla="*/ 3358 h 9655"/>
                <a:gd name="T72" fmla="*/ 4448 w 13407"/>
                <a:gd name="T73" fmla="*/ 3083 h 9655"/>
                <a:gd name="T74" fmla="*/ 5132 w 13407"/>
                <a:gd name="T75" fmla="*/ 4047 h 9655"/>
                <a:gd name="T76" fmla="*/ 5309 w 13407"/>
                <a:gd name="T77" fmla="*/ 5467 h 9655"/>
                <a:gd name="T78" fmla="*/ 5967 w 13407"/>
                <a:gd name="T79" fmla="*/ 6348 h 9655"/>
                <a:gd name="T80" fmla="*/ 6445 w 13407"/>
                <a:gd name="T81" fmla="*/ 6014 h 9655"/>
                <a:gd name="T82" fmla="*/ 6830 w 13407"/>
                <a:gd name="T83" fmla="*/ 5440 h 9655"/>
                <a:gd name="T84" fmla="*/ 7502 w 13407"/>
                <a:gd name="T85" fmla="*/ 4121 h 9655"/>
                <a:gd name="T86" fmla="*/ 8155 w 13407"/>
                <a:gd name="T87" fmla="*/ 2780 h 9655"/>
                <a:gd name="T88" fmla="*/ 8909 w 13407"/>
                <a:gd name="T89" fmla="*/ 1575 h 9655"/>
                <a:gd name="T90" fmla="*/ 9983 w 13407"/>
                <a:gd name="T91" fmla="*/ 1050 h 9655"/>
                <a:gd name="T92" fmla="*/ 10647 w 13407"/>
                <a:gd name="T93" fmla="*/ 2023 h 9655"/>
                <a:gd name="T94" fmla="*/ 10720 w 13407"/>
                <a:gd name="T95" fmla="*/ 2763 h 9655"/>
                <a:gd name="T96" fmla="*/ 10810 w 13407"/>
                <a:gd name="T97" fmla="*/ 3349 h 9655"/>
                <a:gd name="T98" fmla="*/ 10933 w 13407"/>
                <a:gd name="T99" fmla="*/ 3556 h 9655"/>
                <a:gd name="T100" fmla="*/ 11219 w 13407"/>
                <a:gd name="T101" fmla="*/ 3544 h 9655"/>
                <a:gd name="T102" fmla="*/ 11680 w 13407"/>
                <a:gd name="T103" fmla="*/ 3115 h 9655"/>
                <a:gd name="T104" fmla="*/ 12373 w 13407"/>
                <a:gd name="T105" fmla="*/ 1885 h 9655"/>
                <a:gd name="T106" fmla="*/ 12919 w 13407"/>
                <a:gd name="T107" fmla="*/ 526 h 9655"/>
                <a:gd name="T108" fmla="*/ 13098 w 13407"/>
                <a:gd name="T109" fmla="*/ 0 h 9655"/>
                <a:gd name="T110" fmla="*/ 13367 w 13407"/>
                <a:gd name="T111" fmla="*/ 109 h 9655"/>
                <a:gd name="T112" fmla="*/ 13406 w 13407"/>
                <a:gd name="T113" fmla="*/ 125 h 9655"/>
                <a:gd name="T114" fmla="*/ 13406 w 13407"/>
                <a:gd name="T115" fmla="*/ 139 h 96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13407" h="9655">
                  <a:moveTo>
                    <a:pt x="13406" y="139"/>
                  </a:moveTo>
                  <a:cubicBezTo>
                    <a:pt x="13401" y="162"/>
                    <a:pt x="13383" y="201"/>
                    <a:pt x="13380" y="214"/>
                  </a:cubicBezTo>
                  <a:cubicBezTo>
                    <a:pt x="13352" y="297"/>
                    <a:pt x="13325" y="381"/>
                    <a:pt x="13297" y="464"/>
                  </a:cubicBezTo>
                  <a:cubicBezTo>
                    <a:pt x="13147" y="903"/>
                    <a:pt x="12984" y="1335"/>
                    <a:pt x="12801" y="1761"/>
                  </a:cubicBezTo>
                  <a:cubicBezTo>
                    <a:pt x="12612" y="2202"/>
                    <a:pt x="12403" y="2638"/>
                    <a:pt x="12145" y="3044"/>
                  </a:cubicBezTo>
                  <a:cubicBezTo>
                    <a:pt x="12033" y="3222"/>
                    <a:pt x="11910" y="3396"/>
                    <a:pt x="11768" y="3552"/>
                  </a:cubicBezTo>
                  <a:cubicBezTo>
                    <a:pt x="11626" y="3709"/>
                    <a:pt x="11457" y="3860"/>
                    <a:pt x="11254" y="3933"/>
                  </a:cubicBezTo>
                  <a:cubicBezTo>
                    <a:pt x="11083" y="3994"/>
                    <a:pt x="10881" y="3987"/>
                    <a:pt x="10732" y="3876"/>
                  </a:cubicBezTo>
                  <a:cubicBezTo>
                    <a:pt x="10564" y="3750"/>
                    <a:pt x="10492" y="3533"/>
                    <a:pt x="10450" y="3337"/>
                  </a:cubicBezTo>
                  <a:cubicBezTo>
                    <a:pt x="10351" y="2877"/>
                    <a:pt x="10385" y="2400"/>
                    <a:pt x="10281" y="1940"/>
                  </a:cubicBezTo>
                  <a:cubicBezTo>
                    <a:pt x="10240" y="1755"/>
                    <a:pt x="10167" y="1545"/>
                    <a:pt x="9981" y="1459"/>
                  </a:cubicBezTo>
                  <a:cubicBezTo>
                    <a:pt x="9788" y="1371"/>
                    <a:pt x="9590" y="1440"/>
                    <a:pt x="9431" y="1561"/>
                  </a:cubicBezTo>
                  <a:cubicBezTo>
                    <a:pt x="9258" y="1692"/>
                    <a:pt x="9120" y="1869"/>
                    <a:pt x="8996" y="2045"/>
                  </a:cubicBezTo>
                  <a:cubicBezTo>
                    <a:pt x="8862" y="2235"/>
                    <a:pt x="8744" y="2434"/>
                    <a:pt x="8632" y="2636"/>
                  </a:cubicBezTo>
                  <a:cubicBezTo>
                    <a:pt x="8152" y="3496"/>
                    <a:pt x="7780" y="4410"/>
                    <a:pt x="7322" y="5282"/>
                  </a:cubicBezTo>
                  <a:cubicBezTo>
                    <a:pt x="7113" y="5682"/>
                    <a:pt x="6886" y="6098"/>
                    <a:pt x="6566" y="6422"/>
                  </a:cubicBezTo>
                  <a:cubicBezTo>
                    <a:pt x="6423" y="6567"/>
                    <a:pt x="6249" y="6700"/>
                    <a:pt x="6043" y="6735"/>
                  </a:cubicBezTo>
                  <a:cubicBezTo>
                    <a:pt x="5850" y="6768"/>
                    <a:pt x="5631" y="6717"/>
                    <a:pt x="5467" y="6611"/>
                  </a:cubicBezTo>
                  <a:cubicBezTo>
                    <a:pt x="5098" y="6374"/>
                    <a:pt x="5002" y="5879"/>
                    <a:pt x="4947" y="5476"/>
                  </a:cubicBezTo>
                  <a:cubicBezTo>
                    <a:pt x="4883" y="5013"/>
                    <a:pt x="4881" y="4538"/>
                    <a:pt x="4768" y="4083"/>
                  </a:cubicBezTo>
                  <a:cubicBezTo>
                    <a:pt x="4721" y="3895"/>
                    <a:pt x="4649" y="3694"/>
                    <a:pt x="4495" y="3564"/>
                  </a:cubicBezTo>
                  <a:cubicBezTo>
                    <a:pt x="4353" y="3443"/>
                    <a:pt x="4152" y="3405"/>
                    <a:pt x="3970" y="3433"/>
                  </a:cubicBezTo>
                  <a:cubicBezTo>
                    <a:pt x="3569" y="3494"/>
                    <a:pt x="3242" y="3831"/>
                    <a:pt x="2993" y="4125"/>
                  </a:cubicBezTo>
                  <a:cubicBezTo>
                    <a:pt x="2710" y="4459"/>
                    <a:pt x="2471" y="4829"/>
                    <a:pt x="2252" y="5206"/>
                  </a:cubicBezTo>
                  <a:cubicBezTo>
                    <a:pt x="2006" y="5631"/>
                    <a:pt x="1784" y="6070"/>
                    <a:pt x="1577" y="6514"/>
                  </a:cubicBezTo>
                  <a:cubicBezTo>
                    <a:pt x="1177" y="7372"/>
                    <a:pt x="826" y="8254"/>
                    <a:pt x="517" y="9149"/>
                  </a:cubicBezTo>
                  <a:cubicBezTo>
                    <a:pt x="459" y="9317"/>
                    <a:pt x="403" y="9485"/>
                    <a:pt x="348" y="9654"/>
                  </a:cubicBezTo>
                  <a:cubicBezTo>
                    <a:pt x="257" y="9625"/>
                    <a:pt x="166" y="9596"/>
                    <a:pt x="75" y="9566"/>
                  </a:cubicBezTo>
                  <a:cubicBezTo>
                    <a:pt x="59" y="9561"/>
                    <a:pt x="4" y="9552"/>
                    <a:pt x="0" y="9538"/>
                  </a:cubicBezTo>
                  <a:lnTo>
                    <a:pt x="0" y="9531"/>
                  </a:lnTo>
                  <a:cubicBezTo>
                    <a:pt x="2" y="9519"/>
                    <a:pt x="12" y="9498"/>
                    <a:pt x="15" y="9490"/>
                  </a:cubicBezTo>
                  <a:cubicBezTo>
                    <a:pt x="28" y="9449"/>
                    <a:pt x="42" y="9409"/>
                    <a:pt x="55" y="9368"/>
                  </a:cubicBezTo>
                  <a:cubicBezTo>
                    <a:pt x="189" y="8970"/>
                    <a:pt x="331" y="8574"/>
                    <a:pt x="481" y="8182"/>
                  </a:cubicBezTo>
                  <a:cubicBezTo>
                    <a:pt x="830" y="7264"/>
                    <a:pt x="1215" y="6357"/>
                    <a:pt x="1675" y="5488"/>
                  </a:cubicBezTo>
                  <a:cubicBezTo>
                    <a:pt x="1885" y="5089"/>
                    <a:pt x="2113" y="4697"/>
                    <a:pt x="2372" y="4327"/>
                  </a:cubicBezTo>
                  <a:cubicBezTo>
                    <a:pt x="2621" y="3971"/>
                    <a:pt x="2902" y="3624"/>
                    <a:pt x="3247" y="3358"/>
                  </a:cubicBezTo>
                  <a:cubicBezTo>
                    <a:pt x="3591" y="3095"/>
                    <a:pt x="4020" y="2934"/>
                    <a:pt x="4448" y="3083"/>
                  </a:cubicBezTo>
                  <a:cubicBezTo>
                    <a:pt x="4863" y="3229"/>
                    <a:pt x="5045" y="3646"/>
                    <a:pt x="5132" y="4047"/>
                  </a:cubicBezTo>
                  <a:cubicBezTo>
                    <a:pt x="5234" y="4514"/>
                    <a:pt x="5237" y="4996"/>
                    <a:pt x="5309" y="5467"/>
                  </a:cubicBezTo>
                  <a:cubicBezTo>
                    <a:pt x="5365" y="5835"/>
                    <a:pt x="5491" y="6370"/>
                    <a:pt x="5967" y="6348"/>
                  </a:cubicBezTo>
                  <a:cubicBezTo>
                    <a:pt x="6165" y="6339"/>
                    <a:pt x="6327" y="6156"/>
                    <a:pt x="6445" y="6014"/>
                  </a:cubicBezTo>
                  <a:cubicBezTo>
                    <a:pt x="6591" y="5836"/>
                    <a:pt x="6714" y="5639"/>
                    <a:pt x="6830" y="5440"/>
                  </a:cubicBezTo>
                  <a:cubicBezTo>
                    <a:pt x="7077" y="5013"/>
                    <a:pt x="7291" y="4566"/>
                    <a:pt x="7502" y="4121"/>
                  </a:cubicBezTo>
                  <a:cubicBezTo>
                    <a:pt x="7716" y="3673"/>
                    <a:pt x="7925" y="3221"/>
                    <a:pt x="8155" y="2780"/>
                  </a:cubicBezTo>
                  <a:cubicBezTo>
                    <a:pt x="8372" y="2361"/>
                    <a:pt x="8605" y="1939"/>
                    <a:pt x="8909" y="1575"/>
                  </a:cubicBezTo>
                  <a:cubicBezTo>
                    <a:pt x="9174" y="1256"/>
                    <a:pt x="9540" y="946"/>
                    <a:pt x="9983" y="1050"/>
                  </a:cubicBezTo>
                  <a:cubicBezTo>
                    <a:pt x="10430" y="1153"/>
                    <a:pt x="10583" y="1619"/>
                    <a:pt x="10647" y="2023"/>
                  </a:cubicBezTo>
                  <a:cubicBezTo>
                    <a:pt x="10685" y="2268"/>
                    <a:pt x="10698" y="2516"/>
                    <a:pt x="10720" y="2763"/>
                  </a:cubicBezTo>
                  <a:cubicBezTo>
                    <a:pt x="10738" y="2959"/>
                    <a:pt x="10755" y="3161"/>
                    <a:pt x="10810" y="3349"/>
                  </a:cubicBezTo>
                  <a:cubicBezTo>
                    <a:pt x="10832" y="3424"/>
                    <a:pt x="10863" y="3514"/>
                    <a:pt x="10933" y="3556"/>
                  </a:cubicBezTo>
                  <a:cubicBezTo>
                    <a:pt x="11019" y="3607"/>
                    <a:pt x="11135" y="3583"/>
                    <a:pt x="11219" y="3544"/>
                  </a:cubicBezTo>
                  <a:cubicBezTo>
                    <a:pt x="11409" y="3455"/>
                    <a:pt x="11556" y="3278"/>
                    <a:pt x="11680" y="3115"/>
                  </a:cubicBezTo>
                  <a:cubicBezTo>
                    <a:pt x="11963" y="2739"/>
                    <a:pt x="12178" y="2311"/>
                    <a:pt x="12373" y="1885"/>
                  </a:cubicBezTo>
                  <a:cubicBezTo>
                    <a:pt x="12577" y="1441"/>
                    <a:pt x="12755" y="987"/>
                    <a:pt x="12919" y="526"/>
                  </a:cubicBezTo>
                  <a:cubicBezTo>
                    <a:pt x="12982" y="352"/>
                    <a:pt x="13042" y="176"/>
                    <a:pt x="13098" y="0"/>
                  </a:cubicBezTo>
                  <a:cubicBezTo>
                    <a:pt x="13188" y="37"/>
                    <a:pt x="13277" y="72"/>
                    <a:pt x="13367" y="109"/>
                  </a:cubicBezTo>
                  <a:cubicBezTo>
                    <a:pt x="13374" y="112"/>
                    <a:pt x="13402" y="118"/>
                    <a:pt x="13406" y="125"/>
                  </a:cubicBezTo>
                  <a:lnTo>
                    <a:pt x="13406" y="139"/>
                  </a:lnTo>
                </a:path>
              </a:pathLst>
            </a:custGeom>
            <a:solidFill>
              <a:schemeClr val="accent6">
                <a:lumMod val="50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7">
              <a:extLst>
                <a:ext uri="{FF2B5EF4-FFF2-40B4-BE49-F238E27FC236}">
                  <a16:creationId xmlns:a16="http://schemas.microsoft.com/office/drawing/2014/main" id="{C68DF5FF-2237-2246-BA0B-9CB896A844C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86638" y="6227215"/>
              <a:ext cx="5106777" cy="4620005"/>
            </a:xfrm>
            <a:custGeom>
              <a:avLst/>
              <a:gdLst>
                <a:gd name="T0" fmla="*/ 3558 w 7820"/>
                <a:gd name="T1" fmla="*/ 7070 h 7071"/>
                <a:gd name="T2" fmla="*/ 3523 w 7820"/>
                <a:gd name="T3" fmla="*/ 7057 h 7071"/>
                <a:gd name="T4" fmla="*/ 3400 w 7820"/>
                <a:gd name="T5" fmla="*/ 7023 h 7071"/>
                <a:gd name="T6" fmla="*/ 2967 w 7820"/>
                <a:gd name="T7" fmla="*/ 6899 h 7071"/>
                <a:gd name="T8" fmla="*/ 1674 w 7820"/>
                <a:gd name="T9" fmla="*/ 6531 h 7071"/>
                <a:gd name="T10" fmla="*/ 438 w 7820"/>
                <a:gd name="T11" fmla="*/ 6179 h 7071"/>
                <a:gd name="T12" fmla="*/ 76 w 7820"/>
                <a:gd name="T13" fmla="*/ 6076 h 7071"/>
                <a:gd name="T14" fmla="*/ 0 w 7820"/>
                <a:gd name="T15" fmla="*/ 6055 h 7071"/>
                <a:gd name="T16" fmla="*/ 0 w 7820"/>
                <a:gd name="T17" fmla="*/ 6035 h 7071"/>
                <a:gd name="T18" fmla="*/ 2 w 7820"/>
                <a:gd name="T19" fmla="*/ 6029 h 7071"/>
                <a:gd name="T20" fmla="*/ 81 w 7820"/>
                <a:gd name="T21" fmla="*/ 5794 h 7071"/>
                <a:gd name="T22" fmla="*/ 994 w 7820"/>
                <a:gd name="T23" fmla="*/ 3466 h 7071"/>
                <a:gd name="T24" fmla="*/ 2219 w 7820"/>
                <a:gd name="T25" fmla="*/ 1217 h 7071"/>
                <a:gd name="T26" fmla="*/ 3037 w 7820"/>
                <a:gd name="T27" fmla="*/ 318 h 7071"/>
                <a:gd name="T28" fmla="*/ 3859 w 7820"/>
                <a:gd name="T29" fmla="*/ 0 h 7071"/>
                <a:gd name="T30" fmla="*/ 4001 w 7820"/>
                <a:gd name="T31" fmla="*/ 10 h 7071"/>
                <a:gd name="T32" fmla="*/ 4008 w 7820"/>
                <a:gd name="T33" fmla="*/ 12 h 7071"/>
                <a:gd name="T34" fmla="*/ 4470 w 7820"/>
                <a:gd name="T35" fmla="*/ 79 h 7071"/>
                <a:gd name="T36" fmla="*/ 5425 w 7820"/>
                <a:gd name="T37" fmla="*/ 217 h 7071"/>
                <a:gd name="T38" fmla="*/ 6525 w 7820"/>
                <a:gd name="T39" fmla="*/ 376 h 7071"/>
                <a:gd name="T40" fmla="*/ 7439 w 7820"/>
                <a:gd name="T41" fmla="*/ 509 h 7071"/>
                <a:gd name="T42" fmla="*/ 7819 w 7820"/>
                <a:gd name="T43" fmla="*/ 564 h 7071"/>
                <a:gd name="T44" fmla="*/ 7244 w 7820"/>
                <a:gd name="T45" fmla="*/ 635 h 7071"/>
                <a:gd name="T46" fmla="*/ 6316 w 7820"/>
                <a:gd name="T47" fmla="*/ 1368 h 7071"/>
                <a:gd name="T48" fmla="*/ 5574 w 7820"/>
                <a:gd name="T49" fmla="*/ 2423 h 7071"/>
                <a:gd name="T50" fmla="*/ 4402 w 7820"/>
                <a:gd name="T51" fmla="*/ 4819 h 7071"/>
                <a:gd name="T52" fmla="*/ 3935 w 7820"/>
                <a:gd name="T53" fmla="*/ 6010 h 7071"/>
                <a:gd name="T54" fmla="*/ 3735 w 7820"/>
                <a:gd name="T55" fmla="*/ 6569 h 7071"/>
                <a:gd name="T56" fmla="*/ 3640 w 7820"/>
                <a:gd name="T57" fmla="*/ 6843 h 7071"/>
                <a:gd name="T58" fmla="*/ 3598 w 7820"/>
                <a:gd name="T59" fmla="*/ 6968 h 7071"/>
                <a:gd name="T60" fmla="*/ 3565 w 7820"/>
                <a:gd name="T61" fmla="*/ 7070 h 7071"/>
                <a:gd name="T62" fmla="*/ 3558 w 7820"/>
                <a:gd name="T63" fmla="*/ 7070 h 70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7820" h="7071">
                  <a:moveTo>
                    <a:pt x="3558" y="7070"/>
                  </a:moveTo>
                  <a:cubicBezTo>
                    <a:pt x="3547" y="7068"/>
                    <a:pt x="3528" y="7059"/>
                    <a:pt x="3523" y="7057"/>
                  </a:cubicBezTo>
                  <a:cubicBezTo>
                    <a:pt x="3481" y="7046"/>
                    <a:pt x="3441" y="7034"/>
                    <a:pt x="3400" y="7023"/>
                  </a:cubicBezTo>
                  <a:cubicBezTo>
                    <a:pt x="3256" y="6982"/>
                    <a:pt x="3111" y="6940"/>
                    <a:pt x="2967" y="6899"/>
                  </a:cubicBezTo>
                  <a:cubicBezTo>
                    <a:pt x="2536" y="6776"/>
                    <a:pt x="2105" y="6654"/>
                    <a:pt x="1674" y="6531"/>
                  </a:cubicBezTo>
                  <a:lnTo>
                    <a:pt x="438" y="6179"/>
                  </a:lnTo>
                  <a:cubicBezTo>
                    <a:pt x="318" y="6145"/>
                    <a:pt x="197" y="6111"/>
                    <a:pt x="76" y="6076"/>
                  </a:cubicBezTo>
                  <a:cubicBezTo>
                    <a:pt x="59" y="6072"/>
                    <a:pt x="14" y="6068"/>
                    <a:pt x="0" y="6055"/>
                  </a:cubicBezTo>
                  <a:lnTo>
                    <a:pt x="0" y="6035"/>
                  </a:lnTo>
                  <a:cubicBezTo>
                    <a:pt x="1" y="6033"/>
                    <a:pt x="1" y="6031"/>
                    <a:pt x="2" y="6029"/>
                  </a:cubicBezTo>
                  <a:cubicBezTo>
                    <a:pt x="27" y="5951"/>
                    <a:pt x="54" y="5872"/>
                    <a:pt x="81" y="5794"/>
                  </a:cubicBezTo>
                  <a:cubicBezTo>
                    <a:pt x="351" y="5005"/>
                    <a:pt x="656" y="4228"/>
                    <a:pt x="994" y="3466"/>
                  </a:cubicBezTo>
                  <a:cubicBezTo>
                    <a:pt x="1340" y="2688"/>
                    <a:pt x="1726" y="1913"/>
                    <a:pt x="2219" y="1217"/>
                  </a:cubicBezTo>
                  <a:cubicBezTo>
                    <a:pt x="2452" y="887"/>
                    <a:pt x="2714" y="564"/>
                    <a:pt x="3037" y="318"/>
                  </a:cubicBezTo>
                  <a:cubicBezTo>
                    <a:pt x="3276" y="135"/>
                    <a:pt x="3557" y="0"/>
                    <a:pt x="3859" y="0"/>
                  </a:cubicBezTo>
                  <a:cubicBezTo>
                    <a:pt x="3905" y="0"/>
                    <a:pt x="3953" y="3"/>
                    <a:pt x="4001" y="10"/>
                  </a:cubicBezTo>
                  <a:cubicBezTo>
                    <a:pt x="4003" y="11"/>
                    <a:pt x="4006" y="11"/>
                    <a:pt x="4008" y="12"/>
                  </a:cubicBezTo>
                  <a:cubicBezTo>
                    <a:pt x="4162" y="34"/>
                    <a:pt x="4316" y="56"/>
                    <a:pt x="4470" y="79"/>
                  </a:cubicBezTo>
                  <a:cubicBezTo>
                    <a:pt x="4789" y="124"/>
                    <a:pt x="5107" y="171"/>
                    <a:pt x="5425" y="217"/>
                  </a:cubicBezTo>
                  <a:cubicBezTo>
                    <a:pt x="5792" y="270"/>
                    <a:pt x="6158" y="323"/>
                    <a:pt x="6525" y="376"/>
                  </a:cubicBezTo>
                  <a:cubicBezTo>
                    <a:pt x="6830" y="421"/>
                    <a:pt x="7134" y="464"/>
                    <a:pt x="7439" y="509"/>
                  </a:cubicBezTo>
                  <a:cubicBezTo>
                    <a:pt x="7566" y="527"/>
                    <a:pt x="7692" y="545"/>
                    <a:pt x="7819" y="564"/>
                  </a:cubicBezTo>
                  <a:cubicBezTo>
                    <a:pt x="7623" y="535"/>
                    <a:pt x="7427" y="563"/>
                    <a:pt x="7244" y="635"/>
                  </a:cubicBezTo>
                  <a:cubicBezTo>
                    <a:pt x="6874" y="782"/>
                    <a:pt x="6572" y="1072"/>
                    <a:pt x="6316" y="1368"/>
                  </a:cubicBezTo>
                  <a:cubicBezTo>
                    <a:pt x="6035" y="1694"/>
                    <a:pt x="5794" y="2054"/>
                    <a:pt x="5574" y="2423"/>
                  </a:cubicBezTo>
                  <a:cubicBezTo>
                    <a:pt x="5119" y="3187"/>
                    <a:pt x="4743" y="3998"/>
                    <a:pt x="4402" y="4819"/>
                  </a:cubicBezTo>
                  <a:cubicBezTo>
                    <a:pt x="4238" y="5213"/>
                    <a:pt x="4083" y="5609"/>
                    <a:pt x="3935" y="6010"/>
                  </a:cubicBezTo>
                  <a:cubicBezTo>
                    <a:pt x="3867" y="6195"/>
                    <a:pt x="3800" y="6382"/>
                    <a:pt x="3735" y="6569"/>
                  </a:cubicBezTo>
                  <a:cubicBezTo>
                    <a:pt x="3703" y="6660"/>
                    <a:pt x="3671" y="6751"/>
                    <a:pt x="3640" y="6843"/>
                  </a:cubicBezTo>
                  <a:cubicBezTo>
                    <a:pt x="3626" y="6885"/>
                    <a:pt x="3612" y="6926"/>
                    <a:pt x="3598" y="6968"/>
                  </a:cubicBezTo>
                  <a:cubicBezTo>
                    <a:pt x="3594" y="6982"/>
                    <a:pt x="3577" y="7066"/>
                    <a:pt x="3565" y="7070"/>
                  </a:cubicBezTo>
                  <a:lnTo>
                    <a:pt x="3558" y="7070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8E6A55C9-1BD9-254F-9F0C-AFECBE857C12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D70E186-DBA1-A44F-853A-2AA45A263C7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1" name="Shape 2532">
            <a:extLst>
              <a:ext uri="{FF2B5EF4-FFF2-40B4-BE49-F238E27FC236}">
                <a16:creationId xmlns:a16="http://schemas.microsoft.com/office/drawing/2014/main" id="{587AF04C-0322-A043-8DD4-8C0AB67FE532}"/>
              </a:ext>
            </a:extLst>
          </p:cNvPr>
          <p:cNvSpPr>
            <a:spLocks noChangeAspect="1"/>
          </p:cNvSpPr>
          <p:nvPr/>
        </p:nvSpPr>
        <p:spPr>
          <a:xfrm>
            <a:off x="17497487" y="5136033"/>
            <a:ext cx="993096" cy="12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5891"/>
                </a:moveTo>
                <a:lnTo>
                  <a:pt x="14400" y="982"/>
                </a:lnTo>
                <a:lnTo>
                  <a:pt x="15000" y="982"/>
                </a:lnTo>
                <a:lnTo>
                  <a:pt x="20400" y="5891"/>
                </a:lnTo>
                <a:cubicBezTo>
                  <a:pt x="20400" y="5891"/>
                  <a:pt x="14400" y="5891"/>
                  <a:pt x="14400" y="5891"/>
                </a:cubicBezTo>
                <a:close/>
                <a:moveTo>
                  <a:pt x="20400" y="19636"/>
                </a:moveTo>
                <a:cubicBezTo>
                  <a:pt x="20400" y="20179"/>
                  <a:pt x="19862" y="20618"/>
                  <a:pt x="19200" y="20618"/>
                </a:cubicBezTo>
                <a:lnTo>
                  <a:pt x="2400" y="20618"/>
                </a:lnTo>
                <a:cubicBezTo>
                  <a:pt x="1737" y="20618"/>
                  <a:pt x="1200" y="20179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7" y="982"/>
                  <a:pt x="2400" y="982"/>
                </a:cubicBezTo>
                <a:lnTo>
                  <a:pt x="13200" y="982"/>
                </a:lnTo>
                <a:lnTo>
                  <a:pt x="13200" y="5891"/>
                </a:lnTo>
                <a:cubicBezTo>
                  <a:pt x="13200" y="6433"/>
                  <a:pt x="13738" y="6873"/>
                  <a:pt x="14400" y="6873"/>
                </a:cubicBezTo>
                <a:lnTo>
                  <a:pt x="20400" y="6873"/>
                </a:lnTo>
                <a:cubicBezTo>
                  <a:pt x="20400" y="6873"/>
                  <a:pt x="20400" y="19636"/>
                  <a:pt x="20400" y="19636"/>
                </a:cubicBezTo>
                <a:close/>
                <a:moveTo>
                  <a:pt x="156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1"/>
                  <a:pt x="21600" y="19636"/>
                </a:cubicBezTo>
                <a:lnTo>
                  <a:pt x="21600" y="5400"/>
                </a:lnTo>
                <a:cubicBezTo>
                  <a:pt x="21600" y="5400"/>
                  <a:pt x="15600" y="0"/>
                  <a:pt x="15600" y="0"/>
                </a:cubicBezTo>
                <a:close/>
                <a:moveTo>
                  <a:pt x="4800" y="8836"/>
                </a:moveTo>
                <a:cubicBezTo>
                  <a:pt x="4800" y="9108"/>
                  <a:pt x="5068" y="9327"/>
                  <a:pt x="5400" y="9327"/>
                </a:cubicBezTo>
                <a:lnTo>
                  <a:pt x="16200" y="9327"/>
                </a:lnTo>
                <a:cubicBezTo>
                  <a:pt x="16532" y="9327"/>
                  <a:pt x="16800" y="9108"/>
                  <a:pt x="16800" y="8836"/>
                </a:cubicBezTo>
                <a:cubicBezTo>
                  <a:pt x="16800" y="8566"/>
                  <a:pt x="16532" y="8345"/>
                  <a:pt x="16200" y="8345"/>
                </a:cubicBezTo>
                <a:lnTo>
                  <a:pt x="5400" y="8345"/>
                </a:lnTo>
                <a:cubicBezTo>
                  <a:pt x="5068" y="8345"/>
                  <a:pt x="4800" y="8566"/>
                  <a:pt x="4800" y="8836"/>
                </a:cubicBezTo>
                <a:moveTo>
                  <a:pt x="16200" y="12273"/>
                </a:moveTo>
                <a:lnTo>
                  <a:pt x="5400" y="12273"/>
                </a:lnTo>
                <a:cubicBezTo>
                  <a:pt x="5068" y="12273"/>
                  <a:pt x="4800" y="12493"/>
                  <a:pt x="4800" y="12764"/>
                </a:cubicBezTo>
                <a:cubicBezTo>
                  <a:pt x="4800" y="13035"/>
                  <a:pt x="5068" y="13255"/>
                  <a:pt x="5400" y="13255"/>
                </a:cubicBezTo>
                <a:lnTo>
                  <a:pt x="16200" y="13255"/>
                </a:lnTo>
                <a:cubicBezTo>
                  <a:pt x="16532" y="13255"/>
                  <a:pt x="16800" y="13035"/>
                  <a:pt x="16800" y="12764"/>
                </a:cubicBezTo>
                <a:cubicBezTo>
                  <a:pt x="16800" y="12493"/>
                  <a:pt x="16532" y="12273"/>
                  <a:pt x="16200" y="12273"/>
                </a:cubicBezTo>
                <a:moveTo>
                  <a:pt x="5400" y="5400"/>
                </a:moveTo>
                <a:lnTo>
                  <a:pt x="8400" y="5400"/>
                </a:lnTo>
                <a:cubicBezTo>
                  <a:pt x="8732" y="5400"/>
                  <a:pt x="9000" y="5181"/>
                  <a:pt x="9000" y="4909"/>
                </a:cubicBezTo>
                <a:cubicBezTo>
                  <a:pt x="9000" y="4638"/>
                  <a:pt x="8732" y="4418"/>
                  <a:pt x="8400" y="4418"/>
                </a:cubicBezTo>
                <a:lnTo>
                  <a:pt x="5400" y="4418"/>
                </a:lnTo>
                <a:cubicBezTo>
                  <a:pt x="5068" y="4418"/>
                  <a:pt x="4800" y="4638"/>
                  <a:pt x="4800" y="4909"/>
                </a:cubicBezTo>
                <a:cubicBezTo>
                  <a:pt x="4800" y="5181"/>
                  <a:pt x="5068" y="5400"/>
                  <a:pt x="5400" y="5400"/>
                </a:cubicBezTo>
                <a:moveTo>
                  <a:pt x="12600" y="16200"/>
                </a:moveTo>
                <a:lnTo>
                  <a:pt x="5400" y="16200"/>
                </a:lnTo>
                <a:cubicBezTo>
                  <a:pt x="5068" y="16200"/>
                  <a:pt x="4800" y="16420"/>
                  <a:pt x="4800" y="16691"/>
                </a:cubicBezTo>
                <a:cubicBezTo>
                  <a:pt x="4800" y="16962"/>
                  <a:pt x="5068" y="17182"/>
                  <a:pt x="5400" y="17182"/>
                </a:cubicBezTo>
                <a:lnTo>
                  <a:pt x="12600" y="17182"/>
                </a:lnTo>
                <a:cubicBezTo>
                  <a:pt x="12932" y="17182"/>
                  <a:pt x="13200" y="16962"/>
                  <a:pt x="13200" y="16691"/>
                </a:cubicBezTo>
                <a:cubicBezTo>
                  <a:pt x="13200" y="16420"/>
                  <a:pt x="12932" y="16200"/>
                  <a:pt x="12600" y="16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2" name="Shape 2591">
            <a:extLst>
              <a:ext uri="{FF2B5EF4-FFF2-40B4-BE49-F238E27FC236}">
                <a16:creationId xmlns:a16="http://schemas.microsoft.com/office/drawing/2014/main" id="{25E49CC5-5D33-F14A-BAB8-60CD3C4EE060}"/>
              </a:ext>
            </a:extLst>
          </p:cNvPr>
          <p:cNvSpPr>
            <a:spLocks noChangeAspect="1"/>
          </p:cNvSpPr>
          <p:nvPr/>
        </p:nvSpPr>
        <p:spPr>
          <a:xfrm>
            <a:off x="13793025" y="6992902"/>
            <a:ext cx="1213782" cy="12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3" name="Shape 2617">
            <a:extLst>
              <a:ext uri="{FF2B5EF4-FFF2-40B4-BE49-F238E27FC236}">
                <a16:creationId xmlns:a16="http://schemas.microsoft.com/office/drawing/2014/main" id="{BC71F48C-6A61-1740-98BD-5EE67B755AA3}"/>
              </a:ext>
            </a:extLst>
          </p:cNvPr>
          <p:cNvSpPr>
            <a:spLocks noChangeAspect="1"/>
          </p:cNvSpPr>
          <p:nvPr/>
        </p:nvSpPr>
        <p:spPr>
          <a:xfrm>
            <a:off x="9039751" y="8867077"/>
            <a:ext cx="1213782" cy="9932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407DE0-78F2-1141-A9B6-0A56A261FE49}"/>
              </a:ext>
            </a:extLst>
          </p:cNvPr>
          <p:cNvSpPr txBox="1"/>
          <p:nvPr/>
        </p:nvSpPr>
        <p:spPr>
          <a:xfrm>
            <a:off x="5180985" y="741089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15" name="Subtitle 2">
            <a:extLst>
              <a:ext uri="{FF2B5EF4-FFF2-40B4-BE49-F238E27FC236}">
                <a16:creationId xmlns:a16="http://schemas.microsoft.com/office/drawing/2014/main" id="{1470F80F-AB21-914C-A97E-70DAE4CAA1D2}"/>
              </a:ext>
            </a:extLst>
          </p:cNvPr>
          <p:cNvSpPr txBox="1">
            <a:spLocks/>
          </p:cNvSpPr>
          <p:nvPr/>
        </p:nvSpPr>
        <p:spPr>
          <a:xfrm>
            <a:off x="2597439" y="8094720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F0B3A732-35A4-7644-9C64-514C9F0DCFEF}"/>
              </a:ext>
            </a:extLst>
          </p:cNvPr>
          <p:cNvSpPr txBox="1"/>
          <p:nvPr/>
        </p:nvSpPr>
        <p:spPr>
          <a:xfrm>
            <a:off x="9795451" y="526636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2" name="Subtitle 2">
            <a:extLst>
              <a:ext uri="{FF2B5EF4-FFF2-40B4-BE49-F238E27FC236}">
                <a16:creationId xmlns:a16="http://schemas.microsoft.com/office/drawing/2014/main" id="{2EDF360E-A335-8A4D-AD67-0DCAF99A6232}"/>
              </a:ext>
            </a:extLst>
          </p:cNvPr>
          <p:cNvSpPr txBox="1">
            <a:spLocks/>
          </p:cNvSpPr>
          <p:nvPr/>
        </p:nvSpPr>
        <p:spPr>
          <a:xfrm>
            <a:off x="7298467" y="5950186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CF04326-3622-454C-BD2A-6AF225F4F2AB}"/>
              </a:ext>
            </a:extLst>
          </p:cNvPr>
          <p:cNvSpPr txBox="1"/>
          <p:nvPr/>
        </p:nvSpPr>
        <p:spPr>
          <a:xfrm>
            <a:off x="14486861" y="3121826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A7A26116-1B9D-F246-9E4D-31731AA1FC03}"/>
              </a:ext>
            </a:extLst>
          </p:cNvPr>
          <p:cNvSpPr txBox="1">
            <a:spLocks/>
          </p:cNvSpPr>
          <p:nvPr/>
        </p:nvSpPr>
        <p:spPr>
          <a:xfrm>
            <a:off x="11999495" y="3805652"/>
            <a:ext cx="422053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8F67727A-9456-FB48-B9C5-2F56F4253538}"/>
              </a:ext>
            </a:extLst>
          </p:cNvPr>
          <p:cNvSpPr txBox="1"/>
          <p:nvPr/>
        </p:nvSpPr>
        <p:spPr>
          <a:xfrm>
            <a:off x="6219449" y="5829203"/>
            <a:ext cx="603050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16F23D0-A329-2745-80DC-EF08175B1ECD}"/>
              </a:ext>
            </a:extLst>
          </p:cNvPr>
          <p:cNvSpPr txBox="1"/>
          <p:nvPr/>
        </p:nvSpPr>
        <p:spPr>
          <a:xfrm>
            <a:off x="10671518" y="3723079"/>
            <a:ext cx="846707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8F816B1-5471-2141-9839-0131BA7C035C}"/>
              </a:ext>
            </a:extLst>
          </p:cNvPr>
          <p:cNvSpPr txBox="1"/>
          <p:nvPr/>
        </p:nvSpPr>
        <p:spPr>
          <a:xfrm>
            <a:off x="15344467" y="1540137"/>
            <a:ext cx="875561" cy="1477328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0249941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A5757C6-BB72-3D4B-99A3-DE9440224F0A}"/>
              </a:ext>
            </a:extLst>
          </p:cNvPr>
          <p:cNvGrpSpPr/>
          <p:nvPr/>
        </p:nvGrpSpPr>
        <p:grpSpPr>
          <a:xfrm>
            <a:off x="1594724" y="3367395"/>
            <a:ext cx="4094756" cy="8549795"/>
            <a:chOff x="2401780" y="3040825"/>
            <a:chExt cx="4094756" cy="8549795"/>
          </a:xfrm>
        </p:grpSpPr>
        <p:sp>
          <p:nvSpPr>
            <p:cNvPr id="3" name="Hexagon 2">
              <a:extLst>
                <a:ext uri="{FF2B5EF4-FFF2-40B4-BE49-F238E27FC236}">
                  <a16:creationId xmlns:a16="http://schemas.microsoft.com/office/drawing/2014/main" id="{F7827D76-2983-7F4A-9EB5-3832DB2BA06B}"/>
                </a:ext>
              </a:extLst>
            </p:cNvPr>
            <p:cNvSpPr/>
            <p:nvPr/>
          </p:nvSpPr>
          <p:spPr>
            <a:xfrm rot="5400000">
              <a:off x="461589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Hexagon 3">
              <a:extLst>
                <a:ext uri="{FF2B5EF4-FFF2-40B4-BE49-F238E27FC236}">
                  <a16:creationId xmlns:a16="http://schemas.microsoft.com/office/drawing/2014/main" id="{A769A325-630D-5C4D-8BD6-6B147D74E2DD}"/>
                </a:ext>
              </a:extLst>
            </p:cNvPr>
            <p:cNvSpPr/>
            <p:nvPr/>
          </p:nvSpPr>
          <p:spPr>
            <a:xfrm rot="5400000">
              <a:off x="888510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DDD18F2D-B6FA-434E-9748-AD766CD3D903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272468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CAE6879D-3FCC-C847-B938-F0CC5A1795F7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3571696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1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C4D53416-E769-DE41-8C28-260776D37AD7}"/>
              </a:ext>
            </a:extLst>
          </p:cNvPr>
          <p:cNvGrpSpPr/>
          <p:nvPr/>
        </p:nvGrpSpPr>
        <p:grpSpPr>
          <a:xfrm>
            <a:off x="7292539" y="3367395"/>
            <a:ext cx="4094756" cy="8549795"/>
            <a:chOff x="7565177" y="3040825"/>
            <a:chExt cx="4094756" cy="8549795"/>
          </a:xfrm>
        </p:grpSpPr>
        <p:sp>
          <p:nvSpPr>
            <p:cNvPr id="8" name="Hexagon 7">
              <a:extLst>
                <a:ext uri="{FF2B5EF4-FFF2-40B4-BE49-F238E27FC236}">
                  <a16:creationId xmlns:a16="http://schemas.microsoft.com/office/drawing/2014/main" id="{F2086D68-0A34-8442-BE99-8DCC0991DBC7}"/>
                </a:ext>
              </a:extLst>
            </p:cNvPr>
            <p:cNvSpPr/>
            <p:nvPr/>
          </p:nvSpPr>
          <p:spPr>
            <a:xfrm rot="5400000">
              <a:off x="5624986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9" name="Hexagon 8">
              <a:extLst>
                <a:ext uri="{FF2B5EF4-FFF2-40B4-BE49-F238E27FC236}">
                  <a16:creationId xmlns:a16="http://schemas.microsoft.com/office/drawing/2014/main" id="{782370C4-4AB8-9944-AEBD-082228387E07}"/>
                </a:ext>
              </a:extLst>
            </p:cNvPr>
            <p:cNvSpPr/>
            <p:nvPr/>
          </p:nvSpPr>
          <p:spPr>
            <a:xfrm rot="5400000">
              <a:off x="6051907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0" name="Freeform 3">
              <a:extLst>
                <a:ext uri="{FF2B5EF4-FFF2-40B4-BE49-F238E27FC236}">
                  <a16:creationId xmlns:a16="http://schemas.microsoft.com/office/drawing/2014/main" id="{A03466E2-5B41-414A-8447-C4F2777D27D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435865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4">
              <a:extLst>
                <a:ext uri="{FF2B5EF4-FFF2-40B4-BE49-F238E27FC236}">
                  <a16:creationId xmlns:a16="http://schemas.microsoft.com/office/drawing/2014/main" id="{AC891484-EB1C-874A-9297-AFF5337F3F54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8735093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966DF56-9548-864A-B24D-EEF239E5CEC2}"/>
              </a:ext>
            </a:extLst>
          </p:cNvPr>
          <p:cNvGrpSpPr/>
          <p:nvPr/>
        </p:nvGrpSpPr>
        <p:grpSpPr>
          <a:xfrm>
            <a:off x="12990354" y="3367395"/>
            <a:ext cx="4094756" cy="8549795"/>
            <a:chOff x="12728574" y="3040825"/>
            <a:chExt cx="4094756" cy="8549795"/>
          </a:xfrm>
        </p:grpSpPr>
        <p:sp>
          <p:nvSpPr>
            <p:cNvPr id="13" name="Hexagon 12">
              <a:extLst>
                <a:ext uri="{FF2B5EF4-FFF2-40B4-BE49-F238E27FC236}">
                  <a16:creationId xmlns:a16="http://schemas.microsoft.com/office/drawing/2014/main" id="{9EA05229-4BB5-954E-B3EC-9D056A55E0EB}"/>
                </a:ext>
              </a:extLst>
            </p:cNvPr>
            <p:cNvSpPr/>
            <p:nvPr/>
          </p:nvSpPr>
          <p:spPr>
            <a:xfrm rot="5400000">
              <a:off x="10788383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4" name="Hexagon 13">
              <a:extLst>
                <a:ext uri="{FF2B5EF4-FFF2-40B4-BE49-F238E27FC236}">
                  <a16:creationId xmlns:a16="http://schemas.microsoft.com/office/drawing/2014/main" id="{68C1C421-4F71-6745-A8C7-6C3470047805}"/>
                </a:ext>
              </a:extLst>
            </p:cNvPr>
            <p:cNvSpPr/>
            <p:nvPr/>
          </p:nvSpPr>
          <p:spPr>
            <a:xfrm rot="5400000">
              <a:off x="11215304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5" name="Freeform 3">
              <a:extLst>
                <a:ext uri="{FF2B5EF4-FFF2-40B4-BE49-F238E27FC236}">
                  <a16:creationId xmlns:a16="http://schemas.microsoft.com/office/drawing/2014/main" id="{8E8354F5-FB08-CE48-88CE-265286364CB8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599262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6" name="Freeform 4">
              <a:extLst>
                <a:ext uri="{FF2B5EF4-FFF2-40B4-BE49-F238E27FC236}">
                  <a16:creationId xmlns:a16="http://schemas.microsoft.com/office/drawing/2014/main" id="{A9503743-EEC2-B848-8AD6-8DA11B48158A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3898490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F6C4A116-FB07-1446-BE5F-4DFCCDD1BBFE}"/>
              </a:ext>
            </a:extLst>
          </p:cNvPr>
          <p:cNvGrpSpPr/>
          <p:nvPr/>
        </p:nvGrpSpPr>
        <p:grpSpPr>
          <a:xfrm>
            <a:off x="18688170" y="3367395"/>
            <a:ext cx="4094756" cy="8549795"/>
            <a:chOff x="17891971" y="3040825"/>
            <a:chExt cx="4094756" cy="8549795"/>
          </a:xfrm>
        </p:grpSpPr>
        <p:sp>
          <p:nvSpPr>
            <p:cNvPr id="18" name="Hexagon 17">
              <a:extLst>
                <a:ext uri="{FF2B5EF4-FFF2-40B4-BE49-F238E27FC236}">
                  <a16:creationId xmlns:a16="http://schemas.microsoft.com/office/drawing/2014/main" id="{0E873B59-A276-1840-AF22-D86A6C8C7992}"/>
                </a:ext>
              </a:extLst>
            </p:cNvPr>
            <p:cNvSpPr/>
            <p:nvPr/>
          </p:nvSpPr>
          <p:spPr>
            <a:xfrm rot="5400000">
              <a:off x="15951780" y="5555674"/>
              <a:ext cx="7980681" cy="4089212"/>
            </a:xfrm>
            <a:prstGeom prst="hexagon">
              <a:avLst>
                <a:gd name="adj" fmla="val 33920"/>
                <a:gd name="vf" fmla="val 115470"/>
              </a:avLst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19" name="Hexagon 18">
              <a:extLst>
                <a:ext uri="{FF2B5EF4-FFF2-40B4-BE49-F238E27FC236}">
                  <a16:creationId xmlns:a16="http://schemas.microsoft.com/office/drawing/2014/main" id="{38A533AB-9838-1B47-9108-99B36281F0E1}"/>
                </a:ext>
              </a:extLst>
            </p:cNvPr>
            <p:cNvSpPr/>
            <p:nvPr/>
          </p:nvSpPr>
          <p:spPr>
            <a:xfrm rot="5400000">
              <a:off x="16378701" y="5123212"/>
              <a:ext cx="7115753" cy="4089214"/>
            </a:xfrm>
            <a:prstGeom prst="hexagon">
              <a:avLst>
                <a:gd name="adj" fmla="val 33633"/>
                <a:gd name="vf" fmla="val 115470"/>
              </a:avLst>
            </a:prstGeom>
            <a:solidFill>
              <a:schemeClr val="bg1">
                <a:lumMod val="9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latin typeface="Open Sans Light" panose="020B0306030504020204" pitchFamily="34" charset="0"/>
              </a:endParaRPr>
            </a:p>
          </p:txBody>
        </p:sp>
        <p:sp>
          <p:nvSpPr>
            <p:cNvPr id="20" name="Freeform 3">
              <a:extLst>
                <a:ext uri="{FF2B5EF4-FFF2-40B4-BE49-F238E27FC236}">
                  <a16:creationId xmlns:a16="http://schemas.microsoft.com/office/drawing/2014/main" id="{FA3C5BA0-EB69-5846-9A74-5B9820895E5C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8762659" y="3146434"/>
              <a:ext cx="2323420" cy="2112201"/>
            </a:xfrm>
            <a:prstGeom prst="hexagon">
              <a:avLst>
                <a:gd name="adj" fmla="val 28771"/>
                <a:gd name="vf" fmla="val 115470"/>
              </a:avLst>
            </a:prstGeom>
            <a:solidFill>
              <a:schemeClr val="accent4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21" name="Freeform 4">
              <a:extLst>
                <a:ext uri="{FF2B5EF4-FFF2-40B4-BE49-F238E27FC236}">
                  <a16:creationId xmlns:a16="http://schemas.microsoft.com/office/drawing/2014/main" id="{939E7D2F-00F7-F04F-89F8-4AC0432E8610}"/>
                </a:ext>
              </a:extLst>
            </p:cNvPr>
            <p:cNvSpPr>
              <a:spLocks noChangeArrowheads="1"/>
            </p:cNvSpPr>
            <p:nvPr/>
          </p:nvSpPr>
          <p:spPr bwMode="auto">
            <a:xfrm rot="5400000">
              <a:off x="19061887" y="3410459"/>
              <a:ext cx="1724963" cy="1584151"/>
            </a:xfrm>
            <a:prstGeom prst="hexagon">
              <a:avLst>
                <a:gd name="adj" fmla="val 28519"/>
                <a:gd name="vf" fmla="val 115470"/>
              </a:avLst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22" name="TextBox 21">
            <a:extLst>
              <a:ext uri="{FF2B5EF4-FFF2-40B4-BE49-F238E27FC236}">
                <a16:creationId xmlns:a16="http://schemas.microsoft.com/office/drawing/2014/main" id="{CC11BCC1-031B-F641-9B16-6B423A7AE4F8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28B3C9E-9BD0-5649-B1B0-456AD7704755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0E931C05-98E1-3943-8F4E-92B92439C1F8}"/>
              </a:ext>
            </a:extLst>
          </p:cNvPr>
          <p:cNvSpPr txBox="1"/>
          <p:nvPr/>
        </p:nvSpPr>
        <p:spPr>
          <a:xfrm>
            <a:off x="3108388" y="3975106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C584794-A394-1045-99EF-72F8383221BD}"/>
              </a:ext>
            </a:extLst>
          </p:cNvPr>
          <p:cNvSpPr txBox="1"/>
          <p:nvPr/>
        </p:nvSpPr>
        <p:spPr>
          <a:xfrm>
            <a:off x="8716435" y="3975106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EB8840D-B2CC-174D-A372-95FE42E637B8}"/>
              </a:ext>
            </a:extLst>
          </p:cNvPr>
          <p:cNvSpPr txBox="1"/>
          <p:nvPr/>
        </p:nvSpPr>
        <p:spPr>
          <a:xfrm>
            <a:off x="14403831" y="3975106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65C1F16-B713-B948-932B-4DA24642C530}"/>
              </a:ext>
            </a:extLst>
          </p:cNvPr>
          <p:cNvSpPr txBox="1"/>
          <p:nvPr/>
        </p:nvSpPr>
        <p:spPr>
          <a:xfrm>
            <a:off x="20075197" y="3975106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Shape 2637">
            <a:extLst>
              <a:ext uri="{FF2B5EF4-FFF2-40B4-BE49-F238E27FC236}">
                <a16:creationId xmlns:a16="http://schemas.microsoft.com/office/drawing/2014/main" id="{20143D3B-EB76-7248-9829-66F4E7879A91}"/>
              </a:ext>
            </a:extLst>
          </p:cNvPr>
          <p:cNvSpPr>
            <a:spLocks noChangeAspect="1"/>
          </p:cNvSpPr>
          <p:nvPr/>
        </p:nvSpPr>
        <p:spPr>
          <a:xfrm>
            <a:off x="14758474" y="9243187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645">
            <a:extLst>
              <a:ext uri="{FF2B5EF4-FFF2-40B4-BE49-F238E27FC236}">
                <a16:creationId xmlns:a16="http://schemas.microsoft.com/office/drawing/2014/main" id="{F877E9BB-97DE-4C44-985F-EC48EA878EB0}"/>
              </a:ext>
            </a:extLst>
          </p:cNvPr>
          <p:cNvSpPr>
            <a:spLocks noChangeAspect="1"/>
          </p:cNvSpPr>
          <p:nvPr/>
        </p:nvSpPr>
        <p:spPr>
          <a:xfrm>
            <a:off x="8830254" y="9381429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65">
            <a:extLst>
              <a:ext uri="{FF2B5EF4-FFF2-40B4-BE49-F238E27FC236}">
                <a16:creationId xmlns:a16="http://schemas.microsoft.com/office/drawing/2014/main" id="{79FC252E-0F18-8949-A7AB-047ABE4A258C}"/>
              </a:ext>
            </a:extLst>
          </p:cNvPr>
          <p:cNvSpPr>
            <a:spLocks noChangeAspect="1"/>
          </p:cNvSpPr>
          <p:nvPr/>
        </p:nvSpPr>
        <p:spPr>
          <a:xfrm>
            <a:off x="3142879" y="9473592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90">
            <a:extLst>
              <a:ext uri="{FF2B5EF4-FFF2-40B4-BE49-F238E27FC236}">
                <a16:creationId xmlns:a16="http://schemas.microsoft.com/office/drawing/2014/main" id="{E6DE55DA-F461-9E4D-9923-CA4DA8A870E6}"/>
              </a:ext>
            </a:extLst>
          </p:cNvPr>
          <p:cNvSpPr>
            <a:spLocks noChangeAspect="1"/>
          </p:cNvSpPr>
          <p:nvPr/>
        </p:nvSpPr>
        <p:spPr>
          <a:xfrm>
            <a:off x="20225885" y="9289266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99C0AF0D-A5BF-E741-8125-940E06F367F9}"/>
              </a:ext>
            </a:extLst>
          </p:cNvPr>
          <p:cNvSpPr txBox="1"/>
          <p:nvPr/>
        </p:nvSpPr>
        <p:spPr>
          <a:xfrm>
            <a:off x="2820837" y="6097479"/>
            <a:ext cx="1636988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AA8934D-ED68-8142-9660-3A2926EDCE73}"/>
              </a:ext>
            </a:extLst>
          </p:cNvPr>
          <p:cNvSpPr txBox="1">
            <a:spLocks/>
          </p:cNvSpPr>
          <p:nvPr/>
        </p:nvSpPr>
        <p:spPr>
          <a:xfrm>
            <a:off x="188116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69EF52D-5601-2540-B9D3-53DE87A25659}"/>
              </a:ext>
            </a:extLst>
          </p:cNvPr>
          <p:cNvSpPr txBox="1"/>
          <p:nvPr/>
        </p:nvSpPr>
        <p:spPr>
          <a:xfrm>
            <a:off x="8475371" y="6097479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09743F35-9AD3-074C-A648-97B31B2C2D3C}"/>
              </a:ext>
            </a:extLst>
          </p:cNvPr>
          <p:cNvSpPr txBox="1">
            <a:spLocks/>
          </p:cNvSpPr>
          <p:nvPr/>
        </p:nvSpPr>
        <p:spPr>
          <a:xfrm>
            <a:off x="7578975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A1CCA802-682D-D741-80AF-80ACF2F7C75B}"/>
              </a:ext>
            </a:extLst>
          </p:cNvPr>
          <p:cNvSpPr txBox="1"/>
          <p:nvPr/>
        </p:nvSpPr>
        <p:spPr>
          <a:xfrm>
            <a:off x="14168377" y="6097479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6300405A-2958-C745-B26F-50CBE1B34B6D}"/>
              </a:ext>
            </a:extLst>
          </p:cNvPr>
          <p:cNvSpPr txBox="1">
            <a:spLocks/>
          </p:cNvSpPr>
          <p:nvPr/>
        </p:nvSpPr>
        <p:spPr>
          <a:xfrm>
            <a:off x="1327679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1ED6AB1-9F27-944E-8EB9-235214F031FC}"/>
              </a:ext>
            </a:extLst>
          </p:cNvPr>
          <p:cNvSpPr txBox="1"/>
          <p:nvPr/>
        </p:nvSpPr>
        <p:spPr>
          <a:xfrm>
            <a:off x="19858913" y="6097479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8684A3F8-1B43-A440-9E50-45199E36027B}"/>
              </a:ext>
            </a:extLst>
          </p:cNvPr>
          <p:cNvSpPr txBox="1">
            <a:spLocks/>
          </p:cNvSpPr>
          <p:nvPr/>
        </p:nvSpPr>
        <p:spPr>
          <a:xfrm>
            <a:off x="18980150" y="6744493"/>
            <a:ext cx="3516340" cy="214680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63751745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Freeform 13">
            <a:extLst>
              <a:ext uri="{FF2B5EF4-FFF2-40B4-BE49-F238E27FC236}">
                <a16:creationId xmlns:a16="http://schemas.microsoft.com/office/drawing/2014/main" id="{7FC58F95-6974-6840-993A-99425030F0D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3570" y="6198778"/>
            <a:ext cx="2942495" cy="2942490"/>
          </a:xfrm>
          <a:custGeom>
            <a:avLst/>
            <a:gdLst>
              <a:gd name="T0" fmla="*/ 99 w 2757"/>
              <a:gd name="T1" fmla="*/ 0 h 2757"/>
              <a:gd name="T2" fmla="*/ 2657 w 2757"/>
              <a:gd name="T3" fmla="*/ 0 h 2757"/>
              <a:gd name="T4" fmla="*/ 2657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7 w 2757"/>
              <a:gd name="T15" fmla="*/ 2756 h 2757"/>
              <a:gd name="T16" fmla="*/ 2657 w 2757"/>
              <a:gd name="T17" fmla="*/ 2756 h 2757"/>
              <a:gd name="T18" fmla="*/ 99 w 2757"/>
              <a:gd name="T19" fmla="*/ 2756 h 2757"/>
              <a:gd name="T20" fmla="*/ 99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9 w 2757"/>
              <a:gd name="T31" fmla="*/ 0 h 2757"/>
              <a:gd name="T32" fmla="*/ 99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9" y="0"/>
                </a:moveTo>
                <a:lnTo>
                  <a:pt x="2657" y="0"/>
                </a:lnTo>
                <a:lnTo>
                  <a:pt x="2657" y="0"/>
                </a:lnTo>
                <a:cubicBezTo>
                  <a:pt x="2711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1" y="2756"/>
                  <a:pt x="2657" y="2756"/>
                </a:cubicBezTo>
                <a:lnTo>
                  <a:pt x="2657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29342A7F-BC77-234D-8436-8170F2FB2F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1771" y="7630006"/>
            <a:ext cx="4731530" cy="2363410"/>
          </a:xfrm>
          <a:custGeom>
            <a:avLst/>
            <a:gdLst>
              <a:gd name="T0" fmla="*/ 3927 w 4430"/>
              <a:gd name="T1" fmla="*/ 0 h 2212"/>
              <a:gd name="T2" fmla="*/ 4429 w 4430"/>
              <a:gd name="T3" fmla="*/ 0 h 2212"/>
              <a:gd name="T4" fmla="*/ 4429 w 4430"/>
              <a:gd name="T5" fmla="*/ 1317 h 2212"/>
              <a:gd name="T6" fmla="*/ 4429 w 4430"/>
              <a:gd name="T7" fmla="*/ 1317 h 2212"/>
              <a:gd name="T8" fmla="*/ 3536 w 4430"/>
              <a:gd name="T9" fmla="*/ 2211 h 2212"/>
              <a:gd name="T10" fmla="*/ 3536 w 4430"/>
              <a:gd name="T11" fmla="*/ 2211 h 2212"/>
              <a:gd name="T12" fmla="*/ 893 w 4430"/>
              <a:gd name="T13" fmla="*/ 2211 h 2212"/>
              <a:gd name="T14" fmla="*/ 893 w 4430"/>
              <a:gd name="T15" fmla="*/ 2211 h 2212"/>
              <a:gd name="T16" fmla="*/ 0 w 4430"/>
              <a:gd name="T17" fmla="*/ 1317 h 2212"/>
              <a:gd name="T18" fmla="*/ 0 w 4430"/>
              <a:gd name="T19" fmla="*/ 1317 h 2212"/>
              <a:gd name="T20" fmla="*/ 0 w 4430"/>
              <a:gd name="T21" fmla="*/ 0 h 2212"/>
              <a:gd name="T22" fmla="*/ 503 w 4430"/>
              <a:gd name="T23" fmla="*/ 0 h 2212"/>
              <a:gd name="T24" fmla="*/ 503 w 4430"/>
              <a:gd name="T25" fmla="*/ 1317 h 2212"/>
              <a:gd name="T26" fmla="*/ 503 w 4430"/>
              <a:gd name="T27" fmla="*/ 1317 h 2212"/>
              <a:gd name="T28" fmla="*/ 893 w 4430"/>
              <a:gd name="T29" fmla="*/ 1709 h 2212"/>
              <a:gd name="T30" fmla="*/ 893 w 4430"/>
              <a:gd name="T31" fmla="*/ 1709 h 2212"/>
              <a:gd name="T32" fmla="*/ 3536 w 4430"/>
              <a:gd name="T33" fmla="*/ 1709 h 2212"/>
              <a:gd name="T34" fmla="*/ 3536 w 4430"/>
              <a:gd name="T35" fmla="*/ 1709 h 2212"/>
              <a:gd name="T36" fmla="*/ 3927 w 4430"/>
              <a:gd name="T37" fmla="*/ 1317 h 2212"/>
              <a:gd name="T38" fmla="*/ 3927 w 4430"/>
              <a:gd name="T39" fmla="*/ 1317 h 2212"/>
              <a:gd name="T40" fmla="*/ 3927 w 4430"/>
              <a:gd name="T41" fmla="*/ 0 h 2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0" h="2212">
                <a:moveTo>
                  <a:pt x="3927" y="0"/>
                </a:moveTo>
                <a:lnTo>
                  <a:pt x="4429" y="0"/>
                </a:lnTo>
                <a:lnTo>
                  <a:pt x="4429" y="1317"/>
                </a:lnTo>
                <a:lnTo>
                  <a:pt x="4429" y="1317"/>
                </a:lnTo>
                <a:cubicBezTo>
                  <a:pt x="4429" y="1811"/>
                  <a:pt x="4029" y="2211"/>
                  <a:pt x="3536" y="2211"/>
                </a:cubicBezTo>
                <a:lnTo>
                  <a:pt x="3536" y="2211"/>
                </a:lnTo>
                <a:lnTo>
                  <a:pt x="893" y="2211"/>
                </a:lnTo>
                <a:lnTo>
                  <a:pt x="893" y="2211"/>
                </a:lnTo>
                <a:cubicBezTo>
                  <a:pt x="400" y="2211"/>
                  <a:pt x="0" y="1811"/>
                  <a:pt x="0" y="1317"/>
                </a:cubicBezTo>
                <a:lnTo>
                  <a:pt x="0" y="1317"/>
                </a:lnTo>
                <a:lnTo>
                  <a:pt x="0" y="0"/>
                </a:lnTo>
                <a:lnTo>
                  <a:pt x="503" y="0"/>
                </a:lnTo>
                <a:lnTo>
                  <a:pt x="503" y="1317"/>
                </a:lnTo>
                <a:lnTo>
                  <a:pt x="503" y="1317"/>
                </a:lnTo>
                <a:cubicBezTo>
                  <a:pt x="503" y="1533"/>
                  <a:pt x="677" y="1709"/>
                  <a:pt x="893" y="1709"/>
                </a:cubicBezTo>
                <a:lnTo>
                  <a:pt x="893" y="1709"/>
                </a:lnTo>
                <a:lnTo>
                  <a:pt x="3536" y="1709"/>
                </a:lnTo>
                <a:lnTo>
                  <a:pt x="3536" y="1709"/>
                </a:lnTo>
                <a:cubicBezTo>
                  <a:pt x="3752" y="1709"/>
                  <a:pt x="3927" y="1533"/>
                  <a:pt x="3927" y="1317"/>
                </a:cubicBezTo>
                <a:lnTo>
                  <a:pt x="3927" y="1317"/>
                </a:lnTo>
                <a:lnTo>
                  <a:pt x="3927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AB93970-3A33-634F-BE88-81631B63FE9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21881" y="5313677"/>
            <a:ext cx="4736236" cy="2363410"/>
          </a:xfrm>
          <a:custGeom>
            <a:avLst/>
            <a:gdLst>
              <a:gd name="T0" fmla="*/ 894 w 4435"/>
              <a:gd name="T1" fmla="*/ 0 h 2214"/>
              <a:gd name="T2" fmla="*/ 3540 w 4435"/>
              <a:gd name="T3" fmla="*/ 0 h 2214"/>
              <a:gd name="T4" fmla="*/ 3540 w 4435"/>
              <a:gd name="T5" fmla="*/ 0 h 2214"/>
              <a:gd name="T6" fmla="*/ 4434 w 4435"/>
              <a:gd name="T7" fmla="*/ 894 h 2214"/>
              <a:gd name="T8" fmla="*/ 4434 w 4435"/>
              <a:gd name="T9" fmla="*/ 894 h 2214"/>
              <a:gd name="T10" fmla="*/ 4434 w 4435"/>
              <a:gd name="T11" fmla="*/ 2213 h 2214"/>
              <a:gd name="T12" fmla="*/ 3931 w 4435"/>
              <a:gd name="T13" fmla="*/ 2213 h 2214"/>
              <a:gd name="T14" fmla="*/ 3931 w 4435"/>
              <a:gd name="T15" fmla="*/ 894 h 2214"/>
              <a:gd name="T16" fmla="*/ 3931 w 4435"/>
              <a:gd name="T17" fmla="*/ 894 h 2214"/>
              <a:gd name="T18" fmla="*/ 3540 w 4435"/>
              <a:gd name="T19" fmla="*/ 503 h 2214"/>
              <a:gd name="T20" fmla="*/ 3540 w 4435"/>
              <a:gd name="T21" fmla="*/ 503 h 2214"/>
              <a:gd name="T22" fmla="*/ 894 w 4435"/>
              <a:gd name="T23" fmla="*/ 503 h 2214"/>
              <a:gd name="T24" fmla="*/ 894 w 4435"/>
              <a:gd name="T25" fmla="*/ 503 h 2214"/>
              <a:gd name="T26" fmla="*/ 504 w 4435"/>
              <a:gd name="T27" fmla="*/ 894 h 2214"/>
              <a:gd name="T28" fmla="*/ 504 w 4435"/>
              <a:gd name="T29" fmla="*/ 894 h 2214"/>
              <a:gd name="T30" fmla="*/ 504 w 4435"/>
              <a:gd name="T31" fmla="*/ 2213 h 2214"/>
              <a:gd name="T32" fmla="*/ 0 w 4435"/>
              <a:gd name="T33" fmla="*/ 2213 h 2214"/>
              <a:gd name="T34" fmla="*/ 0 w 4435"/>
              <a:gd name="T35" fmla="*/ 894 h 2214"/>
              <a:gd name="T36" fmla="*/ 0 w 4435"/>
              <a:gd name="T37" fmla="*/ 894 h 2214"/>
              <a:gd name="T38" fmla="*/ 894 w 4435"/>
              <a:gd name="T39" fmla="*/ 0 h 2214"/>
              <a:gd name="T40" fmla="*/ 894 w 4435"/>
              <a:gd name="T41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5" h="2214">
                <a:moveTo>
                  <a:pt x="894" y="0"/>
                </a:moveTo>
                <a:lnTo>
                  <a:pt x="3540" y="0"/>
                </a:lnTo>
                <a:lnTo>
                  <a:pt x="3540" y="0"/>
                </a:lnTo>
                <a:cubicBezTo>
                  <a:pt x="4034" y="0"/>
                  <a:pt x="4434" y="400"/>
                  <a:pt x="4434" y="894"/>
                </a:cubicBezTo>
                <a:lnTo>
                  <a:pt x="4434" y="894"/>
                </a:lnTo>
                <a:lnTo>
                  <a:pt x="4434" y="2213"/>
                </a:lnTo>
                <a:lnTo>
                  <a:pt x="3931" y="2213"/>
                </a:lnTo>
                <a:lnTo>
                  <a:pt x="3931" y="894"/>
                </a:lnTo>
                <a:lnTo>
                  <a:pt x="3931" y="894"/>
                </a:lnTo>
                <a:cubicBezTo>
                  <a:pt x="3931" y="678"/>
                  <a:pt x="3756" y="503"/>
                  <a:pt x="3540" y="503"/>
                </a:cubicBezTo>
                <a:lnTo>
                  <a:pt x="3540" y="503"/>
                </a:lnTo>
                <a:lnTo>
                  <a:pt x="894" y="503"/>
                </a:lnTo>
                <a:lnTo>
                  <a:pt x="894" y="503"/>
                </a:lnTo>
                <a:cubicBezTo>
                  <a:pt x="679" y="503"/>
                  <a:pt x="504" y="678"/>
                  <a:pt x="504" y="894"/>
                </a:cubicBezTo>
                <a:lnTo>
                  <a:pt x="504" y="894"/>
                </a:lnTo>
                <a:lnTo>
                  <a:pt x="504" y="2213"/>
                </a:lnTo>
                <a:lnTo>
                  <a:pt x="0" y="2213"/>
                </a:lnTo>
                <a:lnTo>
                  <a:pt x="0" y="894"/>
                </a:lnTo>
                <a:lnTo>
                  <a:pt x="0" y="894"/>
                </a:lnTo>
                <a:cubicBezTo>
                  <a:pt x="0" y="400"/>
                  <a:pt x="401" y="0"/>
                  <a:pt x="894" y="0"/>
                </a:cubicBezTo>
                <a:lnTo>
                  <a:pt x="89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38CEDEB7-C47E-ED40-962A-85BD247E651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21405" y="7630006"/>
            <a:ext cx="4731530" cy="2363410"/>
          </a:xfrm>
          <a:custGeom>
            <a:avLst/>
            <a:gdLst>
              <a:gd name="T0" fmla="*/ 3926 w 4430"/>
              <a:gd name="T1" fmla="*/ 0 h 2212"/>
              <a:gd name="T2" fmla="*/ 4429 w 4430"/>
              <a:gd name="T3" fmla="*/ 0 h 2212"/>
              <a:gd name="T4" fmla="*/ 4429 w 4430"/>
              <a:gd name="T5" fmla="*/ 1317 h 2212"/>
              <a:gd name="T6" fmla="*/ 4429 w 4430"/>
              <a:gd name="T7" fmla="*/ 1317 h 2212"/>
              <a:gd name="T8" fmla="*/ 3536 w 4430"/>
              <a:gd name="T9" fmla="*/ 2211 h 2212"/>
              <a:gd name="T10" fmla="*/ 3536 w 4430"/>
              <a:gd name="T11" fmla="*/ 2211 h 2212"/>
              <a:gd name="T12" fmla="*/ 893 w 4430"/>
              <a:gd name="T13" fmla="*/ 2211 h 2212"/>
              <a:gd name="T14" fmla="*/ 893 w 4430"/>
              <a:gd name="T15" fmla="*/ 2211 h 2212"/>
              <a:gd name="T16" fmla="*/ 0 w 4430"/>
              <a:gd name="T17" fmla="*/ 1317 h 2212"/>
              <a:gd name="T18" fmla="*/ 0 w 4430"/>
              <a:gd name="T19" fmla="*/ 1317 h 2212"/>
              <a:gd name="T20" fmla="*/ 0 w 4430"/>
              <a:gd name="T21" fmla="*/ 0 h 2212"/>
              <a:gd name="T22" fmla="*/ 502 w 4430"/>
              <a:gd name="T23" fmla="*/ 0 h 2212"/>
              <a:gd name="T24" fmla="*/ 502 w 4430"/>
              <a:gd name="T25" fmla="*/ 1317 h 2212"/>
              <a:gd name="T26" fmla="*/ 502 w 4430"/>
              <a:gd name="T27" fmla="*/ 1317 h 2212"/>
              <a:gd name="T28" fmla="*/ 893 w 4430"/>
              <a:gd name="T29" fmla="*/ 1709 h 2212"/>
              <a:gd name="T30" fmla="*/ 893 w 4430"/>
              <a:gd name="T31" fmla="*/ 1709 h 2212"/>
              <a:gd name="T32" fmla="*/ 3536 w 4430"/>
              <a:gd name="T33" fmla="*/ 1709 h 2212"/>
              <a:gd name="T34" fmla="*/ 3536 w 4430"/>
              <a:gd name="T35" fmla="*/ 1709 h 2212"/>
              <a:gd name="T36" fmla="*/ 3926 w 4430"/>
              <a:gd name="T37" fmla="*/ 1317 h 2212"/>
              <a:gd name="T38" fmla="*/ 3926 w 4430"/>
              <a:gd name="T39" fmla="*/ 1317 h 2212"/>
              <a:gd name="T40" fmla="*/ 3926 w 4430"/>
              <a:gd name="T41" fmla="*/ 0 h 22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</a:cxnLst>
            <a:rect l="0" t="0" r="r" b="b"/>
            <a:pathLst>
              <a:path w="4430" h="2212">
                <a:moveTo>
                  <a:pt x="3926" y="0"/>
                </a:moveTo>
                <a:lnTo>
                  <a:pt x="4429" y="0"/>
                </a:lnTo>
                <a:lnTo>
                  <a:pt x="4429" y="1317"/>
                </a:lnTo>
                <a:lnTo>
                  <a:pt x="4429" y="1317"/>
                </a:lnTo>
                <a:cubicBezTo>
                  <a:pt x="4429" y="1811"/>
                  <a:pt x="4029" y="2211"/>
                  <a:pt x="3536" y="2211"/>
                </a:cubicBezTo>
                <a:lnTo>
                  <a:pt x="3536" y="2211"/>
                </a:lnTo>
                <a:lnTo>
                  <a:pt x="893" y="2211"/>
                </a:lnTo>
                <a:lnTo>
                  <a:pt x="893" y="2211"/>
                </a:lnTo>
                <a:cubicBezTo>
                  <a:pt x="400" y="2211"/>
                  <a:pt x="0" y="1811"/>
                  <a:pt x="0" y="1317"/>
                </a:cubicBezTo>
                <a:lnTo>
                  <a:pt x="0" y="1317"/>
                </a:lnTo>
                <a:lnTo>
                  <a:pt x="0" y="0"/>
                </a:lnTo>
                <a:lnTo>
                  <a:pt x="502" y="0"/>
                </a:lnTo>
                <a:lnTo>
                  <a:pt x="502" y="1317"/>
                </a:lnTo>
                <a:lnTo>
                  <a:pt x="502" y="1317"/>
                </a:lnTo>
                <a:cubicBezTo>
                  <a:pt x="502" y="1533"/>
                  <a:pt x="677" y="1709"/>
                  <a:pt x="893" y="1709"/>
                </a:cubicBezTo>
                <a:lnTo>
                  <a:pt x="893" y="1709"/>
                </a:lnTo>
                <a:lnTo>
                  <a:pt x="3536" y="1709"/>
                </a:lnTo>
                <a:lnTo>
                  <a:pt x="3536" y="1709"/>
                </a:lnTo>
                <a:cubicBezTo>
                  <a:pt x="3752" y="1709"/>
                  <a:pt x="3926" y="1533"/>
                  <a:pt x="3926" y="1317"/>
                </a:cubicBezTo>
                <a:lnTo>
                  <a:pt x="3926" y="1317"/>
                </a:lnTo>
                <a:lnTo>
                  <a:pt x="3926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72BD95A0-2E03-6746-AE77-9ED78B3197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8814371" y="9254260"/>
            <a:ext cx="762694" cy="969844"/>
          </a:xfrm>
          <a:custGeom>
            <a:avLst/>
            <a:gdLst>
              <a:gd name="T0" fmla="*/ 11 w 715"/>
              <a:gd name="T1" fmla="*/ 907 h 908"/>
              <a:gd name="T2" fmla="*/ 0 w 715"/>
              <a:gd name="T3" fmla="*/ 886 h 908"/>
              <a:gd name="T4" fmla="*/ 0 w 715"/>
              <a:gd name="T5" fmla="*/ 25 h 908"/>
              <a:gd name="T6" fmla="*/ 25 w 715"/>
              <a:gd name="T7" fmla="*/ 0 h 908"/>
              <a:gd name="T8" fmla="*/ 39 w 715"/>
              <a:gd name="T9" fmla="*/ 3 h 908"/>
              <a:gd name="T10" fmla="*/ 703 w 715"/>
              <a:gd name="T11" fmla="*/ 434 h 908"/>
              <a:gd name="T12" fmla="*/ 714 w 715"/>
              <a:gd name="T13" fmla="*/ 455 h 908"/>
              <a:gd name="T14" fmla="*/ 703 w 715"/>
              <a:gd name="T15" fmla="*/ 476 h 908"/>
              <a:gd name="T16" fmla="*/ 39 w 715"/>
              <a:gd name="T17" fmla="*/ 907 h 908"/>
              <a:gd name="T18" fmla="*/ 11 w 715"/>
              <a:gd name="T1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8">
                <a:moveTo>
                  <a:pt x="11" y="907"/>
                </a:moveTo>
                <a:cubicBezTo>
                  <a:pt x="4" y="903"/>
                  <a:pt x="0" y="896"/>
                  <a:pt x="0" y="886"/>
                </a:cubicBezTo>
                <a:lnTo>
                  <a:pt x="0" y="25"/>
                </a:lnTo>
                <a:cubicBezTo>
                  <a:pt x="0" y="10"/>
                  <a:pt x="12" y="0"/>
                  <a:pt x="25" y="0"/>
                </a:cubicBezTo>
                <a:cubicBezTo>
                  <a:pt x="30" y="0"/>
                  <a:pt x="34" y="1"/>
                  <a:pt x="39" y="3"/>
                </a:cubicBezTo>
                <a:lnTo>
                  <a:pt x="703" y="434"/>
                </a:lnTo>
                <a:cubicBezTo>
                  <a:pt x="710" y="439"/>
                  <a:pt x="714" y="447"/>
                  <a:pt x="714" y="455"/>
                </a:cubicBezTo>
                <a:cubicBezTo>
                  <a:pt x="714" y="463"/>
                  <a:pt x="710" y="472"/>
                  <a:pt x="703" y="476"/>
                </a:cubicBezTo>
                <a:lnTo>
                  <a:pt x="39" y="907"/>
                </a:lnTo>
                <a:lnTo>
                  <a:pt x="11" y="90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22C45964-7C1D-1740-A9BD-41941F806F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156927" y="9254260"/>
            <a:ext cx="762694" cy="969844"/>
          </a:xfrm>
          <a:custGeom>
            <a:avLst/>
            <a:gdLst>
              <a:gd name="T0" fmla="*/ 11 w 715"/>
              <a:gd name="T1" fmla="*/ 907 h 908"/>
              <a:gd name="T2" fmla="*/ 0 w 715"/>
              <a:gd name="T3" fmla="*/ 886 h 908"/>
              <a:gd name="T4" fmla="*/ 0 w 715"/>
              <a:gd name="T5" fmla="*/ 25 h 908"/>
              <a:gd name="T6" fmla="*/ 25 w 715"/>
              <a:gd name="T7" fmla="*/ 0 h 908"/>
              <a:gd name="T8" fmla="*/ 38 w 715"/>
              <a:gd name="T9" fmla="*/ 3 h 908"/>
              <a:gd name="T10" fmla="*/ 702 w 715"/>
              <a:gd name="T11" fmla="*/ 434 h 908"/>
              <a:gd name="T12" fmla="*/ 714 w 715"/>
              <a:gd name="T13" fmla="*/ 455 h 908"/>
              <a:gd name="T14" fmla="*/ 702 w 715"/>
              <a:gd name="T15" fmla="*/ 476 h 908"/>
              <a:gd name="T16" fmla="*/ 38 w 715"/>
              <a:gd name="T17" fmla="*/ 907 h 908"/>
              <a:gd name="T18" fmla="*/ 11 w 715"/>
              <a:gd name="T19" fmla="*/ 907 h 9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8">
                <a:moveTo>
                  <a:pt x="11" y="907"/>
                </a:moveTo>
                <a:cubicBezTo>
                  <a:pt x="5" y="903"/>
                  <a:pt x="0" y="896"/>
                  <a:pt x="0" y="886"/>
                </a:cubicBezTo>
                <a:lnTo>
                  <a:pt x="0" y="25"/>
                </a:lnTo>
                <a:cubicBezTo>
                  <a:pt x="0" y="10"/>
                  <a:pt x="11" y="0"/>
                  <a:pt x="25" y="0"/>
                </a:cubicBezTo>
                <a:cubicBezTo>
                  <a:pt x="29" y="0"/>
                  <a:pt x="33" y="1"/>
                  <a:pt x="38" y="3"/>
                </a:cubicBezTo>
                <a:lnTo>
                  <a:pt x="702" y="434"/>
                </a:lnTo>
                <a:cubicBezTo>
                  <a:pt x="710" y="439"/>
                  <a:pt x="714" y="447"/>
                  <a:pt x="714" y="455"/>
                </a:cubicBezTo>
                <a:cubicBezTo>
                  <a:pt x="714" y="463"/>
                  <a:pt x="710" y="472"/>
                  <a:pt x="702" y="476"/>
                </a:cubicBezTo>
                <a:lnTo>
                  <a:pt x="38" y="907"/>
                </a:lnTo>
                <a:lnTo>
                  <a:pt x="11" y="90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20EBFA9A-CDE4-FE46-B290-CF6A3021E1C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49118" y="5073568"/>
            <a:ext cx="762694" cy="969844"/>
          </a:xfrm>
          <a:custGeom>
            <a:avLst/>
            <a:gdLst>
              <a:gd name="T0" fmla="*/ 11 w 714"/>
              <a:gd name="T1" fmla="*/ 908 h 909"/>
              <a:gd name="T2" fmla="*/ 0 w 714"/>
              <a:gd name="T3" fmla="*/ 887 h 909"/>
              <a:gd name="T4" fmla="*/ 0 w 714"/>
              <a:gd name="T5" fmla="*/ 26 h 909"/>
              <a:gd name="T6" fmla="*/ 24 w 714"/>
              <a:gd name="T7" fmla="*/ 0 h 909"/>
              <a:gd name="T8" fmla="*/ 38 w 714"/>
              <a:gd name="T9" fmla="*/ 5 h 909"/>
              <a:gd name="T10" fmla="*/ 702 w 714"/>
              <a:gd name="T11" fmla="*/ 436 h 909"/>
              <a:gd name="T12" fmla="*/ 713 w 714"/>
              <a:gd name="T13" fmla="*/ 456 h 909"/>
              <a:gd name="T14" fmla="*/ 702 w 714"/>
              <a:gd name="T15" fmla="*/ 477 h 909"/>
              <a:gd name="T16" fmla="*/ 38 w 714"/>
              <a:gd name="T17" fmla="*/ 908 h 909"/>
              <a:gd name="T18" fmla="*/ 11 w 714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4" h="909">
                <a:moveTo>
                  <a:pt x="11" y="908"/>
                </a:moveTo>
                <a:cubicBezTo>
                  <a:pt x="5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1" y="0"/>
                  <a:pt x="24" y="0"/>
                </a:cubicBezTo>
                <a:cubicBezTo>
                  <a:pt x="29" y="0"/>
                  <a:pt x="34" y="2"/>
                  <a:pt x="38" y="5"/>
                </a:cubicBezTo>
                <a:lnTo>
                  <a:pt x="702" y="436"/>
                </a:lnTo>
                <a:cubicBezTo>
                  <a:pt x="710" y="440"/>
                  <a:pt x="713" y="449"/>
                  <a:pt x="713" y="456"/>
                </a:cubicBezTo>
                <a:cubicBezTo>
                  <a:pt x="713" y="464"/>
                  <a:pt x="710" y="473"/>
                  <a:pt x="702" y="477"/>
                </a:cubicBezTo>
                <a:lnTo>
                  <a:pt x="38" y="908"/>
                </a:lnTo>
                <a:lnTo>
                  <a:pt x="11" y="908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DD1D726-680F-9648-BBA1-5149987A5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31472" y="5313677"/>
            <a:ext cx="3841719" cy="2363410"/>
          </a:xfrm>
          <a:custGeom>
            <a:avLst/>
            <a:gdLst>
              <a:gd name="T0" fmla="*/ 55 w 3597"/>
              <a:gd name="T1" fmla="*/ 0 h 2214"/>
              <a:gd name="T2" fmla="*/ 2701 w 3597"/>
              <a:gd name="T3" fmla="*/ 0 h 2214"/>
              <a:gd name="T4" fmla="*/ 2701 w 3597"/>
              <a:gd name="T5" fmla="*/ 0 h 2214"/>
              <a:gd name="T6" fmla="*/ 3596 w 3597"/>
              <a:gd name="T7" fmla="*/ 894 h 2214"/>
              <a:gd name="T8" fmla="*/ 3596 w 3597"/>
              <a:gd name="T9" fmla="*/ 894 h 2214"/>
              <a:gd name="T10" fmla="*/ 3596 w 3597"/>
              <a:gd name="T11" fmla="*/ 2213 h 2214"/>
              <a:gd name="T12" fmla="*/ 3092 w 3597"/>
              <a:gd name="T13" fmla="*/ 2213 h 2214"/>
              <a:gd name="T14" fmla="*/ 3092 w 3597"/>
              <a:gd name="T15" fmla="*/ 894 h 2214"/>
              <a:gd name="T16" fmla="*/ 3092 w 3597"/>
              <a:gd name="T17" fmla="*/ 894 h 2214"/>
              <a:gd name="T18" fmla="*/ 2701 w 3597"/>
              <a:gd name="T19" fmla="*/ 503 h 2214"/>
              <a:gd name="T20" fmla="*/ 2701 w 3597"/>
              <a:gd name="T21" fmla="*/ 503 h 2214"/>
              <a:gd name="T22" fmla="*/ 55 w 3597"/>
              <a:gd name="T23" fmla="*/ 503 h 2214"/>
              <a:gd name="T24" fmla="*/ 55 w 3597"/>
              <a:gd name="T25" fmla="*/ 503 h 2214"/>
              <a:gd name="T26" fmla="*/ 0 w 3597"/>
              <a:gd name="T27" fmla="*/ 507 h 2214"/>
              <a:gd name="T28" fmla="*/ 0 w 3597"/>
              <a:gd name="T29" fmla="*/ 507 h 2214"/>
              <a:gd name="T30" fmla="*/ 0 w 3597"/>
              <a:gd name="T31" fmla="*/ 2 h 2214"/>
              <a:gd name="T32" fmla="*/ 0 w 3597"/>
              <a:gd name="T33" fmla="*/ 2 h 2214"/>
              <a:gd name="T34" fmla="*/ 55 w 3597"/>
              <a:gd name="T35" fmla="*/ 0 h 2214"/>
              <a:gd name="T36" fmla="*/ 55 w 3597"/>
              <a:gd name="T37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</a:cxnLst>
            <a:rect l="0" t="0" r="r" b="b"/>
            <a:pathLst>
              <a:path w="3597" h="2214">
                <a:moveTo>
                  <a:pt x="55" y="0"/>
                </a:moveTo>
                <a:lnTo>
                  <a:pt x="2701" y="0"/>
                </a:lnTo>
                <a:lnTo>
                  <a:pt x="2701" y="0"/>
                </a:lnTo>
                <a:cubicBezTo>
                  <a:pt x="3195" y="0"/>
                  <a:pt x="3596" y="400"/>
                  <a:pt x="3596" y="894"/>
                </a:cubicBezTo>
                <a:lnTo>
                  <a:pt x="3596" y="894"/>
                </a:lnTo>
                <a:lnTo>
                  <a:pt x="3596" y="2213"/>
                </a:lnTo>
                <a:lnTo>
                  <a:pt x="3092" y="2213"/>
                </a:lnTo>
                <a:lnTo>
                  <a:pt x="3092" y="894"/>
                </a:lnTo>
                <a:lnTo>
                  <a:pt x="3092" y="894"/>
                </a:lnTo>
                <a:cubicBezTo>
                  <a:pt x="3092" y="678"/>
                  <a:pt x="2917" y="503"/>
                  <a:pt x="2701" y="503"/>
                </a:cubicBezTo>
                <a:lnTo>
                  <a:pt x="2701" y="503"/>
                </a:lnTo>
                <a:lnTo>
                  <a:pt x="55" y="503"/>
                </a:lnTo>
                <a:lnTo>
                  <a:pt x="55" y="503"/>
                </a:lnTo>
                <a:cubicBezTo>
                  <a:pt x="36" y="503"/>
                  <a:pt x="18" y="505"/>
                  <a:pt x="0" y="507"/>
                </a:cubicBezTo>
                <a:lnTo>
                  <a:pt x="0" y="507"/>
                </a:lnTo>
                <a:lnTo>
                  <a:pt x="0" y="2"/>
                </a:lnTo>
                <a:lnTo>
                  <a:pt x="0" y="2"/>
                </a:lnTo>
                <a:cubicBezTo>
                  <a:pt x="18" y="0"/>
                  <a:pt x="36" y="0"/>
                  <a:pt x="55" y="0"/>
                </a:cubicBezTo>
                <a:lnTo>
                  <a:pt x="55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77F20D7E-6571-3849-8170-2DC6FBE9D0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11517" y="5313677"/>
            <a:ext cx="3215557" cy="2363410"/>
          </a:xfrm>
          <a:custGeom>
            <a:avLst/>
            <a:gdLst>
              <a:gd name="T0" fmla="*/ 895 w 3013"/>
              <a:gd name="T1" fmla="*/ 0 h 2214"/>
              <a:gd name="T2" fmla="*/ 3012 w 3013"/>
              <a:gd name="T3" fmla="*/ 0 h 2214"/>
              <a:gd name="T4" fmla="*/ 3012 w 3013"/>
              <a:gd name="T5" fmla="*/ 503 h 2214"/>
              <a:gd name="T6" fmla="*/ 895 w 3013"/>
              <a:gd name="T7" fmla="*/ 503 h 2214"/>
              <a:gd name="T8" fmla="*/ 895 w 3013"/>
              <a:gd name="T9" fmla="*/ 503 h 2214"/>
              <a:gd name="T10" fmla="*/ 504 w 3013"/>
              <a:gd name="T11" fmla="*/ 894 h 2214"/>
              <a:gd name="T12" fmla="*/ 504 w 3013"/>
              <a:gd name="T13" fmla="*/ 894 h 2214"/>
              <a:gd name="T14" fmla="*/ 504 w 3013"/>
              <a:gd name="T15" fmla="*/ 2213 h 2214"/>
              <a:gd name="T16" fmla="*/ 0 w 3013"/>
              <a:gd name="T17" fmla="*/ 2213 h 2214"/>
              <a:gd name="T18" fmla="*/ 0 w 3013"/>
              <a:gd name="T19" fmla="*/ 894 h 2214"/>
              <a:gd name="T20" fmla="*/ 0 w 3013"/>
              <a:gd name="T21" fmla="*/ 894 h 2214"/>
              <a:gd name="T22" fmla="*/ 895 w 3013"/>
              <a:gd name="T23" fmla="*/ 0 h 2214"/>
              <a:gd name="T24" fmla="*/ 895 w 3013"/>
              <a:gd name="T25" fmla="*/ 0 h 2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</a:cxnLst>
            <a:rect l="0" t="0" r="r" b="b"/>
            <a:pathLst>
              <a:path w="3013" h="2214">
                <a:moveTo>
                  <a:pt x="895" y="0"/>
                </a:moveTo>
                <a:lnTo>
                  <a:pt x="3012" y="0"/>
                </a:lnTo>
                <a:lnTo>
                  <a:pt x="3012" y="503"/>
                </a:lnTo>
                <a:lnTo>
                  <a:pt x="895" y="503"/>
                </a:lnTo>
                <a:lnTo>
                  <a:pt x="895" y="503"/>
                </a:lnTo>
                <a:cubicBezTo>
                  <a:pt x="679" y="503"/>
                  <a:pt x="504" y="678"/>
                  <a:pt x="504" y="894"/>
                </a:cubicBezTo>
                <a:lnTo>
                  <a:pt x="504" y="894"/>
                </a:lnTo>
                <a:lnTo>
                  <a:pt x="504" y="2213"/>
                </a:lnTo>
                <a:lnTo>
                  <a:pt x="0" y="2213"/>
                </a:lnTo>
                <a:lnTo>
                  <a:pt x="0" y="894"/>
                </a:lnTo>
                <a:lnTo>
                  <a:pt x="0" y="894"/>
                </a:lnTo>
                <a:cubicBezTo>
                  <a:pt x="0" y="400"/>
                  <a:pt x="401" y="0"/>
                  <a:pt x="895" y="0"/>
                </a:cubicBezTo>
                <a:lnTo>
                  <a:pt x="895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C5F6346-E0E4-A449-BED8-C71CF628A7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337621" y="5073568"/>
            <a:ext cx="762694" cy="969844"/>
          </a:xfrm>
          <a:custGeom>
            <a:avLst/>
            <a:gdLst>
              <a:gd name="T0" fmla="*/ 12 w 715"/>
              <a:gd name="T1" fmla="*/ 908 h 909"/>
              <a:gd name="T2" fmla="*/ 0 w 715"/>
              <a:gd name="T3" fmla="*/ 887 h 909"/>
              <a:gd name="T4" fmla="*/ 0 w 715"/>
              <a:gd name="T5" fmla="*/ 26 h 909"/>
              <a:gd name="T6" fmla="*/ 25 w 715"/>
              <a:gd name="T7" fmla="*/ 0 h 909"/>
              <a:gd name="T8" fmla="*/ 39 w 715"/>
              <a:gd name="T9" fmla="*/ 5 h 909"/>
              <a:gd name="T10" fmla="*/ 703 w 715"/>
              <a:gd name="T11" fmla="*/ 436 h 909"/>
              <a:gd name="T12" fmla="*/ 714 w 715"/>
              <a:gd name="T13" fmla="*/ 456 h 909"/>
              <a:gd name="T14" fmla="*/ 703 w 715"/>
              <a:gd name="T15" fmla="*/ 477 h 909"/>
              <a:gd name="T16" fmla="*/ 39 w 715"/>
              <a:gd name="T17" fmla="*/ 908 h 909"/>
              <a:gd name="T18" fmla="*/ 12 w 715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9">
                <a:moveTo>
                  <a:pt x="12" y="908"/>
                </a:moveTo>
                <a:cubicBezTo>
                  <a:pt x="5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3" y="0"/>
                  <a:pt x="25" y="0"/>
                </a:cubicBezTo>
                <a:cubicBezTo>
                  <a:pt x="30" y="0"/>
                  <a:pt x="35" y="2"/>
                  <a:pt x="39" y="5"/>
                </a:cubicBezTo>
                <a:lnTo>
                  <a:pt x="703" y="436"/>
                </a:lnTo>
                <a:cubicBezTo>
                  <a:pt x="710" y="440"/>
                  <a:pt x="714" y="449"/>
                  <a:pt x="714" y="456"/>
                </a:cubicBezTo>
                <a:cubicBezTo>
                  <a:pt x="714" y="464"/>
                  <a:pt x="710" y="473"/>
                  <a:pt x="703" y="477"/>
                </a:cubicBezTo>
                <a:lnTo>
                  <a:pt x="39" y="908"/>
                </a:lnTo>
                <a:lnTo>
                  <a:pt x="12" y="908"/>
                </a:ln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940A2EF9-463F-B147-9539-0B7428D189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35943" y="5073568"/>
            <a:ext cx="762694" cy="969844"/>
          </a:xfrm>
          <a:custGeom>
            <a:avLst/>
            <a:gdLst>
              <a:gd name="T0" fmla="*/ 11 w 715"/>
              <a:gd name="T1" fmla="*/ 908 h 909"/>
              <a:gd name="T2" fmla="*/ 0 w 715"/>
              <a:gd name="T3" fmla="*/ 887 h 909"/>
              <a:gd name="T4" fmla="*/ 0 w 715"/>
              <a:gd name="T5" fmla="*/ 26 h 909"/>
              <a:gd name="T6" fmla="*/ 25 w 715"/>
              <a:gd name="T7" fmla="*/ 0 h 909"/>
              <a:gd name="T8" fmla="*/ 38 w 715"/>
              <a:gd name="T9" fmla="*/ 5 h 909"/>
              <a:gd name="T10" fmla="*/ 703 w 715"/>
              <a:gd name="T11" fmla="*/ 436 h 909"/>
              <a:gd name="T12" fmla="*/ 714 w 715"/>
              <a:gd name="T13" fmla="*/ 456 h 909"/>
              <a:gd name="T14" fmla="*/ 703 w 715"/>
              <a:gd name="T15" fmla="*/ 477 h 909"/>
              <a:gd name="T16" fmla="*/ 38 w 715"/>
              <a:gd name="T17" fmla="*/ 908 h 909"/>
              <a:gd name="T18" fmla="*/ 11 w 715"/>
              <a:gd name="T19" fmla="*/ 908 h 90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715" h="909">
                <a:moveTo>
                  <a:pt x="11" y="908"/>
                </a:moveTo>
                <a:cubicBezTo>
                  <a:pt x="4" y="903"/>
                  <a:pt x="0" y="896"/>
                  <a:pt x="0" y="887"/>
                </a:cubicBezTo>
                <a:lnTo>
                  <a:pt x="0" y="26"/>
                </a:lnTo>
                <a:cubicBezTo>
                  <a:pt x="0" y="11"/>
                  <a:pt x="12" y="0"/>
                  <a:pt x="25" y="0"/>
                </a:cubicBezTo>
                <a:cubicBezTo>
                  <a:pt x="30" y="0"/>
                  <a:pt x="34" y="2"/>
                  <a:pt x="38" y="5"/>
                </a:cubicBezTo>
                <a:lnTo>
                  <a:pt x="703" y="436"/>
                </a:lnTo>
                <a:cubicBezTo>
                  <a:pt x="710" y="440"/>
                  <a:pt x="714" y="449"/>
                  <a:pt x="714" y="456"/>
                </a:cubicBezTo>
                <a:cubicBezTo>
                  <a:pt x="714" y="464"/>
                  <a:pt x="710" y="473"/>
                  <a:pt x="703" y="477"/>
                </a:cubicBezTo>
                <a:lnTo>
                  <a:pt x="38" y="908"/>
                </a:lnTo>
                <a:lnTo>
                  <a:pt x="11" y="908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1B4B09CE-1328-C247-A8EB-8B94D8A7DB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24865" y="6198778"/>
            <a:ext cx="2942495" cy="2942490"/>
          </a:xfrm>
          <a:custGeom>
            <a:avLst/>
            <a:gdLst>
              <a:gd name="T0" fmla="*/ 98 w 2757"/>
              <a:gd name="T1" fmla="*/ 0 h 2757"/>
              <a:gd name="T2" fmla="*/ 2658 w 2757"/>
              <a:gd name="T3" fmla="*/ 0 h 2757"/>
              <a:gd name="T4" fmla="*/ 2658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8 w 2757"/>
              <a:gd name="T15" fmla="*/ 2756 h 2757"/>
              <a:gd name="T16" fmla="*/ 2658 w 2757"/>
              <a:gd name="T17" fmla="*/ 2756 h 2757"/>
              <a:gd name="T18" fmla="*/ 98 w 2757"/>
              <a:gd name="T19" fmla="*/ 2756 h 2757"/>
              <a:gd name="T20" fmla="*/ 98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8 w 2757"/>
              <a:gd name="T31" fmla="*/ 0 h 2757"/>
              <a:gd name="T32" fmla="*/ 98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8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2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2" y="2756"/>
                  <a:pt x="2658" y="2756"/>
                </a:cubicBezTo>
                <a:lnTo>
                  <a:pt x="2658" y="2756"/>
                </a:lnTo>
                <a:lnTo>
                  <a:pt x="98" y="2756"/>
                </a:lnTo>
                <a:lnTo>
                  <a:pt x="98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8" y="0"/>
                </a:cubicBezTo>
                <a:lnTo>
                  <a:pt x="98" y="0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13">
            <a:extLst>
              <a:ext uri="{FF2B5EF4-FFF2-40B4-BE49-F238E27FC236}">
                <a16:creationId xmlns:a16="http://schemas.microsoft.com/office/drawing/2014/main" id="{FF559298-3288-A944-9564-BD7C625A77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5813" y="6198778"/>
            <a:ext cx="2942495" cy="2942490"/>
          </a:xfrm>
          <a:custGeom>
            <a:avLst/>
            <a:gdLst>
              <a:gd name="T0" fmla="*/ 99 w 2757"/>
              <a:gd name="T1" fmla="*/ 0 h 2757"/>
              <a:gd name="T2" fmla="*/ 2657 w 2757"/>
              <a:gd name="T3" fmla="*/ 0 h 2757"/>
              <a:gd name="T4" fmla="*/ 2657 w 2757"/>
              <a:gd name="T5" fmla="*/ 0 h 2757"/>
              <a:gd name="T6" fmla="*/ 2756 w 2757"/>
              <a:gd name="T7" fmla="*/ 99 h 2757"/>
              <a:gd name="T8" fmla="*/ 2756 w 2757"/>
              <a:gd name="T9" fmla="*/ 99 h 2757"/>
              <a:gd name="T10" fmla="*/ 2756 w 2757"/>
              <a:gd name="T11" fmla="*/ 2658 h 2757"/>
              <a:gd name="T12" fmla="*/ 2756 w 2757"/>
              <a:gd name="T13" fmla="*/ 2658 h 2757"/>
              <a:gd name="T14" fmla="*/ 2657 w 2757"/>
              <a:gd name="T15" fmla="*/ 2756 h 2757"/>
              <a:gd name="T16" fmla="*/ 2657 w 2757"/>
              <a:gd name="T17" fmla="*/ 2756 h 2757"/>
              <a:gd name="T18" fmla="*/ 99 w 2757"/>
              <a:gd name="T19" fmla="*/ 2756 h 2757"/>
              <a:gd name="T20" fmla="*/ 99 w 2757"/>
              <a:gd name="T21" fmla="*/ 2756 h 2757"/>
              <a:gd name="T22" fmla="*/ 0 w 2757"/>
              <a:gd name="T23" fmla="*/ 2658 h 2757"/>
              <a:gd name="T24" fmla="*/ 0 w 2757"/>
              <a:gd name="T25" fmla="*/ 2658 h 2757"/>
              <a:gd name="T26" fmla="*/ 0 w 2757"/>
              <a:gd name="T27" fmla="*/ 99 h 2757"/>
              <a:gd name="T28" fmla="*/ 0 w 2757"/>
              <a:gd name="T29" fmla="*/ 99 h 2757"/>
              <a:gd name="T30" fmla="*/ 99 w 2757"/>
              <a:gd name="T31" fmla="*/ 0 h 2757"/>
              <a:gd name="T32" fmla="*/ 99 w 2757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7" h="2757">
                <a:moveTo>
                  <a:pt x="99" y="0"/>
                </a:moveTo>
                <a:lnTo>
                  <a:pt x="2657" y="0"/>
                </a:lnTo>
                <a:lnTo>
                  <a:pt x="2657" y="0"/>
                </a:lnTo>
                <a:cubicBezTo>
                  <a:pt x="2711" y="0"/>
                  <a:pt x="2756" y="44"/>
                  <a:pt x="2756" y="99"/>
                </a:cubicBezTo>
                <a:lnTo>
                  <a:pt x="2756" y="99"/>
                </a:lnTo>
                <a:lnTo>
                  <a:pt x="2756" y="2658"/>
                </a:lnTo>
                <a:lnTo>
                  <a:pt x="2756" y="2658"/>
                </a:lnTo>
                <a:cubicBezTo>
                  <a:pt x="2756" y="2712"/>
                  <a:pt x="2711" y="2756"/>
                  <a:pt x="2657" y="2756"/>
                </a:cubicBezTo>
                <a:lnTo>
                  <a:pt x="2657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4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4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4">
            <a:extLst>
              <a:ext uri="{FF2B5EF4-FFF2-40B4-BE49-F238E27FC236}">
                <a16:creationId xmlns:a16="http://schemas.microsoft.com/office/drawing/2014/main" id="{37DE146A-CA66-C447-8672-D6441CA0E48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26288" y="6198778"/>
            <a:ext cx="2942495" cy="2942490"/>
          </a:xfrm>
          <a:custGeom>
            <a:avLst/>
            <a:gdLst>
              <a:gd name="T0" fmla="*/ 99 w 2758"/>
              <a:gd name="T1" fmla="*/ 0 h 2757"/>
              <a:gd name="T2" fmla="*/ 2658 w 2758"/>
              <a:gd name="T3" fmla="*/ 0 h 2757"/>
              <a:gd name="T4" fmla="*/ 2658 w 2758"/>
              <a:gd name="T5" fmla="*/ 0 h 2757"/>
              <a:gd name="T6" fmla="*/ 2757 w 2758"/>
              <a:gd name="T7" fmla="*/ 99 h 2757"/>
              <a:gd name="T8" fmla="*/ 2757 w 2758"/>
              <a:gd name="T9" fmla="*/ 99 h 2757"/>
              <a:gd name="T10" fmla="*/ 2757 w 2758"/>
              <a:gd name="T11" fmla="*/ 2658 h 2757"/>
              <a:gd name="T12" fmla="*/ 2757 w 2758"/>
              <a:gd name="T13" fmla="*/ 2658 h 2757"/>
              <a:gd name="T14" fmla="*/ 2658 w 2758"/>
              <a:gd name="T15" fmla="*/ 2756 h 2757"/>
              <a:gd name="T16" fmla="*/ 2658 w 2758"/>
              <a:gd name="T17" fmla="*/ 2756 h 2757"/>
              <a:gd name="T18" fmla="*/ 99 w 2758"/>
              <a:gd name="T19" fmla="*/ 2756 h 2757"/>
              <a:gd name="T20" fmla="*/ 99 w 2758"/>
              <a:gd name="T21" fmla="*/ 2756 h 2757"/>
              <a:gd name="T22" fmla="*/ 0 w 2758"/>
              <a:gd name="T23" fmla="*/ 2658 h 2757"/>
              <a:gd name="T24" fmla="*/ 0 w 2758"/>
              <a:gd name="T25" fmla="*/ 2658 h 2757"/>
              <a:gd name="T26" fmla="*/ 0 w 2758"/>
              <a:gd name="T27" fmla="*/ 99 h 2757"/>
              <a:gd name="T28" fmla="*/ 0 w 2758"/>
              <a:gd name="T29" fmla="*/ 99 h 2757"/>
              <a:gd name="T30" fmla="*/ 99 w 2758"/>
              <a:gd name="T31" fmla="*/ 0 h 2757"/>
              <a:gd name="T32" fmla="*/ 99 w 2758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8" h="2757">
                <a:moveTo>
                  <a:pt x="99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3" y="0"/>
                  <a:pt x="2757" y="44"/>
                  <a:pt x="2757" y="99"/>
                </a:cubicBezTo>
                <a:lnTo>
                  <a:pt x="2757" y="99"/>
                </a:lnTo>
                <a:lnTo>
                  <a:pt x="2757" y="2658"/>
                </a:lnTo>
                <a:lnTo>
                  <a:pt x="2757" y="2658"/>
                </a:lnTo>
                <a:cubicBezTo>
                  <a:pt x="2757" y="2712"/>
                  <a:pt x="2713" y="2756"/>
                  <a:pt x="2658" y="2756"/>
                </a:cubicBezTo>
                <a:lnTo>
                  <a:pt x="2658" y="2756"/>
                </a:lnTo>
                <a:lnTo>
                  <a:pt x="99" y="2756"/>
                </a:lnTo>
                <a:lnTo>
                  <a:pt x="99" y="2756"/>
                </a:lnTo>
                <a:cubicBezTo>
                  <a:pt x="45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5" y="0"/>
                  <a:pt x="99" y="0"/>
                </a:cubicBezTo>
                <a:lnTo>
                  <a:pt x="99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CD3D9D9-EE3D-3240-819B-5221CCC29D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26763" y="6198778"/>
            <a:ext cx="2942495" cy="2942490"/>
          </a:xfrm>
          <a:custGeom>
            <a:avLst/>
            <a:gdLst>
              <a:gd name="T0" fmla="*/ 100 w 2758"/>
              <a:gd name="T1" fmla="*/ 0 h 2757"/>
              <a:gd name="T2" fmla="*/ 2658 w 2758"/>
              <a:gd name="T3" fmla="*/ 0 h 2757"/>
              <a:gd name="T4" fmla="*/ 2658 w 2758"/>
              <a:gd name="T5" fmla="*/ 0 h 2757"/>
              <a:gd name="T6" fmla="*/ 2757 w 2758"/>
              <a:gd name="T7" fmla="*/ 99 h 2757"/>
              <a:gd name="T8" fmla="*/ 2757 w 2758"/>
              <a:gd name="T9" fmla="*/ 99 h 2757"/>
              <a:gd name="T10" fmla="*/ 2757 w 2758"/>
              <a:gd name="T11" fmla="*/ 2658 h 2757"/>
              <a:gd name="T12" fmla="*/ 2757 w 2758"/>
              <a:gd name="T13" fmla="*/ 2658 h 2757"/>
              <a:gd name="T14" fmla="*/ 2658 w 2758"/>
              <a:gd name="T15" fmla="*/ 2756 h 2757"/>
              <a:gd name="T16" fmla="*/ 2658 w 2758"/>
              <a:gd name="T17" fmla="*/ 2756 h 2757"/>
              <a:gd name="T18" fmla="*/ 100 w 2758"/>
              <a:gd name="T19" fmla="*/ 2756 h 2757"/>
              <a:gd name="T20" fmla="*/ 100 w 2758"/>
              <a:gd name="T21" fmla="*/ 2756 h 2757"/>
              <a:gd name="T22" fmla="*/ 0 w 2758"/>
              <a:gd name="T23" fmla="*/ 2658 h 2757"/>
              <a:gd name="T24" fmla="*/ 0 w 2758"/>
              <a:gd name="T25" fmla="*/ 2658 h 2757"/>
              <a:gd name="T26" fmla="*/ 0 w 2758"/>
              <a:gd name="T27" fmla="*/ 99 h 2757"/>
              <a:gd name="T28" fmla="*/ 0 w 2758"/>
              <a:gd name="T29" fmla="*/ 99 h 2757"/>
              <a:gd name="T30" fmla="*/ 100 w 2758"/>
              <a:gd name="T31" fmla="*/ 0 h 2757"/>
              <a:gd name="T32" fmla="*/ 100 w 2758"/>
              <a:gd name="T33" fmla="*/ 0 h 27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2758" h="2757">
                <a:moveTo>
                  <a:pt x="100" y="0"/>
                </a:moveTo>
                <a:lnTo>
                  <a:pt x="2658" y="0"/>
                </a:lnTo>
                <a:lnTo>
                  <a:pt x="2658" y="0"/>
                </a:lnTo>
                <a:cubicBezTo>
                  <a:pt x="2713" y="0"/>
                  <a:pt x="2757" y="44"/>
                  <a:pt x="2757" y="99"/>
                </a:cubicBezTo>
                <a:lnTo>
                  <a:pt x="2757" y="99"/>
                </a:lnTo>
                <a:lnTo>
                  <a:pt x="2757" y="2658"/>
                </a:lnTo>
                <a:lnTo>
                  <a:pt x="2757" y="2658"/>
                </a:lnTo>
                <a:cubicBezTo>
                  <a:pt x="2757" y="2712"/>
                  <a:pt x="2713" y="2756"/>
                  <a:pt x="2658" y="2756"/>
                </a:cubicBezTo>
                <a:lnTo>
                  <a:pt x="2658" y="2756"/>
                </a:lnTo>
                <a:lnTo>
                  <a:pt x="100" y="2756"/>
                </a:lnTo>
                <a:lnTo>
                  <a:pt x="100" y="2756"/>
                </a:lnTo>
                <a:cubicBezTo>
                  <a:pt x="45" y="2756"/>
                  <a:pt x="0" y="2712"/>
                  <a:pt x="0" y="2658"/>
                </a:cubicBezTo>
                <a:lnTo>
                  <a:pt x="0" y="2658"/>
                </a:lnTo>
                <a:lnTo>
                  <a:pt x="0" y="99"/>
                </a:lnTo>
                <a:lnTo>
                  <a:pt x="0" y="99"/>
                </a:lnTo>
                <a:cubicBezTo>
                  <a:pt x="0" y="44"/>
                  <a:pt x="45" y="0"/>
                  <a:pt x="100" y="0"/>
                </a:cubicBezTo>
                <a:lnTo>
                  <a:pt x="10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BF37CE6-2C56-8B42-9042-366CEAF80D54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00A35A80-76E1-5F40-8DAF-68F97659B63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BFA05D05-5273-D847-B4FF-CA66BC5565FA}"/>
              </a:ext>
            </a:extLst>
          </p:cNvPr>
          <p:cNvSpPr txBox="1"/>
          <p:nvPr/>
        </p:nvSpPr>
        <p:spPr>
          <a:xfrm>
            <a:off x="3239904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A4484E1-CDEB-0A45-B9BA-A4794ECFB719}"/>
              </a:ext>
            </a:extLst>
          </p:cNvPr>
          <p:cNvSpPr txBox="1"/>
          <p:nvPr/>
        </p:nvSpPr>
        <p:spPr>
          <a:xfrm>
            <a:off x="3128496" y="7258194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C5CBFD5E-8FCD-E744-82AB-797E436CB601}"/>
              </a:ext>
            </a:extLst>
          </p:cNvPr>
          <p:cNvSpPr txBox="1"/>
          <p:nvPr/>
        </p:nvSpPr>
        <p:spPr>
          <a:xfrm>
            <a:off x="7437076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EC173134-32AD-E24A-B36E-09D443B9C7C4}"/>
              </a:ext>
            </a:extLst>
          </p:cNvPr>
          <p:cNvSpPr txBox="1"/>
          <p:nvPr/>
        </p:nvSpPr>
        <p:spPr>
          <a:xfrm>
            <a:off x="7203839" y="7258194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92B9A57E-C861-A146-98FE-36BB64CAF8A9}"/>
              </a:ext>
            </a:extLst>
          </p:cNvPr>
          <p:cNvSpPr txBox="1"/>
          <p:nvPr/>
        </p:nvSpPr>
        <p:spPr>
          <a:xfrm>
            <a:off x="11632933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02058D4-1CEB-824C-8545-9D3AC8816862}"/>
              </a:ext>
            </a:extLst>
          </p:cNvPr>
          <p:cNvSpPr txBox="1"/>
          <p:nvPr/>
        </p:nvSpPr>
        <p:spPr>
          <a:xfrm>
            <a:off x="11385269" y="7258194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18FBD993-B98F-E24E-9445-4850DE0830F0}"/>
              </a:ext>
            </a:extLst>
          </p:cNvPr>
          <p:cNvSpPr txBox="1"/>
          <p:nvPr/>
        </p:nvSpPr>
        <p:spPr>
          <a:xfrm>
            <a:off x="15824354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09F251F-B3A7-CB48-B62F-0FC6B7CEBE7D}"/>
              </a:ext>
            </a:extLst>
          </p:cNvPr>
          <p:cNvSpPr txBox="1"/>
          <p:nvPr/>
        </p:nvSpPr>
        <p:spPr>
          <a:xfrm>
            <a:off x="15540623" y="7258194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97D1330E-0A0F-2042-A81F-7C2455113A14}"/>
              </a:ext>
            </a:extLst>
          </p:cNvPr>
          <p:cNvSpPr txBox="1"/>
          <p:nvPr/>
        </p:nvSpPr>
        <p:spPr>
          <a:xfrm>
            <a:off x="20033297" y="6623148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DB3291C7-4FA1-8043-A8DE-360BF96B18BF}"/>
              </a:ext>
            </a:extLst>
          </p:cNvPr>
          <p:cNvSpPr txBox="1"/>
          <p:nvPr/>
        </p:nvSpPr>
        <p:spPr>
          <a:xfrm>
            <a:off x="19759184" y="7258194"/>
            <a:ext cx="167385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42" name="Shape 2591">
            <a:extLst>
              <a:ext uri="{FF2B5EF4-FFF2-40B4-BE49-F238E27FC236}">
                <a16:creationId xmlns:a16="http://schemas.microsoft.com/office/drawing/2014/main" id="{8AFF51B3-A781-5A4A-B3B7-1ABCB4C3D979}"/>
              </a:ext>
            </a:extLst>
          </p:cNvPr>
          <p:cNvSpPr>
            <a:spLocks noChangeAspect="1"/>
          </p:cNvSpPr>
          <p:nvPr/>
        </p:nvSpPr>
        <p:spPr>
          <a:xfrm>
            <a:off x="15938735" y="4712886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3" name="Shape 2602">
            <a:extLst>
              <a:ext uri="{FF2B5EF4-FFF2-40B4-BE49-F238E27FC236}">
                <a16:creationId xmlns:a16="http://schemas.microsoft.com/office/drawing/2014/main" id="{378B31E1-09A6-2043-A8AF-B6F21E270367}"/>
              </a:ext>
            </a:extLst>
          </p:cNvPr>
          <p:cNvSpPr>
            <a:spLocks noChangeAspect="1"/>
          </p:cNvSpPr>
          <p:nvPr/>
        </p:nvSpPr>
        <p:spPr>
          <a:xfrm>
            <a:off x="7546752" y="4793991"/>
            <a:ext cx="892164" cy="72995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4" name="Shape 2623">
            <a:extLst>
              <a:ext uri="{FF2B5EF4-FFF2-40B4-BE49-F238E27FC236}">
                <a16:creationId xmlns:a16="http://schemas.microsoft.com/office/drawing/2014/main" id="{8ADDE80A-F50F-E243-B90C-6922EFAB28B7}"/>
              </a:ext>
            </a:extLst>
          </p:cNvPr>
          <p:cNvSpPr>
            <a:spLocks noChangeAspect="1"/>
          </p:cNvSpPr>
          <p:nvPr/>
        </p:nvSpPr>
        <p:spPr>
          <a:xfrm>
            <a:off x="20150030" y="9737695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7364" y="13255"/>
                </a:moveTo>
                <a:lnTo>
                  <a:pt x="5400" y="13255"/>
                </a:lnTo>
                <a:lnTo>
                  <a:pt x="5400" y="15218"/>
                </a:lnTo>
                <a:lnTo>
                  <a:pt x="7364" y="15218"/>
                </a:lnTo>
                <a:cubicBezTo>
                  <a:pt x="7364" y="15218"/>
                  <a:pt x="7364" y="13255"/>
                  <a:pt x="7364" y="13255"/>
                </a:cubicBezTo>
                <a:close/>
                <a:moveTo>
                  <a:pt x="7364" y="16691"/>
                </a:moveTo>
                <a:lnTo>
                  <a:pt x="5400" y="16691"/>
                </a:lnTo>
                <a:lnTo>
                  <a:pt x="5400" y="18655"/>
                </a:lnTo>
                <a:lnTo>
                  <a:pt x="7364" y="18655"/>
                </a:lnTo>
                <a:cubicBezTo>
                  <a:pt x="7364" y="18655"/>
                  <a:pt x="7364" y="16691"/>
                  <a:pt x="7364" y="16691"/>
                </a:cubicBezTo>
                <a:close/>
                <a:moveTo>
                  <a:pt x="7364" y="9818"/>
                </a:moveTo>
                <a:lnTo>
                  <a:pt x="5400" y="9818"/>
                </a:lnTo>
                <a:lnTo>
                  <a:pt x="5400" y="11782"/>
                </a:lnTo>
                <a:lnTo>
                  <a:pt x="7364" y="11782"/>
                </a:lnTo>
                <a:cubicBezTo>
                  <a:pt x="7364" y="11782"/>
                  <a:pt x="7364" y="9818"/>
                  <a:pt x="7364" y="9818"/>
                </a:cubicBezTo>
                <a:close/>
                <a:moveTo>
                  <a:pt x="4418" y="16691"/>
                </a:moveTo>
                <a:lnTo>
                  <a:pt x="2455" y="16691"/>
                </a:lnTo>
                <a:lnTo>
                  <a:pt x="2455" y="18655"/>
                </a:lnTo>
                <a:lnTo>
                  <a:pt x="4418" y="18655"/>
                </a:lnTo>
                <a:cubicBezTo>
                  <a:pt x="4418" y="18655"/>
                  <a:pt x="4418" y="16691"/>
                  <a:pt x="4418" y="16691"/>
                </a:cubicBezTo>
                <a:close/>
                <a:moveTo>
                  <a:pt x="20618" y="6873"/>
                </a:moveTo>
                <a:lnTo>
                  <a:pt x="982" y="6873"/>
                </a:lnTo>
                <a:lnTo>
                  <a:pt x="982" y="3928"/>
                </a:lnTo>
                <a:cubicBezTo>
                  <a:pt x="982" y="3385"/>
                  <a:pt x="1422" y="2945"/>
                  <a:pt x="1964" y="2945"/>
                </a:cubicBezTo>
                <a:lnTo>
                  <a:pt x="3927" y="2945"/>
                </a:lnTo>
                <a:lnTo>
                  <a:pt x="3927" y="4418"/>
                </a:lnTo>
                <a:cubicBezTo>
                  <a:pt x="3927" y="4690"/>
                  <a:pt x="4147" y="4909"/>
                  <a:pt x="4418" y="4909"/>
                </a:cubicBezTo>
                <a:cubicBezTo>
                  <a:pt x="4690" y="4909"/>
                  <a:pt x="4909" y="4690"/>
                  <a:pt x="4909" y="4418"/>
                </a:cubicBezTo>
                <a:lnTo>
                  <a:pt x="4909" y="2945"/>
                </a:lnTo>
                <a:lnTo>
                  <a:pt x="16691" y="2945"/>
                </a:lnTo>
                <a:lnTo>
                  <a:pt x="16691" y="4418"/>
                </a:lnTo>
                <a:cubicBezTo>
                  <a:pt x="16691" y="4690"/>
                  <a:pt x="16910" y="4909"/>
                  <a:pt x="17182" y="4909"/>
                </a:cubicBezTo>
                <a:cubicBezTo>
                  <a:pt x="17453" y="4909"/>
                  <a:pt x="17673" y="4690"/>
                  <a:pt x="17673" y="4418"/>
                </a:cubicBezTo>
                <a:lnTo>
                  <a:pt x="17673" y="2945"/>
                </a:lnTo>
                <a:lnTo>
                  <a:pt x="19636" y="2945"/>
                </a:lnTo>
                <a:cubicBezTo>
                  <a:pt x="20178" y="2945"/>
                  <a:pt x="20618" y="3385"/>
                  <a:pt x="20618" y="3928"/>
                </a:cubicBezTo>
                <a:cubicBezTo>
                  <a:pt x="20618" y="3928"/>
                  <a:pt x="20618" y="6873"/>
                  <a:pt x="20618" y="6873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7855"/>
                </a:lnTo>
                <a:lnTo>
                  <a:pt x="20618" y="7855"/>
                </a:lnTo>
                <a:cubicBezTo>
                  <a:pt x="20618" y="7855"/>
                  <a:pt x="20618" y="19636"/>
                  <a:pt x="20618" y="19636"/>
                </a:cubicBezTo>
                <a:close/>
                <a:moveTo>
                  <a:pt x="19636" y="1964"/>
                </a:moveTo>
                <a:lnTo>
                  <a:pt x="17673" y="1964"/>
                </a:lnTo>
                <a:lnTo>
                  <a:pt x="17673" y="491"/>
                </a:lnTo>
                <a:cubicBezTo>
                  <a:pt x="17673" y="220"/>
                  <a:pt x="17453" y="0"/>
                  <a:pt x="17182" y="0"/>
                </a:cubicBezTo>
                <a:cubicBezTo>
                  <a:pt x="16910" y="0"/>
                  <a:pt x="16691" y="220"/>
                  <a:pt x="16691" y="491"/>
                </a:cubicBezTo>
                <a:lnTo>
                  <a:pt x="16691" y="1964"/>
                </a:lnTo>
                <a:lnTo>
                  <a:pt x="4909" y="1964"/>
                </a:lnTo>
                <a:lnTo>
                  <a:pt x="4909" y="491"/>
                </a:lnTo>
                <a:cubicBezTo>
                  <a:pt x="4909" y="220"/>
                  <a:pt x="4690" y="0"/>
                  <a:pt x="4418" y="0"/>
                </a:cubicBezTo>
                <a:cubicBezTo>
                  <a:pt x="4147" y="0"/>
                  <a:pt x="3927" y="220"/>
                  <a:pt x="3927" y="491"/>
                </a:cubicBezTo>
                <a:lnTo>
                  <a:pt x="3927" y="1964"/>
                </a:lnTo>
                <a:lnTo>
                  <a:pt x="1964" y="1964"/>
                </a:lnTo>
                <a:cubicBezTo>
                  <a:pt x="879" y="1964"/>
                  <a:pt x="0" y="2843"/>
                  <a:pt x="0" y="3928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3928"/>
                </a:lnTo>
                <a:cubicBezTo>
                  <a:pt x="21600" y="2843"/>
                  <a:pt x="20721" y="1964"/>
                  <a:pt x="19636" y="1964"/>
                </a:cubicBezTo>
                <a:moveTo>
                  <a:pt x="4418" y="9818"/>
                </a:moveTo>
                <a:lnTo>
                  <a:pt x="2455" y="9818"/>
                </a:lnTo>
                <a:lnTo>
                  <a:pt x="2455" y="11782"/>
                </a:lnTo>
                <a:lnTo>
                  <a:pt x="4418" y="11782"/>
                </a:lnTo>
                <a:cubicBezTo>
                  <a:pt x="4418" y="11782"/>
                  <a:pt x="4418" y="9818"/>
                  <a:pt x="4418" y="9818"/>
                </a:cubicBezTo>
                <a:close/>
                <a:moveTo>
                  <a:pt x="4418" y="13255"/>
                </a:moveTo>
                <a:lnTo>
                  <a:pt x="2455" y="13255"/>
                </a:lnTo>
                <a:lnTo>
                  <a:pt x="2455" y="15218"/>
                </a:lnTo>
                <a:lnTo>
                  <a:pt x="4418" y="15218"/>
                </a:lnTo>
                <a:cubicBezTo>
                  <a:pt x="4418" y="15218"/>
                  <a:pt x="4418" y="13255"/>
                  <a:pt x="4418" y="13255"/>
                </a:cubicBezTo>
                <a:close/>
                <a:moveTo>
                  <a:pt x="10309" y="16691"/>
                </a:moveTo>
                <a:lnTo>
                  <a:pt x="8345" y="16691"/>
                </a:lnTo>
                <a:lnTo>
                  <a:pt x="8345" y="18655"/>
                </a:lnTo>
                <a:lnTo>
                  <a:pt x="10309" y="18655"/>
                </a:lnTo>
                <a:cubicBezTo>
                  <a:pt x="10309" y="18655"/>
                  <a:pt x="10309" y="16691"/>
                  <a:pt x="10309" y="16691"/>
                </a:cubicBezTo>
                <a:close/>
                <a:moveTo>
                  <a:pt x="10309" y="9818"/>
                </a:moveTo>
                <a:lnTo>
                  <a:pt x="8345" y="9818"/>
                </a:lnTo>
                <a:lnTo>
                  <a:pt x="8345" y="11782"/>
                </a:lnTo>
                <a:lnTo>
                  <a:pt x="10309" y="11782"/>
                </a:lnTo>
                <a:cubicBezTo>
                  <a:pt x="10309" y="11782"/>
                  <a:pt x="10309" y="9818"/>
                  <a:pt x="10309" y="9818"/>
                </a:cubicBezTo>
                <a:close/>
                <a:moveTo>
                  <a:pt x="10309" y="13255"/>
                </a:moveTo>
                <a:lnTo>
                  <a:pt x="8345" y="13255"/>
                </a:lnTo>
                <a:lnTo>
                  <a:pt x="8345" y="15218"/>
                </a:lnTo>
                <a:lnTo>
                  <a:pt x="10309" y="15218"/>
                </a:lnTo>
                <a:cubicBezTo>
                  <a:pt x="10309" y="15218"/>
                  <a:pt x="10309" y="13255"/>
                  <a:pt x="10309" y="13255"/>
                </a:cubicBezTo>
                <a:close/>
                <a:moveTo>
                  <a:pt x="19145" y="13255"/>
                </a:moveTo>
                <a:lnTo>
                  <a:pt x="17182" y="13255"/>
                </a:lnTo>
                <a:lnTo>
                  <a:pt x="17182" y="15218"/>
                </a:lnTo>
                <a:lnTo>
                  <a:pt x="19145" y="15218"/>
                </a:lnTo>
                <a:cubicBezTo>
                  <a:pt x="19145" y="15218"/>
                  <a:pt x="19145" y="13255"/>
                  <a:pt x="19145" y="13255"/>
                </a:cubicBezTo>
                <a:close/>
                <a:moveTo>
                  <a:pt x="16200" y="13255"/>
                </a:moveTo>
                <a:lnTo>
                  <a:pt x="14236" y="13255"/>
                </a:lnTo>
                <a:lnTo>
                  <a:pt x="14236" y="15218"/>
                </a:lnTo>
                <a:lnTo>
                  <a:pt x="16200" y="15218"/>
                </a:lnTo>
                <a:cubicBezTo>
                  <a:pt x="16200" y="15218"/>
                  <a:pt x="16200" y="13255"/>
                  <a:pt x="16200" y="13255"/>
                </a:cubicBezTo>
                <a:close/>
                <a:moveTo>
                  <a:pt x="19145" y="9818"/>
                </a:moveTo>
                <a:lnTo>
                  <a:pt x="17182" y="9818"/>
                </a:lnTo>
                <a:lnTo>
                  <a:pt x="17182" y="11782"/>
                </a:lnTo>
                <a:lnTo>
                  <a:pt x="19145" y="11782"/>
                </a:lnTo>
                <a:cubicBezTo>
                  <a:pt x="19145" y="11782"/>
                  <a:pt x="19145" y="9818"/>
                  <a:pt x="19145" y="9818"/>
                </a:cubicBezTo>
                <a:close/>
                <a:moveTo>
                  <a:pt x="16200" y="9818"/>
                </a:moveTo>
                <a:lnTo>
                  <a:pt x="14236" y="9818"/>
                </a:lnTo>
                <a:lnTo>
                  <a:pt x="14236" y="11782"/>
                </a:lnTo>
                <a:lnTo>
                  <a:pt x="16200" y="11782"/>
                </a:lnTo>
                <a:cubicBezTo>
                  <a:pt x="16200" y="11782"/>
                  <a:pt x="16200" y="9818"/>
                  <a:pt x="16200" y="9818"/>
                </a:cubicBezTo>
                <a:close/>
                <a:moveTo>
                  <a:pt x="13255" y="16691"/>
                </a:moveTo>
                <a:lnTo>
                  <a:pt x="11291" y="16691"/>
                </a:lnTo>
                <a:lnTo>
                  <a:pt x="11291" y="18655"/>
                </a:lnTo>
                <a:lnTo>
                  <a:pt x="13255" y="18655"/>
                </a:lnTo>
                <a:cubicBezTo>
                  <a:pt x="13255" y="18655"/>
                  <a:pt x="13255" y="16691"/>
                  <a:pt x="13255" y="16691"/>
                </a:cubicBezTo>
                <a:close/>
                <a:moveTo>
                  <a:pt x="13255" y="9818"/>
                </a:moveTo>
                <a:lnTo>
                  <a:pt x="11291" y="9818"/>
                </a:lnTo>
                <a:lnTo>
                  <a:pt x="11291" y="11782"/>
                </a:lnTo>
                <a:lnTo>
                  <a:pt x="13255" y="11782"/>
                </a:lnTo>
                <a:cubicBezTo>
                  <a:pt x="13255" y="11782"/>
                  <a:pt x="13255" y="9818"/>
                  <a:pt x="13255" y="9818"/>
                </a:cubicBezTo>
                <a:close/>
                <a:moveTo>
                  <a:pt x="13255" y="13255"/>
                </a:moveTo>
                <a:lnTo>
                  <a:pt x="11291" y="13255"/>
                </a:lnTo>
                <a:lnTo>
                  <a:pt x="11291" y="15218"/>
                </a:lnTo>
                <a:lnTo>
                  <a:pt x="13255" y="15218"/>
                </a:lnTo>
                <a:cubicBezTo>
                  <a:pt x="13255" y="15218"/>
                  <a:pt x="13255" y="13255"/>
                  <a:pt x="13255" y="13255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5" name="Shape 2627">
            <a:extLst>
              <a:ext uri="{FF2B5EF4-FFF2-40B4-BE49-F238E27FC236}">
                <a16:creationId xmlns:a16="http://schemas.microsoft.com/office/drawing/2014/main" id="{FF65FAA3-52E9-B147-A183-660827249602}"/>
              </a:ext>
            </a:extLst>
          </p:cNvPr>
          <p:cNvSpPr>
            <a:spLocks noChangeAspect="1"/>
          </p:cNvSpPr>
          <p:nvPr/>
        </p:nvSpPr>
        <p:spPr>
          <a:xfrm>
            <a:off x="11884677" y="9737695"/>
            <a:ext cx="60829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8720" y="19636"/>
                </a:moveTo>
                <a:cubicBezTo>
                  <a:pt x="18623" y="20154"/>
                  <a:pt x="18075" y="20618"/>
                  <a:pt x="17280" y="20618"/>
                </a:cubicBezTo>
                <a:lnTo>
                  <a:pt x="4320" y="20618"/>
                </a:lnTo>
                <a:cubicBezTo>
                  <a:pt x="3525" y="20618"/>
                  <a:pt x="2989" y="20160"/>
                  <a:pt x="2880" y="19636"/>
                </a:cubicBezTo>
                <a:lnTo>
                  <a:pt x="1483" y="3927"/>
                </a:lnTo>
                <a:lnTo>
                  <a:pt x="20117" y="3927"/>
                </a:lnTo>
                <a:cubicBezTo>
                  <a:pt x="20117" y="3927"/>
                  <a:pt x="18720" y="19636"/>
                  <a:pt x="18720" y="19636"/>
                </a:cubicBezTo>
                <a:close/>
                <a:moveTo>
                  <a:pt x="4529" y="2227"/>
                </a:moveTo>
                <a:cubicBezTo>
                  <a:pt x="4971" y="2122"/>
                  <a:pt x="5311" y="1878"/>
                  <a:pt x="5440" y="1571"/>
                </a:cubicBezTo>
                <a:cubicBezTo>
                  <a:pt x="5563" y="1278"/>
                  <a:pt x="6084" y="982"/>
                  <a:pt x="6840" y="982"/>
                </a:cubicBezTo>
                <a:cubicBezTo>
                  <a:pt x="7596" y="982"/>
                  <a:pt x="8117" y="1094"/>
                  <a:pt x="8240" y="1387"/>
                </a:cubicBezTo>
                <a:cubicBezTo>
                  <a:pt x="8286" y="1495"/>
                  <a:pt x="8358" y="1598"/>
                  <a:pt x="8454" y="1688"/>
                </a:cubicBezTo>
                <a:cubicBezTo>
                  <a:pt x="8957" y="2167"/>
                  <a:pt x="9732" y="2442"/>
                  <a:pt x="10577" y="2442"/>
                </a:cubicBezTo>
                <a:cubicBezTo>
                  <a:pt x="11235" y="2442"/>
                  <a:pt x="11854" y="2268"/>
                  <a:pt x="12300" y="1947"/>
                </a:cubicBezTo>
                <a:cubicBezTo>
                  <a:pt x="12697" y="1647"/>
                  <a:pt x="13446" y="1473"/>
                  <a:pt x="14760" y="1473"/>
                </a:cubicBezTo>
                <a:cubicBezTo>
                  <a:pt x="16059" y="1473"/>
                  <a:pt x="16752" y="1940"/>
                  <a:pt x="16920" y="2209"/>
                </a:cubicBezTo>
                <a:cubicBezTo>
                  <a:pt x="17107" y="2509"/>
                  <a:pt x="17391" y="2750"/>
                  <a:pt x="17688" y="2945"/>
                </a:cubicBezTo>
                <a:lnTo>
                  <a:pt x="2830" y="2945"/>
                </a:lnTo>
                <a:cubicBezTo>
                  <a:pt x="3170" y="2668"/>
                  <a:pt x="3770" y="2408"/>
                  <a:pt x="4529" y="2227"/>
                </a:cubicBezTo>
                <a:moveTo>
                  <a:pt x="20880" y="2945"/>
                </a:moveTo>
                <a:lnTo>
                  <a:pt x="19676" y="2945"/>
                </a:lnTo>
                <a:cubicBezTo>
                  <a:pt x="19217" y="2693"/>
                  <a:pt x="18780" y="2403"/>
                  <a:pt x="18405" y="1964"/>
                </a:cubicBezTo>
                <a:cubicBezTo>
                  <a:pt x="17787" y="1241"/>
                  <a:pt x="16749" y="491"/>
                  <a:pt x="14760" y="491"/>
                </a:cubicBezTo>
                <a:cubicBezTo>
                  <a:pt x="13012" y="491"/>
                  <a:pt x="11880" y="798"/>
                  <a:pt x="11231" y="1289"/>
                </a:cubicBezTo>
                <a:cubicBezTo>
                  <a:pt x="11081" y="1397"/>
                  <a:pt x="10839" y="1461"/>
                  <a:pt x="10577" y="1461"/>
                </a:cubicBezTo>
                <a:cubicBezTo>
                  <a:pt x="10245" y="1461"/>
                  <a:pt x="9879" y="1359"/>
                  <a:pt x="9624" y="1116"/>
                </a:cubicBezTo>
                <a:cubicBezTo>
                  <a:pt x="9310" y="370"/>
                  <a:pt x="8188" y="0"/>
                  <a:pt x="6840" y="0"/>
                </a:cubicBezTo>
                <a:cubicBezTo>
                  <a:pt x="5492" y="0"/>
                  <a:pt x="4370" y="554"/>
                  <a:pt x="4056" y="1300"/>
                </a:cubicBezTo>
                <a:cubicBezTo>
                  <a:pt x="2613" y="1643"/>
                  <a:pt x="1555" y="2238"/>
                  <a:pt x="1211" y="2945"/>
                </a:cubicBezTo>
                <a:lnTo>
                  <a:pt x="720" y="2945"/>
                </a:lnTo>
                <a:cubicBezTo>
                  <a:pt x="323" y="2945"/>
                  <a:pt x="0" y="3165"/>
                  <a:pt x="0" y="3436"/>
                </a:cubicBezTo>
                <a:lnTo>
                  <a:pt x="0" y="3437"/>
                </a:lnTo>
                <a:lnTo>
                  <a:pt x="1440" y="19636"/>
                </a:lnTo>
                <a:cubicBezTo>
                  <a:pt x="1672" y="20711"/>
                  <a:pt x="2730" y="21600"/>
                  <a:pt x="4320" y="21600"/>
                </a:cubicBezTo>
                <a:lnTo>
                  <a:pt x="17280" y="21600"/>
                </a:lnTo>
                <a:cubicBezTo>
                  <a:pt x="18870" y="21600"/>
                  <a:pt x="19890" y="20700"/>
                  <a:pt x="20160" y="19636"/>
                </a:cubicBezTo>
                <a:lnTo>
                  <a:pt x="21600" y="3437"/>
                </a:lnTo>
                <a:lnTo>
                  <a:pt x="21600" y="3436"/>
                </a:lnTo>
                <a:cubicBezTo>
                  <a:pt x="21600" y="3165"/>
                  <a:pt x="21277" y="2945"/>
                  <a:pt x="20880" y="2945"/>
                </a:cubicBezTo>
                <a:moveTo>
                  <a:pt x="6507" y="18655"/>
                </a:moveTo>
                <a:cubicBezTo>
                  <a:pt x="6904" y="18644"/>
                  <a:pt x="7214" y="18417"/>
                  <a:pt x="7200" y="18146"/>
                </a:cubicBezTo>
                <a:lnTo>
                  <a:pt x="6139" y="6377"/>
                </a:lnTo>
                <a:cubicBezTo>
                  <a:pt x="6125" y="6106"/>
                  <a:pt x="5791" y="5895"/>
                  <a:pt x="5394" y="5904"/>
                </a:cubicBezTo>
                <a:cubicBezTo>
                  <a:pt x="4996" y="5915"/>
                  <a:pt x="4686" y="6142"/>
                  <a:pt x="4700" y="6413"/>
                </a:cubicBezTo>
                <a:lnTo>
                  <a:pt x="5761" y="18182"/>
                </a:lnTo>
                <a:cubicBezTo>
                  <a:pt x="5775" y="18453"/>
                  <a:pt x="6109" y="18664"/>
                  <a:pt x="6507" y="18655"/>
                </a:cubicBezTo>
                <a:moveTo>
                  <a:pt x="10800" y="18655"/>
                </a:moveTo>
                <a:cubicBezTo>
                  <a:pt x="11197" y="18655"/>
                  <a:pt x="11520" y="18435"/>
                  <a:pt x="11520" y="18164"/>
                </a:cubicBezTo>
                <a:lnTo>
                  <a:pt x="11520" y="6382"/>
                </a:lnTo>
                <a:cubicBezTo>
                  <a:pt x="11520" y="6110"/>
                  <a:pt x="11197" y="5891"/>
                  <a:pt x="10800" y="5891"/>
                </a:cubicBezTo>
                <a:cubicBezTo>
                  <a:pt x="10403" y="5891"/>
                  <a:pt x="10080" y="6110"/>
                  <a:pt x="10080" y="6382"/>
                </a:cubicBezTo>
                <a:lnTo>
                  <a:pt x="10080" y="18164"/>
                </a:lnTo>
                <a:cubicBezTo>
                  <a:pt x="10080" y="18435"/>
                  <a:pt x="10403" y="18655"/>
                  <a:pt x="10800" y="18655"/>
                </a:cubicBezTo>
                <a:moveTo>
                  <a:pt x="15095" y="18654"/>
                </a:moveTo>
                <a:cubicBezTo>
                  <a:pt x="15494" y="18664"/>
                  <a:pt x="15827" y="18452"/>
                  <a:pt x="15841" y="18181"/>
                </a:cubicBezTo>
                <a:lnTo>
                  <a:pt x="16886" y="6413"/>
                </a:lnTo>
                <a:cubicBezTo>
                  <a:pt x="16900" y="6142"/>
                  <a:pt x="16590" y="5914"/>
                  <a:pt x="16192" y="5904"/>
                </a:cubicBezTo>
                <a:cubicBezTo>
                  <a:pt x="15795" y="5895"/>
                  <a:pt x="15461" y="6106"/>
                  <a:pt x="15447" y="6377"/>
                </a:cubicBezTo>
                <a:lnTo>
                  <a:pt x="14402" y="18146"/>
                </a:lnTo>
                <a:cubicBezTo>
                  <a:pt x="14388" y="18417"/>
                  <a:pt x="14699" y="18644"/>
                  <a:pt x="15095" y="18654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6" name="Shape 2633">
            <a:extLst>
              <a:ext uri="{FF2B5EF4-FFF2-40B4-BE49-F238E27FC236}">
                <a16:creationId xmlns:a16="http://schemas.microsoft.com/office/drawing/2014/main" id="{3885B52B-439C-2E41-BCDE-4D348B68EA82}"/>
              </a:ext>
            </a:extLst>
          </p:cNvPr>
          <p:cNvSpPr>
            <a:spLocks noChangeAspect="1"/>
          </p:cNvSpPr>
          <p:nvPr/>
        </p:nvSpPr>
        <p:spPr>
          <a:xfrm>
            <a:off x="3351928" y="9737695"/>
            <a:ext cx="892164" cy="8921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144" y="18334"/>
                </a:moveTo>
                <a:lnTo>
                  <a:pt x="15583" y="6873"/>
                </a:lnTo>
                <a:lnTo>
                  <a:pt x="20168" y="6873"/>
                </a:lnTo>
                <a:cubicBezTo>
                  <a:pt x="20168" y="6873"/>
                  <a:pt x="12144" y="18334"/>
                  <a:pt x="12144" y="18334"/>
                </a:cubicBezTo>
                <a:close/>
                <a:moveTo>
                  <a:pt x="10800" y="19403"/>
                </a:moveTo>
                <a:lnTo>
                  <a:pt x="7041" y="6873"/>
                </a:lnTo>
                <a:lnTo>
                  <a:pt x="14559" y="6873"/>
                </a:lnTo>
                <a:cubicBezTo>
                  <a:pt x="14559" y="6873"/>
                  <a:pt x="10800" y="19403"/>
                  <a:pt x="10800" y="19403"/>
                </a:cubicBezTo>
                <a:close/>
                <a:moveTo>
                  <a:pt x="1432" y="6873"/>
                </a:moveTo>
                <a:lnTo>
                  <a:pt x="6017" y="6873"/>
                </a:lnTo>
                <a:lnTo>
                  <a:pt x="9456" y="18334"/>
                </a:lnTo>
                <a:cubicBezTo>
                  <a:pt x="9456" y="18334"/>
                  <a:pt x="1432" y="6873"/>
                  <a:pt x="1432" y="6873"/>
                </a:cubicBezTo>
                <a:close/>
                <a:moveTo>
                  <a:pt x="6578" y="982"/>
                </a:moveTo>
                <a:lnTo>
                  <a:pt x="8536" y="982"/>
                </a:lnTo>
                <a:lnTo>
                  <a:pt x="6082" y="5891"/>
                </a:lnTo>
                <a:lnTo>
                  <a:pt x="1669" y="5891"/>
                </a:lnTo>
                <a:cubicBezTo>
                  <a:pt x="1669" y="5891"/>
                  <a:pt x="6578" y="982"/>
                  <a:pt x="6578" y="982"/>
                </a:cubicBezTo>
                <a:close/>
                <a:moveTo>
                  <a:pt x="11973" y="982"/>
                </a:moveTo>
                <a:lnTo>
                  <a:pt x="14427" y="5891"/>
                </a:lnTo>
                <a:lnTo>
                  <a:pt x="7173" y="5891"/>
                </a:lnTo>
                <a:lnTo>
                  <a:pt x="9627" y="982"/>
                </a:lnTo>
                <a:cubicBezTo>
                  <a:pt x="9627" y="982"/>
                  <a:pt x="11973" y="982"/>
                  <a:pt x="11973" y="982"/>
                </a:cubicBezTo>
                <a:close/>
                <a:moveTo>
                  <a:pt x="15022" y="982"/>
                </a:moveTo>
                <a:lnTo>
                  <a:pt x="19931" y="5891"/>
                </a:lnTo>
                <a:lnTo>
                  <a:pt x="15518" y="5891"/>
                </a:lnTo>
                <a:lnTo>
                  <a:pt x="13064" y="982"/>
                </a:lnTo>
                <a:cubicBezTo>
                  <a:pt x="13064" y="982"/>
                  <a:pt x="15022" y="982"/>
                  <a:pt x="15022" y="982"/>
                </a:cubicBezTo>
                <a:close/>
                <a:moveTo>
                  <a:pt x="21600" y="6382"/>
                </a:moveTo>
                <a:cubicBezTo>
                  <a:pt x="21600" y="6272"/>
                  <a:pt x="21557" y="6175"/>
                  <a:pt x="21495" y="6093"/>
                </a:cubicBezTo>
                <a:lnTo>
                  <a:pt x="21502" y="6088"/>
                </a:lnTo>
                <a:lnTo>
                  <a:pt x="21471" y="6057"/>
                </a:lnTo>
                <a:cubicBezTo>
                  <a:pt x="21459" y="6044"/>
                  <a:pt x="21448" y="6032"/>
                  <a:pt x="21434" y="6020"/>
                </a:cubicBezTo>
                <a:lnTo>
                  <a:pt x="15611" y="197"/>
                </a:lnTo>
                <a:lnTo>
                  <a:pt x="15604" y="201"/>
                </a:lnTo>
                <a:cubicBezTo>
                  <a:pt x="15514" y="82"/>
                  <a:pt x="15379" y="0"/>
                  <a:pt x="15218" y="0"/>
                </a:cubicBezTo>
                <a:lnTo>
                  <a:pt x="6382" y="0"/>
                </a:lnTo>
                <a:cubicBezTo>
                  <a:pt x="6221" y="0"/>
                  <a:pt x="6086" y="82"/>
                  <a:pt x="5996" y="201"/>
                </a:cubicBezTo>
                <a:lnTo>
                  <a:pt x="5989" y="197"/>
                </a:lnTo>
                <a:lnTo>
                  <a:pt x="166" y="6020"/>
                </a:lnTo>
                <a:cubicBezTo>
                  <a:pt x="152" y="6032"/>
                  <a:pt x="141" y="6044"/>
                  <a:pt x="129" y="6057"/>
                </a:cubicBezTo>
                <a:lnTo>
                  <a:pt x="98" y="6088"/>
                </a:lnTo>
                <a:lnTo>
                  <a:pt x="105" y="6093"/>
                </a:lnTo>
                <a:cubicBezTo>
                  <a:pt x="43" y="6175"/>
                  <a:pt x="0" y="6272"/>
                  <a:pt x="0" y="6382"/>
                </a:cubicBezTo>
                <a:cubicBezTo>
                  <a:pt x="0" y="6499"/>
                  <a:pt x="46" y="6602"/>
                  <a:pt x="115" y="6686"/>
                </a:cubicBezTo>
                <a:lnTo>
                  <a:pt x="109" y="6690"/>
                </a:lnTo>
                <a:lnTo>
                  <a:pt x="10418" y="21418"/>
                </a:lnTo>
                <a:lnTo>
                  <a:pt x="10424" y="21413"/>
                </a:lnTo>
                <a:cubicBezTo>
                  <a:pt x="10514" y="21525"/>
                  <a:pt x="10646" y="21600"/>
                  <a:pt x="10800" y="21600"/>
                </a:cubicBezTo>
                <a:cubicBezTo>
                  <a:pt x="10954" y="21600"/>
                  <a:pt x="11086" y="21525"/>
                  <a:pt x="11176" y="21413"/>
                </a:cubicBezTo>
                <a:lnTo>
                  <a:pt x="11182" y="21418"/>
                </a:lnTo>
                <a:lnTo>
                  <a:pt x="21491" y="6690"/>
                </a:lnTo>
                <a:lnTo>
                  <a:pt x="21485" y="6686"/>
                </a:lnTo>
                <a:cubicBezTo>
                  <a:pt x="21553" y="6602"/>
                  <a:pt x="21600" y="6499"/>
                  <a:pt x="21600" y="63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3B970A-F03A-B441-BC52-7DE91E485AA0}"/>
              </a:ext>
            </a:extLst>
          </p:cNvPr>
          <p:cNvSpPr txBox="1"/>
          <p:nvPr/>
        </p:nvSpPr>
        <p:spPr>
          <a:xfrm>
            <a:off x="2979516" y="11051851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8" name="Subtitle 2">
            <a:extLst>
              <a:ext uri="{FF2B5EF4-FFF2-40B4-BE49-F238E27FC236}">
                <a16:creationId xmlns:a16="http://schemas.microsoft.com/office/drawing/2014/main" id="{76FCC785-DA20-6244-AF15-1FEC06DCCCDC}"/>
              </a:ext>
            </a:extLst>
          </p:cNvPr>
          <p:cNvSpPr txBox="1">
            <a:spLocks/>
          </p:cNvSpPr>
          <p:nvPr/>
        </p:nvSpPr>
        <p:spPr>
          <a:xfrm>
            <a:off x="1702524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5DDA0DE3-D685-0C4A-A174-4357EDC082A2}"/>
              </a:ext>
            </a:extLst>
          </p:cNvPr>
          <p:cNvSpPr txBox="1"/>
          <p:nvPr/>
        </p:nvSpPr>
        <p:spPr>
          <a:xfrm>
            <a:off x="11329163" y="11051851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B55D4FC0-0C74-A24C-A374-411A5DAD7254}"/>
              </a:ext>
            </a:extLst>
          </p:cNvPr>
          <p:cNvSpPr txBox="1">
            <a:spLocks/>
          </p:cNvSpPr>
          <p:nvPr/>
        </p:nvSpPr>
        <p:spPr>
          <a:xfrm>
            <a:off x="10100261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28AB30BC-7602-4143-90EE-972B7B7DA4AE}"/>
              </a:ext>
            </a:extLst>
          </p:cNvPr>
          <p:cNvSpPr txBox="1"/>
          <p:nvPr/>
        </p:nvSpPr>
        <p:spPr>
          <a:xfrm>
            <a:off x="19719909" y="11051851"/>
            <a:ext cx="175240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05</a:t>
            </a:r>
          </a:p>
        </p:txBody>
      </p:sp>
      <p:sp>
        <p:nvSpPr>
          <p:cNvPr id="55" name="Subtitle 2">
            <a:extLst>
              <a:ext uri="{FF2B5EF4-FFF2-40B4-BE49-F238E27FC236}">
                <a16:creationId xmlns:a16="http://schemas.microsoft.com/office/drawing/2014/main" id="{082336B1-FFC2-AC46-AB2A-27A90F50929C}"/>
              </a:ext>
            </a:extLst>
          </p:cNvPr>
          <p:cNvSpPr txBox="1">
            <a:spLocks/>
          </p:cNvSpPr>
          <p:nvPr/>
        </p:nvSpPr>
        <p:spPr>
          <a:xfrm>
            <a:off x="18500625" y="11686249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5194C867-4F40-8544-AC24-53407D6C119A}"/>
              </a:ext>
            </a:extLst>
          </p:cNvPr>
          <p:cNvSpPr txBox="1"/>
          <p:nvPr/>
        </p:nvSpPr>
        <p:spPr>
          <a:xfrm>
            <a:off x="15505409" y="2494397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8" name="Subtitle 2">
            <a:extLst>
              <a:ext uri="{FF2B5EF4-FFF2-40B4-BE49-F238E27FC236}">
                <a16:creationId xmlns:a16="http://schemas.microsoft.com/office/drawing/2014/main" id="{E7B828EE-D504-BF43-85E6-822BE607E369}"/>
              </a:ext>
            </a:extLst>
          </p:cNvPr>
          <p:cNvSpPr txBox="1">
            <a:spLocks/>
          </p:cNvSpPr>
          <p:nvPr/>
        </p:nvSpPr>
        <p:spPr>
          <a:xfrm>
            <a:off x="14289331" y="3128795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C13C390D-F530-E24E-9408-2447A41CDC53}"/>
              </a:ext>
            </a:extLst>
          </p:cNvPr>
          <p:cNvSpPr txBox="1"/>
          <p:nvPr/>
        </p:nvSpPr>
        <p:spPr>
          <a:xfrm>
            <a:off x="7127207" y="2494397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11654006-2F31-7449-88E5-E6A6809ABBA9}"/>
              </a:ext>
            </a:extLst>
          </p:cNvPr>
          <p:cNvSpPr txBox="1">
            <a:spLocks/>
          </p:cNvSpPr>
          <p:nvPr/>
        </p:nvSpPr>
        <p:spPr>
          <a:xfrm>
            <a:off x="5893496" y="3128795"/>
            <a:ext cx="419097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2639777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1">
            <a:extLst>
              <a:ext uri="{FF2B5EF4-FFF2-40B4-BE49-F238E27FC236}">
                <a16:creationId xmlns:a16="http://schemas.microsoft.com/office/drawing/2014/main" id="{F2DD3D5A-3D39-FB43-9202-BFF1FBD624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06076" y="3109576"/>
            <a:ext cx="5153427" cy="1741581"/>
          </a:xfrm>
          <a:custGeom>
            <a:avLst/>
            <a:gdLst>
              <a:gd name="T0" fmla="*/ 0 w 4939"/>
              <a:gd name="T1" fmla="*/ 2469 h 2470"/>
              <a:gd name="T2" fmla="*/ 0 w 4939"/>
              <a:gd name="T3" fmla="*/ 2469 h 2470"/>
              <a:gd name="T4" fmla="*/ 2469 w 4939"/>
              <a:gd name="T5" fmla="*/ 0 h 2470"/>
              <a:gd name="T6" fmla="*/ 2469 w 4939"/>
              <a:gd name="T7" fmla="*/ 0 h 2470"/>
              <a:gd name="T8" fmla="*/ 2469 w 4939"/>
              <a:gd name="T9" fmla="*/ 0 h 2470"/>
              <a:gd name="T10" fmla="*/ 4938 w 4939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9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5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8" y="1105"/>
                  <a:pt x="4938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">
            <a:extLst>
              <a:ext uri="{FF2B5EF4-FFF2-40B4-BE49-F238E27FC236}">
                <a16:creationId xmlns:a16="http://schemas.microsoft.com/office/drawing/2014/main" id="{93747A0F-DE70-A947-95BF-810C89D386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10382" y="3109576"/>
            <a:ext cx="5153427" cy="1741581"/>
          </a:xfrm>
          <a:custGeom>
            <a:avLst/>
            <a:gdLst>
              <a:gd name="T0" fmla="*/ 0 w 4938"/>
              <a:gd name="T1" fmla="*/ 2469 h 2470"/>
              <a:gd name="T2" fmla="*/ 0 w 4938"/>
              <a:gd name="T3" fmla="*/ 2469 h 2470"/>
              <a:gd name="T4" fmla="*/ 2469 w 4938"/>
              <a:gd name="T5" fmla="*/ 0 h 2470"/>
              <a:gd name="T6" fmla="*/ 2469 w 4938"/>
              <a:gd name="T7" fmla="*/ 0 h 2470"/>
              <a:gd name="T8" fmla="*/ 2469 w 4938"/>
              <a:gd name="T9" fmla="*/ 0 h 2470"/>
              <a:gd name="T10" fmla="*/ 4937 w 4938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8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6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7" y="1105"/>
                  <a:pt x="4937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">
            <a:extLst>
              <a:ext uri="{FF2B5EF4-FFF2-40B4-BE49-F238E27FC236}">
                <a16:creationId xmlns:a16="http://schemas.microsoft.com/office/drawing/2014/main" id="{5EB2EC95-BF4F-654C-9D47-38B9E96305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014688" y="3109576"/>
            <a:ext cx="5153427" cy="1741581"/>
          </a:xfrm>
          <a:custGeom>
            <a:avLst/>
            <a:gdLst>
              <a:gd name="T0" fmla="*/ 0 w 4939"/>
              <a:gd name="T1" fmla="*/ 2469 h 2470"/>
              <a:gd name="T2" fmla="*/ 0 w 4939"/>
              <a:gd name="T3" fmla="*/ 2469 h 2470"/>
              <a:gd name="T4" fmla="*/ 2469 w 4939"/>
              <a:gd name="T5" fmla="*/ 0 h 2470"/>
              <a:gd name="T6" fmla="*/ 2469 w 4939"/>
              <a:gd name="T7" fmla="*/ 0 h 2470"/>
              <a:gd name="T8" fmla="*/ 2469 w 4939"/>
              <a:gd name="T9" fmla="*/ 0 h 2470"/>
              <a:gd name="T10" fmla="*/ 4938 w 4939"/>
              <a:gd name="T11" fmla="*/ 2469 h 247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4939" h="2470">
                <a:moveTo>
                  <a:pt x="0" y="2469"/>
                </a:moveTo>
                <a:lnTo>
                  <a:pt x="0" y="2469"/>
                </a:lnTo>
                <a:cubicBezTo>
                  <a:pt x="0" y="1105"/>
                  <a:pt x="1106" y="0"/>
                  <a:pt x="2469" y="0"/>
                </a:cubicBezTo>
                <a:lnTo>
                  <a:pt x="2469" y="0"/>
                </a:lnTo>
                <a:lnTo>
                  <a:pt x="2469" y="0"/>
                </a:lnTo>
                <a:cubicBezTo>
                  <a:pt x="3832" y="0"/>
                  <a:pt x="4938" y="1105"/>
                  <a:pt x="4938" y="2469"/>
                </a:cubicBez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4">
            <a:extLst>
              <a:ext uri="{FF2B5EF4-FFF2-40B4-BE49-F238E27FC236}">
                <a16:creationId xmlns:a16="http://schemas.microsoft.com/office/drawing/2014/main" id="{D1E2F9BD-7F2B-5F40-B878-5FD75F78D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43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5">
            <a:extLst>
              <a:ext uri="{FF2B5EF4-FFF2-40B4-BE49-F238E27FC236}">
                <a16:creationId xmlns:a16="http://schemas.microsoft.com/office/drawing/2014/main" id="{6FD68A28-B77F-FC42-8ABA-6007C8DE84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1943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6">
            <a:extLst>
              <a:ext uri="{FF2B5EF4-FFF2-40B4-BE49-F238E27FC236}">
                <a16:creationId xmlns:a16="http://schemas.microsoft.com/office/drawing/2014/main" id="{DCC4C575-D279-C94E-A974-011D0C74F5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55539" y="3909700"/>
            <a:ext cx="1887516" cy="1887516"/>
          </a:xfrm>
          <a:custGeom>
            <a:avLst/>
            <a:gdLst>
              <a:gd name="T0" fmla="*/ 0 w 1222"/>
              <a:gd name="T1" fmla="*/ 612 h 1223"/>
              <a:gd name="T2" fmla="*/ 610 w 1222"/>
              <a:gd name="T3" fmla="*/ 0 h 1223"/>
              <a:gd name="T4" fmla="*/ 610 w 1222"/>
              <a:gd name="T5" fmla="*/ 0 h 1223"/>
              <a:gd name="T6" fmla="*/ 610 w 1222"/>
              <a:gd name="T7" fmla="*/ 0 h 1223"/>
              <a:gd name="T8" fmla="*/ 1221 w 1222"/>
              <a:gd name="T9" fmla="*/ 612 h 1223"/>
              <a:gd name="T10" fmla="*/ 1221 w 1222"/>
              <a:gd name="T11" fmla="*/ 612 h 1223"/>
              <a:gd name="T12" fmla="*/ 1221 w 1222"/>
              <a:gd name="T13" fmla="*/ 612 h 1223"/>
              <a:gd name="T14" fmla="*/ 610 w 1222"/>
              <a:gd name="T15" fmla="*/ 1222 h 1223"/>
              <a:gd name="T16" fmla="*/ 610 w 1222"/>
              <a:gd name="T17" fmla="*/ 1222 h 1223"/>
              <a:gd name="T18" fmla="*/ 610 w 1222"/>
              <a:gd name="T19" fmla="*/ 1222 h 1223"/>
              <a:gd name="T20" fmla="*/ 0 w 1222"/>
              <a:gd name="T21" fmla="*/ 612 h 1223"/>
              <a:gd name="T22" fmla="*/ 0 w 1222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2" h="1223">
                <a:moveTo>
                  <a:pt x="0" y="612"/>
                </a:moveTo>
                <a:cubicBezTo>
                  <a:pt x="0" y="274"/>
                  <a:pt x="273" y="0"/>
                  <a:pt x="610" y="0"/>
                </a:cubicBezTo>
                <a:lnTo>
                  <a:pt x="610" y="0"/>
                </a:lnTo>
                <a:lnTo>
                  <a:pt x="610" y="0"/>
                </a:lnTo>
                <a:cubicBezTo>
                  <a:pt x="948" y="0"/>
                  <a:pt x="1221" y="274"/>
                  <a:pt x="1221" y="612"/>
                </a:cubicBezTo>
                <a:lnTo>
                  <a:pt x="1221" y="612"/>
                </a:lnTo>
                <a:lnTo>
                  <a:pt x="1221" y="612"/>
                </a:lnTo>
                <a:cubicBezTo>
                  <a:pt x="1221" y="949"/>
                  <a:pt x="948" y="1222"/>
                  <a:pt x="610" y="1222"/>
                </a:cubicBezTo>
                <a:lnTo>
                  <a:pt x="610" y="1222"/>
                </a:lnTo>
                <a:lnTo>
                  <a:pt x="610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7">
            <a:extLst>
              <a:ext uri="{FF2B5EF4-FFF2-40B4-BE49-F238E27FC236}">
                <a16:creationId xmlns:a16="http://schemas.microsoft.com/office/drawing/2014/main" id="{1910CB98-8164-A042-86CB-1EEE4C55FE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74508" y="4128670"/>
            <a:ext cx="1449575" cy="1449575"/>
          </a:xfrm>
          <a:custGeom>
            <a:avLst/>
            <a:gdLst>
              <a:gd name="T0" fmla="*/ 0 w 758"/>
              <a:gd name="T1" fmla="*/ 379 h 758"/>
              <a:gd name="T2" fmla="*/ 0 w 758"/>
              <a:gd name="T3" fmla="*/ 379 h 758"/>
              <a:gd name="T4" fmla="*/ 378 w 758"/>
              <a:gd name="T5" fmla="*/ 0 h 758"/>
              <a:gd name="T6" fmla="*/ 378 w 758"/>
              <a:gd name="T7" fmla="*/ 0 h 758"/>
              <a:gd name="T8" fmla="*/ 757 w 758"/>
              <a:gd name="T9" fmla="*/ 379 h 758"/>
              <a:gd name="T10" fmla="*/ 757 w 758"/>
              <a:gd name="T11" fmla="*/ 379 h 758"/>
              <a:gd name="T12" fmla="*/ 378 w 758"/>
              <a:gd name="T13" fmla="*/ 757 h 758"/>
              <a:gd name="T14" fmla="*/ 378 w 758"/>
              <a:gd name="T15" fmla="*/ 757 h 758"/>
              <a:gd name="T16" fmla="*/ 0 w 758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8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8" y="0"/>
                </a:cubicBezTo>
                <a:lnTo>
                  <a:pt x="378" y="0"/>
                </a:lnTo>
                <a:cubicBezTo>
                  <a:pt x="588" y="0"/>
                  <a:pt x="757" y="169"/>
                  <a:pt x="757" y="379"/>
                </a:cubicBezTo>
                <a:lnTo>
                  <a:pt x="757" y="379"/>
                </a:lnTo>
                <a:cubicBezTo>
                  <a:pt x="757" y="588"/>
                  <a:pt x="588" y="757"/>
                  <a:pt x="378" y="757"/>
                </a:cubicBezTo>
                <a:lnTo>
                  <a:pt x="378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4">
            <a:extLst>
              <a:ext uri="{FF2B5EF4-FFF2-40B4-BE49-F238E27FC236}">
                <a16:creationId xmlns:a16="http://schemas.microsoft.com/office/drawing/2014/main" id="{0F0D4589-176C-4546-8B67-C43547EE74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75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5">
            <a:extLst>
              <a:ext uri="{FF2B5EF4-FFF2-40B4-BE49-F238E27FC236}">
                <a16:creationId xmlns:a16="http://schemas.microsoft.com/office/drawing/2014/main" id="{6C5EFB3C-D5BD-8247-B8D4-F908BDFCCB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25575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8">
            <a:extLst>
              <a:ext uri="{FF2B5EF4-FFF2-40B4-BE49-F238E27FC236}">
                <a16:creationId xmlns:a16="http://schemas.microsoft.com/office/drawing/2014/main" id="{4F50F79E-3B28-9E46-8192-EC3BA83206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51474" y="3909700"/>
            <a:ext cx="1887516" cy="1887516"/>
          </a:xfrm>
          <a:custGeom>
            <a:avLst/>
            <a:gdLst>
              <a:gd name="T0" fmla="*/ 0 w 1223"/>
              <a:gd name="T1" fmla="*/ 612 h 1223"/>
              <a:gd name="T2" fmla="*/ 611 w 1223"/>
              <a:gd name="T3" fmla="*/ 0 h 1223"/>
              <a:gd name="T4" fmla="*/ 611 w 1223"/>
              <a:gd name="T5" fmla="*/ 0 h 1223"/>
              <a:gd name="T6" fmla="*/ 611 w 1223"/>
              <a:gd name="T7" fmla="*/ 0 h 1223"/>
              <a:gd name="T8" fmla="*/ 1222 w 1223"/>
              <a:gd name="T9" fmla="*/ 612 h 1223"/>
              <a:gd name="T10" fmla="*/ 1222 w 1223"/>
              <a:gd name="T11" fmla="*/ 612 h 1223"/>
              <a:gd name="T12" fmla="*/ 1222 w 1223"/>
              <a:gd name="T13" fmla="*/ 612 h 1223"/>
              <a:gd name="T14" fmla="*/ 611 w 1223"/>
              <a:gd name="T15" fmla="*/ 1222 h 1223"/>
              <a:gd name="T16" fmla="*/ 611 w 1223"/>
              <a:gd name="T17" fmla="*/ 1222 h 1223"/>
              <a:gd name="T18" fmla="*/ 611 w 1223"/>
              <a:gd name="T19" fmla="*/ 1222 h 1223"/>
              <a:gd name="T20" fmla="*/ 0 w 1223"/>
              <a:gd name="T21" fmla="*/ 612 h 1223"/>
              <a:gd name="T22" fmla="*/ 0 w 1223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3" h="1223">
                <a:moveTo>
                  <a:pt x="0" y="612"/>
                </a:moveTo>
                <a:cubicBezTo>
                  <a:pt x="0" y="274"/>
                  <a:pt x="273" y="0"/>
                  <a:pt x="611" y="0"/>
                </a:cubicBezTo>
                <a:lnTo>
                  <a:pt x="611" y="0"/>
                </a:lnTo>
                <a:lnTo>
                  <a:pt x="611" y="0"/>
                </a:lnTo>
                <a:cubicBezTo>
                  <a:pt x="948" y="0"/>
                  <a:pt x="1222" y="274"/>
                  <a:pt x="1222" y="612"/>
                </a:cubicBezTo>
                <a:lnTo>
                  <a:pt x="1222" y="612"/>
                </a:lnTo>
                <a:lnTo>
                  <a:pt x="1222" y="612"/>
                </a:lnTo>
                <a:cubicBezTo>
                  <a:pt x="1222" y="949"/>
                  <a:pt x="948" y="1222"/>
                  <a:pt x="611" y="1222"/>
                </a:cubicBezTo>
                <a:lnTo>
                  <a:pt x="611" y="1222"/>
                </a:lnTo>
                <a:lnTo>
                  <a:pt x="611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7" name="Freeform 9">
            <a:extLst>
              <a:ext uri="{FF2B5EF4-FFF2-40B4-BE49-F238E27FC236}">
                <a16:creationId xmlns:a16="http://schemas.microsoft.com/office/drawing/2014/main" id="{1E0567F0-495C-0643-A9AA-83339F25E0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0444" y="4128670"/>
            <a:ext cx="1449575" cy="1449575"/>
          </a:xfrm>
          <a:custGeom>
            <a:avLst/>
            <a:gdLst>
              <a:gd name="T0" fmla="*/ 0 w 759"/>
              <a:gd name="T1" fmla="*/ 379 h 758"/>
              <a:gd name="T2" fmla="*/ 0 w 759"/>
              <a:gd name="T3" fmla="*/ 379 h 758"/>
              <a:gd name="T4" fmla="*/ 379 w 759"/>
              <a:gd name="T5" fmla="*/ 0 h 758"/>
              <a:gd name="T6" fmla="*/ 379 w 759"/>
              <a:gd name="T7" fmla="*/ 0 h 758"/>
              <a:gd name="T8" fmla="*/ 758 w 759"/>
              <a:gd name="T9" fmla="*/ 379 h 758"/>
              <a:gd name="T10" fmla="*/ 758 w 759"/>
              <a:gd name="T11" fmla="*/ 379 h 758"/>
              <a:gd name="T12" fmla="*/ 379 w 759"/>
              <a:gd name="T13" fmla="*/ 757 h 758"/>
              <a:gd name="T14" fmla="*/ 379 w 759"/>
              <a:gd name="T15" fmla="*/ 757 h 758"/>
              <a:gd name="T16" fmla="*/ 0 w 759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9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9" y="0"/>
                </a:cubicBezTo>
                <a:lnTo>
                  <a:pt x="379" y="0"/>
                </a:lnTo>
                <a:cubicBezTo>
                  <a:pt x="588" y="0"/>
                  <a:pt x="758" y="169"/>
                  <a:pt x="758" y="379"/>
                </a:cubicBezTo>
                <a:lnTo>
                  <a:pt x="758" y="379"/>
                </a:lnTo>
                <a:cubicBezTo>
                  <a:pt x="758" y="588"/>
                  <a:pt x="588" y="757"/>
                  <a:pt x="379" y="757"/>
                </a:cubicBezTo>
                <a:lnTo>
                  <a:pt x="379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4">
            <a:extLst>
              <a:ext uri="{FF2B5EF4-FFF2-40B4-BE49-F238E27FC236}">
                <a16:creationId xmlns:a16="http://schemas.microsoft.com/office/drawing/2014/main" id="{969C811D-1FDB-FD43-AD29-262FE2D42C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207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5">
            <a:extLst>
              <a:ext uri="{FF2B5EF4-FFF2-40B4-BE49-F238E27FC236}">
                <a16:creationId xmlns:a16="http://schemas.microsoft.com/office/drawing/2014/main" id="{4A3DA871-38C6-794C-96F4-3931413536E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519207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0">
            <a:extLst>
              <a:ext uri="{FF2B5EF4-FFF2-40B4-BE49-F238E27FC236}">
                <a16:creationId xmlns:a16="http://schemas.microsoft.com/office/drawing/2014/main" id="{EB8D068E-E1DE-D94E-894B-ACC49628B2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42802" y="3909700"/>
            <a:ext cx="1887522" cy="1887516"/>
          </a:xfrm>
          <a:custGeom>
            <a:avLst/>
            <a:gdLst>
              <a:gd name="T0" fmla="*/ 0 w 1223"/>
              <a:gd name="T1" fmla="*/ 612 h 1223"/>
              <a:gd name="T2" fmla="*/ 611 w 1223"/>
              <a:gd name="T3" fmla="*/ 0 h 1223"/>
              <a:gd name="T4" fmla="*/ 611 w 1223"/>
              <a:gd name="T5" fmla="*/ 0 h 1223"/>
              <a:gd name="T6" fmla="*/ 611 w 1223"/>
              <a:gd name="T7" fmla="*/ 0 h 1223"/>
              <a:gd name="T8" fmla="*/ 1222 w 1223"/>
              <a:gd name="T9" fmla="*/ 612 h 1223"/>
              <a:gd name="T10" fmla="*/ 1222 w 1223"/>
              <a:gd name="T11" fmla="*/ 612 h 1223"/>
              <a:gd name="T12" fmla="*/ 1222 w 1223"/>
              <a:gd name="T13" fmla="*/ 612 h 1223"/>
              <a:gd name="T14" fmla="*/ 611 w 1223"/>
              <a:gd name="T15" fmla="*/ 1222 h 1223"/>
              <a:gd name="T16" fmla="*/ 611 w 1223"/>
              <a:gd name="T17" fmla="*/ 1222 h 1223"/>
              <a:gd name="T18" fmla="*/ 611 w 1223"/>
              <a:gd name="T19" fmla="*/ 1222 h 1223"/>
              <a:gd name="T20" fmla="*/ 0 w 1223"/>
              <a:gd name="T21" fmla="*/ 612 h 1223"/>
              <a:gd name="T22" fmla="*/ 0 w 1223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3" h="1223">
                <a:moveTo>
                  <a:pt x="0" y="612"/>
                </a:moveTo>
                <a:cubicBezTo>
                  <a:pt x="0" y="274"/>
                  <a:pt x="274" y="0"/>
                  <a:pt x="611" y="0"/>
                </a:cubicBezTo>
                <a:lnTo>
                  <a:pt x="611" y="0"/>
                </a:lnTo>
                <a:lnTo>
                  <a:pt x="611" y="0"/>
                </a:lnTo>
                <a:cubicBezTo>
                  <a:pt x="948" y="0"/>
                  <a:pt x="1222" y="274"/>
                  <a:pt x="1222" y="612"/>
                </a:cubicBezTo>
                <a:lnTo>
                  <a:pt x="1222" y="612"/>
                </a:lnTo>
                <a:lnTo>
                  <a:pt x="1222" y="612"/>
                </a:lnTo>
                <a:cubicBezTo>
                  <a:pt x="1222" y="949"/>
                  <a:pt x="948" y="1222"/>
                  <a:pt x="611" y="1222"/>
                </a:cubicBezTo>
                <a:lnTo>
                  <a:pt x="611" y="1222"/>
                </a:lnTo>
                <a:lnTo>
                  <a:pt x="611" y="1222"/>
                </a:lnTo>
                <a:cubicBezTo>
                  <a:pt x="274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2" name="Freeform 11">
            <a:extLst>
              <a:ext uri="{FF2B5EF4-FFF2-40B4-BE49-F238E27FC236}">
                <a16:creationId xmlns:a16="http://schemas.microsoft.com/office/drawing/2014/main" id="{63992A83-9050-C647-AD65-339F1A2761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161774" y="4128670"/>
            <a:ext cx="1449575" cy="1449575"/>
          </a:xfrm>
          <a:custGeom>
            <a:avLst/>
            <a:gdLst>
              <a:gd name="T0" fmla="*/ 0 w 759"/>
              <a:gd name="T1" fmla="*/ 379 h 758"/>
              <a:gd name="T2" fmla="*/ 0 w 759"/>
              <a:gd name="T3" fmla="*/ 379 h 758"/>
              <a:gd name="T4" fmla="*/ 379 w 759"/>
              <a:gd name="T5" fmla="*/ 0 h 758"/>
              <a:gd name="T6" fmla="*/ 379 w 759"/>
              <a:gd name="T7" fmla="*/ 0 h 758"/>
              <a:gd name="T8" fmla="*/ 758 w 759"/>
              <a:gd name="T9" fmla="*/ 379 h 758"/>
              <a:gd name="T10" fmla="*/ 758 w 759"/>
              <a:gd name="T11" fmla="*/ 379 h 758"/>
              <a:gd name="T12" fmla="*/ 379 w 759"/>
              <a:gd name="T13" fmla="*/ 757 h 758"/>
              <a:gd name="T14" fmla="*/ 379 w 759"/>
              <a:gd name="T15" fmla="*/ 757 h 758"/>
              <a:gd name="T16" fmla="*/ 0 w 759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9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70" y="0"/>
                  <a:pt x="379" y="0"/>
                </a:cubicBezTo>
                <a:lnTo>
                  <a:pt x="379" y="0"/>
                </a:lnTo>
                <a:cubicBezTo>
                  <a:pt x="589" y="0"/>
                  <a:pt x="758" y="169"/>
                  <a:pt x="758" y="379"/>
                </a:cubicBezTo>
                <a:lnTo>
                  <a:pt x="758" y="379"/>
                </a:lnTo>
                <a:cubicBezTo>
                  <a:pt x="758" y="588"/>
                  <a:pt x="589" y="757"/>
                  <a:pt x="379" y="757"/>
                </a:cubicBezTo>
                <a:lnTo>
                  <a:pt x="379" y="757"/>
                </a:lnTo>
                <a:cubicBezTo>
                  <a:pt x="170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4">
            <a:extLst>
              <a:ext uri="{FF2B5EF4-FFF2-40B4-BE49-F238E27FC236}">
                <a16:creationId xmlns:a16="http://schemas.microsoft.com/office/drawing/2014/main" id="{6E788290-23F4-5F40-9122-0AEEF6B680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2839" y="4901770"/>
            <a:ext cx="4734709" cy="7229270"/>
          </a:xfrm>
          <a:custGeom>
            <a:avLst/>
            <a:gdLst>
              <a:gd name="T0" fmla="*/ 4535 w 4536"/>
              <a:gd name="T1" fmla="*/ 7718 h 7719"/>
              <a:gd name="T2" fmla="*/ 0 w 4536"/>
              <a:gd name="T3" fmla="*/ 7718 h 7719"/>
              <a:gd name="T4" fmla="*/ 0 w 4536"/>
              <a:gd name="T5" fmla="*/ 0 h 7719"/>
              <a:gd name="T6" fmla="*/ 4535 w 4536"/>
              <a:gd name="T7" fmla="*/ 0 h 7719"/>
              <a:gd name="T8" fmla="*/ 4535 w 4536"/>
              <a:gd name="T9" fmla="*/ 7718 h 77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536" h="7719">
                <a:moveTo>
                  <a:pt x="4535" y="7718"/>
                </a:moveTo>
                <a:lnTo>
                  <a:pt x="0" y="7718"/>
                </a:lnTo>
                <a:lnTo>
                  <a:pt x="0" y="0"/>
                </a:lnTo>
                <a:lnTo>
                  <a:pt x="4535" y="0"/>
                </a:lnTo>
                <a:lnTo>
                  <a:pt x="4535" y="7718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5">
            <a:extLst>
              <a:ext uri="{FF2B5EF4-FFF2-40B4-BE49-F238E27FC236}">
                <a16:creationId xmlns:a16="http://schemas.microsoft.com/office/drawing/2014/main" id="{BB2D7F7F-1D7C-1047-9533-4A23B6F3D0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12839" y="6351226"/>
            <a:ext cx="4734709" cy="2447878"/>
          </a:xfrm>
          <a:custGeom>
            <a:avLst/>
            <a:gdLst>
              <a:gd name="T0" fmla="*/ 0 w 4536"/>
              <a:gd name="T1" fmla="*/ 0 h 2347"/>
              <a:gd name="T2" fmla="*/ 0 w 4536"/>
              <a:gd name="T3" fmla="*/ 1759 h 2347"/>
              <a:gd name="T4" fmla="*/ 1732 w 4536"/>
              <a:gd name="T5" fmla="*/ 1759 h 2347"/>
              <a:gd name="T6" fmla="*/ 2273 w 4536"/>
              <a:gd name="T7" fmla="*/ 2346 h 2347"/>
              <a:gd name="T8" fmla="*/ 2805 w 4536"/>
              <a:gd name="T9" fmla="*/ 1759 h 2347"/>
              <a:gd name="T10" fmla="*/ 4535 w 4536"/>
              <a:gd name="T11" fmla="*/ 1759 h 2347"/>
              <a:gd name="T12" fmla="*/ 4535 w 4536"/>
              <a:gd name="T13" fmla="*/ 0 h 2347"/>
              <a:gd name="T14" fmla="*/ 0 w 4536"/>
              <a:gd name="T15" fmla="*/ 0 h 23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4536" h="2347">
                <a:moveTo>
                  <a:pt x="0" y="0"/>
                </a:moveTo>
                <a:lnTo>
                  <a:pt x="0" y="1759"/>
                </a:lnTo>
                <a:lnTo>
                  <a:pt x="1732" y="1759"/>
                </a:lnTo>
                <a:lnTo>
                  <a:pt x="2273" y="2346"/>
                </a:lnTo>
                <a:lnTo>
                  <a:pt x="2805" y="1759"/>
                </a:lnTo>
                <a:lnTo>
                  <a:pt x="4535" y="1759"/>
                </a:lnTo>
                <a:lnTo>
                  <a:pt x="4535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2">
            <a:extLst>
              <a:ext uri="{FF2B5EF4-FFF2-40B4-BE49-F238E27FC236}">
                <a16:creationId xmlns:a16="http://schemas.microsoft.com/office/drawing/2014/main" id="{97D6114C-0DE7-D745-87E9-FB4870AAE1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38737" y="3909700"/>
            <a:ext cx="1887516" cy="1887516"/>
          </a:xfrm>
          <a:custGeom>
            <a:avLst/>
            <a:gdLst>
              <a:gd name="T0" fmla="*/ 0 w 1222"/>
              <a:gd name="T1" fmla="*/ 612 h 1223"/>
              <a:gd name="T2" fmla="*/ 610 w 1222"/>
              <a:gd name="T3" fmla="*/ 0 h 1223"/>
              <a:gd name="T4" fmla="*/ 610 w 1222"/>
              <a:gd name="T5" fmla="*/ 0 h 1223"/>
              <a:gd name="T6" fmla="*/ 610 w 1222"/>
              <a:gd name="T7" fmla="*/ 0 h 1223"/>
              <a:gd name="T8" fmla="*/ 1221 w 1222"/>
              <a:gd name="T9" fmla="*/ 612 h 1223"/>
              <a:gd name="T10" fmla="*/ 1221 w 1222"/>
              <a:gd name="T11" fmla="*/ 612 h 1223"/>
              <a:gd name="T12" fmla="*/ 1221 w 1222"/>
              <a:gd name="T13" fmla="*/ 612 h 1223"/>
              <a:gd name="T14" fmla="*/ 610 w 1222"/>
              <a:gd name="T15" fmla="*/ 1222 h 1223"/>
              <a:gd name="T16" fmla="*/ 610 w 1222"/>
              <a:gd name="T17" fmla="*/ 1222 h 1223"/>
              <a:gd name="T18" fmla="*/ 610 w 1222"/>
              <a:gd name="T19" fmla="*/ 1222 h 1223"/>
              <a:gd name="T20" fmla="*/ 0 w 1222"/>
              <a:gd name="T21" fmla="*/ 612 h 1223"/>
              <a:gd name="T22" fmla="*/ 0 w 1222"/>
              <a:gd name="T23" fmla="*/ 612 h 12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1222" h="1223">
                <a:moveTo>
                  <a:pt x="0" y="612"/>
                </a:moveTo>
                <a:cubicBezTo>
                  <a:pt x="0" y="274"/>
                  <a:pt x="273" y="0"/>
                  <a:pt x="610" y="0"/>
                </a:cubicBezTo>
                <a:lnTo>
                  <a:pt x="610" y="0"/>
                </a:lnTo>
                <a:lnTo>
                  <a:pt x="610" y="0"/>
                </a:lnTo>
                <a:cubicBezTo>
                  <a:pt x="948" y="0"/>
                  <a:pt x="1221" y="274"/>
                  <a:pt x="1221" y="612"/>
                </a:cubicBezTo>
                <a:lnTo>
                  <a:pt x="1221" y="612"/>
                </a:lnTo>
                <a:lnTo>
                  <a:pt x="1221" y="612"/>
                </a:lnTo>
                <a:cubicBezTo>
                  <a:pt x="1221" y="949"/>
                  <a:pt x="948" y="1222"/>
                  <a:pt x="610" y="1222"/>
                </a:cubicBezTo>
                <a:lnTo>
                  <a:pt x="610" y="1222"/>
                </a:lnTo>
                <a:lnTo>
                  <a:pt x="610" y="1222"/>
                </a:lnTo>
                <a:cubicBezTo>
                  <a:pt x="273" y="1222"/>
                  <a:pt x="0" y="949"/>
                  <a:pt x="0" y="612"/>
                </a:cubicBezTo>
                <a:lnTo>
                  <a:pt x="0" y="61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13">
            <a:extLst>
              <a:ext uri="{FF2B5EF4-FFF2-40B4-BE49-F238E27FC236}">
                <a16:creationId xmlns:a16="http://schemas.microsoft.com/office/drawing/2014/main" id="{F757ADAB-4B6D-B64F-9478-FF0657237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557707" y="4128670"/>
            <a:ext cx="1449575" cy="1449575"/>
          </a:xfrm>
          <a:custGeom>
            <a:avLst/>
            <a:gdLst>
              <a:gd name="T0" fmla="*/ 0 w 758"/>
              <a:gd name="T1" fmla="*/ 379 h 758"/>
              <a:gd name="T2" fmla="*/ 0 w 758"/>
              <a:gd name="T3" fmla="*/ 379 h 758"/>
              <a:gd name="T4" fmla="*/ 378 w 758"/>
              <a:gd name="T5" fmla="*/ 0 h 758"/>
              <a:gd name="T6" fmla="*/ 378 w 758"/>
              <a:gd name="T7" fmla="*/ 0 h 758"/>
              <a:gd name="T8" fmla="*/ 757 w 758"/>
              <a:gd name="T9" fmla="*/ 379 h 758"/>
              <a:gd name="T10" fmla="*/ 757 w 758"/>
              <a:gd name="T11" fmla="*/ 379 h 758"/>
              <a:gd name="T12" fmla="*/ 378 w 758"/>
              <a:gd name="T13" fmla="*/ 757 h 758"/>
              <a:gd name="T14" fmla="*/ 378 w 758"/>
              <a:gd name="T15" fmla="*/ 757 h 758"/>
              <a:gd name="T16" fmla="*/ 0 w 758"/>
              <a:gd name="T17" fmla="*/ 379 h 7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758" h="758">
                <a:moveTo>
                  <a:pt x="0" y="379"/>
                </a:moveTo>
                <a:lnTo>
                  <a:pt x="0" y="379"/>
                </a:lnTo>
                <a:cubicBezTo>
                  <a:pt x="0" y="169"/>
                  <a:pt x="169" y="0"/>
                  <a:pt x="378" y="0"/>
                </a:cubicBezTo>
                <a:lnTo>
                  <a:pt x="378" y="0"/>
                </a:lnTo>
                <a:cubicBezTo>
                  <a:pt x="588" y="0"/>
                  <a:pt x="757" y="169"/>
                  <a:pt x="757" y="379"/>
                </a:cubicBezTo>
                <a:lnTo>
                  <a:pt x="757" y="379"/>
                </a:lnTo>
                <a:cubicBezTo>
                  <a:pt x="757" y="588"/>
                  <a:pt x="588" y="757"/>
                  <a:pt x="378" y="757"/>
                </a:cubicBezTo>
                <a:lnTo>
                  <a:pt x="378" y="757"/>
                </a:lnTo>
                <a:cubicBezTo>
                  <a:pt x="169" y="757"/>
                  <a:pt x="0" y="588"/>
                  <a:pt x="0" y="379"/>
                </a:cubicBezTo>
              </a:path>
            </a:pathLst>
          </a:custGeom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EC608B28-B55E-8A49-B309-D7BB104C9C3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1DCD8F37-3C2C-8B4B-AC03-15D86793E9C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B81ED96A-F273-F947-BE55-237732DE8545}"/>
              </a:ext>
            </a:extLst>
          </p:cNvPr>
          <p:cNvSpPr txBox="1"/>
          <p:nvPr/>
        </p:nvSpPr>
        <p:spPr>
          <a:xfrm>
            <a:off x="3580565" y="4297159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3F7A4BFE-0600-6B40-9C3A-4EACF9B7CB25}"/>
              </a:ext>
            </a:extLst>
          </p:cNvPr>
          <p:cNvSpPr txBox="1"/>
          <p:nvPr/>
        </p:nvSpPr>
        <p:spPr>
          <a:xfrm>
            <a:off x="8892397" y="4297159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7EC4A553-CC93-2E4D-A5C4-B15D6D7706B8}"/>
              </a:ext>
            </a:extLst>
          </p:cNvPr>
          <p:cNvSpPr txBox="1"/>
          <p:nvPr/>
        </p:nvSpPr>
        <p:spPr>
          <a:xfrm>
            <a:off x="14270330" y="4297159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5FD82C6F-670E-FE45-B911-6AEF526A2DE7}"/>
              </a:ext>
            </a:extLst>
          </p:cNvPr>
          <p:cNvSpPr txBox="1"/>
          <p:nvPr/>
        </p:nvSpPr>
        <p:spPr>
          <a:xfrm>
            <a:off x="19634824" y="4297159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7322BB93-62B0-164C-A26D-2443572D3D0B}"/>
              </a:ext>
            </a:extLst>
          </p:cNvPr>
          <p:cNvSpPr txBox="1"/>
          <p:nvPr/>
        </p:nvSpPr>
        <p:spPr>
          <a:xfrm>
            <a:off x="3280801" y="9337362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A10B720D-D4F7-5944-9068-FBF2A4B1D58F}"/>
              </a:ext>
            </a:extLst>
          </p:cNvPr>
          <p:cNvSpPr txBox="1">
            <a:spLocks/>
          </p:cNvSpPr>
          <p:nvPr/>
        </p:nvSpPr>
        <p:spPr>
          <a:xfrm>
            <a:off x="2332362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18DBD38-48DB-B445-8352-1CF930B71A38}"/>
              </a:ext>
            </a:extLst>
          </p:cNvPr>
          <p:cNvSpPr txBox="1"/>
          <p:nvPr/>
        </p:nvSpPr>
        <p:spPr>
          <a:xfrm>
            <a:off x="8639122" y="9337362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52F82F68-943B-9448-B236-94435671F4BE}"/>
              </a:ext>
            </a:extLst>
          </p:cNvPr>
          <p:cNvSpPr txBox="1">
            <a:spLocks/>
          </p:cNvSpPr>
          <p:nvPr/>
        </p:nvSpPr>
        <p:spPr>
          <a:xfrm>
            <a:off x="7733964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9912FE-3575-134D-B7E3-4BCEF62F79C9}"/>
              </a:ext>
            </a:extLst>
          </p:cNvPr>
          <p:cNvSpPr txBox="1"/>
          <p:nvPr/>
        </p:nvSpPr>
        <p:spPr>
          <a:xfrm>
            <a:off x="14019977" y="9337362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FFD2BFF1-A402-3D48-A2ED-2784CB7ADA56}"/>
              </a:ext>
            </a:extLst>
          </p:cNvPr>
          <p:cNvSpPr txBox="1">
            <a:spLocks/>
          </p:cNvSpPr>
          <p:nvPr/>
        </p:nvSpPr>
        <p:spPr>
          <a:xfrm>
            <a:off x="13119628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D73EE056-C2CE-5D41-AFD8-A478BFD92AC1}"/>
              </a:ext>
            </a:extLst>
          </p:cNvPr>
          <p:cNvSpPr txBox="1"/>
          <p:nvPr/>
        </p:nvSpPr>
        <p:spPr>
          <a:xfrm>
            <a:off x="19400785" y="9337362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3" name="Subtitle 2">
            <a:extLst>
              <a:ext uri="{FF2B5EF4-FFF2-40B4-BE49-F238E27FC236}">
                <a16:creationId xmlns:a16="http://schemas.microsoft.com/office/drawing/2014/main" id="{1E9540F5-2049-AF42-8B69-9703A3B8FCEA}"/>
              </a:ext>
            </a:extLst>
          </p:cNvPr>
          <p:cNvSpPr txBox="1">
            <a:spLocks/>
          </p:cNvSpPr>
          <p:nvPr/>
        </p:nvSpPr>
        <p:spPr>
          <a:xfrm>
            <a:off x="18513260" y="9971760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4" name="Shape 2527">
            <a:extLst>
              <a:ext uri="{FF2B5EF4-FFF2-40B4-BE49-F238E27FC236}">
                <a16:creationId xmlns:a16="http://schemas.microsoft.com/office/drawing/2014/main" id="{522A8631-DE51-634B-8914-F98C42F6FA1A}"/>
              </a:ext>
            </a:extLst>
          </p:cNvPr>
          <p:cNvSpPr>
            <a:spLocks noChangeAspect="1"/>
          </p:cNvSpPr>
          <p:nvPr/>
        </p:nvSpPr>
        <p:spPr>
          <a:xfrm>
            <a:off x="8972427" y="6762809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1782"/>
                </a:moveTo>
                <a:cubicBezTo>
                  <a:pt x="10258" y="11782"/>
                  <a:pt x="9818" y="11342"/>
                  <a:pt x="9818" y="10800"/>
                </a:cubicBezTo>
                <a:cubicBezTo>
                  <a:pt x="9818" y="10258"/>
                  <a:pt x="10258" y="9818"/>
                  <a:pt x="10800" y="9818"/>
                </a:cubicBezTo>
                <a:cubicBezTo>
                  <a:pt x="11342" y="9818"/>
                  <a:pt x="11782" y="10258"/>
                  <a:pt x="11782" y="10800"/>
                </a:cubicBezTo>
                <a:cubicBezTo>
                  <a:pt x="11782" y="11342"/>
                  <a:pt x="11342" y="11782"/>
                  <a:pt x="10800" y="11782"/>
                </a:cubicBezTo>
                <a:moveTo>
                  <a:pt x="14236" y="10309"/>
                </a:moveTo>
                <a:lnTo>
                  <a:pt x="12694" y="10309"/>
                </a:lnTo>
                <a:cubicBezTo>
                  <a:pt x="12516" y="9622"/>
                  <a:pt x="11979" y="9084"/>
                  <a:pt x="11291" y="8906"/>
                </a:cubicBezTo>
                <a:lnTo>
                  <a:pt x="11291" y="5400"/>
                </a:lnTo>
                <a:cubicBezTo>
                  <a:pt x="11291" y="5129"/>
                  <a:pt x="11071" y="4909"/>
                  <a:pt x="10800" y="4909"/>
                </a:cubicBezTo>
                <a:cubicBezTo>
                  <a:pt x="10529" y="4909"/>
                  <a:pt x="10309" y="5129"/>
                  <a:pt x="10309" y="5400"/>
                </a:cubicBezTo>
                <a:lnTo>
                  <a:pt x="10309" y="8906"/>
                </a:lnTo>
                <a:cubicBezTo>
                  <a:pt x="9464" y="9125"/>
                  <a:pt x="8836" y="9886"/>
                  <a:pt x="8836" y="10800"/>
                </a:cubicBezTo>
                <a:cubicBezTo>
                  <a:pt x="8836" y="11885"/>
                  <a:pt x="9716" y="12764"/>
                  <a:pt x="10800" y="12764"/>
                </a:cubicBezTo>
                <a:cubicBezTo>
                  <a:pt x="11714" y="12764"/>
                  <a:pt x="12476" y="12137"/>
                  <a:pt x="12694" y="11291"/>
                </a:cubicBezTo>
                <a:lnTo>
                  <a:pt x="14236" y="11291"/>
                </a:lnTo>
                <a:cubicBezTo>
                  <a:pt x="14507" y="11291"/>
                  <a:pt x="14727" y="11072"/>
                  <a:pt x="14727" y="10800"/>
                </a:cubicBezTo>
                <a:cubicBezTo>
                  <a:pt x="14727" y="10529"/>
                  <a:pt x="14507" y="10309"/>
                  <a:pt x="14236" y="10309"/>
                </a:cubicBezTo>
                <a:moveTo>
                  <a:pt x="10800" y="20618"/>
                </a:moveTo>
                <a:cubicBezTo>
                  <a:pt x="5377" y="20618"/>
                  <a:pt x="982" y="16223"/>
                  <a:pt x="982" y="10800"/>
                </a:cubicBezTo>
                <a:cubicBezTo>
                  <a:pt x="982" y="5377"/>
                  <a:pt x="5377" y="982"/>
                  <a:pt x="10800" y="982"/>
                </a:cubicBezTo>
                <a:cubicBezTo>
                  <a:pt x="16223" y="982"/>
                  <a:pt x="20618" y="5377"/>
                  <a:pt x="20618" y="10800"/>
                </a:cubicBezTo>
                <a:cubicBezTo>
                  <a:pt x="20618" y="16223"/>
                  <a:pt x="16223" y="20618"/>
                  <a:pt x="10800" y="20618"/>
                </a:cubicBezTo>
                <a:moveTo>
                  <a:pt x="10800" y="0"/>
                </a:moveTo>
                <a:cubicBezTo>
                  <a:pt x="4836" y="0"/>
                  <a:pt x="0" y="4836"/>
                  <a:pt x="0" y="10800"/>
                </a:cubicBezTo>
                <a:cubicBezTo>
                  <a:pt x="0" y="16765"/>
                  <a:pt x="4836" y="21600"/>
                  <a:pt x="10800" y="21600"/>
                </a:cubicBezTo>
                <a:cubicBezTo>
                  <a:pt x="16764" y="21600"/>
                  <a:pt x="21600" y="16765"/>
                  <a:pt x="21600" y="10800"/>
                </a:cubicBezTo>
                <a:cubicBezTo>
                  <a:pt x="21600" y="4836"/>
                  <a:pt x="16764" y="0"/>
                  <a:pt x="10800" y="0"/>
                </a:cubicBezTo>
                <a:moveTo>
                  <a:pt x="10800" y="18655"/>
                </a:moveTo>
                <a:cubicBezTo>
                  <a:pt x="6462" y="18655"/>
                  <a:pt x="2945" y="15138"/>
                  <a:pt x="2945" y="10800"/>
                </a:cubicBezTo>
                <a:cubicBezTo>
                  <a:pt x="2945" y="6462"/>
                  <a:pt x="6462" y="2945"/>
                  <a:pt x="10800" y="2945"/>
                </a:cubicBezTo>
                <a:cubicBezTo>
                  <a:pt x="15138" y="2945"/>
                  <a:pt x="18655" y="6462"/>
                  <a:pt x="18655" y="10800"/>
                </a:cubicBezTo>
                <a:cubicBezTo>
                  <a:pt x="18655" y="15138"/>
                  <a:pt x="15138" y="18655"/>
                  <a:pt x="10800" y="18655"/>
                </a:cubicBezTo>
                <a:moveTo>
                  <a:pt x="10800" y="1964"/>
                </a:moveTo>
                <a:cubicBezTo>
                  <a:pt x="5920" y="1964"/>
                  <a:pt x="1964" y="5920"/>
                  <a:pt x="1964" y="10800"/>
                </a:cubicBezTo>
                <a:cubicBezTo>
                  <a:pt x="1964" y="15680"/>
                  <a:pt x="5920" y="19636"/>
                  <a:pt x="10800" y="19636"/>
                </a:cubicBezTo>
                <a:cubicBezTo>
                  <a:pt x="15680" y="19636"/>
                  <a:pt x="19636" y="15680"/>
                  <a:pt x="19636" y="10800"/>
                </a:cubicBezTo>
                <a:cubicBezTo>
                  <a:pt x="19636" y="5920"/>
                  <a:pt x="15680" y="1964"/>
                  <a:pt x="10800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5" name="Shape 2564">
            <a:extLst>
              <a:ext uri="{FF2B5EF4-FFF2-40B4-BE49-F238E27FC236}">
                <a16:creationId xmlns:a16="http://schemas.microsoft.com/office/drawing/2014/main" id="{C8195104-8E72-9C4C-8526-500866943106}"/>
              </a:ext>
            </a:extLst>
          </p:cNvPr>
          <p:cNvSpPr>
            <a:spLocks noChangeAspect="1"/>
          </p:cNvSpPr>
          <p:nvPr/>
        </p:nvSpPr>
        <p:spPr>
          <a:xfrm>
            <a:off x="3577026" y="6762809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9818" y="10800"/>
                </a:moveTo>
                <a:lnTo>
                  <a:pt x="11782" y="10800"/>
                </a:lnTo>
                <a:lnTo>
                  <a:pt x="11782" y="12764"/>
                </a:lnTo>
                <a:lnTo>
                  <a:pt x="9818" y="12764"/>
                </a:lnTo>
                <a:cubicBezTo>
                  <a:pt x="9818" y="12764"/>
                  <a:pt x="9818" y="10800"/>
                  <a:pt x="9818" y="10800"/>
                </a:cubicBezTo>
                <a:close/>
                <a:moveTo>
                  <a:pt x="9327" y="13745"/>
                </a:moveTo>
                <a:lnTo>
                  <a:pt x="12273" y="13745"/>
                </a:lnTo>
                <a:cubicBezTo>
                  <a:pt x="12544" y="13745"/>
                  <a:pt x="12764" y="13526"/>
                  <a:pt x="12764" y="13255"/>
                </a:cubicBezTo>
                <a:lnTo>
                  <a:pt x="12764" y="10309"/>
                </a:lnTo>
                <a:cubicBezTo>
                  <a:pt x="12764" y="10038"/>
                  <a:pt x="12544" y="9818"/>
                  <a:pt x="12273" y="9818"/>
                </a:cubicBezTo>
                <a:lnTo>
                  <a:pt x="9327" y="9818"/>
                </a:lnTo>
                <a:cubicBezTo>
                  <a:pt x="9056" y="9818"/>
                  <a:pt x="8836" y="10038"/>
                  <a:pt x="8836" y="10309"/>
                </a:cubicBezTo>
                <a:lnTo>
                  <a:pt x="8836" y="13255"/>
                </a:lnTo>
                <a:cubicBezTo>
                  <a:pt x="8836" y="13526"/>
                  <a:pt x="9056" y="13745"/>
                  <a:pt x="9327" y="13745"/>
                </a:cubicBezTo>
                <a:moveTo>
                  <a:pt x="14727" y="15709"/>
                </a:moveTo>
                <a:lnTo>
                  <a:pt x="16691" y="15709"/>
                </a:lnTo>
                <a:lnTo>
                  <a:pt x="16691" y="17673"/>
                </a:lnTo>
                <a:lnTo>
                  <a:pt x="14727" y="17673"/>
                </a:lnTo>
                <a:cubicBezTo>
                  <a:pt x="14727" y="17673"/>
                  <a:pt x="14727" y="15709"/>
                  <a:pt x="14727" y="15709"/>
                </a:cubicBezTo>
                <a:close/>
                <a:moveTo>
                  <a:pt x="14236" y="18655"/>
                </a:moveTo>
                <a:lnTo>
                  <a:pt x="17182" y="18655"/>
                </a:lnTo>
                <a:cubicBezTo>
                  <a:pt x="17453" y="18655"/>
                  <a:pt x="17673" y="18435"/>
                  <a:pt x="17673" y="18164"/>
                </a:cubicBezTo>
                <a:lnTo>
                  <a:pt x="17673" y="15218"/>
                </a:lnTo>
                <a:cubicBezTo>
                  <a:pt x="17673" y="14947"/>
                  <a:pt x="17453" y="14727"/>
                  <a:pt x="17182" y="14727"/>
                </a:cubicBezTo>
                <a:lnTo>
                  <a:pt x="14236" y="14727"/>
                </a:lnTo>
                <a:cubicBezTo>
                  <a:pt x="13965" y="14727"/>
                  <a:pt x="13745" y="14947"/>
                  <a:pt x="13745" y="15218"/>
                </a:cubicBezTo>
                <a:lnTo>
                  <a:pt x="13745" y="18164"/>
                </a:lnTo>
                <a:cubicBezTo>
                  <a:pt x="13745" y="18435"/>
                  <a:pt x="13965" y="18655"/>
                  <a:pt x="14236" y="18655"/>
                </a:cubicBezTo>
                <a:moveTo>
                  <a:pt x="9818" y="5891"/>
                </a:moveTo>
                <a:lnTo>
                  <a:pt x="11782" y="5891"/>
                </a:lnTo>
                <a:lnTo>
                  <a:pt x="11782" y="7855"/>
                </a:lnTo>
                <a:lnTo>
                  <a:pt x="9818" y="7855"/>
                </a:lnTo>
                <a:cubicBezTo>
                  <a:pt x="9818" y="7855"/>
                  <a:pt x="9818" y="5891"/>
                  <a:pt x="9818" y="5891"/>
                </a:cubicBezTo>
                <a:close/>
                <a:moveTo>
                  <a:pt x="9327" y="8836"/>
                </a:moveTo>
                <a:lnTo>
                  <a:pt x="12273" y="8836"/>
                </a:lnTo>
                <a:cubicBezTo>
                  <a:pt x="12544" y="8836"/>
                  <a:pt x="12764" y="8617"/>
                  <a:pt x="12764" y="8345"/>
                </a:cubicBezTo>
                <a:lnTo>
                  <a:pt x="12764" y="5400"/>
                </a:lnTo>
                <a:cubicBezTo>
                  <a:pt x="12764" y="5129"/>
                  <a:pt x="12544" y="4909"/>
                  <a:pt x="12273" y="4909"/>
                </a:cubicBezTo>
                <a:lnTo>
                  <a:pt x="9327" y="4909"/>
                </a:lnTo>
                <a:cubicBezTo>
                  <a:pt x="9056" y="4909"/>
                  <a:pt x="8836" y="5129"/>
                  <a:pt x="8836" y="5400"/>
                </a:cubicBezTo>
                <a:lnTo>
                  <a:pt x="8836" y="8345"/>
                </a:lnTo>
                <a:cubicBezTo>
                  <a:pt x="8836" y="8617"/>
                  <a:pt x="9056" y="8836"/>
                  <a:pt x="9327" y="8836"/>
                </a:cubicBezTo>
                <a:moveTo>
                  <a:pt x="4909" y="15709"/>
                </a:moveTo>
                <a:lnTo>
                  <a:pt x="6873" y="15709"/>
                </a:lnTo>
                <a:lnTo>
                  <a:pt x="6873" y="17673"/>
                </a:lnTo>
                <a:lnTo>
                  <a:pt x="4909" y="17673"/>
                </a:lnTo>
                <a:cubicBezTo>
                  <a:pt x="4909" y="17673"/>
                  <a:pt x="4909" y="15709"/>
                  <a:pt x="4909" y="15709"/>
                </a:cubicBezTo>
                <a:close/>
                <a:moveTo>
                  <a:pt x="4418" y="18655"/>
                </a:moveTo>
                <a:lnTo>
                  <a:pt x="7364" y="18655"/>
                </a:lnTo>
                <a:cubicBezTo>
                  <a:pt x="7635" y="18655"/>
                  <a:pt x="7855" y="18435"/>
                  <a:pt x="7855" y="18164"/>
                </a:cubicBezTo>
                <a:lnTo>
                  <a:pt x="7855" y="15218"/>
                </a:lnTo>
                <a:cubicBezTo>
                  <a:pt x="7855" y="14947"/>
                  <a:pt x="7635" y="14727"/>
                  <a:pt x="7364" y="14727"/>
                </a:cubicBezTo>
                <a:lnTo>
                  <a:pt x="4418" y="14727"/>
                </a:lnTo>
                <a:cubicBezTo>
                  <a:pt x="4147" y="14727"/>
                  <a:pt x="3927" y="14947"/>
                  <a:pt x="3927" y="15218"/>
                </a:cubicBezTo>
                <a:lnTo>
                  <a:pt x="3927" y="18164"/>
                </a:lnTo>
                <a:cubicBezTo>
                  <a:pt x="3927" y="18435"/>
                  <a:pt x="4147" y="18655"/>
                  <a:pt x="4418" y="18655"/>
                </a:cubicBezTo>
                <a:moveTo>
                  <a:pt x="14727" y="10800"/>
                </a:moveTo>
                <a:lnTo>
                  <a:pt x="16691" y="10800"/>
                </a:lnTo>
                <a:lnTo>
                  <a:pt x="16691" y="12764"/>
                </a:lnTo>
                <a:lnTo>
                  <a:pt x="14727" y="12764"/>
                </a:lnTo>
                <a:cubicBezTo>
                  <a:pt x="14727" y="12764"/>
                  <a:pt x="14727" y="10800"/>
                  <a:pt x="14727" y="10800"/>
                </a:cubicBezTo>
                <a:close/>
                <a:moveTo>
                  <a:pt x="14236" y="13745"/>
                </a:moveTo>
                <a:lnTo>
                  <a:pt x="17182" y="13745"/>
                </a:lnTo>
                <a:cubicBezTo>
                  <a:pt x="17453" y="13745"/>
                  <a:pt x="17673" y="13526"/>
                  <a:pt x="17673" y="13255"/>
                </a:cubicBezTo>
                <a:lnTo>
                  <a:pt x="17673" y="10309"/>
                </a:lnTo>
                <a:cubicBezTo>
                  <a:pt x="17673" y="10038"/>
                  <a:pt x="17453" y="9818"/>
                  <a:pt x="17182" y="9818"/>
                </a:cubicBezTo>
                <a:lnTo>
                  <a:pt x="14236" y="9818"/>
                </a:lnTo>
                <a:cubicBezTo>
                  <a:pt x="13965" y="9818"/>
                  <a:pt x="13745" y="10038"/>
                  <a:pt x="13745" y="10309"/>
                </a:cubicBezTo>
                <a:lnTo>
                  <a:pt x="13745" y="13255"/>
                </a:lnTo>
                <a:cubicBezTo>
                  <a:pt x="13745" y="13526"/>
                  <a:pt x="13965" y="13745"/>
                  <a:pt x="14236" y="13745"/>
                </a:cubicBezTo>
                <a:moveTo>
                  <a:pt x="4909" y="10800"/>
                </a:moveTo>
                <a:lnTo>
                  <a:pt x="6873" y="10800"/>
                </a:lnTo>
                <a:lnTo>
                  <a:pt x="6873" y="12764"/>
                </a:lnTo>
                <a:lnTo>
                  <a:pt x="4909" y="12764"/>
                </a:lnTo>
                <a:cubicBezTo>
                  <a:pt x="4909" y="12764"/>
                  <a:pt x="4909" y="10800"/>
                  <a:pt x="4909" y="10800"/>
                </a:cubicBezTo>
                <a:close/>
                <a:moveTo>
                  <a:pt x="4418" y="13745"/>
                </a:moveTo>
                <a:lnTo>
                  <a:pt x="7364" y="13745"/>
                </a:lnTo>
                <a:cubicBezTo>
                  <a:pt x="7635" y="13745"/>
                  <a:pt x="7855" y="13526"/>
                  <a:pt x="7855" y="13255"/>
                </a:cubicBezTo>
                <a:lnTo>
                  <a:pt x="7855" y="10309"/>
                </a:lnTo>
                <a:cubicBezTo>
                  <a:pt x="7855" y="10038"/>
                  <a:pt x="7635" y="9818"/>
                  <a:pt x="7364" y="9818"/>
                </a:cubicBezTo>
                <a:lnTo>
                  <a:pt x="4418" y="9818"/>
                </a:lnTo>
                <a:cubicBezTo>
                  <a:pt x="4147" y="9818"/>
                  <a:pt x="3927" y="10038"/>
                  <a:pt x="3927" y="10309"/>
                </a:cubicBezTo>
                <a:lnTo>
                  <a:pt x="3927" y="13255"/>
                </a:lnTo>
                <a:cubicBezTo>
                  <a:pt x="3927" y="13526"/>
                  <a:pt x="4147" y="13745"/>
                  <a:pt x="4418" y="13745"/>
                </a:cubicBezTo>
                <a:moveTo>
                  <a:pt x="4909" y="5891"/>
                </a:moveTo>
                <a:lnTo>
                  <a:pt x="6873" y="5891"/>
                </a:lnTo>
                <a:lnTo>
                  <a:pt x="6873" y="7855"/>
                </a:lnTo>
                <a:lnTo>
                  <a:pt x="4909" y="7855"/>
                </a:lnTo>
                <a:cubicBezTo>
                  <a:pt x="4909" y="7855"/>
                  <a:pt x="4909" y="5891"/>
                  <a:pt x="4909" y="5891"/>
                </a:cubicBezTo>
                <a:close/>
                <a:moveTo>
                  <a:pt x="4418" y="8836"/>
                </a:moveTo>
                <a:lnTo>
                  <a:pt x="7364" y="8836"/>
                </a:lnTo>
                <a:cubicBezTo>
                  <a:pt x="7635" y="8836"/>
                  <a:pt x="7855" y="8617"/>
                  <a:pt x="7855" y="8345"/>
                </a:cubicBezTo>
                <a:lnTo>
                  <a:pt x="7855" y="5400"/>
                </a:lnTo>
                <a:cubicBezTo>
                  <a:pt x="7855" y="5129"/>
                  <a:pt x="7635" y="4909"/>
                  <a:pt x="7364" y="4909"/>
                </a:cubicBezTo>
                <a:lnTo>
                  <a:pt x="4418" y="4909"/>
                </a:lnTo>
                <a:cubicBezTo>
                  <a:pt x="4147" y="4909"/>
                  <a:pt x="3927" y="5129"/>
                  <a:pt x="3927" y="5400"/>
                </a:cubicBezTo>
                <a:lnTo>
                  <a:pt x="3927" y="8345"/>
                </a:lnTo>
                <a:cubicBezTo>
                  <a:pt x="3927" y="8617"/>
                  <a:pt x="4147" y="8836"/>
                  <a:pt x="4418" y="8836"/>
                </a:cubicBezTo>
                <a:moveTo>
                  <a:pt x="14727" y="5891"/>
                </a:moveTo>
                <a:lnTo>
                  <a:pt x="16691" y="5891"/>
                </a:lnTo>
                <a:lnTo>
                  <a:pt x="16691" y="7855"/>
                </a:lnTo>
                <a:lnTo>
                  <a:pt x="14727" y="7855"/>
                </a:lnTo>
                <a:cubicBezTo>
                  <a:pt x="14727" y="7855"/>
                  <a:pt x="14727" y="5891"/>
                  <a:pt x="14727" y="5891"/>
                </a:cubicBezTo>
                <a:close/>
                <a:moveTo>
                  <a:pt x="14236" y="8836"/>
                </a:moveTo>
                <a:lnTo>
                  <a:pt x="17182" y="8836"/>
                </a:lnTo>
                <a:cubicBezTo>
                  <a:pt x="17453" y="8836"/>
                  <a:pt x="17673" y="8617"/>
                  <a:pt x="17673" y="8345"/>
                </a:cubicBezTo>
                <a:lnTo>
                  <a:pt x="17673" y="5400"/>
                </a:lnTo>
                <a:cubicBezTo>
                  <a:pt x="17673" y="5129"/>
                  <a:pt x="17453" y="4909"/>
                  <a:pt x="17182" y="4909"/>
                </a:cubicBezTo>
                <a:lnTo>
                  <a:pt x="14236" y="4909"/>
                </a:lnTo>
                <a:cubicBezTo>
                  <a:pt x="13965" y="4909"/>
                  <a:pt x="13745" y="5129"/>
                  <a:pt x="13745" y="5400"/>
                </a:cubicBezTo>
                <a:lnTo>
                  <a:pt x="13745" y="8345"/>
                </a:lnTo>
                <a:cubicBezTo>
                  <a:pt x="13745" y="8617"/>
                  <a:pt x="13965" y="8836"/>
                  <a:pt x="14236" y="8836"/>
                </a:cubicBezTo>
                <a:moveTo>
                  <a:pt x="19636" y="1964"/>
                </a:moveTo>
                <a:lnTo>
                  <a:pt x="1964" y="1964"/>
                </a:lnTo>
                <a:lnTo>
                  <a:pt x="1964" y="982"/>
                </a:lnTo>
                <a:lnTo>
                  <a:pt x="19636" y="982"/>
                </a:lnTo>
                <a:cubicBezTo>
                  <a:pt x="19636" y="982"/>
                  <a:pt x="19636" y="1964"/>
                  <a:pt x="19636" y="1964"/>
                </a:cubicBezTo>
                <a:close/>
                <a:moveTo>
                  <a:pt x="19636" y="20618"/>
                </a:moveTo>
                <a:lnTo>
                  <a:pt x="12764" y="20618"/>
                </a:lnTo>
                <a:lnTo>
                  <a:pt x="12764" y="15218"/>
                </a:lnTo>
                <a:cubicBezTo>
                  <a:pt x="12764" y="14947"/>
                  <a:pt x="12544" y="14727"/>
                  <a:pt x="12273" y="14727"/>
                </a:cubicBezTo>
                <a:lnTo>
                  <a:pt x="9327" y="14727"/>
                </a:lnTo>
                <a:cubicBezTo>
                  <a:pt x="9056" y="14727"/>
                  <a:pt x="8836" y="14947"/>
                  <a:pt x="8836" y="15218"/>
                </a:cubicBezTo>
                <a:lnTo>
                  <a:pt x="8836" y="20618"/>
                </a:lnTo>
                <a:lnTo>
                  <a:pt x="1964" y="20618"/>
                </a:lnTo>
                <a:lnTo>
                  <a:pt x="1964" y="2945"/>
                </a:lnTo>
                <a:lnTo>
                  <a:pt x="19636" y="2945"/>
                </a:lnTo>
                <a:cubicBezTo>
                  <a:pt x="19636" y="2945"/>
                  <a:pt x="19636" y="20618"/>
                  <a:pt x="19636" y="20618"/>
                </a:cubicBezTo>
                <a:close/>
                <a:moveTo>
                  <a:pt x="11782" y="20618"/>
                </a:moveTo>
                <a:lnTo>
                  <a:pt x="9818" y="20618"/>
                </a:lnTo>
                <a:lnTo>
                  <a:pt x="9818" y="15709"/>
                </a:lnTo>
                <a:lnTo>
                  <a:pt x="11782" y="15709"/>
                </a:lnTo>
                <a:cubicBezTo>
                  <a:pt x="11782" y="15709"/>
                  <a:pt x="11782" y="20618"/>
                  <a:pt x="11782" y="20618"/>
                </a:cubicBezTo>
                <a:close/>
                <a:moveTo>
                  <a:pt x="21109" y="1964"/>
                </a:moveTo>
                <a:lnTo>
                  <a:pt x="20618" y="1964"/>
                </a:lnTo>
                <a:lnTo>
                  <a:pt x="20618" y="491"/>
                </a:lnTo>
                <a:cubicBezTo>
                  <a:pt x="20618" y="220"/>
                  <a:pt x="20399" y="0"/>
                  <a:pt x="20127" y="0"/>
                </a:cubicBezTo>
                <a:lnTo>
                  <a:pt x="1473" y="0"/>
                </a:lnTo>
                <a:cubicBezTo>
                  <a:pt x="1201" y="0"/>
                  <a:pt x="982" y="220"/>
                  <a:pt x="982" y="491"/>
                </a:cubicBezTo>
                <a:lnTo>
                  <a:pt x="982" y="1964"/>
                </a:lnTo>
                <a:lnTo>
                  <a:pt x="491" y="1964"/>
                </a:lnTo>
                <a:cubicBezTo>
                  <a:pt x="220" y="1964"/>
                  <a:pt x="0" y="2184"/>
                  <a:pt x="0" y="2455"/>
                </a:cubicBezTo>
                <a:cubicBezTo>
                  <a:pt x="0" y="2726"/>
                  <a:pt x="220" y="2945"/>
                  <a:pt x="491" y="2945"/>
                </a:cubicBezTo>
                <a:lnTo>
                  <a:pt x="982" y="2945"/>
                </a:lnTo>
                <a:lnTo>
                  <a:pt x="982" y="21109"/>
                </a:lnTo>
                <a:cubicBezTo>
                  <a:pt x="982" y="21381"/>
                  <a:pt x="1201" y="21600"/>
                  <a:pt x="1473" y="21600"/>
                </a:cubicBezTo>
                <a:lnTo>
                  <a:pt x="20127" y="21600"/>
                </a:lnTo>
                <a:cubicBezTo>
                  <a:pt x="20399" y="21600"/>
                  <a:pt x="20618" y="21381"/>
                  <a:pt x="20618" y="21109"/>
                </a:cubicBezTo>
                <a:lnTo>
                  <a:pt x="20618" y="2945"/>
                </a:lnTo>
                <a:lnTo>
                  <a:pt x="21109" y="2945"/>
                </a:lnTo>
                <a:cubicBezTo>
                  <a:pt x="21380" y="2945"/>
                  <a:pt x="21600" y="2726"/>
                  <a:pt x="21600" y="2455"/>
                </a:cubicBezTo>
                <a:cubicBezTo>
                  <a:pt x="21600" y="2184"/>
                  <a:pt x="21380" y="1964"/>
                  <a:pt x="21109" y="196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6" name="Shape 2583">
            <a:extLst>
              <a:ext uri="{FF2B5EF4-FFF2-40B4-BE49-F238E27FC236}">
                <a16:creationId xmlns:a16="http://schemas.microsoft.com/office/drawing/2014/main" id="{515D6C0A-14E0-F143-B308-00CB95789D83}"/>
              </a:ext>
            </a:extLst>
          </p:cNvPr>
          <p:cNvSpPr>
            <a:spLocks noChangeAspect="1"/>
          </p:cNvSpPr>
          <p:nvPr/>
        </p:nvSpPr>
        <p:spPr>
          <a:xfrm>
            <a:off x="19755800" y="6764298"/>
            <a:ext cx="1041004" cy="104100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1291" y="17673"/>
                </a:moveTo>
                <a:cubicBezTo>
                  <a:pt x="11427" y="17673"/>
                  <a:pt x="11549" y="17618"/>
                  <a:pt x="11638" y="17529"/>
                </a:cubicBezTo>
                <a:lnTo>
                  <a:pt x="14583" y="14583"/>
                </a:lnTo>
                <a:cubicBezTo>
                  <a:pt x="14673" y="14495"/>
                  <a:pt x="14727" y="14372"/>
                  <a:pt x="14727" y="14236"/>
                </a:cubicBezTo>
                <a:cubicBezTo>
                  <a:pt x="14727" y="13966"/>
                  <a:pt x="14508" y="13745"/>
                  <a:pt x="14236" y="13745"/>
                </a:cubicBezTo>
                <a:cubicBezTo>
                  <a:pt x="14101" y="13745"/>
                  <a:pt x="13978" y="13801"/>
                  <a:pt x="13889" y="13890"/>
                </a:cubicBezTo>
                <a:lnTo>
                  <a:pt x="10944" y="16835"/>
                </a:lnTo>
                <a:cubicBezTo>
                  <a:pt x="10855" y="16924"/>
                  <a:pt x="10800" y="17047"/>
                  <a:pt x="10800" y="17183"/>
                </a:cubicBezTo>
                <a:cubicBezTo>
                  <a:pt x="10800" y="17453"/>
                  <a:pt x="11020" y="17673"/>
                  <a:pt x="11291" y="17673"/>
                </a:cubicBezTo>
                <a:moveTo>
                  <a:pt x="8980" y="14871"/>
                </a:moveTo>
                <a:cubicBezTo>
                  <a:pt x="8891" y="14961"/>
                  <a:pt x="8836" y="15083"/>
                  <a:pt x="8836" y="15218"/>
                </a:cubicBezTo>
                <a:cubicBezTo>
                  <a:pt x="8836" y="15490"/>
                  <a:pt x="9056" y="15709"/>
                  <a:pt x="9327" y="15709"/>
                </a:cubicBezTo>
                <a:cubicBezTo>
                  <a:pt x="9463" y="15709"/>
                  <a:pt x="9586" y="15655"/>
                  <a:pt x="9674" y="15565"/>
                </a:cubicBezTo>
                <a:lnTo>
                  <a:pt x="10656" y="14583"/>
                </a:lnTo>
                <a:cubicBezTo>
                  <a:pt x="10745" y="14495"/>
                  <a:pt x="10800" y="14372"/>
                  <a:pt x="10800" y="14236"/>
                </a:cubicBezTo>
                <a:cubicBezTo>
                  <a:pt x="10800" y="13966"/>
                  <a:pt x="10580" y="13745"/>
                  <a:pt x="10309" y="13745"/>
                </a:cubicBezTo>
                <a:cubicBezTo>
                  <a:pt x="10174" y="13745"/>
                  <a:pt x="10051" y="13801"/>
                  <a:pt x="9962" y="13890"/>
                </a:cubicBezTo>
                <a:cubicBezTo>
                  <a:pt x="9962" y="13890"/>
                  <a:pt x="8980" y="14871"/>
                  <a:pt x="8980" y="14871"/>
                </a:cubicBezTo>
                <a:close/>
                <a:moveTo>
                  <a:pt x="11291" y="20415"/>
                </a:moveTo>
                <a:lnTo>
                  <a:pt x="982" y="10106"/>
                </a:lnTo>
                <a:lnTo>
                  <a:pt x="982" y="1473"/>
                </a:lnTo>
                <a:cubicBezTo>
                  <a:pt x="982" y="1202"/>
                  <a:pt x="1201" y="982"/>
                  <a:pt x="1473" y="982"/>
                </a:cubicBezTo>
                <a:lnTo>
                  <a:pt x="10106" y="982"/>
                </a:lnTo>
                <a:lnTo>
                  <a:pt x="20415" y="11291"/>
                </a:lnTo>
                <a:cubicBezTo>
                  <a:pt x="20415" y="11291"/>
                  <a:pt x="11291" y="20415"/>
                  <a:pt x="11291" y="20415"/>
                </a:cubicBezTo>
                <a:close/>
                <a:moveTo>
                  <a:pt x="21456" y="10944"/>
                </a:moveTo>
                <a:lnTo>
                  <a:pt x="10656" y="144"/>
                </a:lnTo>
                <a:cubicBezTo>
                  <a:pt x="10567" y="55"/>
                  <a:pt x="10445" y="0"/>
                  <a:pt x="10309" y="0"/>
                </a:cubicBezTo>
                <a:lnTo>
                  <a:pt x="1473" y="0"/>
                </a:lnTo>
                <a:cubicBezTo>
                  <a:pt x="660" y="0"/>
                  <a:pt x="0" y="660"/>
                  <a:pt x="0" y="1473"/>
                </a:cubicBezTo>
                <a:lnTo>
                  <a:pt x="0" y="10310"/>
                </a:lnTo>
                <a:cubicBezTo>
                  <a:pt x="0" y="10445"/>
                  <a:pt x="55" y="10567"/>
                  <a:pt x="144" y="10656"/>
                </a:cubicBezTo>
                <a:lnTo>
                  <a:pt x="10944" y="21456"/>
                </a:lnTo>
                <a:cubicBezTo>
                  <a:pt x="11033" y="21546"/>
                  <a:pt x="11155" y="21600"/>
                  <a:pt x="11291" y="21600"/>
                </a:cubicBezTo>
                <a:cubicBezTo>
                  <a:pt x="11427" y="21600"/>
                  <a:pt x="11549" y="21546"/>
                  <a:pt x="11638" y="21456"/>
                </a:cubicBezTo>
                <a:lnTo>
                  <a:pt x="21456" y="11638"/>
                </a:lnTo>
                <a:cubicBezTo>
                  <a:pt x="21545" y="11549"/>
                  <a:pt x="21600" y="11427"/>
                  <a:pt x="21600" y="11291"/>
                </a:cubicBezTo>
                <a:cubicBezTo>
                  <a:pt x="21600" y="11156"/>
                  <a:pt x="21545" y="11033"/>
                  <a:pt x="21456" y="10944"/>
                </a:cubicBezTo>
                <a:moveTo>
                  <a:pt x="11782" y="13255"/>
                </a:moveTo>
                <a:cubicBezTo>
                  <a:pt x="11917" y="13255"/>
                  <a:pt x="12040" y="13200"/>
                  <a:pt x="12129" y="13111"/>
                </a:cubicBezTo>
                <a:lnTo>
                  <a:pt x="14093" y="11147"/>
                </a:lnTo>
                <a:cubicBezTo>
                  <a:pt x="14182" y="11058"/>
                  <a:pt x="14236" y="10936"/>
                  <a:pt x="14236" y="10800"/>
                </a:cubicBezTo>
                <a:cubicBezTo>
                  <a:pt x="14236" y="10529"/>
                  <a:pt x="14017" y="10310"/>
                  <a:pt x="13745" y="10310"/>
                </a:cubicBezTo>
                <a:cubicBezTo>
                  <a:pt x="13610" y="10310"/>
                  <a:pt x="13487" y="10364"/>
                  <a:pt x="13398" y="10453"/>
                </a:cubicBezTo>
                <a:lnTo>
                  <a:pt x="11435" y="12417"/>
                </a:lnTo>
                <a:cubicBezTo>
                  <a:pt x="11346" y="12506"/>
                  <a:pt x="11291" y="12629"/>
                  <a:pt x="11291" y="12764"/>
                </a:cubicBezTo>
                <a:cubicBezTo>
                  <a:pt x="11291" y="13035"/>
                  <a:pt x="11510" y="13255"/>
                  <a:pt x="11782" y="13255"/>
                </a:cubicBezTo>
                <a:moveTo>
                  <a:pt x="4418" y="4909"/>
                </a:moveTo>
                <a:cubicBezTo>
                  <a:pt x="4147" y="4909"/>
                  <a:pt x="3927" y="4690"/>
                  <a:pt x="3927" y="4418"/>
                </a:cubicBezTo>
                <a:cubicBezTo>
                  <a:pt x="3927" y="4147"/>
                  <a:pt x="4147" y="3927"/>
                  <a:pt x="4418" y="3927"/>
                </a:cubicBezTo>
                <a:cubicBezTo>
                  <a:pt x="4690" y="3927"/>
                  <a:pt x="4909" y="4147"/>
                  <a:pt x="4909" y="4418"/>
                </a:cubicBezTo>
                <a:cubicBezTo>
                  <a:pt x="4909" y="4690"/>
                  <a:pt x="4690" y="4909"/>
                  <a:pt x="4418" y="4909"/>
                </a:cubicBezTo>
                <a:moveTo>
                  <a:pt x="4418" y="2945"/>
                </a:moveTo>
                <a:cubicBezTo>
                  <a:pt x="3605" y="2945"/>
                  <a:pt x="2945" y="3605"/>
                  <a:pt x="2945" y="4418"/>
                </a:cubicBezTo>
                <a:cubicBezTo>
                  <a:pt x="2945" y="5232"/>
                  <a:pt x="3605" y="5891"/>
                  <a:pt x="4418" y="5891"/>
                </a:cubicBezTo>
                <a:cubicBezTo>
                  <a:pt x="5231" y="5891"/>
                  <a:pt x="5891" y="5232"/>
                  <a:pt x="5891" y="4418"/>
                </a:cubicBezTo>
                <a:cubicBezTo>
                  <a:pt x="5891" y="3605"/>
                  <a:pt x="5231" y="2945"/>
                  <a:pt x="4418" y="29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57" name="Shape 2616">
            <a:extLst>
              <a:ext uri="{FF2B5EF4-FFF2-40B4-BE49-F238E27FC236}">
                <a16:creationId xmlns:a16="http://schemas.microsoft.com/office/drawing/2014/main" id="{881FC12F-D4A2-0748-BB2D-FC5599D26245}"/>
              </a:ext>
            </a:extLst>
          </p:cNvPr>
          <p:cNvSpPr>
            <a:spLocks noChangeAspect="1"/>
          </p:cNvSpPr>
          <p:nvPr/>
        </p:nvSpPr>
        <p:spPr>
          <a:xfrm>
            <a:off x="14366058" y="6810011"/>
            <a:ext cx="1041004" cy="9466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23316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">
            <a:extLst>
              <a:ext uri="{FF2B5EF4-FFF2-40B4-BE49-F238E27FC236}">
                <a16:creationId xmlns:a16="http://schemas.microsoft.com/office/drawing/2014/main" id="{F5131918-B1B3-AB4F-9D28-C7D47026F4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15193" y="3682023"/>
            <a:ext cx="9940377" cy="8458304"/>
          </a:xfrm>
          <a:custGeom>
            <a:avLst/>
            <a:gdLst>
              <a:gd name="connsiteX0" fmla="*/ 4254208 w 9262398"/>
              <a:gd name="connsiteY0" fmla="*/ 7775497 h 7881409"/>
              <a:gd name="connsiteX1" fmla="*/ 4509900 w 9262398"/>
              <a:gd name="connsiteY1" fmla="*/ 7775497 h 7881409"/>
              <a:gd name="connsiteX2" fmla="*/ 4509900 w 9262398"/>
              <a:gd name="connsiteY2" fmla="*/ 7881409 h 7881409"/>
              <a:gd name="connsiteX3" fmla="*/ 4254208 w 9262398"/>
              <a:gd name="connsiteY3" fmla="*/ 7881409 h 7881409"/>
              <a:gd name="connsiteX4" fmla="*/ 3871126 w 9262398"/>
              <a:gd name="connsiteY4" fmla="*/ 7775497 h 7881409"/>
              <a:gd name="connsiteX5" fmla="*/ 4126822 w 9262398"/>
              <a:gd name="connsiteY5" fmla="*/ 7775497 h 7881409"/>
              <a:gd name="connsiteX6" fmla="*/ 4126822 w 9262398"/>
              <a:gd name="connsiteY6" fmla="*/ 7881409 h 7881409"/>
              <a:gd name="connsiteX7" fmla="*/ 3871126 w 9262398"/>
              <a:gd name="connsiteY7" fmla="*/ 7881409 h 7881409"/>
              <a:gd name="connsiteX8" fmla="*/ 3490926 w 9262398"/>
              <a:gd name="connsiteY8" fmla="*/ 7775497 h 7881409"/>
              <a:gd name="connsiteX9" fmla="*/ 3746622 w 9262398"/>
              <a:gd name="connsiteY9" fmla="*/ 7775497 h 7881409"/>
              <a:gd name="connsiteX10" fmla="*/ 3746622 w 9262398"/>
              <a:gd name="connsiteY10" fmla="*/ 7881409 h 7881409"/>
              <a:gd name="connsiteX11" fmla="*/ 3490926 w 9262398"/>
              <a:gd name="connsiteY11" fmla="*/ 7881409 h 7881409"/>
              <a:gd name="connsiteX12" fmla="*/ 3110726 w 9262398"/>
              <a:gd name="connsiteY12" fmla="*/ 7775497 h 7881409"/>
              <a:gd name="connsiteX13" fmla="*/ 3366420 w 9262398"/>
              <a:gd name="connsiteY13" fmla="*/ 7775497 h 7881409"/>
              <a:gd name="connsiteX14" fmla="*/ 3366420 w 9262398"/>
              <a:gd name="connsiteY14" fmla="*/ 7881409 h 7881409"/>
              <a:gd name="connsiteX15" fmla="*/ 3110726 w 9262398"/>
              <a:gd name="connsiteY15" fmla="*/ 7881409 h 7881409"/>
              <a:gd name="connsiteX16" fmla="*/ 2730526 w 9262398"/>
              <a:gd name="connsiteY16" fmla="*/ 7775497 h 7881409"/>
              <a:gd name="connsiteX17" fmla="*/ 2986220 w 9262398"/>
              <a:gd name="connsiteY17" fmla="*/ 7775497 h 7881409"/>
              <a:gd name="connsiteX18" fmla="*/ 2986220 w 9262398"/>
              <a:gd name="connsiteY18" fmla="*/ 7881409 h 7881409"/>
              <a:gd name="connsiteX19" fmla="*/ 2730526 w 9262398"/>
              <a:gd name="connsiteY19" fmla="*/ 7881409 h 7881409"/>
              <a:gd name="connsiteX20" fmla="*/ 2350327 w 9262398"/>
              <a:gd name="connsiteY20" fmla="*/ 7775497 h 7881409"/>
              <a:gd name="connsiteX21" fmla="*/ 2606023 w 9262398"/>
              <a:gd name="connsiteY21" fmla="*/ 7775497 h 7881409"/>
              <a:gd name="connsiteX22" fmla="*/ 2606023 w 9262398"/>
              <a:gd name="connsiteY22" fmla="*/ 7881409 h 7881409"/>
              <a:gd name="connsiteX23" fmla="*/ 2350327 w 9262398"/>
              <a:gd name="connsiteY23" fmla="*/ 7881409 h 7881409"/>
              <a:gd name="connsiteX24" fmla="*/ 1970127 w 9262398"/>
              <a:gd name="connsiteY24" fmla="*/ 7775497 h 7881409"/>
              <a:gd name="connsiteX25" fmla="*/ 2225821 w 9262398"/>
              <a:gd name="connsiteY25" fmla="*/ 7775497 h 7881409"/>
              <a:gd name="connsiteX26" fmla="*/ 2225821 w 9262398"/>
              <a:gd name="connsiteY26" fmla="*/ 7881409 h 7881409"/>
              <a:gd name="connsiteX27" fmla="*/ 1970127 w 9262398"/>
              <a:gd name="connsiteY27" fmla="*/ 7881409 h 7881409"/>
              <a:gd name="connsiteX28" fmla="*/ 1587048 w 9262398"/>
              <a:gd name="connsiteY28" fmla="*/ 7775497 h 7881409"/>
              <a:gd name="connsiteX29" fmla="*/ 1842740 w 9262398"/>
              <a:gd name="connsiteY29" fmla="*/ 7775497 h 7881409"/>
              <a:gd name="connsiteX30" fmla="*/ 1842740 w 9262398"/>
              <a:gd name="connsiteY30" fmla="*/ 7881409 h 7881409"/>
              <a:gd name="connsiteX31" fmla="*/ 1587048 w 9262398"/>
              <a:gd name="connsiteY31" fmla="*/ 7881409 h 7881409"/>
              <a:gd name="connsiteX32" fmla="*/ 1213506 w 9262398"/>
              <a:gd name="connsiteY32" fmla="*/ 7766854 h 7881409"/>
              <a:gd name="connsiteX33" fmla="*/ 1462540 w 9262398"/>
              <a:gd name="connsiteY33" fmla="*/ 7776563 h 7881409"/>
              <a:gd name="connsiteX34" fmla="*/ 1462540 w 9262398"/>
              <a:gd name="connsiteY34" fmla="*/ 7880771 h 7881409"/>
              <a:gd name="connsiteX35" fmla="*/ 1201087 w 9262398"/>
              <a:gd name="connsiteY35" fmla="*/ 7869768 h 7881409"/>
              <a:gd name="connsiteX36" fmla="*/ 862822 w 9262398"/>
              <a:gd name="connsiteY36" fmla="*/ 7668924 h 7881409"/>
              <a:gd name="connsiteX37" fmla="*/ 977488 w 9262398"/>
              <a:gd name="connsiteY37" fmla="*/ 7712591 h 7881409"/>
              <a:gd name="connsiteX38" fmla="*/ 1096741 w 9262398"/>
              <a:gd name="connsiteY38" fmla="*/ 7744527 h 7881409"/>
              <a:gd name="connsiteX39" fmla="*/ 1073808 w 9262398"/>
              <a:gd name="connsiteY39" fmla="*/ 7846851 h 7881409"/>
              <a:gd name="connsiteX40" fmla="*/ 945382 w 9262398"/>
              <a:gd name="connsiteY40" fmla="*/ 7811657 h 7881409"/>
              <a:gd name="connsiteX41" fmla="*/ 820887 w 9262398"/>
              <a:gd name="connsiteY41" fmla="*/ 7764731 h 7881409"/>
              <a:gd name="connsiteX42" fmla="*/ 554296 w 9262398"/>
              <a:gd name="connsiteY42" fmla="*/ 7478824 h 7881409"/>
              <a:gd name="connsiteX43" fmla="*/ 651975 w 9262398"/>
              <a:gd name="connsiteY43" fmla="*/ 7553028 h 7881409"/>
              <a:gd name="connsiteX44" fmla="*/ 756865 w 9262398"/>
              <a:gd name="connsiteY44" fmla="*/ 7617469 h 7881409"/>
              <a:gd name="connsiteX45" fmla="*/ 705731 w 9262398"/>
              <a:gd name="connsiteY45" fmla="*/ 7708597 h 7881409"/>
              <a:gd name="connsiteX46" fmla="*/ 592319 w 9262398"/>
              <a:gd name="connsiteY46" fmla="*/ 7638949 h 7881409"/>
              <a:gd name="connsiteX47" fmla="*/ 486773 w 9262398"/>
              <a:gd name="connsiteY47" fmla="*/ 7558236 h 7881409"/>
              <a:gd name="connsiteX48" fmla="*/ 312287 w 9262398"/>
              <a:gd name="connsiteY48" fmla="*/ 7205196 h 7881409"/>
              <a:gd name="connsiteX49" fmla="*/ 384871 w 9262398"/>
              <a:gd name="connsiteY49" fmla="*/ 7304648 h 7881409"/>
              <a:gd name="connsiteX50" fmla="*/ 465955 w 9262398"/>
              <a:gd name="connsiteY50" fmla="*/ 7396903 h 7881409"/>
              <a:gd name="connsiteX51" fmla="*/ 391410 w 9262398"/>
              <a:gd name="connsiteY51" fmla="*/ 7469530 h 7881409"/>
              <a:gd name="connsiteX52" fmla="*/ 303133 w 9262398"/>
              <a:gd name="connsiteY52" fmla="*/ 7370077 h 7881409"/>
              <a:gd name="connsiteX53" fmla="*/ 224664 w 9262398"/>
              <a:gd name="connsiteY53" fmla="*/ 7262774 h 7881409"/>
              <a:gd name="connsiteX54" fmla="*/ 157671 w 9262398"/>
              <a:gd name="connsiteY54" fmla="*/ 6873960 h 7881409"/>
              <a:gd name="connsiteX55" fmla="*/ 198607 w 9262398"/>
              <a:gd name="connsiteY55" fmla="*/ 6989662 h 7881409"/>
              <a:gd name="connsiteX56" fmla="*/ 249938 w 9262398"/>
              <a:gd name="connsiteY56" fmla="*/ 7101443 h 7881409"/>
              <a:gd name="connsiteX57" fmla="*/ 157671 w 9262398"/>
              <a:gd name="connsiteY57" fmla="*/ 7149815 h 7881409"/>
              <a:gd name="connsiteX58" fmla="*/ 101791 w 9262398"/>
              <a:gd name="connsiteY58" fmla="*/ 7029537 h 7881409"/>
              <a:gd name="connsiteX59" fmla="*/ 57607 w 9262398"/>
              <a:gd name="connsiteY59" fmla="*/ 6904030 h 7881409"/>
              <a:gd name="connsiteX60" fmla="*/ 0 w 9262398"/>
              <a:gd name="connsiteY60" fmla="*/ 6513923 h 7881409"/>
              <a:gd name="connsiteX61" fmla="*/ 104739 w 9262398"/>
              <a:gd name="connsiteY61" fmla="*/ 6513923 h 7881409"/>
              <a:gd name="connsiteX62" fmla="*/ 111286 w 9262398"/>
              <a:gd name="connsiteY62" fmla="*/ 6636930 h 7881409"/>
              <a:gd name="connsiteX63" fmla="*/ 128960 w 9262398"/>
              <a:gd name="connsiteY63" fmla="*/ 6757974 h 7881409"/>
              <a:gd name="connsiteX64" fmla="*/ 26185 w 9262398"/>
              <a:gd name="connsiteY64" fmla="*/ 6778257 h 7881409"/>
              <a:gd name="connsiteX65" fmla="*/ 6546 w 9262398"/>
              <a:gd name="connsiteY65" fmla="*/ 6646744 h 7881409"/>
              <a:gd name="connsiteX66" fmla="*/ 59309 w 9262398"/>
              <a:gd name="connsiteY66" fmla="*/ 6122203 h 7881409"/>
              <a:gd name="connsiteX67" fmla="*/ 160640 w 9262398"/>
              <a:gd name="connsiteY67" fmla="*/ 6152214 h 7881409"/>
              <a:gd name="connsiteX68" fmla="*/ 131030 w 9262398"/>
              <a:gd name="connsiteY68" fmla="*/ 6271604 h 7881409"/>
              <a:gd name="connsiteX69" fmla="*/ 113264 w 9262398"/>
              <a:gd name="connsiteY69" fmla="*/ 6392299 h 7881409"/>
              <a:gd name="connsiteX70" fmla="*/ 8643 w 9262398"/>
              <a:gd name="connsiteY70" fmla="*/ 6383165 h 7881409"/>
              <a:gd name="connsiteX71" fmla="*/ 27725 w 9262398"/>
              <a:gd name="connsiteY71" fmla="*/ 6251379 h 7881409"/>
              <a:gd name="connsiteX72" fmla="*/ 59309 w 9262398"/>
              <a:gd name="connsiteY72" fmla="*/ 6122203 h 7881409"/>
              <a:gd name="connsiteX73" fmla="*/ 223193 w 9262398"/>
              <a:gd name="connsiteY73" fmla="*/ 5765045 h 7881409"/>
              <a:gd name="connsiteX74" fmla="*/ 310422 w 9262398"/>
              <a:gd name="connsiteY74" fmla="*/ 5823361 h 7881409"/>
              <a:gd name="connsiteX75" fmla="*/ 278525 w 9262398"/>
              <a:gd name="connsiteY75" fmla="*/ 5875780 h 7881409"/>
              <a:gd name="connsiteX76" fmla="*/ 248581 w 9262398"/>
              <a:gd name="connsiteY76" fmla="*/ 5929509 h 7881409"/>
              <a:gd name="connsiteX77" fmla="*/ 221891 w 9262398"/>
              <a:gd name="connsiteY77" fmla="*/ 5984549 h 7881409"/>
              <a:gd name="connsiteX78" fmla="*/ 197154 w 9262398"/>
              <a:gd name="connsiteY78" fmla="*/ 6040899 h 7881409"/>
              <a:gd name="connsiteX79" fmla="*/ 100812 w 9262398"/>
              <a:gd name="connsiteY79" fmla="*/ 6001585 h 7881409"/>
              <a:gd name="connsiteX80" fmla="*/ 127501 w 9262398"/>
              <a:gd name="connsiteY80" fmla="*/ 5940648 h 7881409"/>
              <a:gd name="connsiteX81" fmla="*/ 156144 w 9262398"/>
              <a:gd name="connsiteY81" fmla="*/ 5880366 h 7881409"/>
              <a:gd name="connsiteX82" fmla="*/ 189343 w 9262398"/>
              <a:gd name="connsiteY82" fmla="*/ 5822706 h 7881409"/>
              <a:gd name="connsiteX83" fmla="*/ 487959 w 9262398"/>
              <a:gd name="connsiteY83" fmla="*/ 5468372 h 7881409"/>
              <a:gd name="connsiteX84" fmla="*/ 555246 w 9262398"/>
              <a:gd name="connsiteY84" fmla="*/ 5548154 h 7881409"/>
              <a:gd name="connsiteX85" fmla="*/ 465748 w 9262398"/>
              <a:gd name="connsiteY85" fmla="*/ 5632513 h 7881409"/>
              <a:gd name="connsiteX86" fmla="*/ 424593 w 9262398"/>
              <a:gd name="connsiteY86" fmla="*/ 5677635 h 7881409"/>
              <a:gd name="connsiteX87" fmla="*/ 384090 w 9262398"/>
              <a:gd name="connsiteY87" fmla="*/ 5724066 h 7881409"/>
              <a:gd name="connsiteX88" fmla="*/ 302432 w 9262398"/>
              <a:gd name="connsiteY88" fmla="*/ 5658671 h 7881409"/>
              <a:gd name="connsiteX89" fmla="*/ 346201 w 9262398"/>
              <a:gd name="connsiteY89" fmla="*/ 5608317 h 7881409"/>
              <a:gd name="connsiteX90" fmla="*/ 390623 w 9262398"/>
              <a:gd name="connsiteY90" fmla="*/ 5559271 h 7881409"/>
              <a:gd name="connsiteX91" fmla="*/ 487959 w 9262398"/>
              <a:gd name="connsiteY91" fmla="*/ 5468372 h 7881409"/>
              <a:gd name="connsiteX92" fmla="*/ 821744 w 9262398"/>
              <a:gd name="connsiteY92" fmla="*/ 5260991 h 7881409"/>
              <a:gd name="connsiteX93" fmla="*/ 863440 w 9262398"/>
              <a:gd name="connsiteY93" fmla="*/ 5356276 h 7881409"/>
              <a:gd name="connsiteX94" fmla="*/ 753988 w 9262398"/>
              <a:gd name="connsiteY94" fmla="*/ 5411098 h 7881409"/>
              <a:gd name="connsiteX95" fmla="*/ 649749 w 9262398"/>
              <a:gd name="connsiteY95" fmla="*/ 5476362 h 7881409"/>
              <a:gd name="connsiteX96" fmla="*/ 590463 w 9262398"/>
              <a:gd name="connsiteY96" fmla="*/ 5390214 h 7881409"/>
              <a:gd name="connsiteX97" fmla="*/ 702520 w 9262398"/>
              <a:gd name="connsiteY97" fmla="*/ 5319728 h 7881409"/>
              <a:gd name="connsiteX98" fmla="*/ 821744 w 9262398"/>
              <a:gd name="connsiteY98" fmla="*/ 5260991 h 7881409"/>
              <a:gd name="connsiteX99" fmla="*/ 7416780 w 9262398"/>
              <a:gd name="connsiteY99" fmla="*/ 5217788 h 7881409"/>
              <a:gd name="connsiteX100" fmla="*/ 7672472 w 9262398"/>
              <a:gd name="connsiteY100" fmla="*/ 5217788 h 7881409"/>
              <a:gd name="connsiteX101" fmla="*/ 7672472 w 9262398"/>
              <a:gd name="connsiteY101" fmla="*/ 5323696 h 7881409"/>
              <a:gd name="connsiteX102" fmla="*/ 7416780 w 9262398"/>
              <a:gd name="connsiteY102" fmla="*/ 5323696 h 7881409"/>
              <a:gd name="connsiteX103" fmla="*/ 7036580 w 9262398"/>
              <a:gd name="connsiteY103" fmla="*/ 5217788 h 7881409"/>
              <a:gd name="connsiteX104" fmla="*/ 7292272 w 9262398"/>
              <a:gd name="connsiteY104" fmla="*/ 5217788 h 7881409"/>
              <a:gd name="connsiteX105" fmla="*/ 7292272 w 9262398"/>
              <a:gd name="connsiteY105" fmla="*/ 5323696 h 7881409"/>
              <a:gd name="connsiteX106" fmla="*/ 7036580 w 9262398"/>
              <a:gd name="connsiteY106" fmla="*/ 5323696 h 7881409"/>
              <a:gd name="connsiteX107" fmla="*/ 6656380 w 9262398"/>
              <a:gd name="connsiteY107" fmla="*/ 5217788 h 7881409"/>
              <a:gd name="connsiteX108" fmla="*/ 6912070 w 9262398"/>
              <a:gd name="connsiteY108" fmla="*/ 5217788 h 7881409"/>
              <a:gd name="connsiteX109" fmla="*/ 6912070 w 9262398"/>
              <a:gd name="connsiteY109" fmla="*/ 5323696 h 7881409"/>
              <a:gd name="connsiteX110" fmla="*/ 6656380 w 9262398"/>
              <a:gd name="connsiteY110" fmla="*/ 5323696 h 7881409"/>
              <a:gd name="connsiteX111" fmla="*/ 6276181 w 9262398"/>
              <a:gd name="connsiteY111" fmla="*/ 5217788 h 7881409"/>
              <a:gd name="connsiteX112" fmla="*/ 6531873 w 9262398"/>
              <a:gd name="connsiteY112" fmla="*/ 5217788 h 7881409"/>
              <a:gd name="connsiteX113" fmla="*/ 6531873 w 9262398"/>
              <a:gd name="connsiteY113" fmla="*/ 5323696 h 7881409"/>
              <a:gd name="connsiteX114" fmla="*/ 6276181 w 9262398"/>
              <a:gd name="connsiteY114" fmla="*/ 5323696 h 7881409"/>
              <a:gd name="connsiteX115" fmla="*/ 5895981 w 9262398"/>
              <a:gd name="connsiteY115" fmla="*/ 5217788 h 7881409"/>
              <a:gd name="connsiteX116" fmla="*/ 6151673 w 9262398"/>
              <a:gd name="connsiteY116" fmla="*/ 5217788 h 7881409"/>
              <a:gd name="connsiteX117" fmla="*/ 6151673 w 9262398"/>
              <a:gd name="connsiteY117" fmla="*/ 5323696 h 7881409"/>
              <a:gd name="connsiteX118" fmla="*/ 5895981 w 9262398"/>
              <a:gd name="connsiteY118" fmla="*/ 5323696 h 7881409"/>
              <a:gd name="connsiteX119" fmla="*/ 5515781 w 9262398"/>
              <a:gd name="connsiteY119" fmla="*/ 5217788 h 7881409"/>
              <a:gd name="connsiteX120" fmla="*/ 5771473 w 9262398"/>
              <a:gd name="connsiteY120" fmla="*/ 5217788 h 7881409"/>
              <a:gd name="connsiteX121" fmla="*/ 5771473 w 9262398"/>
              <a:gd name="connsiteY121" fmla="*/ 5323696 h 7881409"/>
              <a:gd name="connsiteX122" fmla="*/ 5515781 w 9262398"/>
              <a:gd name="connsiteY122" fmla="*/ 5323696 h 7881409"/>
              <a:gd name="connsiteX123" fmla="*/ 5135581 w 9262398"/>
              <a:gd name="connsiteY123" fmla="*/ 5217788 h 7881409"/>
              <a:gd name="connsiteX124" fmla="*/ 5391273 w 9262398"/>
              <a:gd name="connsiteY124" fmla="*/ 5217788 h 7881409"/>
              <a:gd name="connsiteX125" fmla="*/ 5391273 w 9262398"/>
              <a:gd name="connsiteY125" fmla="*/ 5323696 h 7881409"/>
              <a:gd name="connsiteX126" fmla="*/ 5135581 w 9262398"/>
              <a:gd name="connsiteY126" fmla="*/ 5323696 h 7881409"/>
              <a:gd name="connsiteX127" fmla="*/ 4752499 w 9262398"/>
              <a:gd name="connsiteY127" fmla="*/ 5217788 h 7881409"/>
              <a:gd name="connsiteX128" fmla="*/ 5008193 w 9262398"/>
              <a:gd name="connsiteY128" fmla="*/ 5217788 h 7881409"/>
              <a:gd name="connsiteX129" fmla="*/ 5008193 w 9262398"/>
              <a:gd name="connsiteY129" fmla="*/ 5323696 h 7881409"/>
              <a:gd name="connsiteX130" fmla="*/ 4752499 w 9262398"/>
              <a:gd name="connsiteY130" fmla="*/ 5323696 h 7881409"/>
              <a:gd name="connsiteX131" fmla="*/ 8045394 w 9262398"/>
              <a:gd name="connsiteY131" fmla="*/ 5209145 h 7881409"/>
              <a:gd name="connsiteX132" fmla="*/ 8058434 w 9262398"/>
              <a:gd name="connsiteY132" fmla="*/ 5312059 h 7881409"/>
              <a:gd name="connsiteX133" fmla="*/ 7796979 w 9262398"/>
              <a:gd name="connsiteY133" fmla="*/ 5323062 h 7881409"/>
              <a:gd name="connsiteX134" fmla="*/ 7796979 w 9262398"/>
              <a:gd name="connsiteY134" fmla="*/ 5219501 h 7881409"/>
              <a:gd name="connsiteX135" fmla="*/ 8045394 w 9262398"/>
              <a:gd name="connsiteY135" fmla="*/ 5209145 h 7881409"/>
              <a:gd name="connsiteX136" fmla="*/ 1202364 w 9262398"/>
              <a:gd name="connsiteY136" fmla="*/ 5157300 h 7881409"/>
              <a:gd name="connsiteX137" fmla="*/ 1214832 w 9262398"/>
              <a:gd name="connsiteY137" fmla="*/ 5262039 h 7881409"/>
              <a:gd name="connsiteX138" fmla="*/ 1153807 w 9262398"/>
              <a:gd name="connsiteY138" fmla="*/ 5271204 h 7881409"/>
              <a:gd name="connsiteX139" fmla="*/ 1093438 w 9262398"/>
              <a:gd name="connsiteY139" fmla="*/ 5282332 h 7881409"/>
              <a:gd name="connsiteX140" fmla="*/ 1033726 w 9262398"/>
              <a:gd name="connsiteY140" fmla="*/ 5298043 h 7881409"/>
              <a:gd name="connsiteX141" fmla="*/ 974669 w 9262398"/>
              <a:gd name="connsiteY141" fmla="*/ 5315063 h 7881409"/>
              <a:gd name="connsiteX142" fmla="*/ 941860 w 9262398"/>
              <a:gd name="connsiteY142" fmla="*/ 5215561 h 7881409"/>
              <a:gd name="connsiteX143" fmla="*/ 1005510 w 9262398"/>
              <a:gd name="connsiteY143" fmla="*/ 5196577 h 7881409"/>
              <a:gd name="connsiteX144" fmla="*/ 1070472 w 9262398"/>
              <a:gd name="connsiteY144" fmla="*/ 5180211 h 7881409"/>
              <a:gd name="connsiteX145" fmla="*/ 1136090 w 9262398"/>
              <a:gd name="connsiteY145" fmla="*/ 5167774 h 7881409"/>
              <a:gd name="connsiteX146" fmla="*/ 1459524 w 9262398"/>
              <a:gd name="connsiteY146" fmla="*/ 5147098 h 7881409"/>
              <a:gd name="connsiteX147" fmla="*/ 1586396 w 9262398"/>
              <a:gd name="connsiteY147" fmla="*/ 5147098 h 7881409"/>
              <a:gd name="connsiteX148" fmla="*/ 1586396 w 9262398"/>
              <a:gd name="connsiteY148" fmla="*/ 5252593 h 7881409"/>
              <a:gd name="connsiteX149" fmla="*/ 1459524 w 9262398"/>
              <a:gd name="connsiteY149" fmla="*/ 5252593 h 7881409"/>
              <a:gd name="connsiteX150" fmla="*/ 1333952 w 9262398"/>
              <a:gd name="connsiteY150" fmla="*/ 5254571 h 7881409"/>
              <a:gd name="connsiteX151" fmla="*/ 1330699 w 9262398"/>
              <a:gd name="connsiteY151" fmla="*/ 5148417 h 7881409"/>
              <a:gd name="connsiteX152" fmla="*/ 1459524 w 9262398"/>
              <a:gd name="connsiteY152" fmla="*/ 5147098 h 7881409"/>
              <a:gd name="connsiteX153" fmla="*/ 4378059 w 9262398"/>
              <a:gd name="connsiteY153" fmla="*/ 5145779 h 7881409"/>
              <a:gd name="connsiteX154" fmla="*/ 4633753 w 9262398"/>
              <a:gd name="connsiteY154" fmla="*/ 5145779 h 7881409"/>
              <a:gd name="connsiteX155" fmla="*/ 4633753 w 9262398"/>
              <a:gd name="connsiteY155" fmla="*/ 5251689 h 7881409"/>
              <a:gd name="connsiteX156" fmla="*/ 4378059 w 9262398"/>
              <a:gd name="connsiteY156" fmla="*/ 5251689 h 7881409"/>
              <a:gd name="connsiteX157" fmla="*/ 3997859 w 9262398"/>
              <a:gd name="connsiteY157" fmla="*/ 5145779 h 7881409"/>
              <a:gd name="connsiteX158" fmla="*/ 4253553 w 9262398"/>
              <a:gd name="connsiteY158" fmla="*/ 5145779 h 7881409"/>
              <a:gd name="connsiteX159" fmla="*/ 4253553 w 9262398"/>
              <a:gd name="connsiteY159" fmla="*/ 5251689 h 7881409"/>
              <a:gd name="connsiteX160" fmla="*/ 3997859 w 9262398"/>
              <a:gd name="connsiteY160" fmla="*/ 5251689 h 7881409"/>
              <a:gd name="connsiteX161" fmla="*/ 3617660 w 9262398"/>
              <a:gd name="connsiteY161" fmla="*/ 5145779 h 7881409"/>
              <a:gd name="connsiteX162" fmla="*/ 3873352 w 9262398"/>
              <a:gd name="connsiteY162" fmla="*/ 5145779 h 7881409"/>
              <a:gd name="connsiteX163" fmla="*/ 3873352 w 9262398"/>
              <a:gd name="connsiteY163" fmla="*/ 5251689 h 7881409"/>
              <a:gd name="connsiteX164" fmla="*/ 3617660 w 9262398"/>
              <a:gd name="connsiteY164" fmla="*/ 5251689 h 7881409"/>
              <a:gd name="connsiteX165" fmla="*/ 3237460 w 9262398"/>
              <a:gd name="connsiteY165" fmla="*/ 5145779 h 7881409"/>
              <a:gd name="connsiteX166" fmla="*/ 3493152 w 9262398"/>
              <a:gd name="connsiteY166" fmla="*/ 5145779 h 7881409"/>
              <a:gd name="connsiteX167" fmla="*/ 3493152 w 9262398"/>
              <a:gd name="connsiteY167" fmla="*/ 5251689 h 7881409"/>
              <a:gd name="connsiteX168" fmla="*/ 3237460 w 9262398"/>
              <a:gd name="connsiteY168" fmla="*/ 5251689 h 7881409"/>
              <a:gd name="connsiteX169" fmla="*/ 2854381 w 9262398"/>
              <a:gd name="connsiteY169" fmla="*/ 5145779 h 7881409"/>
              <a:gd name="connsiteX170" fmla="*/ 3110073 w 9262398"/>
              <a:gd name="connsiteY170" fmla="*/ 5145779 h 7881409"/>
              <a:gd name="connsiteX171" fmla="*/ 3110073 w 9262398"/>
              <a:gd name="connsiteY171" fmla="*/ 5251689 h 7881409"/>
              <a:gd name="connsiteX172" fmla="*/ 2854381 w 9262398"/>
              <a:gd name="connsiteY172" fmla="*/ 5251689 h 7881409"/>
              <a:gd name="connsiteX173" fmla="*/ 2474181 w 9262398"/>
              <a:gd name="connsiteY173" fmla="*/ 5145779 h 7881409"/>
              <a:gd name="connsiteX174" fmla="*/ 2729873 w 9262398"/>
              <a:gd name="connsiteY174" fmla="*/ 5145779 h 7881409"/>
              <a:gd name="connsiteX175" fmla="*/ 2729873 w 9262398"/>
              <a:gd name="connsiteY175" fmla="*/ 5251689 h 7881409"/>
              <a:gd name="connsiteX176" fmla="*/ 2474181 w 9262398"/>
              <a:gd name="connsiteY176" fmla="*/ 5251689 h 7881409"/>
              <a:gd name="connsiteX177" fmla="*/ 2093982 w 9262398"/>
              <a:gd name="connsiteY177" fmla="*/ 5145779 h 7881409"/>
              <a:gd name="connsiteX178" fmla="*/ 2349674 w 9262398"/>
              <a:gd name="connsiteY178" fmla="*/ 5145779 h 7881409"/>
              <a:gd name="connsiteX179" fmla="*/ 2349674 w 9262398"/>
              <a:gd name="connsiteY179" fmla="*/ 5251689 h 7881409"/>
              <a:gd name="connsiteX180" fmla="*/ 2093982 w 9262398"/>
              <a:gd name="connsiteY180" fmla="*/ 5251689 h 7881409"/>
              <a:gd name="connsiteX181" fmla="*/ 1713782 w 9262398"/>
              <a:gd name="connsiteY181" fmla="*/ 5145779 h 7881409"/>
              <a:gd name="connsiteX182" fmla="*/ 1969474 w 9262398"/>
              <a:gd name="connsiteY182" fmla="*/ 5145779 h 7881409"/>
              <a:gd name="connsiteX183" fmla="*/ 1969474 w 9262398"/>
              <a:gd name="connsiteY183" fmla="*/ 5251689 h 7881409"/>
              <a:gd name="connsiteX184" fmla="*/ 1713782 w 9262398"/>
              <a:gd name="connsiteY184" fmla="*/ 5251689 h 7881409"/>
              <a:gd name="connsiteX185" fmla="*/ 8399576 w 9262398"/>
              <a:gd name="connsiteY185" fmla="*/ 5114097 h 7881409"/>
              <a:gd name="connsiteX186" fmla="*/ 8441512 w 9262398"/>
              <a:gd name="connsiteY186" fmla="*/ 5209601 h 7881409"/>
              <a:gd name="connsiteX187" fmla="*/ 8317018 w 9262398"/>
              <a:gd name="connsiteY187" fmla="*/ 5256698 h 7881409"/>
              <a:gd name="connsiteX188" fmla="*/ 8187936 w 9262398"/>
              <a:gd name="connsiteY188" fmla="*/ 5292022 h 7881409"/>
              <a:gd name="connsiteX189" fmla="*/ 8165658 w 9262398"/>
              <a:gd name="connsiteY189" fmla="*/ 5189976 h 7881409"/>
              <a:gd name="connsiteX190" fmla="*/ 8284910 w 9262398"/>
              <a:gd name="connsiteY190" fmla="*/ 5157270 h 7881409"/>
              <a:gd name="connsiteX191" fmla="*/ 8399576 w 9262398"/>
              <a:gd name="connsiteY191" fmla="*/ 5114097 h 7881409"/>
              <a:gd name="connsiteX192" fmla="*/ 8707616 w 9262398"/>
              <a:gd name="connsiteY192" fmla="*/ 4921115 h 7881409"/>
              <a:gd name="connsiteX193" fmla="*/ 8775630 w 9262398"/>
              <a:gd name="connsiteY193" fmla="*/ 5000526 h 7881409"/>
              <a:gd name="connsiteX194" fmla="*/ 8669684 w 9262398"/>
              <a:gd name="connsiteY194" fmla="*/ 5081240 h 7881409"/>
              <a:gd name="connsiteX195" fmla="*/ 8557200 w 9262398"/>
              <a:gd name="connsiteY195" fmla="*/ 5150888 h 7881409"/>
              <a:gd name="connsiteX196" fmla="*/ 8505536 w 9262398"/>
              <a:gd name="connsiteY196" fmla="*/ 5059760 h 7881409"/>
              <a:gd name="connsiteX197" fmla="*/ 8610172 w 9262398"/>
              <a:gd name="connsiteY197" fmla="*/ 4995319 h 7881409"/>
              <a:gd name="connsiteX198" fmla="*/ 8707616 w 9262398"/>
              <a:gd name="connsiteY198" fmla="*/ 4921115 h 7881409"/>
              <a:gd name="connsiteX199" fmla="*/ 8950112 w 9262398"/>
              <a:gd name="connsiteY199" fmla="*/ 4647487 h 7881409"/>
              <a:gd name="connsiteX200" fmla="*/ 9037736 w 9262398"/>
              <a:gd name="connsiteY200" fmla="*/ 4704923 h 7881409"/>
              <a:gd name="connsiteX201" fmla="*/ 8959920 w 9262398"/>
              <a:gd name="connsiteY201" fmla="*/ 4812615 h 7881409"/>
              <a:gd name="connsiteX202" fmla="*/ 8871644 w 9262398"/>
              <a:gd name="connsiteY202" fmla="*/ 4911822 h 7881409"/>
              <a:gd name="connsiteX203" fmla="*/ 8796444 w 9262398"/>
              <a:gd name="connsiteY203" fmla="*/ 4838722 h 7881409"/>
              <a:gd name="connsiteX204" fmla="*/ 8878182 w 9262398"/>
              <a:gd name="connsiteY204" fmla="*/ 4746694 h 7881409"/>
              <a:gd name="connsiteX205" fmla="*/ 8950112 w 9262398"/>
              <a:gd name="connsiteY205" fmla="*/ 4647487 h 7881409"/>
              <a:gd name="connsiteX206" fmla="*/ 9104392 w 9262398"/>
              <a:gd name="connsiteY206" fmla="*/ 4316252 h 7881409"/>
              <a:gd name="connsiteX207" fmla="*/ 9204794 w 9262398"/>
              <a:gd name="connsiteY207" fmla="*/ 4345668 h 7881409"/>
              <a:gd name="connsiteX208" fmla="*/ 9161112 w 9262398"/>
              <a:gd name="connsiteY208" fmla="*/ 4471175 h 7881409"/>
              <a:gd name="connsiteX209" fmla="*/ 9104392 w 9262398"/>
              <a:gd name="connsiteY209" fmla="*/ 4592107 h 7881409"/>
              <a:gd name="connsiteX210" fmla="*/ 9012468 w 9262398"/>
              <a:gd name="connsiteY210" fmla="*/ 4543081 h 7881409"/>
              <a:gd name="connsiteX211" fmla="*/ 9063972 w 9262398"/>
              <a:gd name="connsiteY211" fmla="*/ 4431954 h 7881409"/>
              <a:gd name="connsiteX212" fmla="*/ 9104392 w 9262398"/>
              <a:gd name="connsiteY212" fmla="*/ 4316252 h 7881409"/>
              <a:gd name="connsiteX213" fmla="*/ 9157006 w 9262398"/>
              <a:gd name="connsiteY213" fmla="*/ 3956215 h 7881409"/>
              <a:gd name="connsiteX214" fmla="*/ 9262398 w 9262398"/>
              <a:gd name="connsiteY214" fmla="*/ 3956215 h 7881409"/>
              <a:gd name="connsiteX215" fmla="*/ 9255852 w 9262398"/>
              <a:gd name="connsiteY215" fmla="*/ 4088709 h 7881409"/>
              <a:gd name="connsiteX216" fmla="*/ 9236214 w 9262398"/>
              <a:gd name="connsiteY216" fmla="*/ 4220550 h 7881409"/>
              <a:gd name="connsiteX217" fmla="*/ 9133440 w 9262398"/>
              <a:gd name="connsiteY217" fmla="*/ 4200317 h 7881409"/>
              <a:gd name="connsiteX218" fmla="*/ 9151114 w 9262398"/>
              <a:gd name="connsiteY218" fmla="*/ 4078919 h 7881409"/>
              <a:gd name="connsiteX219" fmla="*/ 9205534 w 9262398"/>
              <a:gd name="connsiteY219" fmla="*/ 3564495 h 7881409"/>
              <a:gd name="connsiteX220" fmla="*/ 9236982 w 9262398"/>
              <a:gd name="connsiteY220" fmla="*/ 3693329 h 7881409"/>
              <a:gd name="connsiteX221" fmla="*/ 9256638 w 9262398"/>
              <a:gd name="connsiteY221" fmla="*/ 3824779 h 7881409"/>
              <a:gd name="connsiteX222" fmla="*/ 9151810 w 9262398"/>
              <a:gd name="connsiteY222" fmla="*/ 3834589 h 7881409"/>
              <a:gd name="connsiteX223" fmla="*/ 9134120 w 9262398"/>
              <a:gd name="connsiteY223" fmla="*/ 3713602 h 7881409"/>
              <a:gd name="connsiteX224" fmla="*/ 9104638 w 9262398"/>
              <a:gd name="connsiteY224" fmla="*/ 3594578 h 7881409"/>
              <a:gd name="connsiteX225" fmla="*/ 9036060 w 9262398"/>
              <a:gd name="connsiteY225" fmla="*/ 3207336 h 7881409"/>
              <a:gd name="connsiteX226" fmla="*/ 9070456 w 9262398"/>
              <a:gd name="connsiteY226" fmla="*/ 3264341 h 7881409"/>
              <a:gd name="connsiteX227" fmla="*/ 9102904 w 9262398"/>
              <a:gd name="connsiteY227" fmla="*/ 3322657 h 7881409"/>
              <a:gd name="connsiteX228" fmla="*/ 9132106 w 9262398"/>
              <a:gd name="connsiteY228" fmla="*/ 3382283 h 7881409"/>
              <a:gd name="connsiteX229" fmla="*/ 9158714 w 9262398"/>
              <a:gd name="connsiteY229" fmla="*/ 3443220 h 7881409"/>
              <a:gd name="connsiteX230" fmla="*/ 9062018 w 9262398"/>
              <a:gd name="connsiteY230" fmla="*/ 3483190 h 7881409"/>
              <a:gd name="connsiteX231" fmla="*/ 9037358 w 9262398"/>
              <a:gd name="connsiteY231" fmla="*/ 3426839 h 7881409"/>
              <a:gd name="connsiteX232" fmla="*/ 9011400 w 9262398"/>
              <a:gd name="connsiteY232" fmla="*/ 3371144 h 7881409"/>
              <a:gd name="connsiteX233" fmla="*/ 8980900 w 9262398"/>
              <a:gd name="connsiteY233" fmla="*/ 3317415 h 7881409"/>
              <a:gd name="connsiteX234" fmla="*/ 8949100 w 9262398"/>
              <a:gd name="connsiteY234" fmla="*/ 3264996 h 7881409"/>
              <a:gd name="connsiteX235" fmla="*/ 8775094 w 9262398"/>
              <a:gd name="connsiteY235" fmla="*/ 2910664 h 7881409"/>
              <a:gd name="connsiteX236" fmla="*/ 8871778 w 9262398"/>
              <a:gd name="connsiteY236" fmla="*/ 3001984 h 7881409"/>
              <a:gd name="connsiteX237" fmla="*/ 8916854 w 9262398"/>
              <a:gd name="connsiteY237" fmla="*/ 3050905 h 7881409"/>
              <a:gd name="connsiteX238" fmla="*/ 8959968 w 9262398"/>
              <a:gd name="connsiteY238" fmla="*/ 3101131 h 7881409"/>
              <a:gd name="connsiteX239" fmla="*/ 8878310 w 9262398"/>
              <a:gd name="connsiteY239" fmla="*/ 3166359 h 7881409"/>
              <a:gd name="connsiteX240" fmla="*/ 8838462 w 9262398"/>
              <a:gd name="connsiteY240" fmla="*/ 3120047 h 7881409"/>
              <a:gd name="connsiteX241" fmla="*/ 8797306 w 9262398"/>
              <a:gd name="connsiteY241" fmla="*/ 3074387 h 7881409"/>
              <a:gd name="connsiteX242" fmla="*/ 8707156 w 9262398"/>
              <a:gd name="connsiteY242" fmla="*/ 2990895 h 7881409"/>
              <a:gd name="connsiteX243" fmla="*/ 8440658 w 9262398"/>
              <a:gd name="connsiteY243" fmla="*/ 2703283 h 7881409"/>
              <a:gd name="connsiteX244" fmla="*/ 8559232 w 9262398"/>
              <a:gd name="connsiteY244" fmla="*/ 2762020 h 7881409"/>
              <a:gd name="connsiteX245" fmla="*/ 8671940 w 9262398"/>
              <a:gd name="connsiteY245" fmla="*/ 2832506 h 7881409"/>
              <a:gd name="connsiteX246" fmla="*/ 8612002 w 9262398"/>
              <a:gd name="connsiteY246" fmla="*/ 2918654 h 7881409"/>
              <a:gd name="connsiteX247" fmla="*/ 8508414 w 9262398"/>
              <a:gd name="connsiteY247" fmla="*/ 2853390 h 7881409"/>
              <a:gd name="connsiteX248" fmla="*/ 8398962 w 9262398"/>
              <a:gd name="connsiteY248" fmla="*/ 2799221 h 7881409"/>
              <a:gd name="connsiteX249" fmla="*/ 4254208 w 9262398"/>
              <a:gd name="connsiteY249" fmla="*/ 2631277 h 7881409"/>
              <a:gd name="connsiteX250" fmla="*/ 4509900 w 9262398"/>
              <a:gd name="connsiteY250" fmla="*/ 2631277 h 7881409"/>
              <a:gd name="connsiteX251" fmla="*/ 4509900 w 9262398"/>
              <a:gd name="connsiteY251" fmla="*/ 2737185 h 7881409"/>
              <a:gd name="connsiteX252" fmla="*/ 4254208 w 9262398"/>
              <a:gd name="connsiteY252" fmla="*/ 2737185 h 7881409"/>
              <a:gd name="connsiteX253" fmla="*/ 3871126 w 9262398"/>
              <a:gd name="connsiteY253" fmla="*/ 2631277 h 7881409"/>
              <a:gd name="connsiteX254" fmla="*/ 4126822 w 9262398"/>
              <a:gd name="connsiteY254" fmla="*/ 2631277 h 7881409"/>
              <a:gd name="connsiteX255" fmla="*/ 4126822 w 9262398"/>
              <a:gd name="connsiteY255" fmla="*/ 2737185 h 7881409"/>
              <a:gd name="connsiteX256" fmla="*/ 3871126 w 9262398"/>
              <a:gd name="connsiteY256" fmla="*/ 2737185 h 7881409"/>
              <a:gd name="connsiteX257" fmla="*/ 3490926 w 9262398"/>
              <a:gd name="connsiteY257" fmla="*/ 2631277 h 7881409"/>
              <a:gd name="connsiteX258" fmla="*/ 3746622 w 9262398"/>
              <a:gd name="connsiteY258" fmla="*/ 2631277 h 7881409"/>
              <a:gd name="connsiteX259" fmla="*/ 3746622 w 9262398"/>
              <a:gd name="connsiteY259" fmla="*/ 2737185 h 7881409"/>
              <a:gd name="connsiteX260" fmla="*/ 3490926 w 9262398"/>
              <a:gd name="connsiteY260" fmla="*/ 2737185 h 7881409"/>
              <a:gd name="connsiteX261" fmla="*/ 3110726 w 9262398"/>
              <a:gd name="connsiteY261" fmla="*/ 2631277 h 7881409"/>
              <a:gd name="connsiteX262" fmla="*/ 3366420 w 9262398"/>
              <a:gd name="connsiteY262" fmla="*/ 2631277 h 7881409"/>
              <a:gd name="connsiteX263" fmla="*/ 3366420 w 9262398"/>
              <a:gd name="connsiteY263" fmla="*/ 2737185 h 7881409"/>
              <a:gd name="connsiteX264" fmla="*/ 3110726 w 9262398"/>
              <a:gd name="connsiteY264" fmla="*/ 2737185 h 7881409"/>
              <a:gd name="connsiteX265" fmla="*/ 2730526 w 9262398"/>
              <a:gd name="connsiteY265" fmla="*/ 2631277 h 7881409"/>
              <a:gd name="connsiteX266" fmla="*/ 2986220 w 9262398"/>
              <a:gd name="connsiteY266" fmla="*/ 2631277 h 7881409"/>
              <a:gd name="connsiteX267" fmla="*/ 2986220 w 9262398"/>
              <a:gd name="connsiteY267" fmla="*/ 2737185 h 7881409"/>
              <a:gd name="connsiteX268" fmla="*/ 2730526 w 9262398"/>
              <a:gd name="connsiteY268" fmla="*/ 2737185 h 7881409"/>
              <a:gd name="connsiteX269" fmla="*/ 2350327 w 9262398"/>
              <a:gd name="connsiteY269" fmla="*/ 2631277 h 7881409"/>
              <a:gd name="connsiteX270" fmla="*/ 2606023 w 9262398"/>
              <a:gd name="connsiteY270" fmla="*/ 2631277 h 7881409"/>
              <a:gd name="connsiteX271" fmla="*/ 2606023 w 9262398"/>
              <a:gd name="connsiteY271" fmla="*/ 2737185 h 7881409"/>
              <a:gd name="connsiteX272" fmla="*/ 2350327 w 9262398"/>
              <a:gd name="connsiteY272" fmla="*/ 2737185 h 7881409"/>
              <a:gd name="connsiteX273" fmla="*/ 1970127 w 9262398"/>
              <a:gd name="connsiteY273" fmla="*/ 2631277 h 7881409"/>
              <a:gd name="connsiteX274" fmla="*/ 2225821 w 9262398"/>
              <a:gd name="connsiteY274" fmla="*/ 2631277 h 7881409"/>
              <a:gd name="connsiteX275" fmla="*/ 2225821 w 9262398"/>
              <a:gd name="connsiteY275" fmla="*/ 2737185 h 7881409"/>
              <a:gd name="connsiteX276" fmla="*/ 1970127 w 9262398"/>
              <a:gd name="connsiteY276" fmla="*/ 2737185 h 7881409"/>
              <a:gd name="connsiteX277" fmla="*/ 1587048 w 9262398"/>
              <a:gd name="connsiteY277" fmla="*/ 2631277 h 7881409"/>
              <a:gd name="connsiteX278" fmla="*/ 1842740 w 9262398"/>
              <a:gd name="connsiteY278" fmla="*/ 2631277 h 7881409"/>
              <a:gd name="connsiteX279" fmla="*/ 1842740 w 9262398"/>
              <a:gd name="connsiteY279" fmla="*/ 2737185 h 7881409"/>
              <a:gd name="connsiteX280" fmla="*/ 1587048 w 9262398"/>
              <a:gd name="connsiteY280" fmla="*/ 2737185 h 7881409"/>
              <a:gd name="connsiteX281" fmla="*/ 1213506 w 9262398"/>
              <a:gd name="connsiteY281" fmla="*/ 2622634 h 7881409"/>
              <a:gd name="connsiteX282" fmla="*/ 1462540 w 9262398"/>
              <a:gd name="connsiteY282" fmla="*/ 2632990 h 7881409"/>
              <a:gd name="connsiteX283" fmla="*/ 1462540 w 9262398"/>
              <a:gd name="connsiteY283" fmla="*/ 2736551 h 7881409"/>
              <a:gd name="connsiteX284" fmla="*/ 1201087 w 9262398"/>
              <a:gd name="connsiteY284" fmla="*/ 2725548 h 7881409"/>
              <a:gd name="connsiteX285" fmla="*/ 8060657 w 9262398"/>
              <a:gd name="connsiteY285" fmla="*/ 2599592 h 7881409"/>
              <a:gd name="connsiteX286" fmla="*/ 8126119 w 9262398"/>
              <a:gd name="connsiteY286" fmla="*/ 2609452 h 7881409"/>
              <a:gd name="connsiteX287" fmla="*/ 8192236 w 9262398"/>
              <a:gd name="connsiteY287" fmla="*/ 2621941 h 7881409"/>
              <a:gd name="connsiteX288" fmla="*/ 8256388 w 9262398"/>
              <a:gd name="connsiteY288" fmla="*/ 2639032 h 7881409"/>
              <a:gd name="connsiteX289" fmla="*/ 8320540 w 9262398"/>
              <a:gd name="connsiteY289" fmla="*/ 2657437 h 7881409"/>
              <a:gd name="connsiteX290" fmla="*/ 8287810 w 9262398"/>
              <a:gd name="connsiteY290" fmla="*/ 2757352 h 7881409"/>
              <a:gd name="connsiteX291" fmla="*/ 8228240 w 9262398"/>
              <a:gd name="connsiteY291" fmla="*/ 2740262 h 7881409"/>
              <a:gd name="connsiteX292" fmla="*/ 8168670 w 9262398"/>
              <a:gd name="connsiteY292" fmla="*/ 2725143 h 7881409"/>
              <a:gd name="connsiteX293" fmla="*/ 8108444 w 9262398"/>
              <a:gd name="connsiteY293" fmla="*/ 2713968 h 7881409"/>
              <a:gd name="connsiteX294" fmla="*/ 8047565 w 9262398"/>
              <a:gd name="connsiteY294" fmla="*/ 2704108 h 7881409"/>
              <a:gd name="connsiteX295" fmla="*/ 7673125 w 9262398"/>
              <a:gd name="connsiteY295" fmla="*/ 2589389 h 7881409"/>
              <a:gd name="connsiteX296" fmla="*/ 7800648 w 9262398"/>
              <a:gd name="connsiteY296" fmla="*/ 2589389 h 7881409"/>
              <a:gd name="connsiteX297" fmla="*/ 7928822 w 9262398"/>
              <a:gd name="connsiteY297" fmla="*/ 2591367 h 7881409"/>
              <a:gd name="connsiteX298" fmla="*/ 7926220 w 9262398"/>
              <a:gd name="connsiteY298" fmla="*/ 2696862 h 7881409"/>
              <a:gd name="connsiteX299" fmla="*/ 7800648 w 9262398"/>
              <a:gd name="connsiteY299" fmla="*/ 2695544 h 7881409"/>
              <a:gd name="connsiteX300" fmla="*/ 7673125 w 9262398"/>
              <a:gd name="connsiteY300" fmla="*/ 2695544 h 7881409"/>
              <a:gd name="connsiteX301" fmla="*/ 7292925 w 9262398"/>
              <a:gd name="connsiteY301" fmla="*/ 2588070 h 7881409"/>
              <a:gd name="connsiteX302" fmla="*/ 7548621 w 9262398"/>
              <a:gd name="connsiteY302" fmla="*/ 2588070 h 7881409"/>
              <a:gd name="connsiteX303" fmla="*/ 7548621 w 9262398"/>
              <a:gd name="connsiteY303" fmla="*/ 2693984 h 7881409"/>
              <a:gd name="connsiteX304" fmla="*/ 7292925 w 9262398"/>
              <a:gd name="connsiteY304" fmla="*/ 2693984 h 7881409"/>
              <a:gd name="connsiteX305" fmla="*/ 6912726 w 9262398"/>
              <a:gd name="connsiteY305" fmla="*/ 2588070 h 7881409"/>
              <a:gd name="connsiteX306" fmla="*/ 7168422 w 9262398"/>
              <a:gd name="connsiteY306" fmla="*/ 2588070 h 7881409"/>
              <a:gd name="connsiteX307" fmla="*/ 7168422 w 9262398"/>
              <a:gd name="connsiteY307" fmla="*/ 2693984 h 7881409"/>
              <a:gd name="connsiteX308" fmla="*/ 6912726 w 9262398"/>
              <a:gd name="connsiteY308" fmla="*/ 2693984 h 7881409"/>
              <a:gd name="connsiteX309" fmla="*/ 6532526 w 9262398"/>
              <a:gd name="connsiteY309" fmla="*/ 2588070 h 7881409"/>
              <a:gd name="connsiteX310" fmla="*/ 6788220 w 9262398"/>
              <a:gd name="connsiteY310" fmla="*/ 2588070 h 7881409"/>
              <a:gd name="connsiteX311" fmla="*/ 6788220 w 9262398"/>
              <a:gd name="connsiteY311" fmla="*/ 2693984 h 7881409"/>
              <a:gd name="connsiteX312" fmla="*/ 6532526 w 9262398"/>
              <a:gd name="connsiteY312" fmla="*/ 2693984 h 7881409"/>
              <a:gd name="connsiteX313" fmla="*/ 6149447 w 9262398"/>
              <a:gd name="connsiteY313" fmla="*/ 2588070 h 7881409"/>
              <a:gd name="connsiteX314" fmla="*/ 6405141 w 9262398"/>
              <a:gd name="connsiteY314" fmla="*/ 2588070 h 7881409"/>
              <a:gd name="connsiteX315" fmla="*/ 6405141 w 9262398"/>
              <a:gd name="connsiteY315" fmla="*/ 2693984 h 7881409"/>
              <a:gd name="connsiteX316" fmla="*/ 6149447 w 9262398"/>
              <a:gd name="connsiteY316" fmla="*/ 2693984 h 7881409"/>
              <a:gd name="connsiteX317" fmla="*/ 5772126 w 9262398"/>
              <a:gd name="connsiteY317" fmla="*/ 2588070 h 7881409"/>
              <a:gd name="connsiteX318" fmla="*/ 6027820 w 9262398"/>
              <a:gd name="connsiteY318" fmla="*/ 2588070 h 7881409"/>
              <a:gd name="connsiteX319" fmla="*/ 6027820 w 9262398"/>
              <a:gd name="connsiteY319" fmla="*/ 2693984 h 7881409"/>
              <a:gd name="connsiteX320" fmla="*/ 5772126 w 9262398"/>
              <a:gd name="connsiteY320" fmla="*/ 2693984 h 7881409"/>
              <a:gd name="connsiteX321" fmla="*/ 5389047 w 9262398"/>
              <a:gd name="connsiteY321" fmla="*/ 2588070 h 7881409"/>
              <a:gd name="connsiteX322" fmla="*/ 5644739 w 9262398"/>
              <a:gd name="connsiteY322" fmla="*/ 2588070 h 7881409"/>
              <a:gd name="connsiteX323" fmla="*/ 5644739 w 9262398"/>
              <a:gd name="connsiteY323" fmla="*/ 2693984 h 7881409"/>
              <a:gd name="connsiteX324" fmla="*/ 5389047 w 9262398"/>
              <a:gd name="connsiteY324" fmla="*/ 2693984 h 7881409"/>
              <a:gd name="connsiteX325" fmla="*/ 5008848 w 9262398"/>
              <a:gd name="connsiteY325" fmla="*/ 2588070 h 7881409"/>
              <a:gd name="connsiteX326" fmla="*/ 5264542 w 9262398"/>
              <a:gd name="connsiteY326" fmla="*/ 2588070 h 7881409"/>
              <a:gd name="connsiteX327" fmla="*/ 5264542 w 9262398"/>
              <a:gd name="connsiteY327" fmla="*/ 2693984 h 7881409"/>
              <a:gd name="connsiteX328" fmla="*/ 5008848 w 9262398"/>
              <a:gd name="connsiteY328" fmla="*/ 2693984 h 7881409"/>
              <a:gd name="connsiteX329" fmla="*/ 4628648 w 9262398"/>
              <a:gd name="connsiteY329" fmla="*/ 2588070 h 7881409"/>
              <a:gd name="connsiteX330" fmla="*/ 4884338 w 9262398"/>
              <a:gd name="connsiteY330" fmla="*/ 2588070 h 7881409"/>
              <a:gd name="connsiteX331" fmla="*/ 4884338 w 9262398"/>
              <a:gd name="connsiteY331" fmla="*/ 2693984 h 7881409"/>
              <a:gd name="connsiteX332" fmla="*/ 4628648 w 9262398"/>
              <a:gd name="connsiteY332" fmla="*/ 2693984 h 7881409"/>
              <a:gd name="connsiteX333" fmla="*/ 862822 w 9262398"/>
              <a:gd name="connsiteY333" fmla="*/ 2524704 h 7881409"/>
              <a:gd name="connsiteX334" fmla="*/ 977488 w 9262398"/>
              <a:gd name="connsiteY334" fmla="*/ 2567877 h 7881409"/>
              <a:gd name="connsiteX335" fmla="*/ 1096741 w 9262398"/>
              <a:gd name="connsiteY335" fmla="*/ 2600583 h 7881409"/>
              <a:gd name="connsiteX336" fmla="*/ 1073808 w 9262398"/>
              <a:gd name="connsiteY336" fmla="*/ 2702629 h 7881409"/>
              <a:gd name="connsiteX337" fmla="*/ 945382 w 9262398"/>
              <a:gd name="connsiteY337" fmla="*/ 2667959 h 7881409"/>
              <a:gd name="connsiteX338" fmla="*/ 820887 w 9262398"/>
              <a:gd name="connsiteY338" fmla="*/ 2620862 h 7881409"/>
              <a:gd name="connsiteX339" fmla="*/ 554296 w 9262398"/>
              <a:gd name="connsiteY339" fmla="*/ 2331725 h 7881409"/>
              <a:gd name="connsiteX340" fmla="*/ 651975 w 9262398"/>
              <a:gd name="connsiteY340" fmla="*/ 2407302 h 7881409"/>
              <a:gd name="connsiteX341" fmla="*/ 756865 w 9262398"/>
              <a:gd name="connsiteY341" fmla="*/ 2472364 h 7881409"/>
              <a:gd name="connsiteX342" fmla="*/ 705731 w 9262398"/>
              <a:gd name="connsiteY342" fmla="*/ 2564372 h 7881409"/>
              <a:gd name="connsiteX343" fmla="*/ 592319 w 9262398"/>
              <a:gd name="connsiteY343" fmla="*/ 2494052 h 7881409"/>
              <a:gd name="connsiteX344" fmla="*/ 486773 w 9262398"/>
              <a:gd name="connsiteY344" fmla="*/ 2412560 h 7881409"/>
              <a:gd name="connsiteX345" fmla="*/ 312287 w 9262398"/>
              <a:gd name="connsiteY345" fmla="*/ 2060976 h 7881409"/>
              <a:gd name="connsiteX346" fmla="*/ 384871 w 9262398"/>
              <a:gd name="connsiteY346" fmla="*/ 2160183 h 7881409"/>
              <a:gd name="connsiteX347" fmla="*/ 465955 w 9262398"/>
              <a:gd name="connsiteY347" fmla="*/ 2252211 h 7881409"/>
              <a:gd name="connsiteX348" fmla="*/ 391410 w 9262398"/>
              <a:gd name="connsiteY348" fmla="*/ 2325311 h 7881409"/>
              <a:gd name="connsiteX349" fmla="*/ 303133 w 9262398"/>
              <a:gd name="connsiteY349" fmla="*/ 2226104 h 7881409"/>
              <a:gd name="connsiteX350" fmla="*/ 224664 w 9262398"/>
              <a:gd name="connsiteY350" fmla="*/ 2118412 h 7881409"/>
              <a:gd name="connsiteX351" fmla="*/ 157671 w 9262398"/>
              <a:gd name="connsiteY351" fmla="*/ 1729740 h 7881409"/>
              <a:gd name="connsiteX352" fmla="*/ 198607 w 9262398"/>
              <a:gd name="connsiteY352" fmla="*/ 1845442 h 7881409"/>
              <a:gd name="connsiteX353" fmla="*/ 249938 w 9262398"/>
              <a:gd name="connsiteY353" fmla="*/ 1956569 h 7881409"/>
              <a:gd name="connsiteX354" fmla="*/ 157671 w 9262398"/>
              <a:gd name="connsiteY354" fmla="*/ 2005595 h 7881409"/>
              <a:gd name="connsiteX355" fmla="*/ 101791 w 9262398"/>
              <a:gd name="connsiteY355" fmla="*/ 1885317 h 7881409"/>
              <a:gd name="connsiteX356" fmla="*/ 57607 w 9262398"/>
              <a:gd name="connsiteY356" fmla="*/ 1759809 h 7881409"/>
              <a:gd name="connsiteX357" fmla="*/ 0 w 9262398"/>
              <a:gd name="connsiteY357" fmla="*/ 1369703 h 7881409"/>
              <a:gd name="connsiteX358" fmla="*/ 104739 w 9262398"/>
              <a:gd name="connsiteY358" fmla="*/ 1369703 h 7881409"/>
              <a:gd name="connsiteX359" fmla="*/ 111286 w 9262398"/>
              <a:gd name="connsiteY359" fmla="*/ 1492056 h 7881409"/>
              <a:gd name="connsiteX360" fmla="*/ 128960 w 9262398"/>
              <a:gd name="connsiteY360" fmla="*/ 1613753 h 7881409"/>
              <a:gd name="connsiteX361" fmla="*/ 26185 w 9262398"/>
              <a:gd name="connsiteY361" fmla="*/ 1634036 h 7881409"/>
              <a:gd name="connsiteX362" fmla="*/ 6546 w 9262398"/>
              <a:gd name="connsiteY362" fmla="*/ 1502525 h 7881409"/>
              <a:gd name="connsiteX363" fmla="*/ 59309 w 9262398"/>
              <a:gd name="connsiteY363" fmla="*/ 977983 h 7881409"/>
              <a:gd name="connsiteX364" fmla="*/ 160640 w 9262398"/>
              <a:gd name="connsiteY364" fmla="*/ 1007995 h 7881409"/>
              <a:gd name="connsiteX365" fmla="*/ 131030 w 9262398"/>
              <a:gd name="connsiteY365" fmla="*/ 1126731 h 7881409"/>
              <a:gd name="connsiteX366" fmla="*/ 113264 w 9262398"/>
              <a:gd name="connsiteY366" fmla="*/ 1248080 h 7881409"/>
              <a:gd name="connsiteX367" fmla="*/ 8643 w 9262398"/>
              <a:gd name="connsiteY367" fmla="*/ 1238292 h 7881409"/>
              <a:gd name="connsiteX368" fmla="*/ 27725 w 9262398"/>
              <a:gd name="connsiteY368" fmla="*/ 1107159 h 7881409"/>
              <a:gd name="connsiteX369" fmla="*/ 59309 w 9262398"/>
              <a:gd name="connsiteY369" fmla="*/ 977983 h 7881409"/>
              <a:gd name="connsiteX370" fmla="*/ 223193 w 9262398"/>
              <a:gd name="connsiteY370" fmla="*/ 620825 h 7881409"/>
              <a:gd name="connsiteX371" fmla="*/ 310422 w 9262398"/>
              <a:gd name="connsiteY371" fmla="*/ 678486 h 7881409"/>
              <a:gd name="connsiteX372" fmla="*/ 278525 w 9262398"/>
              <a:gd name="connsiteY372" fmla="*/ 731560 h 7881409"/>
              <a:gd name="connsiteX373" fmla="*/ 248581 w 9262398"/>
              <a:gd name="connsiteY373" fmla="*/ 784634 h 7881409"/>
              <a:gd name="connsiteX374" fmla="*/ 221891 w 9262398"/>
              <a:gd name="connsiteY374" fmla="*/ 840328 h 7881409"/>
              <a:gd name="connsiteX375" fmla="*/ 197154 w 9262398"/>
              <a:gd name="connsiteY375" fmla="*/ 896678 h 7881409"/>
              <a:gd name="connsiteX376" fmla="*/ 100812 w 9262398"/>
              <a:gd name="connsiteY376" fmla="*/ 856710 h 7881409"/>
              <a:gd name="connsiteX377" fmla="*/ 127501 w 9262398"/>
              <a:gd name="connsiteY377" fmla="*/ 795773 h 7881409"/>
              <a:gd name="connsiteX378" fmla="*/ 156144 w 9262398"/>
              <a:gd name="connsiteY378" fmla="*/ 736146 h 7881409"/>
              <a:gd name="connsiteX379" fmla="*/ 189343 w 9262398"/>
              <a:gd name="connsiteY379" fmla="*/ 677830 h 7881409"/>
              <a:gd name="connsiteX380" fmla="*/ 487959 w 9262398"/>
              <a:gd name="connsiteY380" fmla="*/ 324154 h 7881409"/>
              <a:gd name="connsiteX381" fmla="*/ 555246 w 9262398"/>
              <a:gd name="connsiteY381" fmla="*/ 403936 h 7881409"/>
              <a:gd name="connsiteX382" fmla="*/ 465748 w 9262398"/>
              <a:gd name="connsiteY382" fmla="*/ 487641 h 7881409"/>
              <a:gd name="connsiteX383" fmla="*/ 424593 w 9262398"/>
              <a:gd name="connsiteY383" fmla="*/ 533417 h 7881409"/>
              <a:gd name="connsiteX384" fmla="*/ 384090 w 9262398"/>
              <a:gd name="connsiteY384" fmla="*/ 579848 h 7881409"/>
              <a:gd name="connsiteX385" fmla="*/ 302432 w 9262398"/>
              <a:gd name="connsiteY385" fmla="*/ 514452 h 7881409"/>
              <a:gd name="connsiteX386" fmla="*/ 346201 w 9262398"/>
              <a:gd name="connsiteY386" fmla="*/ 464099 h 7881409"/>
              <a:gd name="connsiteX387" fmla="*/ 390623 w 9262398"/>
              <a:gd name="connsiteY387" fmla="*/ 414397 h 7881409"/>
              <a:gd name="connsiteX388" fmla="*/ 487959 w 9262398"/>
              <a:gd name="connsiteY388" fmla="*/ 324154 h 7881409"/>
              <a:gd name="connsiteX389" fmla="*/ 821744 w 9262398"/>
              <a:gd name="connsiteY389" fmla="*/ 116772 h 7881409"/>
              <a:gd name="connsiteX390" fmla="*/ 863440 w 9262398"/>
              <a:gd name="connsiteY390" fmla="*/ 212712 h 7881409"/>
              <a:gd name="connsiteX391" fmla="*/ 753988 w 9262398"/>
              <a:gd name="connsiteY391" fmla="*/ 266879 h 7881409"/>
              <a:gd name="connsiteX392" fmla="*/ 649749 w 9262398"/>
              <a:gd name="connsiteY392" fmla="*/ 332143 h 7881409"/>
              <a:gd name="connsiteX393" fmla="*/ 590463 w 9262398"/>
              <a:gd name="connsiteY393" fmla="*/ 245994 h 7881409"/>
              <a:gd name="connsiteX394" fmla="*/ 702520 w 9262398"/>
              <a:gd name="connsiteY394" fmla="*/ 176163 h 7881409"/>
              <a:gd name="connsiteX395" fmla="*/ 821744 w 9262398"/>
              <a:gd name="connsiteY395" fmla="*/ 116772 h 7881409"/>
              <a:gd name="connsiteX396" fmla="*/ 1202364 w 9262398"/>
              <a:gd name="connsiteY396" fmla="*/ 13082 h 7881409"/>
              <a:gd name="connsiteX397" fmla="*/ 1214832 w 9262398"/>
              <a:gd name="connsiteY397" fmla="*/ 117598 h 7881409"/>
              <a:gd name="connsiteX398" fmla="*/ 1153807 w 9262398"/>
              <a:gd name="connsiteY398" fmla="*/ 126801 h 7881409"/>
              <a:gd name="connsiteX399" fmla="*/ 1093438 w 9262398"/>
              <a:gd name="connsiteY399" fmla="*/ 138633 h 7881409"/>
              <a:gd name="connsiteX400" fmla="*/ 1033726 w 9262398"/>
              <a:gd name="connsiteY400" fmla="*/ 154408 h 7881409"/>
              <a:gd name="connsiteX401" fmla="*/ 974669 w 9262398"/>
              <a:gd name="connsiteY401" fmla="*/ 170842 h 7881409"/>
              <a:gd name="connsiteX402" fmla="*/ 941860 w 9262398"/>
              <a:gd name="connsiteY402" fmla="*/ 70927 h 7881409"/>
              <a:gd name="connsiteX403" fmla="*/ 1005510 w 9262398"/>
              <a:gd name="connsiteY403" fmla="*/ 51863 h 7881409"/>
              <a:gd name="connsiteX404" fmla="*/ 1070472 w 9262398"/>
              <a:gd name="connsiteY404" fmla="*/ 35431 h 7881409"/>
              <a:gd name="connsiteX405" fmla="*/ 1136090 w 9262398"/>
              <a:gd name="connsiteY405" fmla="*/ 22941 h 7881409"/>
              <a:gd name="connsiteX406" fmla="*/ 4378059 w 9262398"/>
              <a:gd name="connsiteY406" fmla="*/ 1561 h 7881409"/>
              <a:gd name="connsiteX407" fmla="*/ 4633753 w 9262398"/>
              <a:gd name="connsiteY407" fmla="*/ 1561 h 7881409"/>
              <a:gd name="connsiteX408" fmla="*/ 4633753 w 9262398"/>
              <a:gd name="connsiteY408" fmla="*/ 107476 h 7881409"/>
              <a:gd name="connsiteX409" fmla="*/ 4378059 w 9262398"/>
              <a:gd name="connsiteY409" fmla="*/ 107476 h 7881409"/>
              <a:gd name="connsiteX410" fmla="*/ 3997859 w 9262398"/>
              <a:gd name="connsiteY410" fmla="*/ 1561 h 7881409"/>
              <a:gd name="connsiteX411" fmla="*/ 4253553 w 9262398"/>
              <a:gd name="connsiteY411" fmla="*/ 1561 h 7881409"/>
              <a:gd name="connsiteX412" fmla="*/ 4253553 w 9262398"/>
              <a:gd name="connsiteY412" fmla="*/ 107476 h 7881409"/>
              <a:gd name="connsiteX413" fmla="*/ 3997859 w 9262398"/>
              <a:gd name="connsiteY413" fmla="*/ 107476 h 7881409"/>
              <a:gd name="connsiteX414" fmla="*/ 3617660 w 9262398"/>
              <a:gd name="connsiteY414" fmla="*/ 1561 h 7881409"/>
              <a:gd name="connsiteX415" fmla="*/ 3873352 w 9262398"/>
              <a:gd name="connsiteY415" fmla="*/ 1561 h 7881409"/>
              <a:gd name="connsiteX416" fmla="*/ 3873352 w 9262398"/>
              <a:gd name="connsiteY416" fmla="*/ 107476 h 7881409"/>
              <a:gd name="connsiteX417" fmla="*/ 3617660 w 9262398"/>
              <a:gd name="connsiteY417" fmla="*/ 107476 h 7881409"/>
              <a:gd name="connsiteX418" fmla="*/ 3237460 w 9262398"/>
              <a:gd name="connsiteY418" fmla="*/ 1561 h 7881409"/>
              <a:gd name="connsiteX419" fmla="*/ 3493152 w 9262398"/>
              <a:gd name="connsiteY419" fmla="*/ 1561 h 7881409"/>
              <a:gd name="connsiteX420" fmla="*/ 3493152 w 9262398"/>
              <a:gd name="connsiteY420" fmla="*/ 107476 h 7881409"/>
              <a:gd name="connsiteX421" fmla="*/ 3237460 w 9262398"/>
              <a:gd name="connsiteY421" fmla="*/ 107476 h 7881409"/>
              <a:gd name="connsiteX422" fmla="*/ 2854381 w 9262398"/>
              <a:gd name="connsiteY422" fmla="*/ 1561 h 7881409"/>
              <a:gd name="connsiteX423" fmla="*/ 3110073 w 9262398"/>
              <a:gd name="connsiteY423" fmla="*/ 1561 h 7881409"/>
              <a:gd name="connsiteX424" fmla="*/ 3110073 w 9262398"/>
              <a:gd name="connsiteY424" fmla="*/ 107476 h 7881409"/>
              <a:gd name="connsiteX425" fmla="*/ 2854381 w 9262398"/>
              <a:gd name="connsiteY425" fmla="*/ 107476 h 7881409"/>
              <a:gd name="connsiteX426" fmla="*/ 2474181 w 9262398"/>
              <a:gd name="connsiteY426" fmla="*/ 1561 h 7881409"/>
              <a:gd name="connsiteX427" fmla="*/ 2729873 w 9262398"/>
              <a:gd name="connsiteY427" fmla="*/ 1561 h 7881409"/>
              <a:gd name="connsiteX428" fmla="*/ 2729873 w 9262398"/>
              <a:gd name="connsiteY428" fmla="*/ 107476 h 7881409"/>
              <a:gd name="connsiteX429" fmla="*/ 2474181 w 9262398"/>
              <a:gd name="connsiteY429" fmla="*/ 107476 h 7881409"/>
              <a:gd name="connsiteX430" fmla="*/ 2093982 w 9262398"/>
              <a:gd name="connsiteY430" fmla="*/ 1561 h 7881409"/>
              <a:gd name="connsiteX431" fmla="*/ 2349674 w 9262398"/>
              <a:gd name="connsiteY431" fmla="*/ 1561 h 7881409"/>
              <a:gd name="connsiteX432" fmla="*/ 2349674 w 9262398"/>
              <a:gd name="connsiteY432" fmla="*/ 107475 h 7881409"/>
              <a:gd name="connsiteX433" fmla="*/ 2093982 w 9262398"/>
              <a:gd name="connsiteY433" fmla="*/ 107475 h 7881409"/>
              <a:gd name="connsiteX434" fmla="*/ 1713782 w 9262398"/>
              <a:gd name="connsiteY434" fmla="*/ 1561 h 7881409"/>
              <a:gd name="connsiteX435" fmla="*/ 1969474 w 9262398"/>
              <a:gd name="connsiteY435" fmla="*/ 1561 h 7881409"/>
              <a:gd name="connsiteX436" fmla="*/ 1969474 w 9262398"/>
              <a:gd name="connsiteY436" fmla="*/ 107475 h 7881409"/>
              <a:gd name="connsiteX437" fmla="*/ 1713782 w 9262398"/>
              <a:gd name="connsiteY437" fmla="*/ 107475 h 7881409"/>
              <a:gd name="connsiteX438" fmla="*/ 1395843 w 9262398"/>
              <a:gd name="connsiteY438" fmla="*/ 0 h 7881409"/>
              <a:gd name="connsiteX439" fmla="*/ 1459524 w 9262398"/>
              <a:gd name="connsiteY439" fmla="*/ 0 h 7881409"/>
              <a:gd name="connsiteX440" fmla="*/ 1586396 w 9262398"/>
              <a:gd name="connsiteY440" fmla="*/ 0 h 7881409"/>
              <a:gd name="connsiteX441" fmla="*/ 1586396 w 9262398"/>
              <a:gd name="connsiteY441" fmla="*/ 106154 h 7881409"/>
              <a:gd name="connsiteX442" fmla="*/ 1459524 w 9262398"/>
              <a:gd name="connsiteY442" fmla="*/ 106154 h 7881409"/>
              <a:gd name="connsiteX443" fmla="*/ 1333952 w 9262398"/>
              <a:gd name="connsiteY443" fmla="*/ 107473 h 7881409"/>
              <a:gd name="connsiteX444" fmla="*/ 1330699 w 9262398"/>
              <a:gd name="connsiteY444" fmla="*/ 1978 h 7881409"/>
              <a:gd name="connsiteX445" fmla="*/ 1395843 w 9262398"/>
              <a:gd name="connsiteY445" fmla="*/ 0 h 788140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  <a:cxn ang="0">
                <a:pos x="connsiteX310" y="connsiteY310"/>
              </a:cxn>
              <a:cxn ang="0">
                <a:pos x="connsiteX311" y="connsiteY311"/>
              </a:cxn>
              <a:cxn ang="0">
                <a:pos x="connsiteX312" y="connsiteY312"/>
              </a:cxn>
              <a:cxn ang="0">
                <a:pos x="connsiteX313" y="connsiteY313"/>
              </a:cxn>
              <a:cxn ang="0">
                <a:pos x="connsiteX314" y="connsiteY314"/>
              </a:cxn>
              <a:cxn ang="0">
                <a:pos x="connsiteX315" y="connsiteY315"/>
              </a:cxn>
              <a:cxn ang="0">
                <a:pos x="connsiteX316" y="connsiteY316"/>
              </a:cxn>
              <a:cxn ang="0">
                <a:pos x="connsiteX317" y="connsiteY317"/>
              </a:cxn>
              <a:cxn ang="0">
                <a:pos x="connsiteX318" y="connsiteY318"/>
              </a:cxn>
              <a:cxn ang="0">
                <a:pos x="connsiteX319" y="connsiteY319"/>
              </a:cxn>
              <a:cxn ang="0">
                <a:pos x="connsiteX320" y="connsiteY320"/>
              </a:cxn>
              <a:cxn ang="0">
                <a:pos x="connsiteX321" y="connsiteY321"/>
              </a:cxn>
              <a:cxn ang="0">
                <a:pos x="connsiteX322" y="connsiteY322"/>
              </a:cxn>
              <a:cxn ang="0">
                <a:pos x="connsiteX323" y="connsiteY323"/>
              </a:cxn>
              <a:cxn ang="0">
                <a:pos x="connsiteX324" y="connsiteY324"/>
              </a:cxn>
              <a:cxn ang="0">
                <a:pos x="connsiteX325" y="connsiteY325"/>
              </a:cxn>
              <a:cxn ang="0">
                <a:pos x="connsiteX326" y="connsiteY326"/>
              </a:cxn>
              <a:cxn ang="0">
                <a:pos x="connsiteX327" y="connsiteY327"/>
              </a:cxn>
              <a:cxn ang="0">
                <a:pos x="connsiteX328" y="connsiteY328"/>
              </a:cxn>
              <a:cxn ang="0">
                <a:pos x="connsiteX329" y="connsiteY329"/>
              </a:cxn>
              <a:cxn ang="0">
                <a:pos x="connsiteX330" y="connsiteY330"/>
              </a:cxn>
              <a:cxn ang="0">
                <a:pos x="connsiteX331" y="connsiteY331"/>
              </a:cxn>
              <a:cxn ang="0">
                <a:pos x="connsiteX332" y="connsiteY332"/>
              </a:cxn>
              <a:cxn ang="0">
                <a:pos x="connsiteX333" y="connsiteY333"/>
              </a:cxn>
              <a:cxn ang="0">
                <a:pos x="connsiteX334" y="connsiteY334"/>
              </a:cxn>
              <a:cxn ang="0">
                <a:pos x="connsiteX335" y="connsiteY335"/>
              </a:cxn>
              <a:cxn ang="0">
                <a:pos x="connsiteX336" y="connsiteY336"/>
              </a:cxn>
              <a:cxn ang="0">
                <a:pos x="connsiteX337" y="connsiteY337"/>
              </a:cxn>
              <a:cxn ang="0">
                <a:pos x="connsiteX338" y="connsiteY338"/>
              </a:cxn>
              <a:cxn ang="0">
                <a:pos x="connsiteX339" y="connsiteY339"/>
              </a:cxn>
              <a:cxn ang="0">
                <a:pos x="connsiteX340" y="connsiteY340"/>
              </a:cxn>
              <a:cxn ang="0">
                <a:pos x="connsiteX341" y="connsiteY341"/>
              </a:cxn>
              <a:cxn ang="0">
                <a:pos x="connsiteX342" y="connsiteY342"/>
              </a:cxn>
              <a:cxn ang="0">
                <a:pos x="connsiteX343" y="connsiteY343"/>
              </a:cxn>
              <a:cxn ang="0">
                <a:pos x="connsiteX344" y="connsiteY344"/>
              </a:cxn>
              <a:cxn ang="0">
                <a:pos x="connsiteX345" y="connsiteY345"/>
              </a:cxn>
              <a:cxn ang="0">
                <a:pos x="connsiteX346" y="connsiteY346"/>
              </a:cxn>
              <a:cxn ang="0">
                <a:pos x="connsiteX347" y="connsiteY347"/>
              </a:cxn>
              <a:cxn ang="0">
                <a:pos x="connsiteX348" y="connsiteY348"/>
              </a:cxn>
              <a:cxn ang="0">
                <a:pos x="connsiteX349" y="connsiteY349"/>
              </a:cxn>
              <a:cxn ang="0">
                <a:pos x="connsiteX350" y="connsiteY350"/>
              </a:cxn>
              <a:cxn ang="0">
                <a:pos x="connsiteX351" y="connsiteY351"/>
              </a:cxn>
              <a:cxn ang="0">
                <a:pos x="connsiteX352" y="connsiteY352"/>
              </a:cxn>
              <a:cxn ang="0">
                <a:pos x="connsiteX353" y="connsiteY353"/>
              </a:cxn>
              <a:cxn ang="0">
                <a:pos x="connsiteX354" y="connsiteY354"/>
              </a:cxn>
              <a:cxn ang="0">
                <a:pos x="connsiteX355" y="connsiteY355"/>
              </a:cxn>
              <a:cxn ang="0">
                <a:pos x="connsiteX356" y="connsiteY356"/>
              </a:cxn>
              <a:cxn ang="0">
                <a:pos x="connsiteX357" y="connsiteY357"/>
              </a:cxn>
              <a:cxn ang="0">
                <a:pos x="connsiteX358" y="connsiteY358"/>
              </a:cxn>
              <a:cxn ang="0">
                <a:pos x="connsiteX359" y="connsiteY359"/>
              </a:cxn>
              <a:cxn ang="0">
                <a:pos x="connsiteX360" y="connsiteY360"/>
              </a:cxn>
              <a:cxn ang="0">
                <a:pos x="connsiteX361" y="connsiteY361"/>
              </a:cxn>
              <a:cxn ang="0">
                <a:pos x="connsiteX362" y="connsiteY362"/>
              </a:cxn>
              <a:cxn ang="0">
                <a:pos x="connsiteX363" y="connsiteY363"/>
              </a:cxn>
              <a:cxn ang="0">
                <a:pos x="connsiteX364" y="connsiteY364"/>
              </a:cxn>
              <a:cxn ang="0">
                <a:pos x="connsiteX365" y="connsiteY365"/>
              </a:cxn>
              <a:cxn ang="0">
                <a:pos x="connsiteX366" y="connsiteY366"/>
              </a:cxn>
              <a:cxn ang="0">
                <a:pos x="connsiteX367" y="connsiteY367"/>
              </a:cxn>
              <a:cxn ang="0">
                <a:pos x="connsiteX368" y="connsiteY368"/>
              </a:cxn>
              <a:cxn ang="0">
                <a:pos x="connsiteX369" y="connsiteY369"/>
              </a:cxn>
              <a:cxn ang="0">
                <a:pos x="connsiteX370" y="connsiteY370"/>
              </a:cxn>
              <a:cxn ang="0">
                <a:pos x="connsiteX371" y="connsiteY371"/>
              </a:cxn>
              <a:cxn ang="0">
                <a:pos x="connsiteX372" y="connsiteY372"/>
              </a:cxn>
              <a:cxn ang="0">
                <a:pos x="connsiteX373" y="connsiteY373"/>
              </a:cxn>
              <a:cxn ang="0">
                <a:pos x="connsiteX374" y="connsiteY374"/>
              </a:cxn>
              <a:cxn ang="0">
                <a:pos x="connsiteX375" y="connsiteY375"/>
              </a:cxn>
              <a:cxn ang="0">
                <a:pos x="connsiteX376" y="connsiteY376"/>
              </a:cxn>
              <a:cxn ang="0">
                <a:pos x="connsiteX377" y="connsiteY377"/>
              </a:cxn>
              <a:cxn ang="0">
                <a:pos x="connsiteX378" y="connsiteY378"/>
              </a:cxn>
              <a:cxn ang="0">
                <a:pos x="connsiteX379" y="connsiteY379"/>
              </a:cxn>
              <a:cxn ang="0">
                <a:pos x="connsiteX380" y="connsiteY380"/>
              </a:cxn>
              <a:cxn ang="0">
                <a:pos x="connsiteX381" y="connsiteY381"/>
              </a:cxn>
              <a:cxn ang="0">
                <a:pos x="connsiteX382" y="connsiteY382"/>
              </a:cxn>
              <a:cxn ang="0">
                <a:pos x="connsiteX383" y="connsiteY383"/>
              </a:cxn>
              <a:cxn ang="0">
                <a:pos x="connsiteX384" y="connsiteY384"/>
              </a:cxn>
              <a:cxn ang="0">
                <a:pos x="connsiteX385" y="connsiteY385"/>
              </a:cxn>
              <a:cxn ang="0">
                <a:pos x="connsiteX386" y="connsiteY386"/>
              </a:cxn>
              <a:cxn ang="0">
                <a:pos x="connsiteX387" y="connsiteY387"/>
              </a:cxn>
              <a:cxn ang="0">
                <a:pos x="connsiteX388" y="connsiteY388"/>
              </a:cxn>
              <a:cxn ang="0">
                <a:pos x="connsiteX389" y="connsiteY389"/>
              </a:cxn>
              <a:cxn ang="0">
                <a:pos x="connsiteX390" y="connsiteY390"/>
              </a:cxn>
              <a:cxn ang="0">
                <a:pos x="connsiteX391" y="connsiteY391"/>
              </a:cxn>
              <a:cxn ang="0">
                <a:pos x="connsiteX392" y="connsiteY392"/>
              </a:cxn>
              <a:cxn ang="0">
                <a:pos x="connsiteX393" y="connsiteY393"/>
              </a:cxn>
              <a:cxn ang="0">
                <a:pos x="connsiteX394" y="connsiteY394"/>
              </a:cxn>
              <a:cxn ang="0">
                <a:pos x="connsiteX395" y="connsiteY395"/>
              </a:cxn>
              <a:cxn ang="0">
                <a:pos x="connsiteX396" y="connsiteY396"/>
              </a:cxn>
              <a:cxn ang="0">
                <a:pos x="connsiteX397" y="connsiteY397"/>
              </a:cxn>
              <a:cxn ang="0">
                <a:pos x="connsiteX398" y="connsiteY398"/>
              </a:cxn>
              <a:cxn ang="0">
                <a:pos x="connsiteX399" y="connsiteY399"/>
              </a:cxn>
              <a:cxn ang="0">
                <a:pos x="connsiteX400" y="connsiteY400"/>
              </a:cxn>
              <a:cxn ang="0">
                <a:pos x="connsiteX401" y="connsiteY401"/>
              </a:cxn>
              <a:cxn ang="0">
                <a:pos x="connsiteX402" y="connsiteY402"/>
              </a:cxn>
              <a:cxn ang="0">
                <a:pos x="connsiteX403" y="connsiteY403"/>
              </a:cxn>
              <a:cxn ang="0">
                <a:pos x="connsiteX404" y="connsiteY404"/>
              </a:cxn>
              <a:cxn ang="0">
                <a:pos x="connsiteX405" y="connsiteY405"/>
              </a:cxn>
              <a:cxn ang="0">
                <a:pos x="connsiteX406" y="connsiteY406"/>
              </a:cxn>
              <a:cxn ang="0">
                <a:pos x="connsiteX407" y="connsiteY407"/>
              </a:cxn>
              <a:cxn ang="0">
                <a:pos x="connsiteX408" y="connsiteY408"/>
              </a:cxn>
              <a:cxn ang="0">
                <a:pos x="connsiteX409" y="connsiteY409"/>
              </a:cxn>
              <a:cxn ang="0">
                <a:pos x="connsiteX410" y="connsiteY410"/>
              </a:cxn>
              <a:cxn ang="0">
                <a:pos x="connsiteX411" y="connsiteY411"/>
              </a:cxn>
              <a:cxn ang="0">
                <a:pos x="connsiteX412" y="connsiteY412"/>
              </a:cxn>
              <a:cxn ang="0">
                <a:pos x="connsiteX413" y="connsiteY413"/>
              </a:cxn>
              <a:cxn ang="0">
                <a:pos x="connsiteX414" y="connsiteY414"/>
              </a:cxn>
              <a:cxn ang="0">
                <a:pos x="connsiteX415" y="connsiteY415"/>
              </a:cxn>
              <a:cxn ang="0">
                <a:pos x="connsiteX416" y="connsiteY416"/>
              </a:cxn>
              <a:cxn ang="0">
                <a:pos x="connsiteX417" y="connsiteY417"/>
              </a:cxn>
              <a:cxn ang="0">
                <a:pos x="connsiteX418" y="connsiteY418"/>
              </a:cxn>
              <a:cxn ang="0">
                <a:pos x="connsiteX419" y="connsiteY419"/>
              </a:cxn>
              <a:cxn ang="0">
                <a:pos x="connsiteX420" y="connsiteY420"/>
              </a:cxn>
              <a:cxn ang="0">
                <a:pos x="connsiteX421" y="connsiteY421"/>
              </a:cxn>
              <a:cxn ang="0">
                <a:pos x="connsiteX422" y="connsiteY422"/>
              </a:cxn>
              <a:cxn ang="0">
                <a:pos x="connsiteX423" y="connsiteY423"/>
              </a:cxn>
              <a:cxn ang="0">
                <a:pos x="connsiteX424" y="connsiteY424"/>
              </a:cxn>
              <a:cxn ang="0">
                <a:pos x="connsiteX425" y="connsiteY425"/>
              </a:cxn>
              <a:cxn ang="0">
                <a:pos x="connsiteX426" y="connsiteY426"/>
              </a:cxn>
              <a:cxn ang="0">
                <a:pos x="connsiteX427" y="connsiteY427"/>
              </a:cxn>
              <a:cxn ang="0">
                <a:pos x="connsiteX428" y="connsiteY428"/>
              </a:cxn>
              <a:cxn ang="0">
                <a:pos x="connsiteX429" y="connsiteY429"/>
              </a:cxn>
              <a:cxn ang="0">
                <a:pos x="connsiteX430" y="connsiteY430"/>
              </a:cxn>
              <a:cxn ang="0">
                <a:pos x="connsiteX431" y="connsiteY431"/>
              </a:cxn>
              <a:cxn ang="0">
                <a:pos x="connsiteX432" y="connsiteY432"/>
              </a:cxn>
              <a:cxn ang="0">
                <a:pos x="connsiteX433" y="connsiteY433"/>
              </a:cxn>
              <a:cxn ang="0">
                <a:pos x="connsiteX434" y="connsiteY434"/>
              </a:cxn>
              <a:cxn ang="0">
                <a:pos x="connsiteX435" y="connsiteY435"/>
              </a:cxn>
              <a:cxn ang="0">
                <a:pos x="connsiteX436" y="connsiteY436"/>
              </a:cxn>
              <a:cxn ang="0">
                <a:pos x="connsiteX437" y="connsiteY437"/>
              </a:cxn>
              <a:cxn ang="0">
                <a:pos x="connsiteX438" y="connsiteY438"/>
              </a:cxn>
              <a:cxn ang="0">
                <a:pos x="connsiteX439" y="connsiteY439"/>
              </a:cxn>
              <a:cxn ang="0">
                <a:pos x="connsiteX440" y="connsiteY440"/>
              </a:cxn>
              <a:cxn ang="0">
                <a:pos x="connsiteX441" y="connsiteY441"/>
              </a:cxn>
              <a:cxn ang="0">
                <a:pos x="connsiteX442" y="connsiteY442"/>
              </a:cxn>
              <a:cxn ang="0">
                <a:pos x="connsiteX443" y="connsiteY443"/>
              </a:cxn>
              <a:cxn ang="0">
                <a:pos x="connsiteX444" y="connsiteY444"/>
              </a:cxn>
              <a:cxn ang="0">
                <a:pos x="connsiteX445" y="connsiteY445"/>
              </a:cxn>
            </a:cxnLst>
            <a:rect l="l" t="t" r="r" b="b"/>
            <a:pathLst>
              <a:path w="9262398" h="7881409">
                <a:moveTo>
                  <a:pt x="4254208" y="7775497"/>
                </a:moveTo>
                <a:lnTo>
                  <a:pt x="4509900" y="7775497"/>
                </a:lnTo>
                <a:lnTo>
                  <a:pt x="4509900" y="7881409"/>
                </a:lnTo>
                <a:lnTo>
                  <a:pt x="4254208" y="7881409"/>
                </a:lnTo>
                <a:close/>
                <a:moveTo>
                  <a:pt x="3871126" y="7775497"/>
                </a:moveTo>
                <a:lnTo>
                  <a:pt x="4126822" y="7775497"/>
                </a:lnTo>
                <a:lnTo>
                  <a:pt x="4126822" y="7881409"/>
                </a:lnTo>
                <a:lnTo>
                  <a:pt x="3871126" y="7881409"/>
                </a:lnTo>
                <a:close/>
                <a:moveTo>
                  <a:pt x="3490926" y="7775497"/>
                </a:moveTo>
                <a:lnTo>
                  <a:pt x="3746622" y="7775497"/>
                </a:lnTo>
                <a:lnTo>
                  <a:pt x="3746622" y="7881409"/>
                </a:lnTo>
                <a:lnTo>
                  <a:pt x="3490926" y="7881409"/>
                </a:lnTo>
                <a:close/>
                <a:moveTo>
                  <a:pt x="3110726" y="7775497"/>
                </a:moveTo>
                <a:lnTo>
                  <a:pt x="3366420" y="7775497"/>
                </a:lnTo>
                <a:lnTo>
                  <a:pt x="3366420" y="7881409"/>
                </a:lnTo>
                <a:lnTo>
                  <a:pt x="3110726" y="7881409"/>
                </a:lnTo>
                <a:close/>
                <a:moveTo>
                  <a:pt x="2730526" y="7775497"/>
                </a:moveTo>
                <a:lnTo>
                  <a:pt x="2986220" y="7775497"/>
                </a:lnTo>
                <a:lnTo>
                  <a:pt x="2986220" y="7881409"/>
                </a:lnTo>
                <a:lnTo>
                  <a:pt x="2730526" y="7881409"/>
                </a:lnTo>
                <a:close/>
                <a:moveTo>
                  <a:pt x="2350327" y="7775497"/>
                </a:moveTo>
                <a:lnTo>
                  <a:pt x="2606023" y="7775497"/>
                </a:lnTo>
                <a:lnTo>
                  <a:pt x="2606023" y="7881409"/>
                </a:lnTo>
                <a:lnTo>
                  <a:pt x="2350327" y="7881409"/>
                </a:lnTo>
                <a:close/>
                <a:moveTo>
                  <a:pt x="1970127" y="7775497"/>
                </a:moveTo>
                <a:lnTo>
                  <a:pt x="2225821" y="7775497"/>
                </a:lnTo>
                <a:lnTo>
                  <a:pt x="2225821" y="7881409"/>
                </a:lnTo>
                <a:lnTo>
                  <a:pt x="1970127" y="7881409"/>
                </a:lnTo>
                <a:close/>
                <a:moveTo>
                  <a:pt x="1587048" y="7775497"/>
                </a:moveTo>
                <a:lnTo>
                  <a:pt x="1842740" y="7775497"/>
                </a:lnTo>
                <a:lnTo>
                  <a:pt x="1842740" y="7881409"/>
                </a:lnTo>
                <a:lnTo>
                  <a:pt x="1587048" y="7881409"/>
                </a:lnTo>
                <a:close/>
                <a:moveTo>
                  <a:pt x="1213506" y="7766854"/>
                </a:moveTo>
                <a:cubicBezTo>
                  <a:pt x="1295210" y="7775916"/>
                  <a:pt x="1376261" y="7777210"/>
                  <a:pt x="1462540" y="7776563"/>
                </a:cubicBezTo>
                <a:lnTo>
                  <a:pt x="1462540" y="7880771"/>
                </a:lnTo>
                <a:cubicBezTo>
                  <a:pt x="1378875" y="7881419"/>
                  <a:pt x="1288674" y="7879477"/>
                  <a:pt x="1201087" y="7869768"/>
                </a:cubicBezTo>
                <a:close/>
                <a:moveTo>
                  <a:pt x="862822" y="7668924"/>
                </a:moveTo>
                <a:cubicBezTo>
                  <a:pt x="900170" y="7685869"/>
                  <a:pt x="939484" y="7697601"/>
                  <a:pt x="977488" y="7712591"/>
                </a:cubicBezTo>
                <a:cubicBezTo>
                  <a:pt x="1016802" y="7725626"/>
                  <a:pt x="1056771" y="7733447"/>
                  <a:pt x="1096741" y="7744527"/>
                </a:cubicBezTo>
                <a:lnTo>
                  <a:pt x="1073808" y="7846851"/>
                </a:lnTo>
                <a:cubicBezTo>
                  <a:pt x="1031217" y="7834468"/>
                  <a:pt x="987317" y="7825995"/>
                  <a:pt x="945382" y="7811657"/>
                </a:cubicBezTo>
                <a:cubicBezTo>
                  <a:pt x="903447" y="7796015"/>
                  <a:pt x="860856" y="7782980"/>
                  <a:pt x="820887" y="7764731"/>
                </a:cubicBezTo>
                <a:close/>
                <a:moveTo>
                  <a:pt x="554296" y="7478824"/>
                </a:moveTo>
                <a:cubicBezTo>
                  <a:pt x="585108" y="7505512"/>
                  <a:pt x="619853" y="7528294"/>
                  <a:pt x="651975" y="7553028"/>
                </a:cubicBezTo>
                <a:cubicBezTo>
                  <a:pt x="685409" y="7576461"/>
                  <a:pt x="722121" y="7595989"/>
                  <a:pt x="756865" y="7617469"/>
                </a:cubicBezTo>
                <a:lnTo>
                  <a:pt x="705731" y="7708597"/>
                </a:lnTo>
                <a:cubicBezTo>
                  <a:pt x="668364" y="7685815"/>
                  <a:pt x="629030" y="7664335"/>
                  <a:pt x="592319" y="7638949"/>
                </a:cubicBezTo>
                <a:cubicBezTo>
                  <a:pt x="556918" y="7612262"/>
                  <a:pt x="520207" y="7587527"/>
                  <a:pt x="486773" y="7558236"/>
                </a:cubicBezTo>
                <a:close/>
                <a:moveTo>
                  <a:pt x="312287" y="7205196"/>
                </a:moveTo>
                <a:cubicBezTo>
                  <a:pt x="334520" y="7239873"/>
                  <a:pt x="360676" y="7271279"/>
                  <a:pt x="384871" y="7304648"/>
                </a:cubicBezTo>
                <a:cubicBezTo>
                  <a:pt x="410373" y="7336709"/>
                  <a:pt x="439145" y="7365497"/>
                  <a:pt x="465955" y="7396903"/>
                </a:cubicBezTo>
                <a:lnTo>
                  <a:pt x="391410" y="7469530"/>
                </a:lnTo>
                <a:cubicBezTo>
                  <a:pt x="361984" y="7436815"/>
                  <a:pt x="330597" y="7405409"/>
                  <a:pt x="303133" y="7370077"/>
                </a:cubicBezTo>
                <a:cubicBezTo>
                  <a:pt x="276976" y="7334091"/>
                  <a:pt x="248205" y="7300068"/>
                  <a:pt x="224664" y="7262774"/>
                </a:cubicBezTo>
                <a:close/>
                <a:moveTo>
                  <a:pt x="157671" y="6873960"/>
                </a:moveTo>
                <a:cubicBezTo>
                  <a:pt x="168717" y="6913181"/>
                  <a:pt x="184961" y="6951095"/>
                  <a:pt x="198607" y="6989662"/>
                </a:cubicBezTo>
                <a:cubicBezTo>
                  <a:pt x="212901" y="7027576"/>
                  <a:pt x="232394" y="7064182"/>
                  <a:pt x="249938" y="7101443"/>
                </a:cubicBezTo>
                <a:lnTo>
                  <a:pt x="157671" y="7149815"/>
                </a:lnTo>
                <a:cubicBezTo>
                  <a:pt x="139478" y="7109940"/>
                  <a:pt x="118035" y="7070719"/>
                  <a:pt x="101791" y="7029537"/>
                </a:cubicBezTo>
                <a:cubicBezTo>
                  <a:pt x="87496" y="6987701"/>
                  <a:pt x="69953" y="6946519"/>
                  <a:pt x="57607" y="6904030"/>
                </a:cubicBezTo>
                <a:close/>
                <a:moveTo>
                  <a:pt x="0" y="6513923"/>
                </a:moveTo>
                <a:lnTo>
                  <a:pt x="104739" y="6513923"/>
                </a:lnTo>
                <a:lnTo>
                  <a:pt x="111286" y="6636930"/>
                </a:lnTo>
                <a:cubicBezTo>
                  <a:pt x="115868" y="6676842"/>
                  <a:pt x="123069" y="6718062"/>
                  <a:pt x="128960" y="6757974"/>
                </a:cubicBezTo>
                <a:lnTo>
                  <a:pt x="26185" y="6778257"/>
                </a:lnTo>
                <a:cubicBezTo>
                  <a:pt x="19639" y="6734419"/>
                  <a:pt x="11783" y="6690582"/>
                  <a:pt x="6546" y="6646744"/>
                </a:cubicBezTo>
                <a:close/>
                <a:moveTo>
                  <a:pt x="59309" y="6122203"/>
                </a:moveTo>
                <a:lnTo>
                  <a:pt x="160640" y="6152214"/>
                </a:lnTo>
                <a:cubicBezTo>
                  <a:pt x="151428" y="6192010"/>
                  <a:pt x="138926" y="6231155"/>
                  <a:pt x="131030" y="6271604"/>
                </a:cubicBezTo>
                <a:cubicBezTo>
                  <a:pt x="125108" y="6312053"/>
                  <a:pt x="117870" y="6351850"/>
                  <a:pt x="113264" y="6392299"/>
                </a:cubicBezTo>
                <a:lnTo>
                  <a:pt x="8643" y="6383165"/>
                </a:lnTo>
                <a:cubicBezTo>
                  <a:pt x="13249" y="6338801"/>
                  <a:pt x="21145" y="6295090"/>
                  <a:pt x="27725" y="6251379"/>
                </a:cubicBezTo>
                <a:cubicBezTo>
                  <a:pt x="36279" y="6208320"/>
                  <a:pt x="49439" y="6165914"/>
                  <a:pt x="59309" y="6122203"/>
                </a:cubicBezTo>
                <a:close/>
                <a:moveTo>
                  <a:pt x="223193" y="5765045"/>
                </a:moveTo>
                <a:lnTo>
                  <a:pt x="310422" y="5823361"/>
                </a:lnTo>
                <a:lnTo>
                  <a:pt x="278525" y="5875780"/>
                </a:lnTo>
                <a:cubicBezTo>
                  <a:pt x="268760" y="5893471"/>
                  <a:pt x="257043" y="5910507"/>
                  <a:pt x="248581" y="5929509"/>
                </a:cubicBezTo>
                <a:lnTo>
                  <a:pt x="221891" y="5984549"/>
                </a:lnTo>
                <a:cubicBezTo>
                  <a:pt x="213429" y="6002895"/>
                  <a:pt x="203013" y="6021242"/>
                  <a:pt x="197154" y="6040899"/>
                </a:cubicBezTo>
                <a:lnTo>
                  <a:pt x="100812" y="6001585"/>
                </a:lnTo>
                <a:cubicBezTo>
                  <a:pt x="107322" y="5979962"/>
                  <a:pt x="118388" y="5960960"/>
                  <a:pt x="127501" y="5940648"/>
                </a:cubicBezTo>
                <a:lnTo>
                  <a:pt x="156144" y="5880366"/>
                </a:lnTo>
                <a:cubicBezTo>
                  <a:pt x="165257" y="5860054"/>
                  <a:pt x="178277" y="5841707"/>
                  <a:pt x="189343" y="5822706"/>
                </a:cubicBezTo>
                <a:close/>
                <a:moveTo>
                  <a:pt x="487959" y="5468372"/>
                </a:moveTo>
                <a:lnTo>
                  <a:pt x="555246" y="5548154"/>
                </a:lnTo>
                <a:cubicBezTo>
                  <a:pt x="525196" y="5576273"/>
                  <a:pt x="493839" y="5602431"/>
                  <a:pt x="465748" y="5632513"/>
                </a:cubicBezTo>
                <a:lnTo>
                  <a:pt x="424593" y="5677635"/>
                </a:lnTo>
                <a:cubicBezTo>
                  <a:pt x="410874" y="5693330"/>
                  <a:pt x="395849" y="5707717"/>
                  <a:pt x="384090" y="5724066"/>
                </a:cubicBezTo>
                <a:lnTo>
                  <a:pt x="302432" y="5658671"/>
                </a:lnTo>
                <a:cubicBezTo>
                  <a:pt x="315497" y="5640360"/>
                  <a:pt x="331176" y="5625320"/>
                  <a:pt x="346201" y="5608317"/>
                </a:cubicBezTo>
                <a:lnTo>
                  <a:pt x="390623" y="5559271"/>
                </a:lnTo>
                <a:cubicBezTo>
                  <a:pt x="421326" y="5526573"/>
                  <a:pt x="455296" y="5498453"/>
                  <a:pt x="487959" y="5468372"/>
                </a:cubicBezTo>
                <a:close/>
                <a:moveTo>
                  <a:pt x="821744" y="5260991"/>
                </a:moveTo>
                <a:lnTo>
                  <a:pt x="863440" y="5356276"/>
                </a:lnTo>
                <a:cubicBezTo>
                  <a:pt x="826956" y="5374550"/>
                  <a:pt x="789169" y="5390866"/>
                  <a:pt x="753988" y="5411098"/>
                </a:cubicBezTo>
                <a:cubicBezTo>
                  <a:pt x="719459" y="5432635"/>
                  <a:pt x="682975" y="5452214"/>
                  <a:pt x="649749" y="5476362"/>
                </a:cubicBezTo>
                <a:lnTo>
                  <a:pt x="590463" y="5390214"/>
                </a:lnTo>
                <a:cubicBezTo>
                  <a:pt x="625644" y="5364108"/>
                  <a:pt x="665385" y="5343223"/>
                  <a:pt x="702520" y="5319728"/>
                </a:cubicBezTo>
                <a:cubicBezTo>
                  <a:pt x="740958" y="5297539"/>
                  <a:pt x="782003" y="5280570"/>
                  <a:pt x="821744" y="5260991"/>
                </a:cubicBezTo>
                <a:close/>
                <a:moveTo>
                  <a:pt x="7416780" y="5217788"/>
                </a:moveTo>
                <a:lnTo>
                  <a:pt x="7672472" y="5217788"/>
                </a:lnTo>
                <a:lnTo>
                  <a:pt x="7672472" y="5323696"/>
                </a:lnTo>
                <a:lnTo>
                  <a:pt x="7416780" y="5323696"/>
                </a:lnTo>
                <a:close/>
                <a:moveTo>
                  <a:pt x="7036580" y="5217788"/>
                </a:moveTo>
                <a:lnTo>
                  <a:pt x="7292272" y="5217788"/>
                </a:lnTo>
                <a:lnTo>
                  <a:pt x="7292272" y="5323696"/>
                </a:lnTo>
                <a:lnTo>
                  <a:pt x="7036580" y="5323696"/>
                </a:lnTo>
                <a:close/>
                <a:moveTo>
                  <a:pt x="6656380" y="5217788"/>
                </a:moveTo>
                <a:lnTo>
                  <a:pt x="6912070" y="5217788"/>
                </a:lnTo>
                <a:lnTo>
                  <a:pt x="6912070" y="5323696"/>
                </a:lnTo>
                <a:lnTo>
                  <a:pt x="6656380" y="5323696"/>
                </a:lnTo>
                <a:close/>
                <a:moveTo>
                  <a:pt x="6276181" y="5217788"/>
                </a:moveTo>
                <a:lnTo>
                  <a:pt x="6531873" y="5217788"/>
                </a:lnTo>
                <a:lnTo>
                  <a:pt x="6531873" y="5323696"/>
                </a:lnTo>
                <a:lnTo>
                  <a:pt x="6276181" y="5323696"/>
                </a:lnTo>
                <a:close/>
                <a:moveTo>
                  <a:pt x="5895981" y="5217788"/>
                </a:moveTo>
                <a:lnTo>
                  <a:pt x="6151673" y="5217788"/>
                </a:lnTo>
                <a:lnTo>
                  <a:pt x="6151673" y="5323696"/>
                </a:lnTo>
                <a:lnTo>
                  <a:pt x="5895981" y="5323696"/>
                </a:lnTo>
                <a:close/>
                <a:moveTo>
                  <a:pt x="5515781" y="5217788"/>
                </a:moveTo>
                <a:lnTo>
                  <a:pt x="5771473" y="5217788"/>
                </a:lnTo>
                <a:lnTo>
                  <a:pt x="5771473" y="5323696"/>
                </a:lnTo>
                <a:lnTo>
                  <a:pt x="5515781" y="5323696"/>
                </a:lnTo>
                <a:close/>
                <a:moveTo>
                  <a:pt x="5135581" y="5217788"/>
                </a:moveTo>
                <a:lnTo>
                  <a:pt x="5391273" y="5217788"/>
                </a:lnTo>
                <a:lnTo>
                  <a:pt x="5391273" y="5323696"/>
                </a:lnTo>
                <a:lnTo>
                  <a:pt x="5135581" y="5323696"/>
                </a:lnTo>
                <a:close/>
                <a:moveTo>
                  <a:pt x="4752499" y="5217788"/>
                </a:moveTo>
                <a:lnTo>
                  <a:pt x="5008193" y="5217788"/>
                </a:lnTo>
                <a:lnTo>
                  <a:pt x="5008193" y="5323696"/>
                </a:lnTo>
                <a:lnTo>
                  <a:pt x="4752499" y="5323696"/>
                </a:lnTo>
                <a:close/>
                <a:moveTo>
                  <a:pt x="8045394" y="5209145"/>
                </a:moveTo>
                <a:lnTo>
                  <a:pt x="8058434" y="5312059"/>
                </a:lnTo>
                <a:cubicBezTo>
                  <a:pt x="7970413" y="5321768"/>
                  <a:pt x="7880436" y="5323709"/>
                  <a:pt x="7796979" y="5323062"/>
                </a:cubicBezTo>
                <a:lnTo>
                  <a:pt x="7796979" y="5219501"/>
                </a:lnTo>
                <a:cubicBezTo>
                  <a:pt x="7883696" y="5220148"/>
                  <a:pt x="7964545" y="5218206"/>
                  <a:pt x="8045394" y="5209145"/>
                </a:cubicBezTo>
                <a:close/>
                <a:moveTo>
                  <a:pt x="1202364" y="5157300"/>
                </a:moveTo>
                <a:lnTo>
                  <a:pt x="1214832" y="5262039"/>
                </a:lnTo>
                <a:lnTo>
                  <a:pt x="1153807" y="5271204"/>
                </a:lnTo>
                <a:cubicBezTo>
                  <a:pt x="1133465" y="5274477"/>
                  <a:pt x="1113124" y="5276441"/>
                  <a:pt x="1093438" y="5282332"/>
                </a:cubicBezTo>
                <a:lnTo>
                  <a:pt x="1033726" y="5298043"/>
                </a:lnTo>
                <a:cubicBezTo>
                  <a:pt x="1014040" y="5303280"/>
                  <a:pt x="993042" y="5306553"/>
                  <a:pt x="974669" y="5315063"/>
                </a:cubicBezTo>
                <a:lnTo>
                  <a:pt x="941860" y="5215561"/>
                </a:lnTo>
                <a:cubicBezTo>
                  <a:pt x="962202" y="5207051"/>
                  <a:pt x="984512" y="5202469"/>
                  <a:pt x="1005510" y="5196577"/>
                </a:cubicBezTo>
                <a:lnTo>
                  <a:pt x="1070472" y="5180211"/>
                </a:lnTo>
                <a:cubicBezTo>
                  <a:pt x="1092126" y="5173665"/>
                  <a:pt x="1113780" y="5171701"/>
                  <a:pt x="1136090" y="5167774"/>
                </a:cubicBezTo>
                <a:close/>
                <a:moveTo>
                  <a:pt x="1459524" y="5147098"/>
                </a:moveTo>
                <a:lnTo>
                  <a:pt x="1586396" y="5147098"/>
                </a:lnTo>
                <a:lnTo>
                  <a:pt x="1586396" y="5252593"/>
                </a:lnTo>
                <a:lnTo>
                  <a:pt x="1459524" y="5252593"/>
                </a:lnTo>
                <a:cubicBezTo>
                  <a:pt x="1417233" y="5253253"/>
                  <a:pt x="1373641" y="5251275"/>
                  <a:pt x="1333952" y="5254571"/>
                </a:cubicBezTo>
                <a:lnTo>
                  <a:pt x="1330699" y="5148417"/>
                </a:lnTo>
                <a:cubicBezTo>
                  <a:pt x="1375592" y="5145780"/>
                  <a:pt x="1416582" y="5147758"/>
                  <a:pt x="1459524" y="5147098"/>
                </a:cubicBezTo>
                <a:close/>
                <a:moveTo>
                  <a:pt x="4378059" y="5145779"/>
                </a:moveTo>
                <a:lnTo>
                  <a:pt x="4633753" y="5145779"/>
                </a:lnTo>
                <a:lnTo>
                  <a:pt x="4633753" y="5251689"/>
                </a:lnTo>
                <a:lnTo>
                  <a:pt x="4378059" y="5251689"/>
                </a:lnTo>
                <a:close/>
                <a:moveTo>
                  <a:pt x="3997859" y="5145779"/>
                </a:moveTo>
                <a:lnTo>
                  <a:pt x="4253553" y="5145779"/>
                </a:lnTo>
                <a:lnTo>
                  <a:pt x="4253553" y="5251689"/>
                </a:lnTo>
                <a:lnTo>
                  <a:pt x="3997859" y="5251689"/>
                </a:lnTo>
                <a:close/>
                <a:moveTo>
                  <a:pt x="3617660" y="5145779"/>
                </a:moveTo>
                <a:lnTo>
                  <a:pt x="3873352" y="5145779"/>
                </a:lnTo>
                <a:lnTo>
                  <a:pt x="3873352" y="5251689"/>
                </a:lnTo>
                <a:lnTo>
                  <a:pt x="3617660" y="5251689"/>
                </a:lnTo>
                <a:close/>
                <a:moveTo>
                  <a:pt x="3237460" y="5145779"/>
                </a:moveTo>
                <a:lnTo>
                  <a:pt x="3493152" y="5145779"/>
                </a:lnTo>
                <a:lnTo>
                  <a:pt x="3493152" y="5251689"/>
                </a:lnTo>
                <a:lnTo>
                  <a:pt x="3237460" y="5251689"/>
                </a:lnTo>
                <a:close/>
                <a:moveTo>
                  <a:pt x="2854381" y="5145779"/>
                </a:moveTo>
                <a:lnTo>
                  <a:pt x="3110073" y="5145779"/>
                </a:lnTo>
                <a:lnTo>
                  <a:pt x="3110073" y="5251689"/>
                </a:lnTo>
                <a:lnTo>
                  <a:pt x="2854381" y="5251689"/>
                </a:lnTo>
                <a:close/>
                <a:moveTo>
                  <a:pt x="2474181" y="5145779"/>
                </a:moveTo>
                <a:lnTo>
                  <a:pt x="2729873" y="5145779"/>
                </a:lnTo>
                <a:lnTo>
                  <a:pt x="2729873" y="5251689"/>
                </a:lnTo>
                <a:lnTo>
                  <a:pt x="2474181" y="5251689"/>
                </a:lnTo>
                <a:close/>
                <a:moveTo>
                  <a:pt x="2093982" y="5145779"/>
                </a:moveTo>
                <a:lnTo>
                  <a:pt x="2349674" y="5145779"/>
                </a:lnTo>
                <a:lnTo>
                  <a:pt x="2349674" y="5251689"/>
                </a:lnTo>
                <a:lnTo>
                  <a:pt x="2093982" y="5251689"/>
                </a:lnTo>
                <a:close/>
                <a:moveTo>
                  <a:pt x="1713782" y="5145779"/>
                </a:moveTo>
                <a:lnTo>
                  <a:pt x="1969474" y="5145779"/>
                </a:lnTo>
                <a:lnTo>
                  <a:pt x="1969474" y="5251689"/>
                </a:lnTo>
                <a:lnTo>
                  <a:pt x="1713782" y="5251689"/>
                </a:lnTo>
                <a:close/>
                <a:moveTo>
                  <a:pt x="8399576" y="5114097"/>
                </a:moveTo>
                <a:lnTo>
                  <a:pt x="8441512" y="5209601"/>
                </a:lnTo>
                <a:cubicBezTo>
                  <a:pt x="8400888" y="5228570"/>
                  <a:pt x="8358296" y="5241653"/>
                  <a:pt x="8317018" y="5256698"/>
                </a:cubicBezTo>
                <a:cubicBezTo>
                  <a:pt x="8275082" y="5271743"/>
                  <a:pt x="8231182" y="5280247"/>
                  <a:pt x="8187936" y="5292022"/>
                </a:cubicBezTo>
                <a:lnTo>
                  <a:pt x="8165658" y="5189976"/>
                </a:lnTo>
                <a:cubicBezTo>
                  <a:pt x="8205628" y="5178856"/>
                  <a:pt x="8245596" y="5171007"/>
                  <a:pt x="8284910" y="5157270"/>
                </a:cubicBezTo>
                <a:cubicBezTo>
                  <a:pt x="8322914" y="5142879"/>
                  <a:pt x="8362228" y="5130450"/>
                  <a:pt x="8399576" y="5114097"/>
                </a:cubicBezTo>
                <a:close/>
                <a:moveTo>
                  <a:pt x="8707616" y="4921115"/>
                </a:moveTo>
                <a:lnTo>
                  <a:pt x="8775630" y="5000526"/>
                </a:lnTo>
                <a:cubicBezTo>
                  <a:pt x="8742276" y="5029167"/>
                  <a:pt x="8705000" y="5053901"/>
                  <a:pt x="8669684" y="5081240"/>
                </a:cubicBezTo>
                <a:cubicBezTo>
                  <a:pt x="8633716" y="5106626"/>
                  <a:pt x="8594476" y="5127455"/>
                  <a:pt x="8557200" y="5150888"/>
                </a:cubicBezTo>
                <a:lnTo>
                  <a:pt x="8505536" y="5059760"/>
                </a:lnTo>
                <a:cubicBezTo>
                  <a:pt x="8540850" y="5038279"/>
                  <a:pt x="8576818" y="5018752"/>
                  <a:pt x="8610172" y="4995319"/>
                </a:cubicBezTo>
                <a:cubicBezTo>
                  <a:pt x="8642870" y="4969933"/>
                  <a:pt x="8676878" y="4947802"/>
                  <a:pt x="8707616" y="4921115"/>
                </a:cubicBezTo>
                <a:close/>
                <a:moveTo>
                  <a:pt x="8950112" y="4647487"/>
                </a:moveTo>
                <a:lnTo>
                  <a:pt x="9037736" y="4704923"/>
                </a:lnTo>
                <a:cubicBezTo>
                  <a:pt x="9014194" y="4742778"/>
                  <a:pt x="8986076" y="4776717"/>
                  <a:pt x="8959920" y="4812615"/>
                </a:cubicBezTo>
                <a:cubicBezTo>
                  <a:pt x="8932456" y="4847207"/>
                  <a:pt x="8901068" y="4878535"/>
                  <a:pt x="8871644" y="4911822"/>
                </a:cubicBezTo>
                <a:lnTo>
                  <a:pt x="8796444" y="4838722"/>
                </a:lnTo>
                <a:cubicBezTo>
                  <a:pt x="8823254" y="4808046"/>
                  <a:pt x="8852680" y="4779328"/>
                  <a:pt x="8878182" y="4746694"/>
                </a:cubicBezTo>
                <a:cubicBezTo>
                  <a:pt x="8901722" y="4713407"/>
                  <a:pt x="8928532" y="4682079"/>
                  <a:pt x="8950112" y="4647487"/>
                </a:cubicBezTo>
                <a:close/>
                <a:moveTo>
                  <a:pt x="9104392" y="4316252"/>
                </a:moveTo>
                <a:lnTo>
                  <a:pt x="9204794" y="4345668"/>
                </a:lnTo>
                <a:cubicBezTo>
                  <a:pt x="9192406" y="4388811"/>
                  <a:pt x="9175456" y="4429339"/>
                  <a:pt x="9161112" y="4471175"/>
                </a:cubicBezTo>
                <a:cubicBezTo>
                  <a:pt x="9144814" y="4512357"/>
                  <a:pt x="9123300" y="4551579"/>
                  <a:pt x="9104392" y="4592107"/>
                </a:cubicBezTo>
                <a:lnTo>
                  <a:pt x="9012468" y="4543081"/>
                </a:lnTo>
                <a:cubicBezTo>
                  <a:pt x="9029418" y="4505821"/>
                  <a:pt x="9048976" y="4469868"/>
                  <a:pt x="9063972" y="4431954"/>
                </a:cubicBezTo>
                <a:cubicBezTo>
                  <a:pt x="9077662" y="4393387"/>
                  <a:pt x="9093310" y="4355473"/>
                  <a:pt x="9104392" y="4316252"/>
                </a:cubicBezTo>
                <a:close/>
                <a:moveTo>
                  <a:pt x="9157006" y="3956215"/>
                </a:moveTo>
                <a:lnTo>
                  <a:pt x="9262398" y="3956215"/>
                </a:lnTo>
                <a:lnTo>
                  <a:pt x="9255852" y="4088709"/>
                </a:lnTo>
                <a:cubicBezTo>
                  <a:pt x="9250616" y="4133091"/>
                  <a:pt x="9242760" y="4176821"/>
                  <a:pt x="9236214" y="4220550"/>
                </a:cubicBezTo>
                <a:lnTo>
                  <a:pt x="9133440" y="4200317"/>
                </a:lnTo>
                <a:cubicBezTo>
                  <a:pt x="9139332" y="4159851"/>
                  <a:pt x="9145878" y="4119385"/>
                  <a:pt x="9151114" y="4078919"/>
                </a:cubicBezTo>
                <a:close/>
                <a:moveTo>
                  <a:pt x="9205534" y="3564495"/>
                </a:moveTo>
                <a:cubicBezTo>
                  <a:pt x="9216018" y="3607657"/>
                  <a:pt x="9229120" y="3650166"/>
                  <a:pt x="9236982" y="3693329"/>
                </a:cubicBezTo>
                <a:cubicBezTo>
                  <a:pt x="9243534" y="3737146"/>
                  <a:pt x="9252052" y="3780962"/>
                  <a:pt x="9256638" y="3824779"/>
                </a:cubicBezTo>
                <a:lnTo>
                  <a:pt x="9151810" y="3834589"/>
                </a:lnTo>
                <a:cubicBezTo>
                  <a:pt x="9147224" y="3794042"/>
                  <a:pt x="9140018" y="3753495"/>
                  <a:pt x="9134120" y="3713602"/>
                </a:cubicBezTo>
                <a:cubicBezTo>
                  <a:pt x="9126914" y="3673710"/>
                  <a:pt x="9114466" y="3633817"/>
                  <a:pt x="9104638" y="3594578"/>
                </a:cubicBezTo>
                <a:close/>
                <a:moveTo>
                  <a:pt x="9036060" y="3207336"/>
                </a:moveTo>
                <a:lnTo>
                  <a:pt x="9070456" y="3264341"/>
                </a:lnTo>
                <a:cubicBezTo>
                  <a:pt x="9081488" y="3283343"/>
                  <a:pt x="9094466" y="3301690"/>
                  <a:pt x="9102904" y="3322657"/>
                </a:cubicBezTo>
                <a:lnTo>
                  <a:pt x="9132106" y="3382283"/>
                </a:lnTo>
                <a:cubicBezTo>
                  <a:pt x="9141192" y="3402596"/>
                  <a:pt x="9152224" y="3422253"/>
                  <a:pt x="9158714" y="3443220"/>
                </a:cubicBezTo>
                <a:lnTo>
                  <a:pt x="9062018" y="3483190"/>
                </a:lnTo>
                <a:cubicBezTo>
                  <a:pt x="9056178" y="3462877"/>
                  <a:pt x="9045796" y="3445186"/>
                  <a:pt x="9037358" y="3426839"/>
                </a:cubicBezTo>
                <a:lnTo>
                  <a:pt x="9011400" y="3371144"/>
                </a:lnTo>
                <a:cubicBezTo>
                  <a:pt x="9002964" y="3352143"/>
                  <a:pt x="8991282" y="3335107"/>
                  <a:pt x="8980900" y="3317415"/>
                </a:cubicBezTo>
                <a:lnTo>
                  <a:pt x="8949100" y="3264996"/>
                </a:lnTo>
                <a:close/>
                <a:moveTo>
                  <a:pt x="8775094" y="2910664"/>
                </a:moveTo>
                <a:cubicBezTo>
                  <a:pt x="8807104" y="2941321"/>
                  <a:pt x="8841728" y="2969369"/>
                  <a:pt x="8871778" y="3001984"/>
                </a:cubicBezTo>
                <a:lnTo>
                  <a:pt x="8916854" y="3050905"/>
                </a:lnTo>
                <a:cubicBezTo>
                  <a:pt x="8931226" y="3067212"/>
                  <a:pt x="8947556" y="3082867"/>
                  <a:pt x="8959968" y="3101131"/>
                </a:cubicBezTo>
                <a:lnTo>
                  <a:pt x="8878310" y="3166359"/>
                </a:lnTo>
                <a:cubicBezTo>
                  <a:pt x="8867206" y="3149400"/>
                  <a:pt x="8852180" y="3135702"/>
                  <a:pt x="8838462" y="3120047"/>
                </a:cubicBezTo>
                <a:lnTo>
                  <a:pt x="8797306" y="3074387"/>
                </a:lnTo>
                <a:cubicBezTo>
                  <a:pt x="8769216" y="3044382"/>
                  <a:pt x="8737206" y="3018943"/>
                  <a:pt x="8707156" y="2990895"/>
                </a:cubicBezTo>
                <a:close/>
                <a:moveTo>
                  <a:pt x="8440658" y="2703283"/>
                </a:moveTo>
                <a:cubicBezTo>
                  <a:pt x="8479748" y="2722862"/>
                  <a:pt x="8520792" y="2740483"/>
                  <a:pt x="8559232" y="2762020"/>
                </a:cubicBezTo>
                <a:cubicBezTo>
                  <a:pt x="8597018" y="2786168"/>
                  <a:pt x="8636108" y="2807053"/>
                  <a:pt x="8671940" y="2832506"/>
                </a:cubicBezTo>
                <a:lnTo>
                  <a:pt x="8612002" y="2918654"/>
                </a:lnTo>
                <a:cubicBezTo>
                  <a:pt x="8579428" y="2894506"/>
                  <a:pt x="8542944" y="2875580"/>
                  <a:pt x="8508414" y="2853390"/>
                </a:cubicBezTo>
                <a:cubicBezTo>
                  <a:pt x="8473232" y="2833158"/>
                  <a:pt x="8435446" y="2817495"/>
                  <a:pt x="8398962" y="2799221"/>
                </a:cubicBezTo>
                <a:close/>
                <a:moveTo>
                  <a:pt x="4254208" y="2631277"/>
                </a:moveTo>
                <a:lnTo>
                  <a:pt x="4509900" y="2631277"/>
                </a:lnTo>
                <a:lnTo>
                  <a:pt x="4509900" y="2737185"/>
                </a:lnTo>
                <a:lnTo>
                  <a:pt x="4254208" y="2737185"/>
                </a:lnTo>
                <a:close/>
                <a:moveTo>
                  <a:pt x="3871126" y="2631277"/>
                </a:moveTo>
                <a:lnTo>
                  <a:pt x="4126822" y="2631277"/>
                </a:lnTo>
                <a:lnTo>
                  <a:pt x="4126822" y="2737185"/>
                </a:lnTo>
                <a:lnTo>
                  <a:pt x="3871126" y="2737185"/>
                </a:lnTo>
                <a:close/>
                <a:moveTo>
                  <a:pt x="3490926" y="2631277"/>
                </a:moveTo>
                <a:lnTo>
                  <a:pt x="3746622" y="2631277"/>
                </a:lnTo>
                <a:lnTo>
                  <a:pt x="3746622" y="2737185"/>
                </a:lnTo>
                <a:lnTo>
                  <a:pt x="3490926" y="2737185"/>
                </a:lnTo>
                <a:close/>
                <a:moveTo>
                  <a:pt x="3110726" y="2631277"/>
                </a:moveTo>
                <a:lnTo>
                  <a:pt x="3366420" y="2631277"/>
                </a:lnTo>
                <a:lnTo>
                  <a:pt x="3366420" y="2737185"/>
                </a:lnTo>
                <a:lnTo>
                  <a:pt x="3110726" y="2737185"/>
                </a:lnTo>
                <a:close/>
                <a:moveTo>
                  <a:pt x="2730526" y="2631277"/>
                </a:moveTo>
                <a:lnTo>
                  <a:pt x="2986220" y="2631277"/>
                </a:lnTo>
                <a:lnTo>
                  <a:pt x="2986220" y="2737185"/>
                </a:lnTo>
                <a:lnTo>
                  <a:pt x="2730526" y="2737185"/>
                </a:lnTo>
                <a:close/>
                <a:moveTo>
                  <a:pt x="2350327" y="2631277"/>
                </a:moveTo>
                <a:lnTo>
                  <a:pt x="2606023" y="2631277"/>
                </a:lnTo>
                <a:lnTo>
                  <a:pt x="2606023" y="2737185"/>
                </a:lnTo>
                <a:lnTo>
                  <a:pt x="2350327" y="2737185"/>
                </a:lnTo>
                <a:close/>
                <a:moveTo>
                  <a:pt x="1970127" y="2631277"/>
                </a:moveTo>
                <a:lnTo>
                  <a:pt x="2225821" y="2631277"/>
                </a:lnTo>
                <a:lnTo>
                  <a:pt x="2225821" y="2737185"/>
                </a:lnTo>
                <a:lnTo>
                  <a:pt x="1970127" y="2737185"/>
                </a:lnTo>
                <a:close/>
                <a:moveTo>
                  <a:pt x="1587048" y="2631277"/>
                </a:moveTo>
                <a:lnTo>
                  <a:pt x="1842740" y="2631277"/>
                </a:lnTo>
                <a:lnTo>
                  <a:pt x="1842740" y="2737185"/>
                </a:lnTo>
                <a:lnTo>
                  <a:pt x="1587048" y="2737185"/>
                </a:lnTo>
                <a:close/>
                <a:moveTo>
                  <a:pt x="1213506" y="2622634"/>
                </a:moveTo>
                <a:cubicBezTo>
                  <a:pt x="1295210" y="2631695"/>
                  <a:pt x="1376261" y="2633637"/>
                  <a:pt x="1462540" y="2632990"/>
                </a:cubicBezTo>
                <a:lnTo>
                  <a:pt x="1462540" y="2736551"/>
                </a:lnTo>
                <a:cubicBezTo>
                  <a:pt x="1378875" y="2737198"/>
                  <a:pt x="1288674" y="2735257"/>
                  <a:pt x="1201087" y="2725548"/>
                </a:cubicBezTo>
                <a:close/>
                <a:moveTo>
                  <a:pt x="8060657" y="2599592"/>
                </a:moveTo>
                <a:lnTo>
                  <a:pt x="8126119" y="2609452"/>
                </a:lnTo>
                <a:cubicBezTo>
                  <a:pt x="8148376" y="2613396"/>
                  <a:pt x="8170634" y="2615368"/>
                  <a:pt x="8192236" y="2621941"/>
                </a:cubicBezTo>
                <a:lnTo>
                  <a:pt x="8256388" y="2639032"/>
                </a:lnTo>
                <a:cubicBezTo>
                  <a:pt x="8277990" y="2644948"/>
                  <a:pt x="8299592" y="2648892"/>
                  <a:pt x="8320540" y="2657437"/>
                </a:cubicBezTo>
                <a:lnTo>
                  <a:pt x="8287810" y="2757352"/>
                </a:lnTo>
                <a:cubicBezTo>
                  <a:pt x="8268826" y="2749464"/>
                  <a:pt x="8248532" y="2746178"/>
                  <a:pt x="8228240" y="2740262"/>
                </a:cubicBezTo>
                <a:lnTo>
                  <a:pt x="8168670" y="2725143"/>
                </a:lnTo>
                <a:cubicBezTo>
                  <a:pt x="8149031" y="2719227"/>
                  <a:pt x="8128738" y="2716598"/>
                  <a:pt x="8108444" y="2713968"/>
                </a:cubicBezTo>
                <a:lnTo>
                  <a:pt x="8047565" y="2704108"/>
                </a:lnTo>
                <a:close/>
                <a:moveTo>
                  <a:pt x="7673125" y="2589389"/>
                </a:moveTo>
                <a:lnTo>
                  <a:pt x="7800648" y="2589389"/>
                </a:lnTo>
                <a:cubicBezTo>
                  <a:pt x="7843590" y="2590049"/>
                  <a:pt x="7884580" y="2588071"/>
                  <a:pt x="7928822" y="2591367"/>
                </a:cubicBezTo>
                <a:lnTo>
                  <a:pt x="7926220" y="2696862"/>
                </a:lnTo>
                <a:cubicBezTo>
                  <a:pt x="7886531" y="2693566"/>
                  <a:pt x="7842289" y="2695544"/>
                  <a:pt x="7800648" y="2695544"/>
                </a:cubicBezTo>
                <a:lnTo>
                  <a:pt x="7673125" y="2695544"/>
                </a:lnTo>
                <a:close/>
                <a:moveTo>
                  <a:pt x="7292925" y="2588070"/>
                </a:moveTo>
                <a:lnTo>
                  <a:pt x="7548621" y="2588070"/>
                </a:lnTo>
                <a:lnTo>
                  <a:pt x="7548621" y="2693984"/>
                </a:lnTo>
                <a:lnTo>
                  <a:pt x="7292925" y="2693984"/>
                </a:lnTo>
                <a:close/>
                <a:moveTo>
                  <a:pt x="6912726" y="2588070"/>
                </a:moveTo>
                <a:lnTo>
                  <a:pt x="7168422" y="2588070"/>
                </a:lnTo>
                <a:lnTo>
                  <a:pt x="7168422" y="2693984"/>
                </a:lnTo>
                <a:lnTo>
                  <a:pt x="6912726" y="2693984"/>
                </a:lnTo>
                <a:close/>
                <a:moveTo>
                  <a:pt x="6532526" y="2588070"/>
                </a:moveTo>
                <a:lnTo>
                  <a:pt x="6788220" y="2588070"/>
                </a:lnTo>
                <a:lnTo>
                  <a:pt x="6788220" y="2693984"/>
                </a:lnTo>
                <a:lnTo>
                  <a:pt x="6532526" y="2693984"/>
                </a:lnTo>
                <a:close/>
                <a:moveTo>
                  <a:pt x="6149447" y="2588070"/>
                </a:moveTo>
                <a:lnTo>
                  <a:pt x="6405141" y="2588070"/>
                </a:lnTo>
                <a:lnTo>
                  <a:pt x="6405141" y="2693984"/>
                </a:lnTo>
                <a:lnTo>
                  <a:pt x="6149447" y="2693984"/>
                </a:lnTo>
                <a:close/>
                <a:moveTo>
                  <a:pt x="5772126" y="2588070"/>
                </a:moveTo>
                <a:lnTo>
                  <a:pt x="6027820" y="2588070"/>
                </a:lnTo>
                <a:lnTo>
                  <a:pt x="6027820" y="2693984"/>
                </a:lnTo>
                <a:lnTo>
                  <a:pt x="5772126" y="2693984"/>
                </a:lnTo>
                <a:close/>
                <a:moveTo>
                  <a:pt x="5389047" y="2588070"/>
                </a:moveTo>
                <a:lnTo>
                  <a:pt x="5644739" y="2588070"/>
                </a:lnTo>
                <a:lnTo>
                  <a:pt x="5644739" y="2693984"/>
                </a:lnTo>
                <a:lnTo>
                  <a:pt x="5389047" y="2693984"/>
                </a:lnTo>
                <a:close/>
                <a:moveTo>
                  <a:pt x="5008848" y="2588070"/>
                </a:moveTo>
                <a:lnTo>
                  <a:pt x="5264542" y="2588070"/>
                </a:lnTo>
                <a:lnTo>
                  <a:pt x="5264542" y="2693984"/>
                </a:lnTo>
                <a:lnTo>
                  <a:pt x="5008848" y="2693984"/>
                </a:lnTo>
                <a:close/>
                <a:moveTo>
                  <a:pt x="4628648" y="2588070"/>
                </a:moveTo>
                <a:lnTo>
                  <a:pt x="4884338" y="2588070"/>
                </a:lnTo>
                <a:lnTo>
                  <a:pt x="4884338" y="2693984"/>
                </a:lnTo>
                <a:lnTo>
                  <a:pt x="4628648" y="2693984"/>
                </a:lnTo>
                <a:close/>
                <a:moveTo>
                  <a:pt x="862822" y="2524704"/>
                </a:moveTo>
                <a:cubicBezTo>
                  <a:pt x="900170" y="2541711"/>
                  <a:pt x="939484" y="2553486"/>
                  <a:pt x="977488" y="2567877"/>
                </a:cubicBezTo>
                <a:cubicBezTo>
                  <a:pt x="1016802" y="2581614"/>
                  <a:pt x="1056771" y="2588809"/>
                  <a:pt x="1096741" y="2600583"/>
                </a:cubicBezTo>
                <a:lnTo>
                  <a:pt x="1073808" y="2702629"/>
                </a:lnTo>
                <a:cubicBezTo>
                  <a:pt x="1031217" y="2690854"/>
                  <a:pt x="987317" y="2682350"/>
                  <a:pt x="945382" y="2667959"/>
                </a:cubicBezTo>
                <a:cubicBezTo>
                  <a:pt x="903447" y="2651606"/>
                  <a:pt x="860856" y="2638523"/>
                  <a:pt x="820887" y="2620862"/>
                </a:cubicBezTo>
                <a:close/>
                <a:moveTo>
                  <a:pt x="554296" y="2331725"/>
                </a:moveTo>
                <a:cubicBezTo>
                  <a:pt x="585108" y="2359327"/>
                  <a:pt x="619853" y="2381672"/>
                  <a:pt x="651975" y="2407302"/>
                </a:cubicBezTo>
                <a:cubicBezTo>
                  <a:pt x="685409" y="2430961"/>
                  <a:pt x="722121" y="2450677"/>
                  <a:pt x="756865" y="2472364"/>
                </a:cubicBezTo>
                <a:lnTo>
                  <a:pt x="705731" y="2564372"/>
                </a:lnTo>
                <a:cubicBezTo>
                  <a:pt x="668364" y="2540713"/>
                  <a:pt x="629030" y="2519025"/>
                  <a:pt x="592319" y="2494052"/>
                </a:cubicBezTo>
                <a:cubicBezTo>
                  <a:pt x="556918" y="2467107"/>
                  <a:pt x="520207" y="2441476"/>
                  <a:pt x="486773" y="2412560"/>
                </a:cubicBezTo>
                <a:close/>
                <a:moveTo>
                  <a:pt x="312287" y="2060976"/>
                </a:moveTo>
                <a:cubicBezTo>
                  <a:pt x="334520" y="2096220"/>
                  <a:pt x="360676" y="2126896"/>
                  <a:pt x="384871" y="2160183"/>
                </a:cubicBezTo>
                <a:cubicBezTo>
                  <a:pt x="410373" y="2192817"/>
                  <a:pt x="439145" y="2221535"/>
                  <a:pt x="465955" y="2252211"/>
                </a:cubicBezTo>
                <a:lnTo>
                  <a:pt x="391410" y="2325311"/>
                </a:lnTo>
                <a:cubicBezTo>
                  <a:pt x="361984" y="2292024"/>
                  <a:pt x="330597" y="2260696"/>
                  <a:pt x="303133" y="2226104"/>
                </a:cubicBezTo>
                <a:cubicBezTo>
                  <a:pt x="276976" y="2190206"/>
                  <a:pt x="248205" y="2156267"/>
                  <a:pt x="224664" y="2118412"/>
                </a:cubicBezTo>
                <a:close/>
                <a:moveTo>
                  <a:pt x="157671" y="1729740"/>
                </a:moveTo>
                <a:cubicBezTo>
                  <a:pt x="168717" y="1768307"/>
                  <a:pt x="184961" y="1806875"/>
                  <a:pt x="198607" y="1845442"/>
                </a:cubicBezTo>
                <a:cubicBezTo>
                  <a:pt x="212901" y="1883356"/>
                  <a:pt x="232394" y="1919309"/>
                  <a:pt x="249938" y="1956569"/>
                </a:cubicBezTo>
                <a:lnTo>
                  <a:pt x="157671" y="2005595"/>
                </a:lnTo>
                <a:cubicBezTo>
                  <a:pt x="139478" y="1965067"/>
                  <a:pt x="118035" y="1925845"/>
                  <a:pt x="101791" y="1885317"/>
                </a:cubicBezTo>
                <a:cubicBezTo>
                  <a:pt x="87496" y="1842827"/>
                  <a:pt x="69953" y="1802299"/>
                  <a:pt x="57607" y="1759809"/>
                </a:cubicBezTo>
                <a:close/>
                <a:moveTo>
                  <a:pt x="0" y="1369703"/>
                </a:moveTo>
                <a:lnTo>
                  <a:pt x="104739" y="1369703"/>
                </a:lnTo>
                <a:lnTo>
                  <a:pt x="111286" y="1492056"/>
                </a:lnTo>
                <a:cubicBezTo>
                  <a:pt x="115868" y="1532622"/>
                  <a:pt x="123069" y="1573187"/>
                  <a:pt x="128960" y="1613753"/>
                </a:cubicBezTo>
                <a:lnTo>
                  <a:pt x="26185" y="1634036"/>
                </a:lnTo>
                <a:cubicBezTo>
                  <a:pt x="19639" y="1590199"/>
                  <a:pt x="11783" y="1546363"/>
                  <a:pt x="6546" y="1502525"/>
                </a:cubicBezTo>
                <a:close/>
                <a:moveTo>
                  <a:pt x="59309" y="977983"/>
                </a:moveTo>
                <a:lnTo>
                  <a:pt x="160640" y="1007995"/>
                </a:lnTo>
                <a:cubicBezTo>
                  <a:pt x="151428" y="1047790"/>
                  <a:pt x="138926" y="1086935"/>
                  <a:pt x="131030" y="1126731"/>
                </a:cubicBezTo>
                <a:cubicBezTo>
                  <a:pt x="125108" y="1167181"/>
                  <a:pt x="117870" y="1207630"/>
                  <a:pt x="113264" y="1248080"/>
                </a:cubicBezTo>
                <a:lnTo>
                  <a:pt x="8643" y="1238292"/>
                </a:lnTo>
                <a:cubicBezTo>
                  <a:pt x="13249" y="1194582"/>
                  <a:pt x="21145" y="1150871"/>
                  <a:pt x="27725" y="1107159"/>
                </a:cubicBezTo>
                <a:cubicBezTo>
                  <a:pt x="36279" y="1063448"/>
                  <a:pt x="49439" y="1021042"/>
                  <a:pt x="59309" y="977983"/>
                </a:cubicBezTo>
                <a:close/>
                <a:moveTo>
                  <a:pt x="223193" y="620825"/>
                </a:moveTo>
                <a:lnTo>
                  <a:pt x="310422" y="678486"/>
                </a:lnTo>
                <a:lnTo>
                  <a:pt x="278525" y="731560"/>
                </a:lnTo>
                <a:cubicBezTo>
                  <a:pt x="268760" y="749251"/>
                  <a:pt x="257043" y="765631"/>
                  <a:pt x="248581" y="784634"/>
                </a:cubicBezTo>
                <a:lnTo>
                  <a:pt x="221891" y="840328"/>
                </a:lnTo>
                <a:cubicBezTo>
                  <a:pt x="213429" y="858676"/>
                  <a:pt x="203013" y="877021"/>
                  <a:pt x="197154" y="896678"/>
                </a:cubicBezTo>
                <a:lnTo>
                  <a:pt x="100812" y="856710"/>
                </a:lnTo>
                <a:cubicBezTo>
                  <a:pt x="107322" y="835742"/>
                  <a:pt x="118388" y="816085"/>
                  <a:pt x="127501" y="795773"/>
                </a:cubicBezTo>
                <a:lnTo>
                  <a:pt x="156144" y="736146"/>
                </a:lnTo>
                <a:cubicBezTo>
                  <a:pt x="165257" y="715834"/>
                  <a:pt x="178277" y="696832"/>
                  <a:pt x="189343" y="677830"/>
                </a:cubicBezTo>
                <a:close/>
                <a:moveTo>
                  <a:pt x="487959" y="324154"/>
                </a:moveTo>
                <a:lnTo>
                  <a:pt x="555246" y="403936"/>
                </a:lnTo>
                <a:cubicBezTo>
                  <a:pt x="525196" y="432056"/>
                  <a:pt x="493839" y="458212"/>
                  <a:pt x="465748" y="487641"/>
                </a:cubicBezTo>
                <a:lnTo>
                  <a:pt x="424593" y="533417"/>
                </a:lnTo>
                <a:cubicBezTo>
                  <a:pt x="410874" y="548457"/>
                  <a:pt x="395849" y="562844"/>
                  <a:pt x="384090" y="579848"/>
                </a:cubicBezTo>
                <a:lnTo>
                  <a:pt x="302432" y="514452"/>
                </a:lnTo>
                <a:cubicBezTo>
                  <a:pt x="315497" y="496141"/>
                  <a:pt x="331176" y="480446"/>
                  <a:pt x="346201" y="464099"/>
                </a:cubicBezTo>
                <a:lnTo>
                  <a:pt x="390623" y="414397"/>
                </a:lnTo>
                <a:cubicBezTo>
                  <a:pt x="421326" y="382356"/>
                  <a:pt x="455296" y="354236"/>
                  <a:pt x="487959" y="324154"/>
                </a:cubicBezTo>
                <a:close/>
                <a:moveTo>
                  <a:pt x="821744" y="116772"/>
                </a:moveTo>
                <a:lnTo>
                  <a:pt x="863440" y="212712"/>
                </a:lnTo>
                <a:cubicBezTo>
                  <a:pt x="826956" y="230984"/>
                  <a:pt x="789169" y="246649"/>
                  <a:pt x="753988" y="266879"/>
                </a:cubicBezTo>
                <a:cubicBezTo>
                  <a:pt x="719459" y="289069"/>
                  <a:pt x="682975" y="307995"/>
                  <a:pt x="649749" y="332143"/>
                </a:cubicBezTo>
                <a:lnTo>
                  <a:pt x="590463" y="245994"/>
                </a:lnTo>
                <a:cubicBezTo>
                  <a:pt x="625644" y="220543"/>
                  <a:pt x="665385" y="199658"/>
                  <a:pt x="702520" y="176163"/>
                </a:cubicBezTo>
                <a:cubicBezTo>
                  <a:pt x="740958" y="153973"/>
                  <a:pt x="782003" y="136351"/>
                  <a:pt x="821744" y="116772"/>
                </a:cubicBezTo>
                <a:close/>
                <a:moveTo>
                  <a:pt x="1202364" y="13082"/>
                </a:moveTo>
                <a:lnTo>
                  <a:pt x="1214832" y="117598"/>
                </a:lnTo>
                <a:lnTo>
                  <a:pt x="1153807" y="126801"/>
                </a:lnTo>
                <a:cubicBezTo>
                  <a:pt x="1133465" y="130745"/>
                  <a:pt x="1113124" y="132716"/>
                  <a:pt x="1093438" y="138633"/>
                </a:cubicBezTo>
                <a:lnTo>
                  <a:pt x="1033726" y="154408"/>
                </a:lnTo>
                <a:cubicBezTo>
                  <a:pt x="1014040" y="159668"/>
                  <a:pt x="993042" y="162953"/>
                  <a:pt x="974669" y="170842"/>
                </a:cubicBezTo>
                <a:lnTo>
                  <a:pt x="941860" y="70927"/>
                </a:lnTo>
                <a:cubicBezTo>
                  <a:pt x="962202" y="62381"/>
                  <a:pt x="984512" y="58437"/>
                  <a:pt x="1005510" y="51863"/>
                </a:cubicBezTo>
                <a:lnTo>
                  <a:pt x="1070472" y="35431"/>
                </a:lnTo>
                <a:cubicBezTo>
                  <a:pt x="1092126" y="29514"/>
                  <a:pt x="1113780" y="26885"/>
                  <a:pt x="1136090" y="22941"/>
                </a:cubicBezTo>
                <a:close/>
                <a:moveTo>
                  <a:pt x="4378059" y="1561"/>
                </a:moveTo>
                <a:lnTo>
                  <a:pt x="4633753" y="1561"/>
                </a:lnTo>
                <a:lnTo>
                  <a:pt x="4633753" y="107476"/>
                </a:lnTo>
                <a:lnTo>
                  <a:pt x="4378059" y="107476"/>
                </a:lnTo>
                <a:close/>
                <a:moveTo>
                  <a:pt x="3997859" y="1561"/>
                </a:moveTo>
                <a:lnTo>
                  <a:pt x="4253553" y="1561"/>
                </a:lnTo>
                <a:lnTo>
                  <a:pt x="4253553" y="107476"/>
                </a:lnTo>
                <a:lnTo>
                  <a:pt x="3997859" y="107476"/>
                </a:lnTo>
                <a:close/>
                <a:moveTo>
                  <a:pt x="3617660" y="1561"/>
                </a:moveTo>
                <a:lnTo>
                  <a:pt x="3873352" y="1561"/>
                </a:lnTo>
                <a:lnTo>
                  <a:pt x="3873352" y="107476"/>
                </a:lnTo>
                <a:lnTo>
                  <a:pt x="3617660" y="107476"/>
                </a:lnTo>
                <a:close/>
                <a:moveTo>
                  <a:pt x="3237460" y="1561"/>
                </a:moveTo>
                <a:lnTo>
                  <a:pt x="3493152" y="1561"/>
                </a:lnTo>
                <a:lnTo>
                  <a:pt x="3493152" y="107476"/>
                </a:lnTo>
                <a:lnTo>
                  <a:pt x="3237460" y="107476"/>
                </a:lnTo>
                <a:close/>
                <a:moveTo>
                  <a:pt x="2854381" y="1561"/>
                </a:moveTo>
                <a:lnTo>
                  <a:pt x="3110073" y="1561"/>
                </a:lnTo>
                <a:lnTo>
                  <a:pt x="3110073" y="107476"/>
                </a:lnTo>
                <a:lnTo>
                  <a:pt x="2854381" y="107476"/>
                </a:lnTo>
                <a:close/>
                <a:moveTo>
                  <a:pt x="2474181" y="1561"/>
                </a:moveTo>
                <a:lnTo>
                  <a:pt x="2729873" y="1561"/>
                </a:lnTo>
                <a:lnTo>
                  <a:pt x="2729873" y="107476"/>
                </a:lnTo>
                <a:lnTo>
                  <a:pt x="2474181" y="107476"/>
                </a:lnTo>
                <a:close/>
                <a:moveTo>
                  <a:pt x="2093982" y="1561"/>
                </a:moveTo>
                <a:lnTo>
                  <a:pt x="2349674" y="1561"/>
                </a:lnTo>
                <a:lnTo>
                  <a:pt x="2349674" y="107475"/>
                </a:lnTo>
                <a:lnTo>
                  <a:pt x="2093982" y="107475"/>
                </a:lnTo>
                <a:close/>
                <a:moveTo>
                  <a:pt x="1713782" y="1561"/>
                </a:moveTo>
                <a:lnTo>
                  <a:pt x="1969474" y="1561"/>
                </a:lnTo>
                <a:lnTo>
                  <a:pt x="1969474" y="107475"/>
                </a:lnTo>
                <a:lnTo>
                  <a:pt x="1713782" y="107475"/>
                </a:lnTo>
                <a:close/>
                <a:moveTo>
                  <a:pt x="1395843" y="0"/>
                </a:moveTo>
                <a:cubicBezTo>
                  <a:pt x="1417070" y="0"/>
                  <a:pt x="1438053" y="329"/>
                  <a:pt x="1459524" y="0"/>
                </a:cubicBezTo>
                <a:lnTo>
                  <a:pt x="1586396" y="0"/>
                </a:lnTo>
                <a:lnTo>
                  <a:pt x="1586396" y="106154"/>
                </a:lnTo>
                <a:lnTo>
                  <a:pt x="1459524" y="106154"/>
                </a:lnTo>
                <a:cubicBezTo>
                  <a:pt x="1417233" y="106813"/>
                  <a:pt x="1373641" y="104835"/>
                  <a:pt x="1333952" y="107473"/>
                </a:cubicBezTo>
                <a:lnTo>
                  <a:pt x="1330699" y="1978"/>
                </a:lnTo>
                <a:cubicBezTo>
                  <a:pt x="1353146" y="329"/>
                  <a:pt x="1374616" y="0"/>
                  <a:pt x="1395843" y="0"/>
                </a:cubicBezTo>
                <a:close/>
              </a:path>
            </a:pathLst>
          </a:custGeom>
          <a:solidFill>
            <a:srgbClr val="60606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85">
            <a:extLst>
              <a:ext uri="{FF2B5EF4-FFF2-40B4-BE49-F238E27FC236}">
                <a16:creationId xmlns:a16="http://schemas.microsoft.com/office/drawing/2014/main" id="{C32F49CF-42F8-914E-AF57-934DC3D90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2" y="3087108"/>
            <a:ext cx="9940377" cy="2284346"/>
          </a:xfrm>
          <a:prstGeom prst="homePlate">
            <a:avLst/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86">
            <a:extLst>
              <a:ext uri="{FF2B5EF4-FFF2-40B4-BE49-F238E27FC236}">
                <a16:creationId xmlns:a16="http://schemas.microsoft.com/office/drawing/2014/main" id="{2E09E171-23B4-FA4F-BAAB-6EEFD38ED7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2468881"/>
            <a:ext cx="2921121" cy="2284346"/>
          </a:xfrm>
          <a:custGeom>
            <a:avLst/>
            <a:gdLst>
              <a:gd name="T0" fmla="*/ 0 w 4165"/>
              <a:gd name="T1" fmla="*/ 3259 h 3260"/>
              <a:gd name="T2" fmla="*/ 4164 w 4165"/>
              <a:gd name="T3" fmla="*/ 3259 h 3260"/>
              <a:gd name="T4" fmla="*/ 4164 w 4165"/>
              <a:gd name="T5" fmla="*/ 0 h 3260"/>
              <a:gd name="T6" fmla="*/ 0 w 4165"/>
              <a:gd name="T7" fmla="*/ 0 h 3260"/>
              <a:gd name="T8" fmla="*/ 0 w 4165"/>
              <a:gd name="T9" fmla="*/ 3259 h 326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60">
                <a:moveTo>
                  <a:pt x="0" y="3259"/>
                </a:moveTo>
                <a:lnTo>
                  <a:pt x="4164" y="3259"/>
                </a:lnTo>
                <a:lnTo>
                  <a:pt x="4164" y="0"/>
                </a:lnTo>
                <a:lnTo>
                  <a:pt x="0" y="0"/>
                </a:lnTo>
                <a:lnTo>
                  <a:pt x="0" y="3259"/>
                </a:lnTo>
              </a:path>
            </a:pathLst>
          </a:custGeom>
          <a:solidFill>
            <a:schemeClr val="accent1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87">
            <a:extLst>
              <a:ext uri="{FF2B5EF4-FFF2-40B4-BE49-F238E27FC236}">
                <a16:creationId xmlns:a16="http://schemas.microsoft.com/office/drawing/2014/main" id="{62844530-6958-0347-BDBC-17574D5DCB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3" y="4753227"/>
            <a:ext cx="1848497" cy="618226"/>
          </a:xfrm>
          <a:custGeom>
            <a:avLst/>
            <a:gdLst>
              <a:gd name="T0" fmla="*/ 0 w 2637"/>
              <a:gd name="T1" fmla="*/ 882 h 883"/>
              <a:gd name="T2" fmla="*/ 2636 w 2637"/>
              <a:gd name="T3" fmla="*/ 0 h 883"/>
              <a:gd name="T4" fmla="*/ 0 w 2637"/>
              <a:gd name="T5" fmla="*/ 0 h 883"/>
              <a:gd name="T6" fmla="*/ 0 w 2637"/>
              <a:gd name="T7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3">
                <a:moveTo>
                  <a:pt x="0" y="882"/>
                </a:moveTo>
                <a:lnTo>
                  <a:pt x="2636" y="0"/>
                </a:lnTo>
                <a:lnTo>
                  <a:pt x="0" y="0"/>
                </a:lnTo>
                <a:lnTo>
                  <a:pt x="0" y="88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88">
            <a:extLst>
              <a:ext uri="{FF2B5EF4-FFF2-40B4-BE49-F238E27FC236}">
                <a16:creationId xmlns:a16="http://schemas.microsoft.com/office/drawing/2014/main" id="{D4248D21-70E5-344D-9158-296D7627313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8619" y="3590963"/>
            <a:ext cx="1282819" cy="1282820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9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8" y="0"/>
                  <a:pt x="913" y="0"/>
                </a:cubicBezTo>
                <a:lnTo>
                  <a:pt x="913" y="0"/>
                </a:lnTo>
                <a:cubicBezTo>
                  <a:pt x="409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89">
            <a:extLst>
              <a:ext uri="{FF2B5EF4-FFF2-40B4-BE49-F238E27FC236}">
                <a16:creationId xmlns:a16="http://schemas.microsoft.com/office/drawing/2014/main" id="{1F6C10B7-C329-E64C-A19D-C9A5CC4F5F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1987" y="3654332"/>
            <a:ext cx="1156083" cy="1156083"/>
          </a:xfrm>
          <a:custGeom>
            <a:avLst/>
            <a:gdLst>
              <a:gd name="T0" fmla="*/ 823 w 1648"/>
              <a:gd name="T1" fmla="*/ 136 h 1649"/>
              <a:gd name="T2" fmla="*/ 823 w 1648"/>
              <a:gd name="T3" fmla="*/ 136 h 1649"/>
              <a:gd name="T4" fmla="*/ 136 w 1648"/>
              <a:gd name="T5" fmla="*/ 824 h 1649"/>
              <a:gd name="T6" fmla="*/ 136 w 1648"/>
              <a:gd name="T7" fmla="*/ 824 h 1649"/>
              <a:gd name="T8" fmla="*/ 823 w 1648"/>
              <a:gd name="T9" fmla="*/ 1512 h 1649"/>
              <a:gd name="T10" fmla="*/ 823 w 1648"/>
              <a:gd name="T11" fmla="*/ 1512 h 1649"/>
              <a:gd name="T12" fmla="*/ 1511 w 1648"/>
              <a:gd name="T13" fmla="*/ 824 h 1649"/>
              <a:gd name="T14" fmla="*/ 1511 w 1648"/>
              <a:gd name="T15" fmla="*/ 824 h 1649"/>
              <a:gd name="T16" fmla="*/ 823 w 1648"/>
              <a:gd name="T17" fmla="*/ 136 h 1649"/>
              <a:gd name="T18" fmla="*/ 823 w 1648"/>
              <a:gd name="T19" fmla="*/ 1648 h 1649"/>
              <a:gd name="T20" fmla="*/ 823 w 1648"/>
              <a:gd name="T21" fmla="*/ 1648 h 1649"/>
              <a:gd name="T22" fmla="*/ 0 w 1648"/>
              <a:gd name="T23" fmla="*/ 824 h 1649"/>
              <a:gd name="T24" fmla="*/ 0 w 1648"/>
              <a:gd name="T25" fmla="*/ 824 h 1649"/>
              <a:gd name="T26" fmla="*/ 823 w 1648"/>
              <a:gd name="T27" fmla="*/ 0 h 1649"/>
              <a:gd name="T28" fmla="*/ 823 w 1648"/>
              <a:gd name="T29" fmla="*/ 0 h 1649"/>
              <a:gd name="T30" fmla="*/ 1647 w 1648"/>
              <a:gd name="T31" fmla="*/ 824 h 1649"/>
              <a:gd name="T32" fmla="*/ 1647 w 1648"/>
              <a:gd name="T33" fmla="*/ 824 h 1649"/>
              <a:gd name="T34" fmla="*/ 823 w 1648"/>
              <a:gd name="T35" fmla="*/ 1648 h 1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9">
                <a:moveTo>
                  <a:pt x="823" y="136"/>
                </a:moveTo>
                <a:lnTo>
                  <a:pt x="823" y="136"/>
                </a:lnTo>
                <a:cubicBezTo>
                  <a:pt x="445" y="136"/>
                  <a:pt x="136" y="445"/>
                  <a:pt x="136" y="824"/>
                </a:cubicBezTo>
                <a:lnTo>
                  <a:pt x="136" y="824"/>
                </a:lnTo>
                <a:cubicBezTo>
                  <a:pt x="136" y="1203"/>
                  <a:pt x="445" y="1512"/>
                  <a:pt x="823" y="1512"/>
                </a:cubicBezTo>
                <a:lnTo>
                  <a:pt x="823" y="1512"/>
                </a:lnTo>
                <a:cubicBezTo>
                  <a:pt x="1203" y="1512"/>
                  <a:pt x="1511" y="1203"/>
                  <a:pt x="1511" y="824"/>
                </a:cubicBezTo>
                <a:lnTo>
                  <a:pt x="1511" y="824"/>
                </a:lnTo>
                <a:cubicBezTo>
                  <a:pt x="1511" y="445"/>
                  <a:pt x="1203" y="136"/>
                  <a:pt x="823" y="136"/>
                </a:cubicBezTo>
                <a:close/>
                <a:moveTo>
                  <a:pt x="823" y="1648"/>
                </a:moveTo>
                <a:lnTo>
                  <a:pt x="823" y="1648"/>
                </a:lnTo>
                <a:cubicBezTo>
                  <a:pt x="369" y="1648"/>
                  <a:pt x="0" y="1278"/>
                  <a:pt x="0" y="824"/>
                </a:cubicBezTo>
                <a:lnTo>
                  <a:pt x="0" y="824"/>
                </a:lnTo>
                <a:cubicBezTo>
                  <a:pt x="0" y="370"/>
                  <a:pt x="369" y="0"/>
                  <a:pt x="823" y="0"/>
                </a:cubicBezTo>
                <a:lnTo>
                  <a:pt x="823" y="0"/>
                </a:lnTo>
                <a:cubicBezTo>
                  <a:pt x="1277" y="0"/>
                  <a:pt x="1647" y="370"/>
                  <a:pt x="1647" y="824"/>
                </a:cubicBezTo>
                <a:lnTo>
                  <a:pt x="1647" y="824"/>
                </a:lnTo>
                <a:cubicBezTo>
                  <a:pt x="1647" y="1278"/>
                  <a:pt x="1277" y="1648"/>
                  <a:pt x="823" y="16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90">
            <a:extLst>
              <a:ext uri="{FF2B5EF4-FFF2-40B4-BE49-F238E27FC236}">
                <a16:creationId xmlns:a16="http://schemas.microsoft.com/office/drawing/2014/main" id="{1D404550-38A6-E249-8F63-7984909329A5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38778" y="5615653"/>
            <a:ext cx="9939528" cy="2284346"/>
          </a:xfrm>
          <a:prstGeom prst="homePlate">
            <a:avLst/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91">
            <a:extLst>
              <a:ext uri="{FF2B5EF4-FFF2-40B4-BE49-F238E27FC236}">
                <a16:creationId xmlns:a16="http://schemas.microsoft.com/office/drawing/2014/main" id="{B6C6AEF2-7F6A-C043-991E-4FF9A33FAA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4997427"/>
            <a:ext cx="2921121" cy="2284346"/>
          </a:xfrm>
          <a:custGeom>
            <a:avLst/>
            <a:gdLst>
              <a:gd name="T0" fmla="*/ 4164 w 4165"/>
              <a:gd name="T1" fmla="*/ 3258 h 3259"/>
              <a:gd name="T2" fmla="*/ 0 w 4165"/>
              <a:gd name="T3" fmla="*/ 3258 h 3259"/>
              <a:gd name="T4" fmla="*/ 0 w 4165"/>
              <a:gd name="T5" fmla="*/ 0 h 3259"/>
              <a:gd name="T6" fmla="*/ 4164 w 4165"/>
              <a:gd name="T7" fmla="*/ 0 h 3259"/>
              <a:gd name="T8" fmla="*/ 4164 w 4165"/>
              <a:gd name="T9" fmla="*/ 3258 h 3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9">
                <a:moveTo>
                  <a:pt x="4164" y="3258"/>
                </a:moveTo>
                <a:lnTo>
                  <a:pt x="0" y="3258"/>
                </a:lnTo>
                <a:lnTo>
                  <a:pt x="0" y="0"/>
                </a:lnTo>
                <a:lnTo>
                  <a:pt x="4164" y="0"/>
                </a:lnTo>
                <a:lnTo>
                  <a:pt x="4164" y="3258"/>
                </a:lnTo>
              </a:path>
            </a:pathLst>
          </a:custGeom>
          <a:solidFill>
            <a:schemeClr val="accent2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2">
            <a:extLst>
              <a:ext uri="{FF2B5EF4-FFF2-40B4-BE49-F238E27FC236}">
                <a16:creationId xmlns:a16="http://schemas.microsoft.com/office/drawing/2014/main" id="{7B94AE6F-7D43-1B47-ABDA-71CAF6C2EC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9" y="7281773"/>
            <a:ext cx="1848497" cy="618226"/>
          </a:xfrm>
          <a:custGeom>
            <a:avLst/>
            <a:gdLst>
              <a:gd name="T0" fmla="*/ 2636 w 2637"/>
              <a:gd name="T1" fmla="*/ 881 h 882"/>
              <a:gd name="T2" fmla="*/ 0 w 2637"/>
              <a:gd name="T3" fmla="*/ 0 h 882"/>
              <a:gd name="T4" fmla="*/ 2636 w 2637"/>
              <a:gd name="T5" fmla="*/ 0 h 882"/>
              <a:gd name="T6" fmla="*/ 2636 w 2637"/>
              <a:gd name="T7" fmla="*/ 881 h 88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2">
                <a:moveTo>
                  <a:pt x="2636" y="881"/>
                </a:moveTo>
                <a:lnTo>
                  <a:pt x="0" y="0"/>
                </a:lnTo>
                <a:lnTo>
                  <a:pt x="2636" y="0"/>
                </a:lnTo>
                <a:lnTo>
                  <a:pt x="2636" y="881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3">
            <a:extLst>
              <a:ext uri="{FF2B5EF4-FFF2-40B4-BE49-F238E27FC236}">
                <a16:creationId xmlns:a16="http://schemas.microsoft.com/office/drawing/2014/main" id="{6F060FAF-B63D-0246-AA9D-46A7548AD9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07140" y="6110235"/>
            <a:ext cx="1282820" cy="1282819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8" y="1827"/>
                  <a:pt x="913" y="1827"/>
                </a:cubicBezTo>
                <a:lnTo>
                  <a:pt x="913" y="1827"/>
                </a:lnTo>
                <a:cubicBezTo>
                  <a:pt x="1417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7" y="0"/>
                  <a:pt x="913" y="0"/>
                </a:cubicBezTo>
                <a:lnTo>
                  <a:pt x="913" y="0"/>
                </a:lnTo>
                <a:cubicBezTo>
                  <a:pt x="408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94">
            <a:extLst>
              <a:ext uri="{FF2B5EF4-FFF2-40B4-BE49-F238E27FC236}">
                <a16:creationId xmlns:a16="http://schemas.microsoft.com/office/drawing/2014/main" id="{C408A057-B276-624E-9C6D-451278B8CC5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70509" y="6175148"/>
            <a:ext cx="1156083" cy="1152993"/>
          </a:xfrm>
          <a:custGeom>
            <a:avLst/>
            <a:gdLst>
              <a:gd name="T0" fmla="*/ 824 w 1648"/>
              <a:gd name="T1" fmla="*/ 135 h 1647"/>
              <a:gd name="T2" fmla="*/ 824 w 1648"/>
              <a:gd name="T3" fmla="*/ 135 h 1647"/>
              <a:gd name="T4" fmla="*/ 136 w 1648"/>
              <a:gd name="T5" fmla="*/ 823 h 1647"/>
              <a:gd name="T6" fmla="*/ 136 w 1648"/>
              <a:gd name="T7" fmla="*/ 823 h 1647"/>
              <a:gd name="T8" fmla="*/ 824 w 1648"/>
              <a:gd name="T9" fmla="*/ 1511 h 1647"/>
              <a:gd name="T10" fmla="*/ 824 w 1648"/>
              <a:gd name="T11" fmla="*/ 1511 h 1647"/>
              <a:gd name="T12" fmla="*/ 1512 w 1648"/>
              <a:gd name="T13" fmla="*/ 823 h 1647"/>
              <a:gd name="T14" fmla="*/ 1512 w 1648"/>
              <a:gd name="T15" fmla="*/ 823 h 1647"/>
              <a:gd name="T16" fmla="*/ 824 w 1648"/>
              <a:gd name="T17" fmla="*/ 135 h 1647"/>
              <a:gd name="T18" fmla="*/ 824 w 1648"/>
              <a:gd name="T19" fmla="*/ 1646 h 1647"/>
              <a:gd name="T20" fmla="*/ 824 w 1648"/>
              <a:gd name="T21" fmla="*/ 1646 h 1647"/>
              <a:gd name="T22" fmla="*/ 0 w 1648"/>
              <a:gd name="T23" fmla="*/ 823 h 1647"/>
              <a:gd name="T24" fmla="*/ 0 w 1648"/>
              <a:gd name="T25" fmla="*/ 823 h 1647"/>
              <a:gd name="T26" fmla="*/ 824 w 1648"/>
              <a:gd name="T27" fmla="*/ 0 h 1647"/>
              <a:gd name="T28" fmla="*/ 824 w 1648"/>
              <a:gd name="T29" fmla="*/ 0 h 1647"/>
              <a:gd name="T30" fmla="*/ 1647 w 1648"/>
              <a:gd name="T31" fmla="*/ 823 h 1647"/>
              <a:gd name="T32" fmla="*/ 1647 w 1648"/>
              <a:gd name="T33" fmla="*/ 823 h 1647"/>
              <a:gd name="T34" fmla="*/ 824 w 1648"/>
              <a:gd name="T35" fmla="*/ 1646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7">
                <a:moveTo>
                  <a:pt x="824" y="135"/>
                </a:moveTo>
                <a:lnTo>
                  <a:pt x="824" y="135"/>
                </a:lnTo>
                <a:cubicBezTo>
                  <a:pt x="445" y="135"/>
                  <a:pt x="136" y="444"/>
                  <a:pt x="136" y="823"/>
                </a:cubicBezTo>
                <a:lnTo>
                  <a:pt x="136" y="823"/>
                </a:lnTo>
                <a:cubicBezTo>
                  <a:pt x="136" y="1202"/>
                  <a:pt x="445" y="1511"/>
                  <a:pt x="824" y="1511"/>
                </a:cubicBezTo>
                <a:lnTo>
                  <a:pt x="824" y="1511"/>
                </a:lnTo>
                <a:cubicBezTo>
                  <a:pt x="1203" y="1511"/>
                  <a:pt x="1512" y="1202"/>
                  <a:pt x="1512" y="823"/>
                </a:cubicBezTo>
                <a:lnTo>
                  <a:pt x="1512" y="823"/>
                </a:lnTo>
                <a:cubicBezTo>
                  <a:pt x="1512" y="444"/>
                  <a:pt x="1203" y="135"/>
                  <a:pt x="824" y="135"/>
                </a:cubicBezTo>
                <a:close/>
                <a:moveTo>
                  <a:pt x="824" y="1646"/>
                </a:moveTo>
                <a:lnTo>
                  <a:pt x="824" y="1646"/>
                </a:lnTo>
                <a:cubicBezTo>
                  <a:pt x="370" y="1646"/>
                  <a:pt x="0" y="1277"/>
                  <a:pt x="0" y="823"/>
                </a:cubicBezTo>
                <a:lnTo>
                  <a:pt x="0" y="823"/>
                </a:lnTo>
                <a:cubicBezTo>
                  <a:pt x="0" y="369"/>
                  <a:pt x="370" y="0"/>
                  <a:pt x="824" y="0"/>
                </a:cubicBezTo>
                <a:lnTo>
                  <a:pt x="824" y="0"/>
                </a:lnTo>
                <a:cubicBezTo>
                  <a:pt x="1278" y="0"/>
                  <a:pt x="1647" y="369"/>
                  <a:pt x="1647" y="823"/>
                </a:cubicBezTo>
                <a:lnTo>
                  <a:pt x="1647" y="823"/>
                </a:lnTo>
                <a:cubicBezTo>
                  <a:pt x="1647" y="1277"/>
                  <a:pt x="1278" y="1646"/>
                  <a:pt x="824" y="1646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95">
            <a:extLst>
              <a:ext uri="{FF2B5EF4-FFF2-40B4-BE49-F238E27FC236}">
                <a16:creationId xmlns:a16="http://schemas.microsoft.com/office/drawing/2014/main" id="{18BF0567-26C6-2748-8471-4D50EDCCD45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2" y="8144200"/>
            <a:ext cx="9940377" cy="2284346"/>
          </a:xfrm>
          <a:prstGeom prst="homePlate">
            <a:avLst/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96">
            <a:extLst>
              <a:ext uri="{FF2B5EF4-FFF2-40B4-BE49-F238E27FC236}">
                <a16:creationId xmlns:a16="http://schemas.microsoft.com/office/drawing/2014/main" id="{8C10DE59-DDA8-294C-9ED2-0A3153A125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26718" y="7525973"/>
            <a:ext cx="2921121" cy="2284346"/>
          </a:xfrm>
          <a:custGeom>
            <a:avLst/>
            <a:gdLst>
              <a:gd name="T0" fmla="*/ 0 w 4165"/>
              <a:gd name="T1" fmla="*/ 3257 h 3258"/>
              <a:gd name="T2" fmla="*/ 4164 w 4165"/>
              <a:gd name="T3" fmla="*/ 3257 h 3258"/>
              <a:gd name="T4" fmla="*/ 4164 w 4165"/>
              <a:gd name="T5" fmla="*/ 0 h 3258"/>
              <a:gd name="T6" fmla="*/ 0 w 4165"/>
              <a:gd name="T7" fmla="*/ 0 h 3258"/>
              <a:gd name="T8" fmla="*/ 0 w 4165"/>
              <a:gd name="T9" fmla="*/ 3257 h 32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8">
                <a:moveTo>
                  <a:pt x="0" y="3257"/>
                </a:moveTo>
                <a:lnTo>
                  <a:pt x="4164" y="3257"/>
                </a:lnTo>
                <a:lnTo>
                  <a:pt x="4164" y="0"/>
                </a:lnTo>
                <a:lnTo>
                  <a:pt x="0" y="0"/>
                </a:lnTo>
                <a:lnTo>
                  <a:pt x="0" y="3257"/>
                </a:lnTo>
              </a:path>
            </a:pathLst>
          </a:custGeom>
          <a:solidFill>
            <a:schemeClr val="accent3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97">
            <a:extLst>
              <a:ext uri="{FF2B5EF4-FFF2-40B4-BE49-F238E27FC236}">
                <a16:creationId xmlns:a16="http://schemas.microsoft.com/office/drawing/2014/main" id="{72C1CBC5-A1AA-6B48-9354-86E2D99E58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99343" y="9810319"/>
            <a:ext cx="1848497" cy="618226"/>
          </a:xfrm>
          <a:custGeom>
            <a:avLst/>
            <a:gdLst>
              <a:gd name="T0" fmla="*/ 0 w 2637"/>
              <a:gd name="T1" fmla="*/ 883 h 884"/>
              <a:gd name="T2" fmla="*/ 2636 w 2637"/>
              <a:gd name="T3" fmla="*/ 0 h 884"/>
              <a:gd name="T4" fmla="*/ 0 w 2637"/>
              <a:gd name="T5" fmla="*/ 0 h 884"/>
              <a:gd name="T6" fmla="*/ 0 w 2637"/>
              <a:gd name="T7" fmla="*/ 883 h 8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4">
                <a:moveTo>
                  <a:pt x="0" y="883"/>
                </a:moveTo>
                <a:lnTo>
                  <a:pt x="2636" y="0"/>
                </a:lnTo>
                <a:lnTo>
                  <a:pt x="0" y="0"/>
                </a:lnTo>
                <a:lnTo>
                  <a:pt x="0" y="883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98">
            <a:extLst>
              <a:ext uri="{FF2B5EF4-FFF2-40B4-BE49-F238E27FC236}">
                <a16:creationId xmlns:a16="http://schemas.microsoft.com/office/drawing/2014/main" id="{94D8584A-B4F1-ED45-BBDB-934AB652B2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188619" y="8644963"/>
            <a:ext cx="1282819" cy="1282819"/>
          </a:xfrm>
          <a:custGeom>
            <a:avLst/>
            <a:gdLst>
              <a:gd name="T0" fmla="*/ 0 w 1828"/>
              <a:gd name="T1" fmla="*/ 914 h 1828"/>
              <a:gd name="T2" fmla="*/ 0 w 1828"/>
              <a:gd name="T3" fmla="*/ 914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4 h 1828"/>
              <a:gd name="T10" fmla="*/ 1827 w 1828"/>
              <a:gd name="T11" fmla="*/ 914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4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4"/>
                </a:moveTo>
                <a:lnTo>
                  <a:pt x="0" y="914"/>
                </a:lnTo>
                <a:cubicBezTo>
                  <a:pt x="0" y="1418"/>
                  <a:pt x="409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4"/>
                </a:cubicBezTo>
                <a:lnTo>
                  <a:pt x="1827" y="914"/>
                </a:lnTo>
                <a:cubicBezTo>
                  <a:pt x="1827" y="409"/>
                  <a:pt x="1418" y="0"/>
                  <a:pt x="913" y="0"/>
                </a:cubicBezTo>
                <a:lnTo>
                  <a:pt x="913" y="0"/>
                </a:lnTo>
                <a:cubicBezTo>
                  <a:pt x="409" y="0"/>
                  <a:pt x="0" y="409"/>
                  <a:pt x="0" y="914"/>
                </a:cubicBez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99">
            <a:extLst>
              <a:ext uri="{FF2B5EF4-FFF2-40B4-BE49-F238E27FC236}">
                <a16:creationId xmlns:a16="http://schemas.microsoft.com/office/drawing/2014/main" id="{8F06CD31-B233-5544-AE10-408420EB44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51987" y="8708331"/>
            <a:ext cx="1156083" cy="1156083"/>
          </a:xfrm>
          <a:custGeom>
            <a:avLst/>
            <a:gdLst>
              <a:gd name="T0" fmla="*/ 823 w 1648"/>
              <a:gd name="T1" fmla="*/ 136 h 1648"/>
              <a:gd name="T2" fmla="*/ 823 w 1648"/>
              <a:gd name="T3" fmla="*/ 136 h 1648"/>
              <a:gd name="T4" fmla="*/ 136 w 1648"/>
              <a:gd name="T5" fmla="*/ 824 h 1648"/>
              <a:gd name="T6" fmla="*/ 136 w 1648"/>
              <a:gd name="T7" fmla="*/ 824 h 1648"/>
              <a:gd name="T8" fmla="*/ 823 w 1648"/>
              <a:gd name="T9" fmla="*/ 1512 h 1648"/>
              <a:gd name="T10" fmla="*/ 823 w 1648"/>
              <a:gd name="T11" fmla="*/ 1512 h 1648"/>
              <a:gd name="T12" fmla="*/ 1511 w 1648"/>
              <a:gd name="T13" fmla="*/ 824 h 1648"/>
              <a:gd name="T14" fmla="*/ 1511 w 1648"/>
              <a:gd name="T15" fmla="*/ 824 h 1648"/>
              <a:gd name="T16" fmla="*/ 823 w 1648"/>
              <a:gd name="T17" fmla="*/ 136 h 1648"/>
              <a:gd name="T18" fmla="*/ 823 w 1648"/>
              <a:gd name="T19" fmla="*/ 1647 h 1648"/>
              <a:gd name="T20" fmla="*/ 823 w 1648"/>
              <a:gd name="T21" fmla="*/ 1647 h 1648"/>
              <a:gd name="T22" fmla="*/ 0 w 1648"/>
              <a:gd name="T23" fmla="*/ 824 h 1648"/>
              <a:gd name="T24" fmla="*/ 0 w 1648"/>
              <a:gd name="T25" fmla="*/ 824 h 1648"/>
              <a:gd name="T26" fmla="*/ 823 w 1648"/>
              <a:gd name="T27" fmla="*/ 0 h 1648"/>
              <a:gd name="T28" fmla="*/ 823 w 1648"/>
              <a:gd name="T29" fmla="*/ 0 h 1648"/>
              <a:gd name="T30" fmla="*/ 1647 w 1648"/>
              <a:gd name="T31" fmla="*/ 824 h 1648"/>
              <a:gd name="T32" fmla="*/ 1647 w 1648"/>
              <a:gd name="T33" fmla="*/ 824 h 1648"/>
              <a:gd name="T34" fmla="*/ 823 w 1648"/>
              <a:gd name="T35" fmla="*/ 1647 h 1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8">
                <a:moveTo>
                  <a:pt x="823" y="136"/>
                </a:moveTo>
                <a:lnTo>
                  <a:pt x="823" y="136"/>
                </a:lnTo>
                <a:cubicBezTo>
                  <a:pt x="445" y="136"/>
                  <a:pt x="136" y="445"/>
                  <a:pt x="136" y="824"/>
                </a:cubicBezTo>
                <a:lnTo>
                  <a:pt x="136" y="824"/>
                </a:lnTo>
                <a:cubicBezTo>
                  <a:pt x="136" y="1203"/>
                  <a:pt x="445" y="1512"/>
                  <a:pt x="823" y="1512"/>
                </a:cubicBezTo>
                <a:lnTo>
                  <a:pt x="823" y="1512"/>
                </a:lnTo>
                <a:cubicBezTo>
                  <a:pt x="1203" y="1512"/>
                  <a:pt x="1511" y="1203"/>
                  <a:pt x="1511" y="824"/>
                </a:cubicBezTo>
                <a:lnTo>
                  <a:pt x="1511" y="824"/>
                </a:lnTo>
                <a:cubicBezTo>
                  <a:pt x="1511" y="445"/>
                  <a:pt x="1203" y="136"/>
                  <a:pt x="823" y="136"/>
                </a:cubicBezTo>
                <a:close/>
                <a:moveTo>
                  <a:pt x="823" y="1647"/>
                </a:moveTo>
                <a:lnTo>
                  <a:pt x="823" y="1647"/>
                </a:lnTo>
                <a:cubicBezTo>
                  <a:pt x="369" y="1647"/>
                  <a:pt x="0" y="1278"/>
                  <a:pt x="0" y="824"/>
                </a:cubicBezTo>
                <a:lnTo>
                  <a:pt x="0" y="824"/>
                </a:lnTo>
                <a:cubicBezTo>
                  <a:pt x="0" y="369"/>
                  <a:pt x="369" y="0"/>
                  <a:pt x="823" y="0"/>
                </a:cubicBezTo>
                <a:lnTo>
                  <a:pt x="823" y="0"/>
                </a:lnTo>
                <a:cubicBezTo>
                  <a:pt x="1277" y="0"/>
                  <a:pt x="1647" y="369"/>
                  <a:pt x="1647" y="824"/>
                </a:cubicBezTo>
                <a:lnTo>
                  <a:pt x="1647" y="824"/>
                </a:lnTo>
                <a:cubicBezTo>
                  <a:pt x="1647" y="1278"/>
                  <a:pt x="1277" y="1647"/>
                  <a:pt x="823" y="16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00">
            <a:extLst>
              <a:ext uri="{FF2B5EF4-FFF2-40B4-BE49-F238E27FC236}">
                <a16:creationId xmlns:a16="http://schemas.microsoft.com/office/drawing/2014/main" id="{38E427B7-8C60-724F-8D57-A3B99548DF6A}"/>
              </a:ext>
            </a:extLst>
          </p:cNvPr>
          <p:cNvSpPr>
            <a:spLocks noChangeArrowheads="1"/>
          </p:cNvSpPr>
          <p:nvPr/>
        </p:nvSpPr>
        <p:spPr bwMode="auto">
          <a:xfrm rot="10800000">
            <a:off x="2651142" y="10669653"/>
            <a:ext cx="9939528" cy="2284347"/>
          </a:xfrm>
          <a:prstGeom prst="homePlate">
            <a:avLst/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01">
            <a:extLst>
              <a:ext uri="{FF2B5EF4-FFF2-40B4-BE49-F238E27FC236}">
                <a16:creationId xmlns:a16="http://schemas.microsoft.com/office/drawing/2014/main" id="{7AFC4C41-0840-224A-A661-B911142B4D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2176" y="10051428"/>
            <a:ext cx="2921119" cy="2284347"/>
          </a:xfrm>
          <a:custGeom>
            <a:avLst/>
            <a:gdLst>
              <a:gd name="T0" fmla="*/ 4164 w 4165"/>
              <a:gd name="T1" fmla="*/ 3258 h 3259"/>
              <a:gd name="T2" fmla="*/ 0 w 4165"/>
              <a:gd name="T3" fmla="*/ 3258 h 3259"/>
              <a:gd name="T4" fmla="*/ 0 w 4165"/>
              <a:gd name="T5" fmla="*/ 0 h 3259"/>
              <a:gd name="T6" fmla="*/ 4164 w 4165"/>
              <a:gd name="T7" fmla="*/ 0 h 3259"/>
              <a:gd name="T8" fmla="*/ 4164 w 4165"/>
              <a:gd name="T9" fmla="*/ 3258 h 32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65" h="3259">
                <a:moveTo>
                  <a:pt x="4164" y="3258"/>
                </a:moveTo>
                <a:lnTo>
                  <a:pt x="0" y="3258"/>
                </a:lnTo>
                <a:lnTo>
                  <a:pt x="0" y="0"/>
                </a:lnTo>
                <a:lnTo>
                  <a:pt x="4164" y="0"/>
                </a:lnTo>
                <a:lnTo>
                  <a:pt x="4164" y="3258"/>
                </a:lnTo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02">
            <a:extLst>
              <a:ext uri="{FF2B5EF4-FFF2-40B4-BE49-F238E27FC236}">
                <a16:creationId xmlns:a16="http://schemas.microsoft.com/office/drawing/2014/main" id="{52D49C7B-C4B2-EF4C-B74A-508B2C00DE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42176" y="12335774"/>
            <a:ext cx="1848497" cy="618226"/>
          </a:xfrm>
          <a:custGeom>
            <a:avLst/>
            <a:gdLst>
              <a:gd name="T0" fmla="*/ 2636 w 2637"/>
              <a:gd name="T1" fmla="*/ 882 h 883"/>
              <a:gd name="T2" fmla="*/ 0 w 2637"/>
              <a:gd name="T3" fmla="*/ 0 h 883"/>
              <a:gd name="T4" fmla="*/ 2636 w 2637"/>
              <a:gd name="T5" fmla="*/ 0 h 883"/>
              <a:gd name="T6" fmla="*/ 2636 w 2637"/>
              <a:gd name="T7" fmla="*/ 882 h 88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2637" h="883">
                <a:moveTo>
                  <a:pt x="2636" y="882"/>
                </a:moveTo>
                <a:lnTo>
                  <a:pt x="0" y="0"/>
                </a:lnTo>
                <a:lnTo>
                  <a:pt x="2636" y="0"/>
                </a:lnTo>
                <a:lnTo>
                  <a:pt x="2636" y="88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103">
            <a:extLst>
              <a:ext uri="{FF2B5EF4-FFF2-40B4-BE49-F238E27FC236}">
                <a16:creationId xmlns:a16="http://schemas.microsoft.com/office/drawing/2014/main" id="{8FC42D52-B7EE-144E-8C98-24A376F8BB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2595" y="11170417"/>
            <a:ext cx="1282819" cy="1282820"/>
          </a:xfrm>
          <a:custGeom>
            <a:avLst/>
            <a:gdLst>
              <a:gd name="T0" fmla="*/ 0 w 1828"/>
              <a:gd name="T1" fmla="*/ 913 h 1828"/>
              <a:gd name="T2" fmla="*/ 0 w 1828"/>
              <a:gd name="T3" fmla="*/ 913 h 1828"/>
              <a:gd name="T4" fmla="*/ 913 w 1828"/>
              <a:gd name="T5" fmla="*/ 1827 h 1828"/>
              <a:gd name="T6" fmla="*/ 913 w 1828"/>
              <a:gd name="T7" fmla="*/ 1827 h 1828"/>
              <a:gd name="T8" fmla="*/ 1827 w 1828"/>
              <a:gd name="T9" fmla="*/ 913 h 1828"/>
              <a:gd name="T10" fmla="*/ 1827 w 1828"/>
              <a:gd name="T11" fmla="*/ 913 h 1828"/>
              <a:gd name="T12" fmla="*/ 913 w 1828"/>
              <a:gd name="T13" fmla="*/ 0 h 1828"/>
              <a:gd name="T14" fmla="*/ 913 w 1828"/>
              <a:gd name="T15" fmla="*/ 0 h 1828"/>
              <a:gd name="T16" fmla="*/ 0 w 1828"/>
              <a:gd name="T17" fmla="*/ 913 h 18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28" h="1828">
                <a:moveTo>
                  <a:pt x="0" y="913"/>
                </a:moveTo>
                <a:lnTo>
                  <a:pt x="0" y="913"/>
                </a:lnTo>
                <a:cubicBezTo>
                  <a:pt x="0" y="1418"/>
                  <a:pt x="408" y="1827"/>
                  <a:pt x="913" y="1827"/>
                </a:cubicBezTo>
                <a:lnTo>
                  <a:pt x="913" y="1827"/>
                </a:lnTo>
                <a:cubicBezTo>
                  <a:pt x="1418" y="1827"/>
                  <a:pt x="1827" y="1418"/>
                  <a:pt x="1827" y="913"/>
                </a:cubicBezTo>
                <a:lnTo>
                  <a:pt x="1827" y="913"/>
                </a:lnTo>
                <a:cubicBezTo>
                  <a:pt x="1827" y="408"/>
                  <a:pt x="1418" y="0"/>
                  <a:pt x="913" y="0"/>
                </a:cubicBezTo>
                <a:lnTo>
                  <a:pt x="913" y="0"/>
                </a:lnTo>
                <a:cubicBezTo>
                  <a:pt x="408" y="0"/>
                  <a:pt x="0" y="408"/>
                  <a:pt x="0" y="913"/>
                </a:cubicBezTo>
              </a:path>
            </a:pathLst>
          </a:custGeom>
          <a:solidFill>
            <a:schemeClr val="bg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4">
            <a:extLst>
              <a:ext uri="{FF2B5EF4-FFF2-40B4-BE49-F238E27FC236}">
                <a16:creationId xmlns:a16="http://schemas.microsoft.com/office/drawing/2014/main" id="{D97A3D59-D35A-F642-8CEC-E024E324C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85963" y="11235332"/>
            <a:ext cx="1156083" cy="1152991"/>
          </a:xfrm>
          <a:custGeom>
            <a:avLst/>
            <a:gdLst>
              <a:gd name="T0" fmla="*/ 823 w 1648"/>
              <a:gd name="T1" fmla="*/ 135 h 1647"/>
              <a:gd name="T2" fmla="*/ 823 w 1648"/>
              <a:gd name="T3" fmla="*/ 135 h 1647"/>
              <a:gd name="T4" fmla="*/ 136 w 1648"/>
              <a:gd name="T5" fmla="*/ 823 h 1647"/>
              <a:gd name="T6" fmla="*/ 136 w 1648"/>
              <a:gd name="T7" fmla="*/ 823 h 1647"/>
              <a:gd name="T8" fmla="*/ 823 w 1648"/>
              <a:gd name="T9" fmla="*/ 1511 h 1647"/>
              <a:gd name="T10" fmla="*/ 823 w 1648"/>
              <a:gd name="T11" fmla="*/ 1511 h 1647"/>
              <a:gd name="T12" fmla="*/ 1511 w 1648"/>
              <a:gd name="T13" fmla="*/ 823 h 1647"/>
              <a:gd name="T14" fmla="*/ 1511 w 1648"/>
              <a:gd name="T15" fmla="*/ 823 h 1647"/>
              <a:gd name="T16" fmla="*/ 823 w 1648"/>
              <a:gd name="T17" fmla="*/ 135 h 1647"/>
              <a:gd name="T18" fmla="*/ 823 w 1648"/>
              <a:gd name="T19" fmla="*/ 1646 h 1647"/>
              <a:gd name="T20" fmla="*/ 823 w 1648"/>
              <a:gd name="T21" fmla="*/ 1646 h 1647"/>
              <a:gd name="T22" fmla="*/ 0 w 1648"/>
              <a:gd name="T23" fmla="*/ 823 h 1647"/>
              <a:gd name="T24" fmla="*/ 0 w 1648"/>
              <a:gd name="T25" fmla="*/ 823 h 1647"/>
              <a:gd name="T26" fmla="*/ 823 w 1648"/>
              <a:gd name="T27" fmla="*/ 0 h 1647"/>
              <a:gd name="T28" fmla="*/ 823 w 1648"/>
              <a:gd name="T29" fmla="*/ 0 h 1647"/>
              <a:gd name="T30" fmla="*/ 1647 w 1648"/>
              <a:gd name="T31" fmla="*/ 823 h 1647"/>
              <a:gd name="T32" fmla="*/ 1647 w 1648"/>
              <a:gd name="T33" fmla="*/ 823 h 1647"/>
              <a:gd name="T34" fmla="*/ 823 w 1648"/>
              <a:gd name="T35" fmla="*/ 1646 h 164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648" h="1647">
                <a:moveTo>
                  <a:pt x="823" y="135"/>
                </a:moveTo>
                <a:lnTo>
                  <a:pt x="823" y="135"/>
                </a:lnTo>
                <a:cubicBezTo>
                  <a:pt x="444" y="135"/>
                  <a:pt x="136" y="444"/>
                  <a:pt x="136" y="823"/>
                </a:cubicBezTo>
                <a:lnTo>
                  <a:pt x="136" y="823"/>
                </a:lnTo>
                <a:cubicBezTo>
                  <a:pt x="136" y="1202"/>
                  <a:pt x="444" y="1511"/>
                  <a:pt x="823" y="1511"/>
                </a:cubicBezTo>
                <a:lnTo>
                  <a:pt x="823" y="1511"/>
                </a:lnTo>
                <a:cubicBezTo>
                  <a:pt x="1202" y="1511"/>
                  <a:pt x="1511" y="1202"/>
                  <a:pt x="1511" y="823"/>
                </a:cubicBezTo>
                <a:lnTo>
                  <a:pt x="1511" y="823"/>
                </a:lnTo>
                <a:cubicBezTo>
                  <a:pt x="1511" y="444"/>
                  <a:pt x="1202" y="135"/>
                  <a:pt x="823" y="135"/>
                </a:cubicBezTo>
                <a:close/>
                <a:moveTo>
                  <a:pt x="823" y="1646"/>
                </a:moveTo>
                <a:lnTo>
                  <a:pt x="823" y="1646"/>
                </a:lnTo>
                <a:cubicBezTo>
                  <a:pt x="369" y="1646"/>
                  <a:pt x="0" y="1277"/>
                  <a:pt x="0" y="823"/>
                </a:cubicBezTo>
                <a:lnTo>
                  <a:pt x="0" y="823"/>
                </a:lnTo>
                <a:cubicBezTo>
                  <a:pt x="0" y="369"/>
                  <a:pt x="369" y="0"/>
                  <a:pt x="823" y="0"/>
                </a:cubicBezTo>
                <a:lnTo>
                  <a:pt x="823" y="0"/>
                </a:lnTo>
                <a:cubicBezTo>
                  <a:pt x="1278" y="0"/>
                  <a:pt x="1647" y="369"/>
                  <a:pt x="1647" y="823"/>
                </a:cubicBezTo>
                <a:lnTo>
                  <a:pt x="1647" y="823"/>
                </a:lnTo>
                <a:cubicBezTo>
                  <a:pt x="1647" y="1277"/>
                  <a:pt x="1278" y="1646"/>
                  <a:pt x="823" y="164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3637703C-E392-DB48-BCA8-F8688E7AF1DB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CAB66FBA-7B59-8344-8615-BDC2D6202D1F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31A031C-CED5-6647-AAD0-F4B01A67A05E}"/>
              </a:ext>
            </a:extLst>
          </p:cNvPr>
          <p:cNvSpPr txBox="1"/>
          <p:nvPr/>
        </p:nvSpPr>
        <p:spPr>
          <a:xfrm>
            <a:off x="11528512" y="2868349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A52435D-0ECC-2F4F-86AC-C26B957EB01C}"/>
              </a:ext>
            </a:extLst>
          </p:cNvPr>
          <p:cNvSpPr txBox="1"/>
          <p:nvPr/>
        </p:nvSpPr>
        <p:spPr>
          <a:xfrm>
            <a:off x="11406683" y="5399948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A256EDE5-70BC-0645-88A4-8F5FE1F505E9}"/>
              </a:ext>
            </a:extLst>
          </p:cNvPr>
          <p:cNvSpPr txBox="1"/>
          <p:nvPr/>
        </p:nvSpPr>
        <p:spPr>
          <a:xfrm>
            <a:off x="11392256" y="7926154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670BF4E2-79F7-C242-ACDB-277EFBB54FCD}"/>
              </a:ext>
            </a:extLst>
          </p:cNvPr>
          <p:cNvSpPr txBox="1"/>
          <p:nvPr/>
        </p:nvSpPr>
        <p:spPr>
          <a:xfrm>
            <a:off x="11356189" y="1045778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CC130CB-9996-E84E-B252-C835066609F5}"/>
              </a:ext>
            </a:extLst>
          </p:cNvPr>
          <p:cNvSpPr txBox="1"/>
          <p:nvPr/>
        </p:nvSpPr>
        <p:spPr>
          <a:xfrm>
            <a:off x="14027887" y="3358156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C05400C0-D813-1242-AF5D-2D5ED7613F5C}"/>
              </a:ext>
            </a:extLst>
          </p:cNvPr>
          <p:cNvSpPr txBox="1">
            <a:spLocks/>
          </p:cNvSpPr>
          <p:nvPr/>
        </p:nvSpPr>
        <p:spPr>
          <a:xfrm>
            <a:off x="14027886" y="4005170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E3CD02D-A14B-1644-A371-409A44116447}"/>
              </a:ext>
            </a:extLst>
          </p:cNvPr>
          <p:cNvSpPr txBox="1"/>
          <p:nvPr/>
        </p:nvSpPr>
        <p:spPr>
          <a:xfrm>
            <a:off x="14027887" y="8415247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F6A34752-AAD8-BF4A-B46D-38596F018C42}"/>
              </a:ext>
            </a:extLst>
          </p:cNvPr>
          <p:cNvSpPr txBox="1">
            <a:spLocks/>
          </p:cNvSpPr>
          <p:nvPr/>
        </p:nvSpPr>
        <p:spPr>
          <a:xfrm>
            <a:off x="14027886" y="9062261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A72FC97-1E6B-594A-96E3-6ACE38D09A71}"/>
              </a:ext>
            </a:extLst>
          </p:cNvPr>
          <p:cNvSpPr txBox="1"/>
          <p:nvPr/>
        </p:nvSpPr>
        <p:spPr>
          <a:xfrm>
            <a:off x="8590958" y="10940702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4817B6D8-5895-874B-8ECF-E075A841EC01}"/>
              </a:ext>
            </a:extLst>
          </p:cNvPr>
          <p:cNvSpPr txBox="1">
            <a:spLocks/>
          </p:cNvSpPr>
          <p:nvPr/>
        </p:nvSpPr>
        <p:spPr>
          <a:xfrm>
            <a:off x="5552947" y="11587716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64DB3233-EC19-5D4C-B1C9-0483BF9498C3}"/>
              </a:ext>
            </a:extLst>
          </p:cNvPr>
          <p:cNvSpPr txBox="1"/>
          <p:nvPr/>
        </p:nvSpPr>
        <p:spPr>
          <a:xfrm>
            <a:off x="8626224" y="5880519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78427446-B382-A643-B2ED-9718416A70A9}"/>
              </a:ext>
            </a:extLst>
          </p:cNvPr>
          <p:cNvSpPr txBox="1">
            <a:spLocks/>
          </p:cNvSpPr>
          <p:nvPr/>
        </p:nvSpPr>
        <p:spPr>
          <a:xfrm>
            <a:off x="5552947" y="6527533"/>
            <a:ext cx="479682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73904812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F76FCD4B-5703-8B4B-B657-21273456832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9047" y="3134274"/>
            <a:ext cx="7408066" cy="2457817"/>
          </a:xfrm>
          <a:custGeom>
            <a:avLst/>
            <a:gdLst>
              <a:gd name="T0" fmla="*/ 11321 w 11322"/>
              <a:gd name="T1" fmla="*/ 3754 h 3755"/>
              <a:gd name="T2" fmla="*/ 0 w 11322"/>
              <a:gd name="T3" fmla="*/ 3754 h 3755"/>
              <a:gd name="T4" fmla="*/ 0 w 11322"/>
              <a:gd name="T5" fmla="*/ 0 h 3755"/>
              <a:gd name="T6" fmla="*/ 11321 w 11322"/>
              <a:gd name="T7" fmla="*/ 0 h 3755"/>
              <a:gd name="T8" fmla="*/ 11321 w 11322"/>
              <a:gd name="T9" fmla="*/ 3754 h 3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5">
                <a:moveTo>
                  <a:pt x="11321" y="3754"/>
                </a:moveTo>
                <a:lnTo>
                  <a:pt x="0" y="3754"/>
                </a:lnTo>
                <a:lnTo>
                  <a:pt x="0" y="0"/>
                </a:lnTo>
                <a:lnTo>
                  <a:pt x="11321" y="0"/>
                </a:lnTo>
                <a:lnTo>
                  <a:pt x="11321" y="3754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1C50F7D-0119-3B4D-8D5B-1D11C5ABE1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371" y="2773680"/>
            <a:ext cx="2454930" cy="2454930"/>
          </a:xfrm>
          <a:custGeom>
            <a:avLst/>
            <a:gdLst>
              <a:gd name="T0" fmla="*/ 3752 w 3753"/>
              <a:gd name="T1" fmla="*/ 3753 h 3754"/>
              <a:gd name="T2" fmla="*/ 0 w 3753"/>
              <a:gd name="T3" fmla="*/ 3753 h 3754"/>
              <a:gd name="T4" fmla="*/ 0 w 3753"/>
              <a:gd name="T5" fmla="*/ 0 h 3754"/>
              <a:gd name="T6" fmla="*/ 3752 w 3753"/>
              <a:gd name="T7" fmla="*/ 0 h 3754"/>
              <a:gd name="T8" fmla="*/ 3752 w 3753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4">
                <a:moveTo>
                  <a:pt x="3752" y="3753"/>
                </a:moveTo>
                <a:lnTo>
                  <a:pt x="0" y="3753"/>
                </a:lnTo>
                <a:lnTo>
                  <a:pt x="0" y="0"/>
                </a:lnTo>
                <a:lnTo>
                  <a:pt x="3752" y="0"/>
                </a:lnTo>
                <a:lnTo>
                  <a:pt x="3752" y="3753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AA40BA8E-8799-FA4D-A3C4-E714287407FF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042" y="3604491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9839510E-9876-5D42-8B8B-DCE968302B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8" y="5589206"/>
            <a:ext cx="7408066" cy="2454930"/>
          </a:xfrm>
          <a:custGeom>
            <a:avLst/>
            <a:gdLst>
              <a:gd name="T0" fmla="*/ 0 w 11322"/>
              <a:gd name="T1" fmla="*/ 3753 h 3754"/>
              <a:gd name="T2" fmla="*/ 11321 w 11322"/>
              <a:gd name="T3" fmla="*/ 3753 h 3754"/>
              <a:gd name="T4" fmla="*/ 11321 w 11322"/>
              <a:gd name="T5" fmla="*/ 0 h 3754"/>
              <a:gd name="T6" fmla="*/ 0 w 11322"/>
              <a:gd name="T7" fmla="*/ 0 h 3754"/>
              <a:gd name="T8" fmla="*/ 0 w 11322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4">
                <a:moveTo>
                  <a:pt x="0" y="3753"/>
                </a:moveTo>
                <a:lnTo>
                  <a:pt x="11321" y="3753"/>
                </a:lnTo>
                <a:lnTo>
                  <a:pt x="11321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676F2A59-DA11-F04E-ABFE-E0EAE45E9A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465" y="5228612"/>
            <a:ext cx="2454932" cy="2454932"/>
          </a:xfrm>
          <a:custGeom>
            <a:avLst/>
            <a:gdLst>
              <a:gd name="T0" fmla="*/ 0 w 3753"/>
              <a:gd name="T1" fmla="*/ 3753 h 3754"/>
              <a:gd name="T2" fmla="*/ 3752 w 3753"/>
              <a:gd name="T3" fmla="*/ 3753 h 3754"/>
              <a:gd name="T4" fmla="*/ 3752 w 3753"/>
              <a:gd name="T5" fmla="*/ 0 h 3754"/>
              <a:gd name="T6" fmla="*/ 0 w 3753"/>
              <a:gd name="T7" fmla="*/ 0 h 3754"/>
              <a:gd name="T8" fmla="*/ 0 w 3753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4">
                <a:moveTo>
                  <a:pt x="0" y="3753"/>
                </a:moveTo>
                <a:lnTo>
                  <a:pt x="3752" y="3753"/>
                </a:lnTo>
                <a:lnTo>
                  <a:pt x="3752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582AC54C-A313-8D46-8158-E781CFB53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10567" y="6004613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D32FE2F1-FD06-6842-A8CD-04A3B4D086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69047" y="8044139"/>
            <a:ext cx="7408065" cy="2454932"/>
          </a:xfrm>
          <a:custGeom>
            <a:avLst/>
            <a:gdLst>
              <a:gd name="T0" fmla="*/ 11321 w 11322"/>
              <a:gd name="T1" fmla="*/ 3752 h 3753"/>
              <a:gd name="T2" fmla="*/ 0 w 11322"/>
              <a:gd name="T3" fmla="*/ 3752 h 3753"/>
              <a:gd name="T4" fmla="*/ 0 w 11322"/>
              <a:gd name="T5" fmla="*/ 0 h 3753"/>
              <a:gd name="T6" fmla="*/ 11321 w 11322"/>
              <a:gd name="T7" fmla="*/ 0 h 3753"/>
              <a:gd name="T8" fmla="*/ 11321 w 11322"/>
              <a:gd name="T9" fmla="*/ 3752 h 3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3">
                <a:moveTo>
                  <a:pt x="11321" y="3752"/>
                </a:moveTo>
                <a:lnTo>
                  <a:pt x="0" y="3752"/>
                </a:lnTo>
                <a:lnTo>
                  <a:pt x="0" y="0"/>
                </a:lnTo>
                <a:lnTo>
                  <a:pt x="11321" y="0"/>
                </a:lnTo>
                <a:lnTo>
                  <a:pt x="11321" y="375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8D282523-4212-BB45-AE4C-CC786A5E2D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0371" y="7683543"/>
            <a:ext cx="2454930" cy="2454930"/>
          </a:xfrm>
          <a:custGeom>
            <a:avLst/>
            <a:gdLst>
              <a:gd name="T0" fmla="*/ 3752 w 3753"/>
              <a:gd name="T1" fmla="*/ 3752 h 3753"/>
              <a:gd name="T2" fmla="*/ 0 w 3753"/>
              <a:gd name="T3" fmla="*/ 3752 h 3753"/>
              <a:gd name="T4" fmla="*/ 0 w 3753"/>
              <a:gd name="T5" fmla="*/ 0 h 3753"/>
              <a:gd name="T6" fmla="*/ 3752 w 3753"/>
              <a:gd name="T7" fmla="*/ 0 h 3753"/>
              <a:gd name="T8" fmla="*/ 3752 w 3753"/>
              <a:gd name="T9" fmla="*/ 3752 h 375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3">
                <a:moveTo>
                  <a:pt x="3752" y="3752"/>
                </a:moveTo>
                <a:lnTo>
                  <a:pt x="0" y="3752"/>
                </a:lnTo>
                <a:lnTo>
                  <a:pt x="0" y="0"/>
                </a:lnTo>
                <a:lnTo>
                  <a:pt x="3752" y="0"/>
                </a:lnTo>
                <a:lnTo>
                  <a:pt x="3752" y="375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C48EF0C4-4FC4-C847-A1AB-785AA555A1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6042" y="8459544"/>
            <a:ext cx="1627006" cy="1624121"/>
          </a:xfrm>
          <a:custGeom>
            <a:avLst/>
            <a:gdLst>
              <a:gd name="T0" fmla="*/ 2484 w 2485"/>
              <a:gd name="T1" fmla="*/ 2483 h 2484"/>
              <a:gd name="T2" fmla="*/ 0 w 2485"/>
              <a:gd name="T3" fmla="*/ 2483 h 2484"/>
              <a:gd name="T4" fmla="*/ 0 w 2485"/>
              <a:gd name="T5" fmla="*/ 0 h 2484"/>
              <a:gd name="T6" fmla="*/ 2484 w 2485"/>
              <a:gd name="T7" fmla="*/ 0 h 2484"/>
              <a:gd name="T8" fmla="*/ 2484 w 2485"/>
              <a:gd name="T9" fmla="*/ 2483 h 24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4">
                <a:moveTo>
                  <a:pt x="2484" y="2483"/>
                </a:moveTo>
                <a:lnTo>
                  <a:pt x="0" y="2483"/>
                </a:lnTo>
                <a:lnTo>
                  <a:pt x="0" y="0"/>
                </a:lnTo>
                <a:lnTo>
                  <a:pt x="2484" y="0"/>
                </a:lnTo>
                <a:lnTo>
                  <a:pt x="2484" y="248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16465971-5DBF-7645-80C4-BBF7A338320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8" y="10499070"/>
            <a:ext cx="7408065" cy="2454930"/>
          </a:xfrm>
          <a:custGeom>
            <a:avLst/>
            <a:gdLst>
              <a:gd name="T0" fmla="*/ 0 w 11322"/>
              <a:gd name="T1" fmla="*/ 3753 h 3754"/>
              <a:gd name="T2" fmla="*/ 11321 w 11322"/>
              <a:gd name="T3" fmla="*/ 3753 h 3754"/>
              <a:gd name="T4" fmla="*/ 11321 w 11322"/>
              <a:gd name="T5" fmla="*/ 0 h 3754"/>
              <a:gd name="T6" fmla="*/ 0 w 11322"/>
              <a:gd name="T7" fmla="*/ 0 h 3754"/>
              <a:gd name="T8" fmla="*/ 0 w 11322"/>
              <a:gd name="T9" fmla="*/ 3753 h 375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1322" h="3754">
                <a:moveTo>
                  <a:pt x="0" y="3753"/>
                </a:moveTo>
                <a:lnTo>
                  <a:pt x="11321" y="3753"/>
                </a:lnTo>
                <a:lnTo>
                  <a:pt x="11321" y="0"/>
                </a:lnTo>
                <a:lnTo>
                  <a:pt x="0" y="0"/>
                </a:lnTo>
                <a:lnTo>
                  <a:pt x="0" y="3753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4C8FC5E7-B781-5F4B-8205-188180D0E9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509465" y="10138475"/>
            <a:ext cx="2454932" cy="2457817"/>
          </a:xfrm>
          <a:custGeom>
            <a:avLst/>
            <a:gdLst>
              <a:gd name="T0" fmla="*/ 0 w 3753"/>
              <a:gd name="T1" fmla="*/ 3754 h 3755"/>
              <a:gd name="T2" fmla="*/ 3752 w 3753"/>
              <a:gd name="T3" fmla="*/ 3754 h 3755"/>
              <a:gd name="T4" fmla="*/ 3752 w 3753"/>
              <a:gd name="T5" fmla="*/ 0 h 3755"/>
              <a:gd name="T6" fmla="*/ 0 w 3753"/>
              <a:gd name="T7" fmla="*/ 0 h 3755"/>
              <a:gd name="T8" fmla="*/ 0 w 3753"/>
              <a:gd name="T9" fmla="*/ 3754 h 37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3753" h="3755">
                <a:moveTo>
                  <a:pt x="0" y="3754"/>
                </a:moveTo>
                <a:lnTo>
                  <a:pt x="3752" y="3754"/>
                </a:lnTo>
                <a:lnTo>
                  <a:pt x="3752" y="0"/>
                </a:lnTo>
                <a:lnTo>
                  <a:pt x="0" y="0"/>
                </a:lnTo>
                <a:lnTo>
                  <a:pt x="0" y="375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12">
            <a:extLst>
              <a:ext uri="{FF2B5EF4-FFF2-40B4-BE49-F238E27FC236}">
                <a16:creationId xmlns:a16="http://schemas.microsoft.com/office/drawing/2014/main" id="{C444F701-B35E-FB43-90AD-4AF7DA3DDC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304798" y="10914475"/>
            <a:ext cx="1627006" cy="1627006"/>
          </a:xfrm>
          <a:custGeom>
            <a:avLst/>
            <a:gdLst>
              <a:gd name="T0" fmla="*/ 2484 w 2485"/>
              <a:gd name="T1" fmla="*/ 2484 h 2485"/>
              <a:gd name="T2" fmla="*/ 0 w 2485"/>
              <a:gd name="T3" fmla="*/ 2484 h 2485"/>
              <a:gd name="T4" fmla="*/ 0 w 2485"/>
              <a:gd name="T5" fmla="*/ 0 h 2485"/>
              <a:gd name="T6" fmla="*/ 2484 w 2485"/>
              <a:gd name="T7" fmla="*/ 0 h 2485"/>
              <a:gd name="T8" fmla="*/ 2484 w 2485"/>
              <a:gd name="T9" fmla="*/ 2484 h 24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2485" h="2485">
                <a:moveTo>
                  <a:pt x="2484" y="2484"/>
                </a:moveTo>
                <a:lnTo>
                  <a:pt x="0" y="2484"/>
                </a:lnTo>
                <a:lnTo>
                  <a:pt x="0" y="0"/>
                </a:lnTo>
                <a:lnTo>
                  <a:pt x="2484" y="0"/>
                </a:lnTo>
                <a:lnTo>
                  <a:pt x="2484" y="248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9CD9E397-B600-E742-A3A5-1AFEEEAAB3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4397" y="5589206"/>
            <a:ext cx="4309833" cy="308668"/>
          </a:xfrm>
          <a:custGeom>
            <a:avLst/>
            <a:gdLst>
              <a:gd name="T0" fmla="*/ 0 w 6589"/>
              <a:gd name="T1" fmla="*/ 0 h 473"/>
              <a:gd name="T2" fmla="*/ 0 w 6589"/>
              <a:gd name="T3" fmla="*/ 472 h 473"/>
              <a:gd name="T4" fmla="*/ 6588 w 6589"/>
              <a:gd name="T5" fmla="*/ 0 h 473"/>
              <a:gd name="T6" fmla="*/ 0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0" y="0"/>
                </a:moveTo>
                <a:lnTo>
                  <a:pt x="0" y="472"/>
                </a:lnTo>
                <a:lnTo>
                  <a:pt x="6588" y="0"/>
                </a:lnTo>
                <a:lnTo>
                  <a:pt x="0" y="0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7">
            <a:extLst>
              <a:ext uri="{FF2B5EF4-FFF2-40B4-BE49-F238E27FC236}">
                <a16:creationId xmlns:a16="http://schemas.microsoft.com/office/drawing/2014/main" id="{2CA97425-C82B-4B4B-A43E-E2E3A4092903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00539" y="8044140"/>
            <a:ext cx="4309833" cy="308670"/>
          </a:xfrm>
          <a:custGeom>
            <a:avLst/>
            <a:gdLst>
              <a:gd name="T0" fmla="*/ 6588 w 6589"/>
              <a:gd name="T1" fmla="*/ 0 h 473"/>
              <a:gd name="T2" fmla="*/ 6588 w 6589"/>
              <a:gd name="T3" fmla="*/ 472 h 473"/>
              <a:gd name="T4" fmla="*/ 0 w 6589"/>
              <a:gd name="T5" fmla="*/ 0 h 473"/>
              <a:gd name="T6" fmla="*/ 6588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6588" y="0"/>
                </a:moveTo>
                <a:lnTo>
                  <a:pt x="6588" y="472"/>
                </a:lnTo>
                <a:lnTo>
                  <a:pt x="0" y="0"/>
                </a:lnTo>
                <a:lnTo>
                  <a:pt x="6588" y="0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9">
            <a:extLst>
              <a:ext uri="{FF2B5EF4-FFF2-40B4-BE49-F238E27FC236}">
                <a16:creationId xmlns:a16="http://schemas.microsoft.com/office/drawing/2014/main" id="{6D91C087-B7CE-7F40-9857-8E4F46EF75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964397" y="10499069"/>
            <a:ext cx="4309833" cy="308668"/>
          </a:xfrm>
          <a:custGeom>
            <a:avLst/>
            <a:gdLst>
              <a:gd name="T0" fmla="*/ 0 w 6589"/>
              <a:gd name="T1" fmla="*/ 0 h 473"/>
              <a:gd name="T2" fmla="*/ 0 w 6589"/>
              <a:gd name="T3" fmla="*/ 472 h 473"/>
              <a:gd name="T4" fmla="*/ 6588 w 6589"/>
              <a:gd name="T5" fmla="*/ 0 h 473"/>
              <a:gd name="T6" fmla="*/ 0 w 6589"/>
              <a:gd name="T7" fmla="*/ 0 h 47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6589" h="473">
                <a:moveTo>
                  <a:pt x="0" y="0"/>
                </a:moveTo>
                <a:lnTo>
                  <a:pt x="0" y="472"/>
                </a:lnTo>
                <a:lnTo>
                  <a:pt x="6588" y="0"/>
                </a:lnTo>
                <a:lnTo>
                  <a:pt x="0" y="0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9DE4F7E2-B87C-1549-A141-F85B35A506A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F3F167-94E1-774E-9BE9-9FAB71CA73E1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7DDF31C7-4AF4-5446-B11A-65FB41FF34F6}"/>
              </a:ext>
            </a:extLst>
          </p:cNvPr>
          <p:cNvSpPr txBox="1"/>
          <p:nvPr/>
        </p:nvSpPr>
        <p:spPr>
          <a:xfrm>
            <a:off x="10963613" y="3262481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BCFA344-09FA-494E-B3CF-8CA6E279D05B}"/>
              </a:ext>
            </a:extLst>
          </p:cNvPr>
          <p:cNvSpPr txBox="1"/>
          <p:nvPr/>
        </p:nvSpPr>
        <p:spPr>
          <a:xfrm>
            <a:off x="10827357" y="8172343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BB6B5C9D-0F8C-3647-A864-4EF1077D7A6D}"/>
              </a:ext>
            </a:extLst>
          </p:cNvPr>
          <p:cNvSpPr txBox="1"/>
          <p:nvPr/>
        </p:nvSpPr>
        <p:spPr>
          <a:xfrm>
            <a:off x="11940879" y="5714367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C3ABB6D0-E66C-064C-8B43-7B8950288C6D}"/>
              </a:ext>
            </a:extLst>
          </p:cNvPr>
          <p:cNvSpPr txBox="1"/>
          <p:nvPr/>
        </p:nvSpPr>
        <p:spPr>
          <a:xfrm>
            <a:off x="11890385" y="1062727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Shape 2537">
            <a:extLst>
              <a:ext uri="{FF2B5EF4-FFF2-40B4-BE49-F238E27FC236}">
                <a16:creationId xmlns:a16="http://schemas.microsoft.com/office/drawing/2014/main" id="{CC033F46-4EB5-6E4F-9257-113BD6542E00}"/>
              </a:ext>
            </a:extLst>
          </p:cNvPr>
          <p:cNvSpPr>
            <a:spLocks noChangeAspect="1"/>
          </p:cNvSpPr>
          <p:nvPr/>
        </p:nvSpPr>
        <p:spPr>
          <a:xfrm>
            <a:off x="14799853" y="11337321"/>
            <a:ext cx="636896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400" y="13745"/>
                </a:moveTo>
                <a:lnTo>
                  <a:pt x="3600" y="13745"/>
                </a:lnTo>
                <a:cubicBezTo>
                  <a:pt x="3269" y="13745"/>
                  <a:pt x="3000" y="13966"/>
                  <a:pt x="3000" y="14236"/>
                </a:cubicBezTo>
                <a:cubicBezTo>
                  <a:pt x="3000" y="14508"/>
                  <a:pt x="3269" y="14727"/>
                  <a:pt x="3600" y="14727"/>
                </a:cubicBezTo>
                <a:lnTo>
                  <a:pt x="14400" y="14727"/>
                </a:lnTo>
                <a:cubicBezTo>
                  <a:pt x="14731" y="14727"/>
                  <a:pt x="15000" y="14508"/>
                  <a:pt x="15000" y="14236"/>
                </a:cubicBezTo>
                <a:cubicBezTo>
                  <a:pt x="15000" y="13966"/>
                  <a:pt x="14731" y="13745"/>
                  <a:pt x="14400" y="13745"/>
                </a:cubicBezTo>
                <a:moveTo>
                  <a:pt x="3000" y="11291"/>
                </a:moveTo>
                <a:cubicBezTo>
                  <a:pt x="3000" y="11562"/>
                  <a:pt x="3269" y="11782"/>
                  <a:pt x="3600" y="11782"/>
                </a:cubicBezTo>
                <a:lnTo>
                  <a:pt x="18000" y="11782"/>
                </a:lnTo>
                <a:cubicBezTo>
                  <a:pt x="18331" y="11782"/>
                  <a:pt x="18600" y="11562"/>
                  <a:pt x="18600" y="11291"/>
                </a:cubicBezTo>
                <a:cubicBezTo>
                  <a:pt x="18600" y="11020"/>
                  <a:pt x="18331" y="10800"/>
                  <a:pt x="18000" y="10800"/>
                </a:cubicBezTo>
                <a:lnTo>
                  <a:pt x="3600" y="10800"/>
                </a:lnTo>
                <a:cubicBezTo>
                  <a:pt x="3269" y="10800"/>
                  <a:pt x="3000" y="11020"/>
                  <a:pt x="3000" y="11291"/>
                </a:cubicBezTo>
                <a:moveTo>
                  <a:pt x="20400" y="20618"/>
                </a:moveTo>
                <a:lnTo>
                  <a:pt x="6600" y="20618"/>
                </a:lnTo>
                <a:lnTo>
                  <a:pt x="1200" y="16200"/>
                </a:lnTo>
                <a:lnTo>
                  <a:pt x="1200" y="2945"/>
                </a:lnTo>
                <a:lnTo>
                  <a:pt x="4200" y="2945"/>
                </a:lnTo>
                <a:lnTo>
                  <a:pt x="4200" y="4418"/>
                </a:lnTo>
                <a:cubicBezTo>
                  <a:pt x="4200" y="4690"/>
                  <a:pt x="4469" y="4909"/>
                  <a:pt x="4800" y="4909"/>
                </a:cubicBezTo>
                <a:cubicBezTo>
                  <a:pt x="5131" y="4909"/>
                  <a:pt x="5400" y="4690"/>
                  <a:pt x="5400" y="4418"/>
                </a:cubicBezTo>
                <a:lnTo>
                  <a:pt x="5400" y="2945"/>
                </a:lnTo>
                <a:lnTo>
                  <a:pt x="6600" y="2945"/>
                </a:lnTo>
                <a:lnTo>
                  <a:pt x="6600" y="4418"/>
                </a:lnTo>
                <a:cubicBezTo>
                  <a:pt x="6600" y="4690"/>
                  <a:pt x="6869" y="4909"/>
                  <a:pt x="7200" y="4909"/>
                </a:cubicBezTo>
                <a:cubicBezTo>
                  <a:pt x="7531" y="4909"/>
                  <a:pt x="7800" y="4690"/>
                  <a:pt x="7800" y="4418"/>
                </a:cubicBezTo>
                <a:lnTo>
                  <a:pt x="7800" y="2945"/>
                </a:lnTo>
                <a:lnTo>
                  <a:pt x="9000" y="2945"/>
                </a:lnTo>
                <a:lnTo>
                  <a:pt x="9000" y="4418"/>
                </a:lnTo>
                <a:cubicBezTo>
                  <a:pt x="9000" y="4690"/>
                  <a:pt x="9269" y="4909"/>
                  <a:pt x="9600" y="4909"/>
                </a:cubicBezTo>
                <a:cubicBezTo>
                  <a:pt x="9931" y="4909"/>
                  <a:pt x="10200" y="4690"/>
                  <a:pt x="10200" y="4418"/>
                </a:cubicBezTo>
                <a:lnTo>
                  <a:pt x="10200" y="2945"/>
                </a:lnTo>
                <a:lnTo>
                  <a:pt x="11400" y="2945"/>
                </a:lnTo>
                <a:lnTo>
                  <a:pt x="11400" y="4418"/>
                </a:lnTo>
                <a:cubicBezTo>
                  <a:pt x="11400" y="4690"/>
                  <a:pt x="11669" y="4909"/>
                  <a:pt x="12000" y="4909"/>
                </a:cubicBezTo>
                <a:cubicBezTo>
                  <a:pt x="12331" y="4909"/>
                  <a:pt x="12600" y="4690"/>
                  <a:pt x="12600" y="4418"/>
                </a:cubicBezTo>
                <a:lnTo>
                  <a:pt x="12600" y="2945"/>
                </a:lnTo>
                <a:lnTo>
                  <a:pt x="13800" y="2945"/>
                </a:lnTo>
                <a:lnTo>
                  <a:pt x="13800" y="4418"/>
                </a:lnTo>
                <a:cubicBezTo>
                  <a:pt x="13800" y="4690"/>
                  <a:pt x="14069" y="4909"/>
                  <a:pt x="14400" y="4909"/>
                </a:cubicBezTo>
                <a:cubicBezTo>
                  <a:pt x="14731" y="4909"/>
                  <a:pt x="15000" y="4690"/>
                  <a:pt x="15000" y="4418"/>
                </a:cubicBezTo>
                <a:lnTo>
                  <a:pt x="15000" y="2945"/>
                </a:lnTo>
                <a:lnTo>
                  <a:pt x="16200" y="2945"/>
                </a:lnTo>
                <a:lnTo>
                  <a:pt x="16200" y="4418"/>
                </a:lnTo>
                <a:cubicBezTo>
                  <a:pt x="16200" y="4690"/>
                  <a:pt x="16469" y="4909"/>
                  <a:pt x="16800" y="4909"/>
                </a:cubicBezTo>
                <a:cubicBezTo>
                  <a:pt x="17131" y="4909"/>
                  <a:pt x="17400" y="4690"/>
                  <a:pt x="17400" y="4418"/>
                </a:cubicBezTo>
                <a:lnTo>
                  <a:pt x="17400" y="2945"/>
                </a:lnTo>
                <a:lnTo>
                  <a:pt x="20400" y="2945"/>
                </a:lnTo>
                <a:cubicBezTo>
                  <a:pt x="20400" y="2945"/>
                  <a:pt x="20400" y="20618"/>
                  <a:pt x="20400" y="20618"/>
                </a:cubicBezTo>
                <a:close/>
                <a:moveTo>
                  <a:pt x="1200" y="20618"/>
                </a:moveTo>
                <a:lnTo>
                  <a:pt x="1200" y="17673"/>
                </a:lnTo>
                <a:lnTo>
                  <a:pt x="4800" y="20618"/>
                </a:lnTo>
                <a:cubicBezTo>
                  <a:pt x="4800" y="20618"/>
                  <a:pt x="1200" y="20618"/>
                  <a:pt x="1200" y="20618"/>
                </a:cubicBezTo>
                <a:close/>
                <a:moveTo>
                  <a:pt x="20400" y="1964"/>
                </a:moveTo>
                <a:lnTo>
                  <a:pt x="17400" y="1964"/>
                </a:lnTo>
                <a:lnTo>
                  <a:pt x="17400" y="491"/>
                </a:lnTo>
                <a:cubicBezTo>
                  <a:pt x="17400" y="220"/>
                  <a:pt x="17131" y="0"/>
                  <a:pt x="16800" y="0"/>
                </a:cubicBezTo>
                <a:cubicBezTo>
                  <a:pt x="16469" y="0"/>
                  <a:pt x="16200" y="220"/>
                  <a:pt x="16200" y="491"/>
                </a:cubicBezTo>
                <a:lnTo>
                  <a:pt x="16200" y="1964"/>
                </a:lnTo>
                <a:lnTo>
                  <a:pt x="15000" y="1964"/>
                </a:lnTo>
                <a:lnTo>
                  <a:pt x="15000" y="491"/>
                </a:lnTo>
                <a:cubicBezTo>
                  <a:pt x="15000" y="220"/>
                  <a:pt x="14731" y="0"/>
                  <a:pt x="14400" y="0"/>
                </a:cubicBezTo>
                <a:cubicBezTo>
                  <a:pt x="14069" y="0"/>
                  <a:pt x="13800" y="220"/>
                  <a:pt x="13800" y="491"/>
                </a:cubicBezTo>
                <a:lnTo>
                  <a:pt x="13800" y="1964"/>
                </a:lnTo>
                <a:lnTo>
                  <a:pt x="12600" y="1964"/>
                </a:lnTo>
                <a:lnTo>
                  <a:pt x="12600" y="491"/>
                </a:lnTo>
                <a:cubicBezTo>
                  <a:pt x="12600" y="220"/>
                  <a:pt x="12331" y="0"/>
                  <a:pt x="12000" y="0"/>
                </a:cubicBezTo>
                <a:cubicBezTo>
                  <a:pt x="11669" y="0"/>
                  <a:pt x="11400" y="220"/>
                  <a:pt x="11400" y="491"/>
                </a:cubicBezTo>
                <a:lnTo>
                  <a:pt x="11400" y="1964"/>
                </a:lnTo>
                <a:lnTo>
                  <a:pt x="10200" y="1964"/>
                </a:lnTo>
                <a:lnTo>
                  <a:pt x="10200" y="491"/>
                </a:lnTo>
                <a:cubicBezTo>
                  <a:pt x="10200" y="220"/>
                  <a:pt x="9931" y="0"/>
                  <a:pt x="9600" y="0"/>
                </a:cubicBezTo>
                <a:cubicBezTo>
                  <a:pt x="9269" y="0"/>
                  <a:pt x="9000" y="220"/>
                  <a:pt x="9000" y="491"/>
                </a:cubicBezTo>
                <a:lnTo>
                  <a:pt x="9000" y="1964"/>
                </a:lnTo>
                <a:lnTo>
                  <a:pt x="7800" y="1964"/>
                </a:lnTo>
                <a:lnTo>
                  <a:pt x="7800" y="491"/>
                </a:lnTo>
                <a:cubicBezTo>
                  <a:pt x="7800" y="220"/>
                  <a:pt x="7531" y="0"/>
                  <a:pt x="7200" y="0"/>
                </a:cubicBezTo>
                <a:cubicBezTo>
                  <a:pt x="6869" y="0"/>
                  <a:pt x="6600" y="220"/>
                  <a:pt x="6600" y="491"/>
                </a:cubicBezTo>
                <a:lnTo>
                  <a:pt x="6600" y="1964"/>
                </a:lnTo>
                <a:lnTo>
                  <a:pt x="5400" y="1964"/>
                </a:lnTo>
                <a:lnTo>
                  <a:pt x="5400" y="491"/>
                </a:lnTo>
                <a:cubicBezTo>
                  <a:pt x="5400" y="220"/>
                  <a:pt x="5131" y="0"/>
                  <a:pt x="4800" y="0"/>
                </a:cubicBezTo>
                <a:cubicBezTo>
                  <a:pt x="4469" y="0"/>
                  <a:pt x="4200" y="220"/>
                  <a:pt x="4200" y="491"/>
                </a:cubicBezTo>
                <a:lnTo>
                  <a:pt x="4200" y="1964"/>
                </a:lnTo>
                <a:lnTo>
                  <a:pt x="1200" y="1964"/>
                </a:lnTo>
                <a:cubicBezTo>
                  <a:pt x="538" y="1964"/>
                  <a:pt x="0" y="2404"/>
                  <a:pt x="0" y="2945"/>
                </a:cubicBezTo>
                <a:lnTo>
                  <a:pt x="0" y="20618"/>
                </a:lnTo>
                <a:cubicBezTo>
                  <a:pt x="0" y="21161"/>
                  <a:pt x="538" y="21600"/>
                  <a:pt x="1200" y="21600"/>
                </a:cubicBezTo>
                <a:lnTo>
                  <a:pt x="20400" y="21600"/>
                </a:lnTo>
                <a:cubicBezTo>
                  <a:pt x="21062" y="21600"/>
                  <a:pt x="21600" y="21161"/>
                  <a:pt x="21600" y="20618"/>
                </a:cubicBezTo>
                <a:lnTo>
                  <a:pt x="21600" y="2945"/>
                </a:lnTo>
                <a:cubicBezTo>
                  <a:pt x="21600" y="2404"/>
                  <a:pt x="21062" y="1964"/>
                  <a:pt x="20400" y="1964"/>
                </a:cubicBezTo>
                <a:moveTo>
                  <a:pt x="3600" y="8836"/>
                </a:moveTo>
                <a:lnTo>
                  <a:pt x="10800" y="8836"/>
                </a:lnTo>
                <a:cubicBezTo>
                  <a:pt x="11131" y="8836"/>
                  <a:pt x="11400" y="8617"/>
                  <a:pt x="11400" y="8345"/>
                </a:cubicBezTo>
                <a:cubicBezTo>
                  <a:pt x="11400" y="8075"/>
                  <a:pt x="11131" y="7855"/>
                  <a:pt x="10800" y="7855"/>
                </a:cubicBezTo>
                <a:lnTo>
                  <a:pt x="3600" y="7855"/>
                </a:lnTo>
                <a:cubicBezTo>
                  <a:pt x="3269" y="7855"/>
                  <a:pt x="3000" y="8075"/>
                  <a:pt x="3000" y="8345"/>
                </a:cubicBezTo>
                <a:cubicBezTo>
                  <a:pt x="3000" y="8617"/>
                  <a:pt x="3269" y="8836"/>
                  <a:pt x="3600" y="88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44">
            <a:extLst>
              <a:ext uri="{FF2B5EF4-FFF2-40B4-BE49-F238E27FC236}">
                <a16:creationId xmlns:a16="http://schemas.microsoft.com/office/drawing/2014/main" id="{3B8EB654-BFF0-2940-8DEF-E935A38AAEB4}"/>
              </a:ext>
            </a:extLst>
          </p:cNvPr>
          <p:cNvSpPr>
            <a:spLocks noChangeAspect="1"/>
          </p:cNvSpPr>
          <p:nvPr/>
        </p:nvSpPr>
        <p:spPr>
          <a:xfrm>
            <a:off x="8890331" y="4031968"/>
            <a:ext cx="778428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8836" y="8255"/>
                </a:moveTo>
                <a:lnTo>
                  <a:pt x="12837" y="10800"/>
                </a:lnTo>
                <a:lnTo>
                  <a:pt x="8836" y="13345"/>
                </a:lnTo>
                <a:cubicBezTo>
                  <a:pt x="8836" y="13345"/>
                  <a:pt x="8836" y="8255"/>
                  <a:pt x="8836" y="8255"/>
                </a:cubicBezTo>
                <a:close/>
                <a:moveTo>
                  <a:pt x="8345" y="14727"/>
                </a:moveTo>
                <a:cubicBezTo>
                  <a:pt x="8461" y="14727"/>
                  <a:pt x="8564" y="14681"/>
                  <a:pt x="8647" y="14614"/>
                </a:cubicBezTo>
                <a:lnTo>
                  <a:pt x="8652" y="14620"/>
                </a:lnTo>
                <a:lnTo>
                  <a:pt x="14052" y="11184"/>
                </a:lnTo>
                <a:lnTo>
                  <a:pt x="14047" y="11178"/>
                </a:lnTo>
                <a:cubicBezTo>
                  <a:pt x="14160" y="11088"/>
                  <a:pt x="14236" y="10955"/>
                  <a:pt x="14236" y="10800"/>
                </a:cubicBezTo>
                <a:cubicBezTo>
                  <a:pt x="14236" y="10645"/>
                  <a:pt x="14160" y="10512"/>
                  <a:pt x="14047" y="10422"/>
                </a:cubicBezTo>
                <a:lnTo>
                  <a:pt x="14052" y="10417"/>
                </a:lnTo>
                <a:lnTo>
                  <a:pt x="8652" y="6980"/>
                </a:lnTo>
                <a:lnTo>
                  <a:pt x="8647" y="6986"/>
                </a:lnTo>
                <a:cubicBezTo>
                  <a:pt x="8564" y="6919"/>
                  <a:pt x="8461" y="6873"/>
                  <a:pt x="8345" y="6873"/>
                </a:cubicBezTo>
                <a:cubicBezTo>
                  <a:pt x="8074" y="6873"/>
                  <a:pt x="7855" y="7093"/>
                  <a:pt x="7855" y="7364"/>
                </a:cubicBezTo>
                <a:lnTo>
                  <a:pt x="7855" y="14236"/>
                </a:lnTo>
                <a:cubicBezTo>
                  <a:pt x="7855" y="14507"/>
                  <a:pt x="8074" y="14727"/>
                  <a:pt x="8345" y="14727"/>
                </a:cubicBezTo>
                <a:moveTo>
                  <a:pt x="19636" y="18655"/>
                </a:moveTo>
                <a:lnTo>
                  <a:pt x="18655" y="18655"/>
                </a:lnTo>
                <a:lnTo>
                  <a:pt x="18655" y="19636"/>
                </a:lnTo>
                <a:lnTo>
                  <a:pt x="19636" y="19636"/>
                </a:lnTo>
                <a:cubicBezTo>
                  <a:pt x="19636" y="19636"/>
                  <a:pt x="19636" y="18655"/>
                  <a:pt x="19636" y="18655"/>
                </a:cubicBezTo>
                <a:close/>
                <a:moveTo>
                  <a:pt x="19636" y="14727"/>
                </a:moveTo>
                <a:lnTo>
                  <a:pt x="18655" y="14727"/>
                </a:lnTo>
                <a:lnTo>
                  <a:pt x="18655" y="15709"/>
                </a:lnTo>
                <a:lnTo>
                  <a:pt x="19636" y="15709"/>
                </a:lnTo>
                <a:cubicBezTo>
                  <a:pt x="19636" y="15709"/>
                  <a:pt x="19636" y="14727"/>
                  <a:pt x="19636" y="14727"/>
                </a:cubicBezTo>
                <a:close/>
                <a:moveTo>
                  <a:pt x="19636" y="12764"/>
                </a:moveTo>
                <a:lnTo>
                  <a:pt x="18655" y="12764"/>
                </a:lnTo>
                <a:lnTo>
                  <a:pt x="18655" y="13745"/>
                </a:lnTo>
                <a:lnTo>
                  <a:pt x="19636" y="13745"/>
                </a:lnTo>
                <a:cubicBezTo>
                  <a:pt x="19636" y="13745"/>
                  <a:pt x="19636" y="12764"/>
                  <a:pt x="19636" y="12764"/>
                </a:cubicBezTo>
                <a:close/>
                <a:moveTo>
                  <a:pt x="19636" y="16691"/>
                </a:moveTo>
                <a:lnTo>
                  <a:pt x="18655" y="16691"/>
                </a:lnTo>
                <a:lnTo>
                  <a:pt x="18655" y="17673"/>
                </a:lnTo>
                <a:lnTo>
                  <a:pt x="19636" y="17673"/>
                </a:lnTo>
                <a:cubicBezTo>
                  <a:pt x="19636" y="17673"/>
                  <a:pt x="19636" y="16691"/>
                  <a:pt x="19636" y="16691"/>
                </a:cubicBezTo>
                <a:close/>
                <a:moveTo>
                  <a:pt x="18655" y="2945"/>
                </a:moveTo>
                <a:lnTo>
                  <a:pt x="19636" y="2945"/>
                </a:lnTo>
                <a:lnTo>
                  <a:pt x="19636" y="1964"/>
                </a:lnTo>
                <a:lnTo>
                  <a:pt x="18655" y="1964"/>
                </a:lnTo>
                <a:cubicBezTo>
                  <a:pt x="18655" y="1964"/>
                  <a:pt x="18655" y="2945"/>
                  <a:pt x="18655" y="2945"/>
                </a:cubicBezTo>
                <a:close/>
                <a:moveTo>
                  <a:pt x="20618" y="10309"/>
                </a:moveTo>
                <a:lnTo>
                  <a:pt x="17673" y="10309"/>
                </a:lnTo>
                <a:lnTo>
                  <a:pt x="17673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10309"/>
                  <a:pt x="20618" y="10309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8"/>
                  <a:pt x="19636" y="20618"/>
                </a:cubicBezTo>
                <a:lnTo>
                  <a:pt x="17673" y="20618"/>
                </a:lnTo>
                <a:lnTo>
                  <a:pt x="17673" y="11291"/>
                </a:lnTo>
                <a:lnTo>
                  <a:pt x="20618" y="11291"/>
                </a:lnTo>
                <a:cubicBezTo>
                  <a:pt x="20618" y="11291"/>
                  <a:pt x="20618" y="19636"/>
                  <a:pt x="20618" y="19636"/>
                </a:cubicBezTo>
                <a:close/>
                <a:moveTo>
                  <a:pt x="16691" y="20618"/>
                </a:moveTo>
                <a:lnTo>
                  <a:pt x="4909" y="20618"/>
                </a:lnTo>
                <a:lnTo>
                  <a:pt x="4909" y="982"/>
                </a:lnTo>
                <a:lnTo>
                  <a:pt x="16691" y="982"/>
                </a:lnTo>
                <a:cubicBezTo>
                  <a:pt x="16691" y="982"/>
                  <a:pt x="16691" y="20618"/>
                  <a:pt x="16691" y="20618"/>
                </a:cubicBezTo>
                <a:close/>
                <a:moveTo>
                  <a:pt x="3927" y="10309"/>
                </a:moveTo>
                <a:lnTo>
                  <a:pt x="982" y="10309"/>
                </a:lnTo>
                <a:lnTo>
                  <a:pt x="982" y="1964"/>
                </a:lnTo>
                <a:cubicBezTo>
                  <a:pt x="982" y="1421"/>
                  <a:pt x="1422" y="982"/>
                  <a:pt x="1964" y="982"/>
                </a:cubicBezTo>
                <a:lnTo>
                  <a:pt x="3927" y="982"/>
                </a:lnTo>
                <a:cubicBezTo>
                  <a:pt x="3927" y="982"/>
                  <a:pt x="3927" y="10309"/>
                  <a:pt x="3927" y="10309"/>
                </a:cubicBezTo>
                <a:close/>
                <a:moveTo>
                  <a:pt x="3927" y="20618"/>
                </a:moveTo>
                <a:lnTo>
                  <a:pt x="1964" y="20618"/>
                </a:lnTo>
                <a:cubicBezTo>
                  <a:pt x="1422" y="20618"/>
                  <a:pt x="982" y="20178"/>
                  <a:pt x="982" y="19636"/>
                </a:cubicBezTo>
                <a:lnTo>
                  <a:pt x="982" y="11291"/>
                </a:lnTo>
                <a:lnTo>
                  <a:pt x="3927" y="11291"/>
                </a:lnTo>
                <a:cubicBezTo>
                  <a:pt x="3927" y="11291"/>
                  <a:pt x="3927" y="20618"/>
                  <a:pt x="3927" y="20618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  <a:moveTo>
                  <a:pt x="18655" y="8836"/>
                </a:moveTo>
                <a:lnTo>
                  <a:pt x="19636" y="8836"/>
                </a:lnTo>
                <a:lnTo>
                  <a:pt x="19636" y="7855"/>
                </a:lnTo>
                <a:lnTo>
                  <a:pt x="18655" y="7855"/>
                </a:lnTo>
                <a:cubicBezTo>
                  <a:pt x="18655" y="7855"/>
                  <a:pt x="18655" y="8836"/>
                  <a:pt x="18655" y="8836"/>
                </a:cubicBezTo>
                <a:close/>
                <a:moveTo>
                  <a:pt x="18655" y="6873"/>
                </a:moveTo>
                <a:lnTo>
                  <a:pt x="19636" y="6873"/>
                </a:lnTo>
                <a:lnTo>
                  <a:pt x="19636" y="5891"/>
                </a:lnTo>
                <a:lnTo>
                  <a:pt x="18655" y="5891"/>
                </a:lnTo>
                <a:cubicBezTo>
                  <a:pt x="18655" y="5891"/>
                  <a:pt x="18655" y="6873"/>
                  <a:pt x="18655" y="6873"/>
                </a:cubicBezTo>
                <a:close/>
                <a:moveTo>
                  <a:pt x="18655" y="4909"/>
                </a:moveTo>
                <a:lnTo>
                  <a:pt x="19636" y="4909"/>
                </a:lnTo>
                <a:lnTo>
                  <a:pt x="19636" y="3927"/>
                </a:lnTo>
                <a:lnTo>
                  <a:pt x="18655" y="3927"/>
                </a:lnTo>
                <a:cubicBezTo>
                  <a:pt x="18655" y="3927"/>
                  <a:pt x="18655" y="4909"/>
                  <a:pt x="18655" y="4909"/>
                </a:cubicBezTo>
                <a:close/>
                <a:moveTo>
                  <a:pt x="1964" y="2945"/>
                </a:moveTo>
                <a:lnTo>
                  <a:pt x="2945" y="2945"/>
                </a:lnTo>
                <a:lnTo>
                  <a:pt x="2945" y="1964"/>
                </a:lnTo>
                <a:lnTo>
                  <a:pt x="1964" y="1964"/>
                </a:lnTo>
                <a:cubicBezTo>
                  <a:pt x="1964" y="1964"/>
                  <a:pt x="1964" y="2945"/>
                  <a:pt x="1964" y="2945"/>
                </a:cubicBezTo>
                <a:close/>
                <a:moveTo>
                  <a:pt x="1964" y="8836"/>
                </a:moveTo>
                <a:lnTo>
                  <a:pt x="2945" y="8836"/>
                </a:lnTo>
                <a:lnTo>
                  <a:pt x="2945" y="7855"/>
                </a:lnTo>
                <a:lnTo>
                  <a:pt x="1964" y="7855"/>
                </a:lnTo>
                <a:cubicBezTo>
                  <a:pt x="1964" y="7855"/>
                  <a:pt x="1964" y="8836"/>
                  <a:pt x="1964" y="8836"/>
                </a:cubicBezTo>
                <a:close/>
                <a:moveTo>
                  <a:pt x="2945" y="16691"/>
                </a:moveTo>
                <a:lnTo>
                  <a:pt x="1964" y="16691"/>
                </a:lnTo>
                <a:lnTo>
                  <a:pt x="1964" y="17673"/>
                </a:lnTo>
                <a:lnTo>
                  <a:pt x="2945" y="17673"/>
                </a:lnTo>
                <a:cubicBezTo>
                  <a:pt x="2945" y="17673"/>
                  <a:pt x="2945" y="16691"/>
                  <a:pt x="2945" y="16691"/>
                </a:cubicBezTo>
                <a:close/>
                <a:moveTo>
                  <a:pt x="2945" y="12764"/>
                </a:moveTo>
                <a:lnTo>
                  <a:pt x="1964" y="12764"/>
                </a:lnTo>
                <a:lnTo>
                  <a:pt x="1964" y="13745"/>
                </a:lnTo>
                <a:lnTo>
                  <a:pt x="2945" y="13745"/>
                </a:lnTo>
                <a:cubicBezTo>
                  <a:pt x="2945" y="13745"/>
                  <a:pt x="2945" y="12764"/>
                  <a:pt x="2945" y="12764"/>
                </a:cubicBezTo>
                <a:close/>
                <a:moveTo>
                  <a:pt x="2945" y="14727"/>
                </a:moveTo>
                <a:lnTo>
                  <a:pt x="1964" y="14727"/>
                </a:lnTo>
                <a:lnTo>
                  <a:pt x="1964" y="15709"/>
                </a:lnTo>
                <a:lnTo>
                  <a:pt x="2945" y="15709"/>
                </a:lnTo>
                <a:cubicBezTo>
                  <a:pt x="2945" y="15709"/>
                  <a:pt x="2945" y="14727"/>
                  <a:pt x="2945" y="14727"/>
                </a:cubicBezTo>
                <a:close/>
                <a:moveTo>
                  <a:pt x="2945" y="18655"/>
                </a:moveTo>
                <a:lnTo>
                  <a:pt x="1964" y="18655"/>
                </a:lnTo>
                <a:lnTo>
                  <a:pt x="1964" y="19636"/>
                </a:lnTo>
                <a:lnTo>
                  <a:pt x="2945" y="19636"/>
                </a:lnTo>
                <a:cubicBezTo>
                  <a:pt x="2945" y="19636"/>
                  <a:pt x="2945" y="18655"/>
                  <a:pt x="2945" y="18655"/>
                </a:cubicBezTo>
                <a:close/>
                <a:moveTo>
                  <a:pt x="1964" y="6873"/>
                </a:moveTo>
                <a:lnTo>
                  <a:pt x="2945" y="6873"/>
                </a:lnTo>
                <a:lnTo>
                  <a:pt x="2945" y="5891"/>
                </a:lnTo>
                <a:lnTo>
                  <a:pt x="1964" y="5891"/>
                </a:lnTo>
                <a:cubicBezTo>
                  <a:pt x="1964" y="5891"/>
                  <a:pt x="1964" y="6873"/>
                  <a:pt x="1964" y="6873"/>
                </a:cubicBezTo>
                <a:close/>
                <a:moveTo>
                  <a:pt x="1964" y="4909"/>
                </a:moveTo>
                <a:lnTo>
                  <a:pt x="2945" y="4909"/>
                </a:lnTo>
                <a:lnTo>
                  <a:pt x="2945" y="3927"/>
                </a:lnTo>
                <a:lnTo>
                  <a:pt x="1964" y="3927"/>
                </a:lnTo>
                <a:cubicBezTo>
                  <a:pt x="1964" y="3927"/>
                  <a:pt x="1964" y="4909"/>
                  <a:pt x="1964" y="4909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593">
            <a:extLst>
              <a:ext uri="{FF2B5EF4-FFF2-40B4-BE49-F238E27FC236}">
                <a16:creationId xmlns:a16="http://schemas.microsoft.com/office/drawing/2014/main" id="{5AD233F6-815F-5E4C-AF4B-967A66F8D63F}"/>
              </a:ext>
            </a:extLst>
          </p:cNvPr>
          <p:cNvSpPr>
            <a:spLocks noChangeAspect="1"/>
          </p:cNvSpPr>
          <p:nvPr/>
        </p:nvSpPr>
        <p:spPr>
          <a:xfrm>
            <a:off x="14729087" y="6428902"/>
            <a:ext cx="778428" cy="77842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8095"/>
                </a:moveTo>
                <a:lnTo>
                  <a:pt x="20091" y="8640"/>
                </a:lnTo>
                <a:cubicBezTo>
                  <a:pt x="19294" y="8426"/>
                  <a:pt x="18482" y="8322"/>
                  <a:pt x="17675" y="8322"/>
                </a:cubicBezTo>
                <a:lnTo>
                  <a:pt x="17150" y="7377"/>
                </a:lnTo>
                <a:cubicBezTo>
                  <a:pt x="17052" y="7203"/>
                  <a:pt x="16911" y="7035"/>
                  <a:pt x="16741" y="6937"/>
                </a:cubicBezTo>
                <a:cubicBezTo>
                  <a:pt x="16601" y="6856"/>
                  <a:pt x="16442" y="6822"/>
                  <a:pt x="16268" y="6868"/>
                </a:cubicBezTo>
                <a:lnTo>
                  <a:pt x="13487" y="7613"/>
                </a:lnTo>
                <a:cubicBezTo>
                  <a:pt x="13102" y="7716"/>
                  <a:pt x="12995" y="8125"/>
                  <a:pt x="12977" y="8495"/>
                </a:cubicBezTo>
                <a:lnTo>
                  <a:pt x="12996" y="9570"/>
                </a:lnTo>
                <a:cubicBezTo>
                  <a:pt x="12293" y="9973"/>
                  <a:pt x="11639" y="10471"/>
                  <a:pt x="11053" y="11057"/>
                </a:cubicBezTo>
                <a:lnTo>
                  <a:pt x="10023" y="10762"/>
                </a:lnTo>
                <a:cubicBezTo>
                  <a:pt x="9673" y="10664"/>
                  <a:pt x="9239" y="10682"/>
                  <a:pt x="9040" y="11026"/>
                </a:cubicBezTo>
                <a:lnTo>
                  <a:pt x="7600" y="13520"/>
                </a:lnTo>
                <a:cubicBezTo>
                  <a:pt x="7401" y="13864"/>
                  <a:pt x="7614" y="14229"/>
                  <a:pt x="7863" y="14504"/>
                </a:cubicBezTo>
                <a:lnTo>
                  <a:pt x="8633" y="15248"/>
                </a:lnTo>
                <a:cubicBezTo>
                  <a:pt x="8419" y="16049"/>
                  <a:pt x="8315" y="16864"/>
                  <a:pt x="8317" y="17674"/>
                </a:cubicBezTo>
                <a:lnTo>
                  <a:pt x="7377" y="18196"/>
                </a:lnTo>
                <a:cubicBezTo>
                  <a:pt x="7060" y="18373"/>
                  <a:pt x="6765" y="18693"/>
                  <a:pt x="6868" y="19077"/>
                </a:cubicBezTo>
                <a:lnTo>
                  <a:pt x="7281" y="20619"/>
                </a:lnTo>
                <a:lnTo>
                  <a:pt x="1964" y="20619"/>
                </a:lnTo>
                <a:cubicBezTo>
                  <a:pt x="1422" y="20619"/>
                  <a:pt x="982" y="20178"/>
                  <a:pt x="982" y="19636"/>
                </a:cubicBezTo>
                <a:lnTo>
                  <a:pt x="982" y="11291"/>
                </a:lnTo>
                <a:lnTo>
                  <a:pt x="1931" y="11291"/>
                </a:lnTo>
                <a:cubicBezTo>
                  <a:pt x="2328" y="11291"/>
                  <a:pt x="2538" y="10924"/>
                  <a:pt x="2651" y="10571"/>
                </a:cubicBezTo>
                <a:lnTo>
                  <a:pt x="2913" y="9523"/>
                </a:lnTo>
                <a:cubicBezTo>
                  <a:pt x="3711" y="9310"/>
                  <a:pt x="4466" y="8993"/>
                  <a:pt x="5164" y="8590"/>
                </a:cubicBezTo>
                <a:lnTo>
                  <a:pt x="6091" y="9146"/>
                </a:lnTo>
                <a:cubicBezTo>
                  <a:pt x="6275" y="9241"/>
                  <a:pt x="6484" y="9317"/>
                  <a:pt x="6681" y="9317"/>
                </a:cubicBezTo>
                <a:cubicBezTo>
                  <a:pt x="6837" y="9317"/>
                  <a:pt x="6985" y="9270"/>
                  <a:pt x="7110" y="9146"/>
                </a:cubicBezTo>
                <a:lnTo>
                  <a:pt x="9146" y="7109"/>
                </a:lnTo>
                <a:cubicBezTo>
                  <a:pt x="9427" y="6828"/>
                  <a:pt x="9332" y="6404"/>
                  <a:pt x="9146" y="6091"/>
                </a:cubicBezTo>
                <a:lnTo>
                  <a:pt x="8593" y="5169"/>
                </a:lnTo>
                <a:cubicBezTo>
                  <a:pt x="8999" y="4469"/>
                  <a:pt x="9317" y="3711"/>
                  <a:pt x="9531" y="2911"/>
                </a:cubicBezTo>
                <a:lnTo>
                  <a:pt x="10571" y="2651"/>
                </a:lnTo>
                <a:cubicBezTo>
                  <a:pt x="10924" y="2538"/>
                  <a:pt x="11291" y="2328"/>
                  <a:pt x="11291" y="1931"/>
                </a:cubicBezTo>
                <a:lnTo>
                  <a:pt x="11291" y="982"/>
                </a:lnTo>
                <a:lnTo>
                  <a:pt x="19636" y="982"/>
                </a:lnTo>
                <a:cubicBezTo>
                  <a:pt x="20178" y="982"/>
                  <a:pt x="20618" y="1421"/>
                  <a:pt x="20618" y="1964"/>
                </a:cubicBezTo>
                <a:cubicBezTo>
                  <a:pt x="20618" y="1964"/>
                  <a:pt x="20618" y="8095"/>
                  <a:pt x="20618" y="8095"/>
                </a:cubicBezTo>
                <a:close/>
                <a:moveTo>
                  <a:pt x="20618" y="12594"/>
                </a:moveTo>
                <a:cubicBezTo>
                  <a:pt x="19750" y="12088"/>
                  <a:pt x="18750" y="11782"/>
                  <a:pt x="17673" y="11782"/>
                </a:cubicBezTo>
                <a:cubicBezTo>
                  <a:pt x="14419" y="11782"/>
                  <a:pt x="11782" y="14419"/>
                  <a:pt x="11782" y="17673"/>
                </a:cubicBezTo>
                <a:cubicBezTo>
                  <a:pt x="11782" y="18751"/>
                  <a:pt x="12088" y="19750"/>
                  <a:pt x="12594" y="20619"/>
                </a:cubicBezTo>
                <a:lnTo>
                  <a:pt x="8298" y="20619"/>
                </a:lnTo>
                <a:lnTo>
                  <a:pt x="7875" y="19042"/>
                </a:lnTo>
                <a:lnTo>
                  <a:pt x="8794" y="18532"/>
                </a:lnTo>
                <a:cubicBezTo>
                  <a:pt x="9106" y="18358"/>
                  <a:pt x="9299" y="18028"/>
                  <a:pt x="9299" y="17671"/>
                </a:cubicBezTo>
                <a:cubicBezTo>
                  <a:pt x="9298" y="16938"/>
                  <a:pt x="9392" y="16208"/>
                  <a:pt x="9582" y="15502"/>
                </a:cubicBezTo>
                <a:cubicBezTo>
                  <a:pt x="9674" y="15158"/>
                  <a:pt x="9572" y="14791"/>
                  <a:pt x="9316" y="14543"/>
                </a:cubicBezTo>
                <a:lnTo>
                  <a:pt x="8572" y="13823"/>
                </a:lnTo>
                <a:cubicBezTo>
                  <a:pt x="8569" y="13820"/>
                  <a:pt x="8566" y="13817"/>
                  <a:pt x="8564" y="13813"/>
                </a:cubicBezTo>
                <a:lnTo>
                  <a:pt x="9776" y="11713"/>
                </a:lnTo>
                <a:lnTo>
                  <a:pt x="10783" y="12001"/>
                </a:lnTo>
                <a:cubicBezTo>
                  <a:pt x="11126" y="12099"/>
                  <a:pt x="11495" y="12003"/>
                  <a:pt x="11748" y="11751"/>
                </a:cubicBezTo>
                <a:cubicBezTo>
                  <a:pt x="12264" y="11234"/>
                  <a:pt x="12848" y="10787"/>
                  <a:pt x="13485" y="10421"/>
                </a:cubicBezTo>
                <a:cubicBezTo>
                  <a:pt x="13794" y="10243"/>
                  <a:pt x="13983" y="9911"/>
                  <a:pt x="13977" y="9554"/>
                </a:cubicBezTo>
                <a:lnTo>
                  <a:pt x="13960" y="8514"/>
                </a:lnTo>
                <a:lnTo>
                  <a:pt x="13960" y="8503"/>
                </a:lnTo>
                <a:lnTo>
                  <a:pt x="16304" y="7875"/>
                </a:lnTo>
                <a:lnTo>
                  <a:pt x="16817" y="8799"/>
                </a:lnTo>
                <a:cubicBezTo>
                  <a:pt x="16905" y="8958"/>
                  <a:pt x="17032" y="9085"/>
                  <a:pt x="17184" y="9172"/>
                </a:cubicBezTo>
                <a:cubicBezTo>
                  <a:pt x="17330" y="9257"/>
                  <a:pt x="17499" y="9304"/>
                  <a:pt x="17675" y="9304"/>
                </a:cubicBezTo>
                <a:cubicBezTo>
                  <a:pt x="18407" y="9304"/>
                  <a:pt x="19135" y="9399"/>
                  <a:pt x="19837" y="9589"/>
                </a:cubicBezTo>
                <a:cubicBezTo>
                  <a:pt x="20106" y="9660"/>
                  <a:pt x="20389" y="9611"/>
                  <a:pt x="20618" y="9464"/>
                </a:cubicBezTo>
                <a:cubicBezTo>
                  <a:pt x="20618" y="9464"/>
                  <a:pt x="20618" y="12594"/>
                  <a:pt x="20618" y="12594"/>
                </a:cubicBezTo>
                <a:close/>
                <a:moveTo>
                  <a:pt x="20618" y="15475"/>
                </a:moveTo>
                <a:lnTo>
                  <a:pt x="19093" y="16323"/>
                </a:lnTo>
                <a:cubicBezTo>
                  <a:pt x="18735" y="15946"/>
                  <a:pt x="18233" y="15709"/>
                  <a:pt x="17673" y="15709"/>
                </a:cubicBezTo>
                <a:cubicBezTo>
                  <a:pt x="17113" y="15709"/>
                  <a:pt x="16610" y="15946"/>
                  <a:pt x="16253" y="16323"/>
                </a:cubicBezTo>
                <a:lnTo>
                  <a:pt x="13643" y="14873"/>
                </a:lnTo>
                <a:cubicBezTo>
                  <a:pt x="14530" y="13599"/>
                  <a:pt x="16003" y="12764"/>
                  <a:pt x="17673" y="12764"/>
                </a:cubicBezTo>
                <a:cubicBezTo>
                  <a:pt x="18783" y="12764"/>
                  <a:pt x="19798" y="13141"/>
                  <a:pt x="20618" y="13764"/>
                </a:cubicBezTo>
                <a:cubicBezTo>
                  <a:pt x="20618" y="13764"/>
                  <a:pt x="20618" y="15475"/>
                  <a:pt x="20618" y="15475"/>
                </a:cubicBezTo>
                <a:close/>
                <a:moveTo>
                  <a:pt x="20618" y="19636"/>
                </a:moveTo>
                <a:cubicBezTo>
                  <a:pt x="20618" y="20178"/>
                  <a:pt x="20178" y="20619"/>
                  <a:pt x="19636" y="20619"/>
                </a:cubicBezTo>
                <a:lnTo>
                  <a:pt x="18164" y="20619"/>
                </a:lnTo>
                <a:lnTo>
                  <a:pt x="18164" y="19567"/>
                </a:lnTo>
                <a:cubicBezTo>
                  <a:pt x="19009" y="19348"/>
                  <a:pt x="19636" y="18587"/>
                  <a:pt x="19636" y="17673"/>
                </a:cubicBezTo>
                <a:cubicBezTo>
                  <a:pt x="19636" y="17502"/>
                  <a:pt x="19608" y="17339"/>
                  <a:pt x="19567" y="17182"/>
                </a:cubicBezTo>
                <a:lnTo>
                  <a:pt x="20618" y="16598"/>
                </a:lnTo>
                <a:cubicBezTo>
                  <a:pt x="20618" y="16598"/>
                  <a:pt x="20618" y="19636"/>
                  <a:pt x="20618" y="19636"/>
                </a:cubicBezTo>
                <a:close/>
                <a:moveTo>
                  <a:pt x="16691" y="17673"/>
                </a:moveTo>
                <a:cubicBezTo>
                  <a:pt x="16691" y="17131"/>
                  <a:pt x="17131" y="16691"/>
                  <a:pt x="17673" y="16691"/>
                </a:cubicBezTo>
                <a:cubicBezTo>
                  <a:pt x="18214" y="16691"/>
                  <a:pt x="18655" y="17131"/>
                  <a:pt x="18655" y="17673"/>
                </a:cubicBezTo>
                <a:cubicBezTo>
                  <a:pt x="18655" y="18215"/>
                  <a:pt x="18214" y="18655"/>
                  <a:pt x="17673" y="18655"/>
                </a:cubicBezTo>
                <a:cubicBezTo>
                  <a:pt x="17131" y="18655"/>
                  <a:pt x="16691" y="18215"/>
                  <a:pt x="16691" y="17673"/>
                </a:cubicBezTo>
                <a:moveTo>
                  <a:pt x="17182" y="20619"/>
                </a:moveTo>
                <a:lnTo>
                  <a:pt x="13757" y="20619"/>
                </a:lnTo>
                <a:cubicBezTo>
                  <a:pt x="13138" y="19797"/>
                  <a:pt x="12764" y="18781"/>
                  <a:pt x="12764" y="17673"/>
                </a:cubicBezTo>
                <a:cubicBezTo>
                  <a:pt x="12764" y="16982"/>
                  <a:pt x="12907" y="16326"/>
                  <a:pt x="13165" y="15730"/>
                </a:cubicBezTo>
                <a:lnTo>
                  <a:pt x="15779" y="17182"/>
                </a:lnTo>
                <a:cubicBezTo>
                  <a:pt x="15738" y="17339"/>
                  <a:pt x="15709" y="17502"/>
                  <a:pt x="15709" y="17673"/>
                </a:cubicBezTo>
                <a:cubicBezTo>
                  <a:pt x="15709" y="18587"/>
                  <a:pt x="16336" y="19348"/>
                  <a:pt x="17182" y="19567"/>
                </a:cubicBezTo>
                <a:cubicBezTo>
                  <a:pt x="17182" y="19567"/>
                  <a:pt x="17182" y="20619"/>
                  <a:pt x="17182" y="20619"/>
                </a:cubicBezTo>
                <a:close/>
                <a:moveTo>
                  <a:pt x="982" y="5376"/>
                </a:moveTo>
                <a:cubicBezTo>
                  <a:pt x="3301" y="5145"/>
                  <a:pt x="5145" y="3301"/>
                  <a:pt x="5375" y="982"/>
                </a:cubicBezTo>
                <a:lnTo>
                  <a:pt x="10309" y="982"/>
                </a:lnTo>
                <a:lnTo>
                  <a:pt x="10309" y="1703"/>
                </a:lnTo>
                <a:cubicBezTo>
                  <a:pt x="10305" y="1705"/>
                  <a:pt x="10302" y="1706"/>
                  <a:pt x="10298" y="1707"/>
                </a:cubicBezTo>
                <a:lnTo>
                  <a:pt x="9293" y="1958"/>
                </a:lnTo>
                <a:cubicBezTo>
                  <a:pt x="8947" y="2045"/>
                  <a:pt x="8675" y="2313"/>
                  <a:pt x="8583" y="2657"/>
                </a:cubicBezTo>
                <a:cubicBezTo>
                  <a:pt x="8394" y="3363"/>
                  <a:pt x="8112" y="4042"/>
                  <a:pt x="7744" y="4676"/>
                </a:cubicBezTo>
                <a:cubicBezTo>
                  <a:pt x="7564" y="4986"/>
                  <a:pt x="7567" y="5368"/>
                  <a:pt x="7751" y="5674"/>
                </a:cubicBezTo>
                <a:lnTo>
                  <a:pt x="8292" y="6575"/>
                </a:lnTo>
                <a:lnTo>
                  <a:pt x="6576" y="8291"/>
                </a:lnTo>
                <a:cubicBezTo>
                  <a:pt x="6573" y="8290"/>
                  <a:pt x="6569" y="8288"/>
                  <a:pt x="6566" y="8286"/>
                </a:cubicBezTo>
                <a:lnTo>
                  <a:pt x="5669" y="7748"/>
                </a:lnTo>
                <a:cubicBezTo>
                  <a:pt x="5513" y="7655"/>
                  <a:pt x="5339" y="7608"/>
                  <a:pt x="5164" y="7608"/>
                </a:cubicBezTo>
                <a:cubicBezTo>
                  <a:pt x="4995" y="7608"/>
                  <a:pt x="4825" y="7652"/>
                  <a:pt x="4673" y="7739"/>
                </a:cubicBezTo>
                <a:cubicBezTo>
                  <a:pt x="4039" y="8106"/>
                  <a:pt x="3362" y="8387"/>
                  <a:pt x="2659" y="8575"/>
                </a:cubicBezTo>
                <a:cubicBezTo>
                  <a:pt x="2315" y="8666"/>
                  <a:pt x="2047" y="8938"/>
                  <a:pt x="1960" y="9285"/>
                </a:cubicBezTo>
                <a:lnTo>
                  <a:pt x="1707" y="10298"/>
                </a:lnTo>
                <a:cubicBezTo>
                  <a:pt x="1706" y="10302"/>
                  <a:pt x="1705" y="10305"/>
                  <a:pt x="1703" y="10310"/>
                </a:cubicBezTo>
                <a:lnTo>
                  <a:pt x="982" y="10310"/>
                </a:lnTo>
                <a:cubicBezTo>
                  <a:pt x="982" y="10310"/>
                  <a:pt x="982" y="5376"/>
                  <a:pt x="982" y="5376"/>
                </a:cubicBezTo>
                <a:close/>
                <a:moveTo>
                  <a:pt x="982" y="1964"/>
                </a:moveTo>
                <a:cubicBezTo>
                  <a:pt x="982" y="1421"/>
                  <a:pt x="1422" y="982"/>
                  <a:pt x="1964" y="982"/>
                </a:cubicBezTo>
                <a:lnTo>
                  <a:pt x="4384" y="982"/>
                </a:lnTo>
                <a:cubicBezTo>
                  <a:pt x="4162" y="2758"/>
                  <a:pt x="2758" y="4162"/>
                  <a:pt x="982" y="4384"/>
                </a:cubicBezTo>
                <a:cubicBezTo>
                  <a:pt x="982" y="4384"/>
                  <a:pt x="982" y="1964"/>
                  <a:pt x="982" y="1964"/>
                </a:cubicBezTo>
                <a:close/>
                <a:moveTo>
                  <a:pt x="19636" y="0"/>
                </a:moveTo>
                <a:lnTo>
                  <a:pt x="1964" y="0"/>
                </a:lnTo>
                <a:cubicBezTo>
                  <a:pt x="879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1"/>
                  <a:pt x="879" y="21600"/>
                  <a:pt x="1964" y="21600"/>
                </a:cubicBezTo>
                <a:lnTo>
                  <a:pt x="19636" y="21600"/>
                </a:lnTo>
                <a:cubicBezTo>
                  <a:pt x="20721" y="21600"/>
                  <a:pt x="21600" y="20721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721" y="0"/>
                  <a:pt x="19636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7">
            <a:extLst>
              <a:ext uri="{FF2B5EF4-FFF2-40B4-BE49-F238E27FC236}">
                <a16:creationId xmlns:a16="http://schemas.microsoft.com/office/drawing/2014/main" id="{6DC262FD-9CFC-0441-85FF-E9E43A8BACE7}"/>
              </a:ext>
            </a:extLst>
          </p:cNvPr>
          <p:cNvSpPr>
            <a:spLocks noChangeAspect="1"/>
          </p:cNvSpPr>
          <p:nvPr/>
        </p:nvSpPr>
        <p:spPr>
          <a:xfrm>
            <a:off x="8890329" y="8952114"/>
            <a:ext cx="778430" cy="6369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24DD5F4-568E-3C4D-AA02-F926D9FC34BB}"/>
              </a:ext>
            </a:extLst>
          </p:cNvPr>
          <p:cNvSpPr txBox="1"/>
          <p:nvPr/>
        </p:nvSpPr>
        <p:spPr>
          <a:xfrm>
            <a:off x="13362246" y="3497753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BD704575-66EA-0348-8899-EAF8B4872386}"/>
              </a:ext>
            </a:extLst>
          </p:cNvPr>
          <p:cNvSpPr txBox="1">
            <a:spLocks/>
          </p:cNvSpPr>
          <p:nvPr/>
        </p:nvSpPr>
        <p:spPr>
          <a:xfrm>
            <a:off x="13362245" y="4144767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2BFC5CAE-A307-0C4E-B939-3F5F3C20179A}"/>
              </a:ext>
            </a:extLst>
          </p:cNvPr>
          <p:cNvSpPr txBox="1"/>
          <p:nvPr/>
        </p:nvSpPr>
        <p:spPr>
          <a:xfrm>
            <a:off x="13362246" y="840047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7" name="Subtitle 2">
            <a:extLst>
              <a:ext uri="{FF2B5EF4-FFF2-40B4-BE49-F238E27FC236}">
                <a16:creationId xmlns:a16="http://schemas.microsoft.com/office/drawing/2014/main" id="{ACEDC93F-74F5-8C40-9383-7990B21CA530}"/>
              </a:ext>
            </a:extLst>
          </p:cNvPr>
          <p:cNvSpPr txBox="1">
            <a:spLocks/>
          </p:cNvSpPr>
          <p:nvPr/>
        </p:nvSpPr>
        <p:spPr>
          <a:xfrm>
            <a:off x="13362245" y="9047489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1A2DDEE6-3C26-EF43-A5F6-8DFE40CC6460}"/>
              </a:ext>
            </a:extLst>
          </p:cNvPr>
          <p:cNvSpPr txBox="1"/>
          <p:nvPr/>
        </p:nvSpPr>
        <p:spPr>
          <a:xfrm>
            <a:off x="9309893" y="10848271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0" name="Subtitle 2">
            <a:extLst>
              <a:ext uri="{FF2B5EF4-FFF2-40B4-BE49-F238E27FC236}">
                <a16:creationId xmlns:a16="http://schemas.microsoft.com/office/drawing/2014/main" id="{471B6704-FBAC-FC41-BA5E-3D51B0C10B69}"/>
              </a:ext>
            </a:extLst>
          </p:cNvPr>
          <p:cNvSpPr txBox="1">
            <a:spLocks/>
          </p:cNvSpPr>
          <p:nvPr/>
        </p:nvSpPr>
        <p:spPr>
          <a:xfrm>
            <a:off x="6586666" y="11495285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6C176233-96C9-BA47-93D6-E725C4B73EB5}"/>
              </a:ext>
            </a:extLst>
          </p:cNvPr>
          <p:cNvSpPr txBox="1"/>
          <p:nvPr/>
        </p:nvSpPr>
        <p:spPr>
          <a:xfrm>
            <a:off x="9345159" y="5956000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43" name="Subtitle 2">
            <a:extLst>
              <a:ext uri="{FF2B5EF4-FFF2-40B4-BE49-F238E27FC236}">
                <a16:creationId xmlns:a16="http://schemas.microsoft.com/office/drawing/2014/main" id="{9B0593A9-5F21-824C-8A0E-6274479467AF}"/>
              </a:ext>
            </a:extLst>
          </p:cNvPr>
          <p:cNvSpPr txBox="1">
            <a:spLocks/>
          </p:cNvSpPr>
          <p:nvPr/>
        </p:nvSpPr>
        <p:spPr>
          <a:xfrm>
            <a:off x="6586666" y="6603014"/>
            <a:ext cx="4417923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60792308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13">
            <a:extLst>
              <a:ext uri="{FF2B5EF4-FFF2-40B4-BE49-F238E27FC236}">
                <a16:creationId xmlns:a16="http://schemas.microsoft.com/office/drawing/2014/main" id="{65ED9389-BA36-274E-8B0B-21C0A899E3A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4508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14">
            <a:extLst>
              <a:ext uri="{FF2B5EF4-FFF2-40B4-BE49-F238E27FC236}">
                <a16:creationId xmlns:a16="http://schemas.microsoft.com/office/drawing/2014/main" id="{941B5C43-ACEA-4A43-A39A-13C2A3BA9FB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05315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15">
            <a:extLst>
              <a:ext uri="{FF2B5EF4-FFF2-40B4-BE49-F238E27FC236}">
                <a16:creationId xmlns:a16="http://schemas.microsoft.com/office/drawing/2014/main" id="{DDB79A5D-97ED-654A-ABFD-E21F1E824C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97551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6">
            <a:extLst>
              <a:ext uri="{FF2B5EF4-FFF2-40B4-BE49-F238E27FC236}">
                <a16:creationId xmlns:a16="http://schemas.microsoft.com/office/drawing/2014/main" id="{20A17044-3487-844F-AC82-7392FBEA8E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19105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8">
            <a:extLst>
              <a:ext uri="{FF2B5EF4-FFF2-40B4-BE49-F238E27FC236}">
                <a16:creationId xmlns:a16="http://schemas.microsoft.com/office/drawing/2014/main" id="{9CE42A93-F2A4-5C4C-AE6A-5D36888F9D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4447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37">
            <a:extLst>
              <a:ext uri="{FF2B5EF4-FFF2-40B4-BE49-F238E27FC236}">
                <a16:creationId xmlns:a16="http://schemas.microsoft.com/office/drawing/2014/main" id="{DFD002AD-3500-EF4F-8E18-F74F725505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929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38">
            <a:extLst>
              <a:ext uri="{FF2B5EF4-FFF2-40B4-BE49-F238E27FC236}">
                <a16:creationId xmlns:a16="http://schemas.microsoft.com/office/drawing/2014/main" id="{A02B9160-6B69-6F4E-9B03-CCCE3818A8C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91929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17">
            <a:extLst>
              <a:ext uri="{FF2B5EF4-FFF2-40B4-BE49-F238E27FC236}">
                <a16:creationId xmlns:a16="http://schemas.microsoft.com/office/drawing/2014/main" id="{47212E7A-5646-CF48-BA53-4B09F72BD7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59017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6 w 2399"/>
              <a:gd name="T9" fmla="*/ 782 h 2672"/>
              <a:gd name="T10" fmla="*/ 16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50 w 2399"/>
              <a:gd name="T71" fmla="*/ 2065 h 2672"/>
              <a:gd name="T72" fmla="*/ 50 w 2399"/>
              <a:gd name="T73" fmla="*/ 2065 h 2672"/>
              <a:gd name="T74" fmla="*/ 649 w 2399"/>
              <a:gd name="T75" fmla="*/ 2607 h 2672"/>
              <a:gd name="T76" fmla="*/ 649 w 2399"/>
              <a:gd name="T77" fmla="*/ 2607 h 2672"/>
              <a:gd name="T78" fmla="*/ 682 w 2399"/>
              <a:gd name="T79" fmla="*/ 2592 h 2672"/>
              <a:gd name="T80" fmla="*/ 682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6" y="782"/>
                </a:cubicBezTo>
                <a:lnTo>
                  <a:pt x="16" y="782"/>
                </a:lnTo>
                <a:cubicBezTo>
                  <a:pt x="17" y="782"/>
                  <a:pt x="17" y="782"/>
                  <a:pt x="17" y="782"/>
                </a:cubicBez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8" y="233"/>
                  <a:pt x="1966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3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close/>
                <a:moveTo>
                  <a:pt x="57" y="2032"/>
                </a:moveTo>
                <a:lnTo>
                  <a:pt x="57" y="2032"/>
                </a:lnTo>
                <a:lnTo>
                  <a:pt x="57" y="2032"/>
                </a:lnTo>
                <a:cubicBezTo>
                  <a:pt x="46" y="2039"/>
                  <a:pt x="43" y="2053"/>
                  <a:pt x="50" y="2065"/>
                </a:cubicBezTo>
                <a:lnTo>
                  <a:pt x="50" y="2065"/>
                </a:lnTo>
                <a:cubicBezTo>
                  <a:pt x="190" y="2300"/>
                  <a:pt x="399" y="2490"/>
                  <a:pt x="649" y="2607"/>
                </a:cubicBezTo>
                <a:lnTo>
                  <a:pt x="649" y="2607"/>
                </a:lnTo>
                <a:cubicBezTo>
                  <a:pt x="662" y="2614"/>
                  <a:pt x="678" y="2607"/>
                  <a:pt x="682" y="2592"/>
                </a:cubicBezTo>
                <a:lnTo>
                  <a:pt x="682" y="2592"/>
                </a:lnTo>
                <a:cubicBezTo>
                  <a:pt x="686" y="2580"/>
                  <a:pt x="681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8" y="2024"/>
                  <a:pt x="57" y="2032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18">
            <a:extLst>
              <a:ext uri="{FF2B5EF4-FFF2-40B4-BE49-F238E27FC236}">
                <a16:creationId xmlns:a16="http://schemas.microsoft.com/office/drawing/2014/main" id="{8A2C6505-FDDA-AD45-9833-B906B9B922E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43287" y="3619958"/>
            <a:ext cx="4053103" cy="4053103"/>
          </a:xfrm>
          <a:custGeom>
            <a:avLst/>
            <a:gdLst>
              <a:gd name="T0" fmla="*/ 1411 w 2736"/>
              <a:gd name="T1" fmla="*/ 1 h 2736"/>
              <a:gd name="T2" fmla="*/ 1584 w 2736"/>
              <a:gd name="T3" fmla="*/ 67 h 2736"/>
              <a:gd name="T4" fmla="*/ 1584 w 2736"/>
              <a:gd name="T5" fmla="*/ 67 h 2736"/>
              <a:gd name="T6" fmla="*/ 1233 w 2736"/>
              <a:gd name="T7" fmla="*/ 56 h 2736"/>
              <a:gd name="T8" fmla="*/ 1682 w 2736"/>
              <a:gd name="T9" fmla="*/ 36 h 2736"/>
              <a:gd name="T10" fmla="*/ 1048 w 2736"/>
              <a:gd name="T11" fmla="*/ 38 h 2736"/>
              <a:gd name="T12" fmla="*/ 1839 w 2736"/>
              <a:gd name="T13" fmla="*/ 136 h 2736"/>
              <a:gd name="T14" fmla="*/ 790 w 2736"/>
              <a:gd name="T15" fmla="*/ 128 h 2736"/>
              <a:gd name="T16" fmla="*/ 2075 w 2736"/>
              <a:gd name="T17" fmla="*/ 255 h 2736"/>
              <a:gd name="T18" fmla="*/ 2075 w 2736"/>
              <a:gd name="T19" fmla="*/ 255 h 2736"/>
              <a:gd name="T20" fmla="*/ 732 w 2736"/>
              <a:gd name="T21" fmla="*/ 212 h 2736"/>
              <a:gd name="T22" fmla="*/ 2177 w 2736"/>
              <a:gd name="T23" fmla="*/ 265 h 2736"/>
              <a:gd name="T24" fmla="*/ 555 w 2736"/>
              <a:gd name="T25" fmla="*/ 268 h 2736"/>
              <a:gd name="T26" fmla="*/ 2283 w 2736"/>
              <a:gd name="T27" fmla="*/ 419 h 2736"/>
              <a:gd name="T28" fmla="*/ 351 w 2736"/>
              <a:gd name="T29" fmla="*/ 452 h 2736"/>
              <a:gd name="T30" fmla="*/ 2454 w 2736"/>
              <a:gd name="T31" fmla="*/ 619 h 2736"/>
              <a:gd name="T32" fmla="*/ 2454 w 2736"/>
              <a:gd name="T33" fmla="*/ 619 h 2736"/>
              <a:gd name="T34" fmla="*/ 331 w 2736"/>
              <a:gd name="T35" fmla="*/ 552 h 2736"/>
              <a:gd name="T36" fmla="*/ 2543 w 2736"/>
              <a:gd name="T37" fmla="*/ 669 h 2736"/>
              <a:gd name="T38" fmla="*/ 189 w 2736"/>
              <a:gd name="T39" fmla="*/ 672 h 2736"/>
              <a:gd name="T40" fmla="*/ 2581 w 2736"/>
              <a:gd name="T41" fmla="*/ 850 h 2736"/>
              <a:gd name="T42" fmla="*/ 74 w 2736"/>
              <a:gd name="T43" fmla="*/ 921 h 2736"/>
              <a:gd name="T44" fmla="*/ 2659 w 2736"/>
              <a:gd name="T45" fmla="*/ 1102 h 2736"/>
              <a:gd name="T46" fmla="*/ 2659 w 2736"/>
              <a:gd name="T47" fmla="*/ 1102 h 2736"/>
              <a:gd name="T48" fmla="*/ 94 w 2736"/>
              <a:gd name="T49" fmla="*/ 1021 h 2736"/>
              <a:gd name="T50" fmla="*/ 2723 w 2736"/>
              <a:gd name="T51" fmla="*/ 1183 h 2736"/>
              <a:gd name="T52" fmla="*/ 11 w 2736"/>
              <a:gd name="T53" fmla="*/ 1187 h 2736"/>
              <a:gd name="T54" fmla="*/ 2684 w 2736"/>
              <a:gd name="T55" fmla="*/ 1457 h 2736"/>
              <a:gd name="T56" fmla="*/ 2732 w 2736"/>
              <a:gd name="T57" fmla="*/ 1459 h 2736"/>
              <a:gd name="T58" fmla="*/ 51 w 2736"/>
              <a:gd name="T59" fmla="*/ 1458 h 2736"/>
              <a:gd name="T60" fmla="*/ 2724 w 2736"/>
              <a:gd name="T61" fmla="*/ 1550 h 2736"/>
              <a:gd name="T62" fmla="*/ 60 w 2736"/>
              <a:gd name="T63" fmla="*/ 1546 h 2736"/>
              <a:gd name="T64" fmla="*/ 2614 w 2736"/>
              <a:gd name="T65" fmla="*/ 1800 h 2736"/>
              <a:gd name="T66" fmla="*/ 75 w 2736"/>
              <a:gd name="T67" fmla="*/ 1817 h 2736"/>
              <a:gd name="T68" fmla="*/ 2588 w 2736"/>
              <a:gd name="T69" fmla="*/ 1984 h 2736"/>
              <a:gd name="T70" fmla="*/ 2588 w 2736"/>
              <a:gd name="T71" fmla="*/ 1984 h 2736"/>
              <a:gd name="T72" fmla="*/ 190 w 2736"/>
              <a:gd name="T73" fmla="*/ 1963 h 2736"/>
              <a:gd name="T74" fmla="*/ 2544 w 2736"/>
              <a:gd name="T75" fmla="*/ 2065 h 2736"/>
              <a:gd name="T76" fmla="*/ 233 w 2736"/>
              <a:gd name="T77" fmla="*/ 2041 h 2736"/>
              <a:gd name="T78" fmla="*/ 2346 w 2736"/>
              <a:gd name="T79" fmla="*/ 2252 h 2736"/>
              <a:gd name="T80" fmla="*/ 353 w 2736"/>
              <a:gd name="T81" fmla="*/ 2285 h 2736"/>
              <a:gd name="T82" fmla="*/ 2251 w 2736"/>
              <a:gd name="T83" fmla="*/ 2412 h 2736"/>
              <a:gd name="T84" fmla="*/ 2251 w 2736"/>
              <a:gd name="T85" fmla="*/ 2412 h 2736"/>
              <a:gd name="T86" fmla="*/ 517 w 2736"/>
              <a:gd name="T87" fmla="*/ 2375 h 2736"/>
              <a:gd name="T88" fmla="*/ 2179 w 2736"/>
              <a:gd name="T89" fmla="*/ 2469 h 2736"/>
              <a:gd name="T90" fmla="*/ 585 w 2736"/>
              <a:gd name="T91" fmla="*/ 2430 h 2736"/>
              <a:gd name="T92" fmla="*/ 1923 w 2736"/>
              <a:gd name="T93" fmla="*/ 2564 h 2736"/>
              <a:gd name="T94" fmla="*/ 792 w 2736"/>
              <a:gd name="T95" fmla="*/ 2609 h 2736"/>
              <a:gd name="T96" fmla="*/ 1773 w 2736"/>
              <a:gd name="T97" fmla="*/ 2674 h 2736"/>
              <a:gd name="T98" fmla="*/ 1773 w 2736"/>
              <a:gd name="T99" fmla="*/ 2674 h 2736"/>
              <a:gd name="T100" fmla="*/ 977 w 2736"/>
              <a:gd name="T101" fmla="*/ 2628 h 2736"/>
              <a:gd name="T102" fmla="*/ 1685 w 2736"/>
              <a:gd name="T103" fmla="*/ 2698 h 2736"/>
              <a:gd name="T104" fmla="*/ 1063 w 2736"/>
              <a:gd name="T105" fmla="*/ 2651 h 2736"/>
              <a:gd name="T106" fmla="*/ 1412 w 2736"/>
              <a:gd name="T107" fmla="*/ 2686 h 2736"/>
              <a:gd name="T108" fmla="*/ 1322 w 2736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6" h="2736">
                <a:moveTo>
                  <a:pt x="1321" y="50"/>
                </a:moveTo>
                <a:lnTo>
                  <a:pt x="1319" y="1"/>
                </a:lnTo>
                <a:lnTo>
                  <a:pt x="1319" y="1"/>
                </a:lnTo>
                <a:cubicBezTo>
                  <a:pt x="1335" y="0"/>
                  <a:pt x="1352" y="0"/>
                  <a:pt x="1368" y="0"/>
                </a:cubicBezTo>
                <a:lnTo>
                  <a:pt x="1368" y="0"/>
                </a:lnTo>
                <a:cubicBezTo>
                  <a:pt x="1382" y="0"/>
                  <a:pt x="1396" y="0"/>
                  <a:pt x="1411" y="1"/>
                </a:cubicBezTo>
                <a:lnTo>
                  <a:pt x="1409" y="50"/>
                </a:lnTo>
                <a:lnTo>
                  <a:pt x="1409" y="50"/>
                </a:lnTo>
                <a:cubicBezTo>
                  <a:pt x="1395" y="49"/>
                  <a:pt x="1381" y="49"/>
                  <a:pt x="1367" y="49"/>
                </a:cubicBezTo>
                <a:lnTo>
                  <a:pt x="1367" y="49"/>
                </a:lnTo>
                <a:cubicBezTo>
                  <a:pt x="1352" y="49"/>
                  <a:pt x="1336" y="49"/>
                  <a:pt x="1321" y="50"/>
                </a:cubicBezTo>
                <a:close/>
                <a:moveTo>
                  <a:pt x="1584" y="67"/>
                </a:moveTo>
                <a:lnTo>
                  <a:pt x="1584" y="67"/>
                </a:lnTo>
                <a:cubicBezTo>
                  <a:pt x="1555" y="62"/>
                  <a:pt x="1526" y="58"/>
                  <a:pt x="1497" y="55"/>
                </a:cubicBezTo>
                <a:lnTo>
                  <a:pt x="1502" y="7"/>
                </a:lnTo>
                <a:lnTo>
                  <a:pt x="1502" y="7"/>
                </a:lnTo>
                <a:cubicBezTo>
                  <a:pt x="1532" y="10"/>
                  <a:pt x="1562" y="13"/>
                  <a:pt x="1592" y="19"/>
                </a:cubicBezTo>
                <a:lnTo>
                  <a:pt x="1584" y="67"/>
                </a:lnTo>
                <a:close/>
                <a:moveTo>
                  <a:pt x="1146" y="68"/>
                </a:moveTo>
                <a:lnTo>
                  <a:pt x="1138" y="19"/>
                </a:lnTo>
                <a:lnTo>
                  <a:pt x="1138" y="19"/>
                </a:lnTo>
                <a:cubicBezTo>
                  <a:pt x="1167" y="15"/>
                  <a:pt x="1198" y="10"/>
                  <a:pt x="1228" y="7"/>
                </a:cubicBezTo>
                <a:lnTo>
                  <a:pt x="1233" y="56"/>
                </a:lnTo>
                <a:lnTo>
                  <a:pt x="1233" y="56"/>
                </a:lnTo>
                <a:cubicBezTo>
                  <a:pt x="1204" y="59"/>
                  <a:pt x="1174" y="63"/>
                  <a:pt x="1146" y="68"/>
                </a:cubicBezTo>
                <a:close/>
                <a:moveTo>
                  <a:pt x="1756" y="107"/>
                </a:moveTo>
                <a:lnTo>
                  <a:pt x="1756" y="107"/>
                </a:lnTo>
                <a:cubicBezTo>
                  <a:pt x="1728" y="99"/>
                  <a:pt x="1699" y="91"/>
                  <a:pt x="1671" y="84"/>
                </a:cubicBezTo>
                <a:lnTo>
                  <a:pt x="1682" y="36"/>
                </a:lnTo>
                <a:lnTo>
                  <a:pt x="1682" y="36"/>
                </a:lnTo>
                <a:cubicBezTo>
                  <a:pt x="1712" y="43"/>
                  <a:pt x="1742" y="51"/>
                  <a:pt x="1770" y="60"/>
                </a:cubicBezTo>
                <a:lnTo>
                  <a:pt x="1756" y="107"/>
                </a:lnTo>
                <a:close/>
                <a:moveTo>
                  <a:pt x="975" y="109"/>
                </a:moveTo>
                <a:lnTo>
                  <a:pt x="960" y="62"/>
                </a:lnTo>
                <a:lnTo>
                  <a:pt x="960" y="62"/>
                </a:lnTo>
                <a:cubicBezTo>
                  <a:pt x="989" y="53"/>
                  <a:pt x="1018" y="45"/>
                  <a:pt x="1048" y="38"/>
                </a:cubicBezTo>
                <a:lnTo>
                  <a:pt x="1059" y="85"/>
                </a:lnTo>
                <a:lnTo>
                  <a:pt x="1059" y="85"/>
                </a:lnTo>
                <a:cubicBezTo>
                  <a:pt x="1031" y="92"/>
                  <a:pt x="1002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4" y="158"/>
                  <a:pt x="1867" y="147"/>
                  <a:pt x="1839" y="136"/>
                </a:cubicBezTo>
                <a:lnTo>
                  <a:pt x="1857" y="90"/>
                </a:lnTo>
                <a:lnTo>
                  <a:pt x="1857" y="90"/>
                </a:lnTo>
                <a:cubicBezTo>
                  <a:pt x="1886" y="101"/>
                  <a:pt x="1914" y="113"/>
                  <a:pt x="1941" y="126"/>
                </a:cubicBezTo>
                <a:lnTo>
                  <a:pt x="1921" y="170"/>
                </a:lnTo>
                <a:close/>
                <a:moveTo>
                  <a:pt x="810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7" y="115"/>
                  <a:pt x="845" y="103"/>
                  <a:pt x="874" y="92"/>
                </a:cubicBezTo>
                <a:lnTo>
                  <a:pt x="891" y="137"/>
                </a:lnTo>
                <a:lnTo>
                  <a:pt x="891" y="137"/>
                </a:lnTo>
                <a:cubicBezTo>
                  <a:pt x="864" y="148"/>
                  <a:pt x="836" y="160"/>
                  <a:pt x="810" y="172"/>
                </a:cubicBezTo>
                <a:close/>
                <a:moveTo>
                  <a:pt x="2075" y="255"/>
                </a:moveTo>
                <a:lnTo>
                  <a:pt x="2075" y="255"/>
                </a:lnTo>
                <a:cubicBezTo>
                  <a:pt x="2050" y="239"/>
                  <a:pt x="2025" y="224"/>
                  <a:pt x="1999" y="210"/>
                </a:cubicBezTo>
                <a:lnTo>
                  <a:pt x="2023" y="167"/>
                </a:lnTo>
                <a:lnTo>
                  <a:pt x="2023" y="167"/>
                </a:lnTo>
                <a:cubicBezTo>
                  <a:pt x="2049" y="181"/>
                  <a:pt x="2076" y="197"/>
                  <a:pt x="2101" y="214"/>
                </a:cubicBezTo>
                <a:lnTo>
                  <a:pt x="2075" y="255"/>
                </a:lnTo>
                <a:close/>
                <a:moveTo>
                  <a:pt x="656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5" y="200"/>
                  <a:pt x="682" y="184"/>
                  <a:pt x="708" y="169"/>
                </a:cubicBezTo>
                <a:lnTo>
                  <a:pt x="732" y="212"/>
                </a:lnTo>
                <a:lnTo>
                  <a:pt x="732" y="212"/>
                </a:lnTo>
                <a:cubicBezTo>
                  <a:pt x="706" y="226"/>
                  <a:pt x="681" y="241"/>
                  <a:pt x="656" y="257"/>
                </a:cubicBezTo>
                <a:close/>
                <a:moveTo>
                  <a:pt x="2217" y="359"/>
                </a:moveTo>
                <a:lnTo>
                  <a:pt x="2217" y="359"/>
                </a:lnTo>
                <a:cubicBezTo>
                  <a:pt x="2195" y="341"/>
                  <a:pt x="2171" y="322"/>
                  <a:pt x="2148" y="305"/>
                </a:cubicBezTo>
                <a:lnTo>
                  <a:pt x="2177" y="265"/>
                </a:lnTo>
                <a:lnTo>
                  <a:pt x="2177" y="265"/>
                </a:lnTo>
                <a:cubicBezTo>
                  <a:pt x="2201" y="283"/>
                  <a:pt x="2226" y="302"/>
                  <a:pt x="2249" y="322"/>
                </a:cubicBezTo>
                <a:lnTo>
                  <a:pt x="2217" y="359"/>
                </a:lnTo>
                <a:close/>
                <a:moveTo>
                  <a:pt x="515" y="362"/>
                </a:moveTo>
                <a:lnTo>
                  <a:pt x="483" y="325"/>
                </a:lnTo>
                <a:lnTo>
                  <a:pt x="483" y="325"/>
                </a:lnTo>
                <a:cubicBezTo>
                  <a:pt x="506" y="305"/>
                  <a:pt x="530" y="286"/>
                  <a:pt x="555" y="268"/>
                </a:cubicBezTo>
                <a:lnTo>
                  <a:pt x="583" y="307"/>
                </a:lnTo>
                <a:lnTo>
                  <a:pt x="583" y="307"/>
                </a:lnTo>
                <a:cubicBezTo>
                  <a:pt x="560" y="325"/>
                  <a:pt x="537" y="343"/>
                  <a:pt x="515" y="362"/>
                </a:cubicBezTo>
                <a:close/>
                <a:moveTo>
                  <a:pt x="2344" y="482"/>
                </a:moveTo>
                <a:lnTo>
                  <a:pt x="2344" y="482"/>
                </a:lnTo>
                <a:cubicBezTo>
                  <a:pt x="2325" y="460"/>
                  <a:pt x="2304" y="439"/>
                  <a:pt x="2283" y="419"/>
                </a:cubicBezTo>
                <a:lnTo>
                  <a:pt x="2317" y="383"/>
                </a:lnTo>
                <a:lnTo>
                  <a:pt x="2317" y="383"/>
                </a:lnTo>
                <a:cubicBezTo>
                  <a:pt x="2339" y="404"/>
                  <a:pt x="2360" y="426"/>
                  <a:pt x="2381" y="449"/>
                </a:cubicBezTo>
                <a:lnTo>
                  <a:pt x="2344" y="482"/>
                </a:lnTo>
                <a:close/>
                <a:moveTo>
                  <a:pt x="388" y="484"/>
                </a:moveTo>
                <a:lnTo>
                  <a:pt x="351" y="452"/>
                </a:lnTo>
                <a:lnTo>
                  <a:pt x="351" y="452"/>
                </a:lnTo>
                <a:cubicBezTo>
                  <a:pt x="372" y="429"/>
                  <a:pt x="393" y="407"/>
                  <a:pt x="416" y="386"/>
                </a:cubicBezTo>
                <a:lnTo>
                  <a:pt x="449" y="421"/>
                </a:lnTo>
                <a:lnTo>
                  <a:pt x="449" y="421"/>
                </a:lnTo>
                <a:cubicBezTo>
                  <a:pt x="428" y="442"/>
                  <a:pt x="408" y="463"/>
                  <a:pt x="388" y="484"/>
                </a:cubicBezTo>
                <a:close/>
                <a:moveTo>
                  <a:pt x="2454" y="619"/>
                </a:moveTo>
                <a:lnTo>
                  <a:pt x="2454" y="619"/>
                </a:lnTo>
                <a:cubicBezTo>
                  <a:pt x="2437" y="595"/>
                  <a:pt x="2419" y="572"/>
                  <a:pt x="2401" y="549"/>
                </a:cubicBezTo>
                <a:lnTo>
                  <a:pt x="2439" y="518"/>
                </a:lnTo>
                <a:lnTo>
                  <a:pt x="2439" y="518"/>
                </a:lnTo>
                <a:cubicBezTo>
                  <a:pt x="2459" y="542"/>
                  <a:pt x="2477" y="567"/>
                  <a:pt x="2494" y="592"/>
                </a:cubicBezTo>
                <a:lnTo>
                  <a:pt x="2454" y="619"/>
                </a:lnTo>
                <a:close/>
                <a:moveTo>
                  <a:pt x="279" y="623"/>
                </a:moveTo>
                <a:lnTo>
                  <a:pt x="239" y="595"/>
                </a:lnTo>
                <a:lnTo>
                  <a:pt x="239" y="595"/>
                </a:lnTo>
                <a:cubicBezTo>
                  <a:pt x="256" y="570"/>
                  <a:pt x="274" y="546"/>
                  <a:pt x="293" y="522"/>
                </a:cubicBezTo>
                <a:lnTo>
                  <a:pt x="331" y="552"/>
                </a:lnTo>
                <a:lnTo>
                  <a:pt x="331" y="552"/>
                </a:lnTo>
                <a:cubicBezTo>
                  <a:pt x="313" y="575"/>
                  <a:pt x="296" y="599"/>
                  <a:pt x="279" y="623"/>
                </a:cubicBezTo>
                <a:close/>
                <a:moveTo>
                  <a:pt x="2544" y="771"/>
                </a:moveTo>
                <a:lnTo>
                  <a:pt x="2544" y="771"/>
                </a:lnTo>
                <a:cubicBezTo>
                  <a:pt x="2530" y="745"/>
                  <a:pt x="2516" y="719"/>
                  <a:pt x="2502" y="694"/>
                </a:cubicBezTo>
                <a:lnTo>
                  <a:pt x="2543" y="669"/>
                </a:lnTo>
                <a:lnTo>
                  <a:pt x="2543" y="669"/>
                </a:lnTo>
                <a:cubicBezTo>
                  <a:pt x="2559" y="695"/>
                  <a:pt x="2574" y="722"/>
                  <a:pt x="2587" y="749"/>
                </a:cubicBezTo>
                <a:lnTo>
                  <a:pt x="2544" y="771"/>
                </a:lnTo>
                <a:close/>
                <a:moveTo>
                  <a:pt x="189" y="775"/>
                </a:moveTo>
                <a:lnTo>
                  <a:pt x="145" y="753"/>
                </a:lnTo>
                <a:lnTo>
                  <a:pt x="145" y="753"/>
                </a:lnTo>
                <a:cubicBezTo>
                  <a:pt x="159" y="725"/>
                  <a:pt x="174" y="698"/>
                  <a:pt x="189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6" y="722"/>
                  <a:pt x="202" y="749"/>
                  <a:pt x="189" y="775"/>
                </a:cubicBezTo>
                <a:close/>
                <a:moveTo>
                  <a:pt x="2613" y="932"/>
                </a:moveTo>
                <a:lnTo>
                  <a:pt x="2613" y="932"/>
                </a:lnTo>
                <a:cubicBezTo>
                  <a:pt x="2603" y="905"/>
                  <a:pt x="2593" y="877"/>
                  <a:pt x="2581" y="850"/>
                </a:cubicBezTo>
                <a:lnTo>
                  <a:pt x="2626" y="831"/>
                </a:lnTo>
                <a:lnTo>
                  <a:pt x="2626" y="831"/>
                </a:lnTo>
                <a:cubicBezTo>
                  <a:pt x="2638" y="859"/>
                  <a:pt x="2649" y="888"/>
                  <a:pt x="2659" y="917"/>
                </a:cubicBezTo>
                <a:lnTo>
                  <a:pt x="2613" y="932"/>
                </a:lnTo>
                <a:close/>
                <a:moveTo>
                  <a:pt x="120" y="937"/>
                </a:moveTo>
                <a:lnTo>
                  <a:pt x="74" y="921"/>
                </a:lnTo>
                <a:lnTo>
                  <a:pt x="74" y="921"/>
                </a:lnTo>
                <a:cubicBezTo>
                  <a:pt x="84" y="892"/>
                  <a:pt x="95" y="864"/>
                  <a:pt x="107" y="836"/>
                </a:cubicBezTo>
                <a:lnTo>
                  <a:pt x="152" y="854"/>
                </a:lnTo>
                <a:lnTo>
                  <a:pt x="152" y="854"/>
                </a:lnTo>
                <a:cubicBezTo>
                  <a:pt x="141" y="881"/>
                  <a:pt x="130" y="909"/>
                  <a:pt x="120" y="937"/>
                </a:cubicBezTo>
                <a:close/>
                <a:moveTo>
                  <a:pt x="2659" y="1102"/>
                </a:moveTo>
                <a:lnTo>
                  <a:pt x="2659" y="1102"/>
                </a:lnTo>
                <a:cubicBezTo>
                  <a:pt x="2654" y="1073"/>
                  <a:pt x="2647" y="1045"/>
                  <a:pt x="2639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4" y="1033"/>
                  <a:pt x="2702" y="1063"/>
                  <a:pt x="2708" y="1093"/>
                </a:cubicBezTo>
                <a:lnTo>
                  <a:pt x="2659" y="1102"/>
                </a:lnTo>
                <a:close/>
                <a:moveTo>
                  <a:pt x="74" y="1107"/>
                </a:moveTo>
                <a:lnTo>
                  <a:pt x="26" y="1098"/>
                </a:lnTo>
                <a:lnTo>
                  <a:pt x="26" y="1098"/>
                </a:lnTo>
                <a:cubicBezTo>
                  <a:pt x="32" y="1068"/>
                  <a:pt x="39" y="1038"/>
                  <a:pt x="47" y="1008"/>
                </a:cubicBezTo>
                <a:lnTo>
                  <a:pt x="94" y="1021"/>
                </a:lnTo>
                <a:lnTo>
                  <a:pt x="94" y="1021"/>
                </a:lnTo>
                <a:cubicBezTo>
                  <a:pt x="86" y="1050"/>
                  <a:pt x="80" y="1078"/>
                  <a:pt x="74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1" y="1248"/>
                  <a:pt x="2678" y="1218"/>
                  <a:pt x="2674" y="1189"/>
                </a:cubicBezTo>
                <a:lnTo>
                  <a:pt x="2723" y="1183"/>
                </a:lnTo>
                <a:lnTo>
                  <a:pt x="2723" y="1183"/>
                </a:lnTo>
                <a:cubicBezTo>
                  <a:pt x="2727" y="1213"/>
                  <a:pt x="2730" y="1243"/>
                  <a:pt x="2732" y="1274"/>
                </a:cubicBezTo>
                <a:lnTo>
                  <a:pt x="2684" y="1277"/>
                </a:lnTo>
                <a:close/>
                <a:moveTo>
                  <a:pt x="51" y="1282"/>
                </a:moveTo>
                <a:lnTo>
                  <a:pt x="2" y="1278"/>
                </a:lnTo>
                <a:lnTo>
                  <a:pt x="2" y="1278"/>
                </a:lnTo>
                <a:cubicBezTo>
                  <a:pt x="4" y="1248"/>
                  <a:pt x="7" y="1217"/>
                  <a:pt x="11" y="1187"/>
                </a:cubicBezTo>
                <a:lnTo>
                  <a:pt x="60" y="1194"/>
                </a:lnTo>
                <a:lnTo>
                  <a:pt x="60" y="1194"/>
                </a:lnTo>
                <a:cubicBezTo>
                  <a:pt x="56" y="1223"/>
                  <a:pt x="53" y="1253"/>
                  <a:pt x="51" y="1282"/>
                </a:cubicBezTo>
                <a:close/>
                <a:moveTo>
                  <a:pt x="2732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5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5" y="1365"/>
                </a:lnTo>
                <a:lnTo>
                  <a:pt x="2735" y="1368"/>
                </a:lnTo>
                <a:lnTo>
                  <a:pt x="2735" y="1368"/>
                </a:lnTo>
                <a:cubicBezTo>
                  <a:pt x="2735" y="1398"/>
                  <a:pt x="2734" y="1429"/>
                  <a:pt x="2732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0" y="1431"/>
                  <a:pt x="0" y="1400"/>
                  <a:pt x="0" y="1369"/>
                </a:cubicBezTo>
                <a:lnTo>
                  <a:pt x="48" y="1369"/>
                </a:lnTo>
                <a:lnTo>
                  <a:pt x="48" y="1369"/>
                </a:lnTo>
                <a:cubicBezTo>
                  <a:pt x="48" y="1399"/>
                  <a:pt x="50" y="1429"/>
                  <a:pt x="51" y="1458"/>
                </a:cubicBezTo>
                <a:lnTo>
                  <a:pt x="3" y="1461"/>
                </a:lnTo>
                <a:close/>
                <a:moveTo>
                  <a:pt x="2708" y="1641"/>
                </a:moveTo>
                <a:lnTo>
                  <a:pt x="2660" y="1631"/>
                </a:lnTo>
                <a:lnTo>
                  <a:pt x="2660" y="1631"/>
                </a:lnTo>
                <a:cubicBezTo>
                  <a:pt x="2666" y="1602"/>
                  <a:pt x="2671" y="1573"/>
                  <a:pt x="2675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19" y="1580"/>
                  <a:pt x="2714" y="1611"/>
                  <a:pt x="2708" y="1641"/>
                </a:cubicBezTo>
                <a:close/>
                <a:moveTo>
                  <a:pt x="27" y="1642"/>
                </a:moveTo>
                <a:lnTo>
                  <a:pt x="27" y="1642"/>
                </a:lnTo>
                <a:cubicBezTo>
                  <a:pt x="21" y="1613"/>
                  <a:pt x="15" y="1582"/>
                  <a:pt x="11" y="1552"/>
                </a:cubicBezTo>
                <a:lnTo>
                  <a:pt x="60" y="1546"/>
                </a:lnTo>
                <a:lnTo>
                  <a:pt x="60" y="1546"/>
                </a:lnTo>
                <a:cubicBezTo>
                  <a:pt x="64" y="1575"/>
                  <a:pt x="69" y="1604"/>
                  <a:pt x="75" y="1633"/>
                </a:cubicBezTo>
                <a:lnTo>
                  <a:pt x="27" y="1642"/>
                </a:lnTo>
                <a:close/>
                <a:moveTo>
                  <a:pt x="2660" y="1816"/>
                </a:moveTo>
                <a:lnTo>
                  <a:pt x="2614" y="1800"/>
                </a:lnTo>
                <a:lnTo>
                  <a:pt x="2614" y="1800"/>
                </a:lnTo>
                <a:cubicBezTo>
                  <a:pt x="2624" y="1772"/>
                  <a:pt x="2633" y="1744"/>
                  <a:pt x="2640" y="1716"/>
                </a:cubicBezTo>
                <a:lnTo>
                  <a:pt x="2687" y="1729"/>
                </a:lnTo>
                <a:lnTo>
                  <a:pt x="2687" y="1729"/>
                </a:lnTo>
                <a:cubicBezTo>
                  <a:pt x="2679" y="1758"/>
                  <a:pt x="2670" y="1787"/>
                  <a:pt x="2660" y="1816"/>
                </a:cubicBezTo>
                <a:close/>
                <a:moveTo>
                  <a:pt x="75" y="1817"/>
                </a:moveTo>
                <a:lnTo>
                  <a:pt x="75" y="1817"/>
                </a:lnTo>
                <a:cubicBezTo>
                  <a:pt x="65" y="1789"/>
                  <a:pt x="56" y="1759"/>
                  <a:pt x="48" y="1730"/>
                </a:cubicBezTo>
                <a:lnTo>
                  <a:pt x="95" y="1718"/>
                </a:lnTo>
                <a:lnTo>
                  <a:pt x="95" y="1718"/>
                </a:lnTo>
                <a:cubicBezTo>
                  <a:pt x="103" y="1746"/>
                  <a:pt x="112" y="1774"/>
                  <a:pt x="121" y="1801"/>
                </a:cubicBezTo>
                <a:lnTo>
                  <a:pt x="75" y="1817"/>
                </a:lnTo>
                <a:close/>
                <a:moveTo>
                  <a:pt x="2588" y="1984"/>
                </a:moveTo>
                <a:lnTo>
                  <a:pt x="2545" y="1962"/>
                </a:lnTo>
                <a:lnTo>
                  <a:pt x="2545" y="1962"/>
                </a:lnTo>
                <a:cubicBezTo>
                  <a:pt x="2558" y="1936"/>
                  <a:pt x="2571" y="1909"/>
                  <a:pt x="2582" y="1882"/>
                </a:cubicBezTo>
                <a:lnTo>
                  <a:pt x="2627" y="1901"/>
                </a:lnTo>
                <a:lnTo>
                  <a:pt x="2627" y="1901"/>
                </a:lnTo>
                <a:cubicBezTo>
                  <a:pt x="2616" y="1930"/>
                  <a:pt x="2603" y="1957"/>
                  <a:pt x="2588" y="1984"/>
                </a:cubicBezTo>
                <a:close/>
                <a:moveTo>
                  <a:pt x="146" y="1985"/>
                </a:moveTo>
                <a:lnTo>
                  <a:pt x="146" y="1985"/>
                </a:lnTo>
                <a:cubicBezTo>
                  <a:pt x="133" y="1958"/>
                  <a:pt x="120" y="1931"/>
                  <a:pt x="108" y="1902"/>
                </a:cubicBezTo>
                <a:lnTo>
                  <a:pt x="153" y="1884"/>
                </a:lnTo>
                <a:lnTo>
                  <a:pt x="153" y="1884"/>
                </a:lnTo>
                <a:cubicBezTo>
                  <a:pt x="165" y="1910"/>
                  <a:pt x="177" y="1937"/>
                  <a:pt x="190" y="1963"/>
                </a:cubicBezTo>
                <a:lnTo>
                  <a:pt x="146" y="1985"/>
                </a:lnTo>
                <a:close/>
                <a:moveTo>
                  <a:pt x="2495" y="2142"/>
                </a:moveTo>
                <a:lnTo>
                  <a:pt x="2455" y="2114"/>
                </a:lnTo>
                <a:lnTo>
                  <a:pt x="2455" y="2114"/>
                </a:lnTo>
                <a:cubicBezTo>
                  <a:pt x="2472" y="2090"/>
                  <a:pt x="2487" y="2065"/>
                  <a:pt x="2503" y="2039"/>
                </a:cubicBezTo>
                <a:lnTo>
                  <a:pt x="2544" y="2065"/>
                </a:lnTo>
                <a:lnTo>
                  <a:pt x="2544" y="2065"/>
                </a:lnTo>
                <a:cubicBezTo>
                  <a:pt x="2529" y="2090"/>
                  <a:pt x="2513" y="2116"/>
                  <a:pt x="2495" y="2142"/>
                </a:cubicBezTo>
                <a:close/>
                <a:moveTo>
                  <a:pt x="240" y="2142"/>
                </a:moveTo>
                <a:lnTo>
                  <a:pt x="240" y="2142"/>
                </a:lnTo>
                <a:cubicBezTo>
                  <a:pt x="223" y="2117"/>
                  <a:pt x="206" y="2092"/>
                  <a:pt x="190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7" y="2066"/>
                  <a:pt x="263" y="2090"/>
                  <a:pt x="280" y="2114"/>
                </a:cubicBezTo>
                <a:lnTo>
                  <a:pt x="240" y="2142"/>
                </a:lnTo>
                <a:close/>
                <a:moveTo>
                  <a:pt x="2382" y="2285"/>
                </a:moveTo>
                <a:lnTo>
                  <a:pt x="2346" y="2252"/>
                </a:lnTo>
                <a:lnTo>
                  <a:pt x="2346" y="2252"/>
                </a:lnTo>
                <a:cubicBezTo>
                  <a:pt x="2365" y="2230"/>
                  <a:pt x="2385" y="2208"/>
                  <a:pt x="2403" y="2185"/>
                </a:cubicBezTo>
                <a:lnTo>
                  <a:pt x="2441" y="2215"/>
                </a:lnTo>
                <a:lnTo>
                  <a:pt x="2441" y="2215"/>
                </a:lnTo>
                <a:cubicBezTo>
                  <a:pt x="2422" y="2239"/>
                  <a:pt x="2402" y="2263"/>
                  <a:pt x="2382" y="2285"/>
                </a:cubicBezTo>
                <a:close/>
                <a:moveTo>
                  <a:pt x="353" y="2285"/>
                </a:moveTo>
                <a:lnTo>
                  <a:pt x="353" y="2285"/>
                </a:lnTo>
                <a:cubicBezTo>
                  <a:pt x="333" y="2263"/>
                  <a:pt x="313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1" y="2208"/>
                  <a:pt x="370" y="2231"/>
                  <a:pt x="390" y="2253"/>
                </a:cubicBezTo>
                <a:lnTo>
                  <a:pt x="353" y="2285"/>
                </a:lnTo>
                <a:close/>
                <a:moveTo>
                  <a:pt x="2251" y="2412"/>
                </a:moveTo>
                <a:lnTo>
                  <a:pt x="2219" y="2375"/>
                </a:lnTo>
                <a:lnTo>
                  <a:pt x="2219" y="2375"/>
                </a:lnTo>
                <a:cubicBezTo>
                  <a:pt x="2241" y="2356"/>
                  <a:pt x="2264" y="2336"/>
                  <a:pt x="2284" y="2315"/>
                </a:cubicBezTo>
                <a:lnTo>
                  <a:pt x="2318" y="2350"/>
                </a:lnTo>
                <a:lnTo>
                  <a:pt x="2318" y="2350"/>
                </a:lnTo>
                <a:cubicBezTo>
                  <a:pt x="2297" y="2372"/>
                  <a:pt x="2274" y="2392"/>
                  <a:pt x="2251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1" y="2393"/>
                  <a:pt x="439" y="2372"/>
                  <a:pt x="417" y="2351"/>
                </a:cubicBezTo>
                <a:lnTo>
                  <a:pt x="451" y="2316"/>
                </a:lnTo>
                <a:lnTo>
                  <a:pt x="451" y="2316"/>
                </a:lnTo>
                <a:cubicBezTo>
                  <a:pt x="472" y="2337"/>
                  <a:pt x="494" y="2356"/>
                  <a:pt x="517" y="2375"/>
                </a:cubicBezTo>
                <a:lnTo>
                  <a:pt x="485" y="2412"/>
                </a:lnTo>
                <a:close/>
                <a:moveTo>
                  <a:pt x="2104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2" y="2463"/>
                  <a:pt x="2126" y="2447"/>
                  <a:pt x="2150" y="2429"/>
                </a:cubicBezTo>
                <a:lnTo>
                  <a:pt x="2179" y="2469"/>
                </a:lnTo>
                <a:lnTo>
                  <a:pt x="2179" y="2469"/>
                </a:lnTo>
                <a:cubicBezTo>
                  <a:pt x="2154" y="2487"/>
                  <a:pt x="2129" y="2504"/>
                  <a:pt x="2104" y="2520"/>
                </a:cubicBezTo>
                <a:close/>
                <a:moveTo>
                  <a:pt x="632" y="2521"/>
                </a:moveTo>
                <a:lnTo>
                  <a:pt x="632" y="2521"/>
                </a:lnTo>
                <a:cubicBezTo>
                  <a:pt x="606" y="2504"/>
                  <a:pt x="581" y="2488"/>
                  <a:pt x="556" y="2469"/>
                </a:cubicBezTo>
                <a:lnTo>
                  <a:pt x="585" y="2430"/>
                </a:lnTo>
                <a:lnTo>
                  <a:pt x="585" y="2430"/>
                </a:lnTo>
                <a:cubicBezTo>
                  <a:pt x="609" y="2447"/>
                  <a:pt x="633" y="2464"/>
                  <a:pt x="658" y="2480"/>
                </a:cubicBezTo>
                <a:lnTo>
                  <a:pt x="632" y="2521"/>
                </a:lnTo>
                <a:close/>
                <a:moveTo>
                  <a:pt x="1944" y="2609"/>
                </a:moveTo>
                <a:lnTo>
                  <a:pt x="1923" y="2564"/>
                </a:lnTo>
                <a:lnTo>
                  <a:pt x="1923" y="2564"/>
                </a:lnTo>
                <a:cubicBezTo>
                  <a:pt x="1949" y="2551"/>
                  <a:pt x="1976" y="2539"/>
                  <a:pt x="2002" y="2524"/>
                </a:cubicBezTo>
                <a:lnTo>
                  <a:pt x="2025" y="2567"/>
                </a:lnTo>
                <a:lnTo>
                  <a:pt x="2025" y="2567"/>
                </a:lnTo>
                <a:cubicBezTo>
                  <a:pt x="1999" y="2581"/>
                  <a:pt x="1971" y="2595"/>
                  <a:pt x="1944" y="2609"/>
                </a:cubicBezTo>
                <a:close/>
                <a:moveTo>
                  <a:pt x="792" y="2609"/>
                </a:moveTo>
                <a:lnTo>
                  <a:pt x="792" y="2609"/>
                </a:lnTo>
                <a:cubicBezTo>
                  <a:pt x="765" y="2596"/>
                  <a:pt x="737" y="2582"/>
                  <a:pt x="710" y="2567"/>
                </a:cubicBezTo>
                <a:lnTo>
                  <a:pt x="734" y="2524"/>
                </a:lnTo>
                <a:lnTo>
                  <a:pt x="734" y="2524"/>
                </a:lnTo>
                <a:cubicBezTo>
                  <a:pt x="760" y="2539"/>
                  <a:pt x="786" y="2552"/>
                  <a:pt x="813" y="2564"/>
                </a:cubicBezTo>
                <a:lnTo>
                  <a:pt x="792" y="2609"/>
                </a:lnTo>
                <a:close/>
                <a:moveTo>
                  <a:pt x="1773" y="2674"/>
                </a:moveTo>
                <a:lnTo>
                  <a:pt x="1759" y="2627"/>
                </a:lnTo>
                <a:lnTo>
                  <a:pt x="1759" y="2627"/>
                </a:lnTo>
                <a:cubicBezTo>
                  <a:pt x="1787" y="2619"/>
                  <a:pt x="1815" y="2609"/>
                  <a:pt x="1842" y="2599"/>
                </a:cubicBezTo>
                <a:lnTo>
                  <a:pt x="1860" y="2644"/>
                </a:lnTo>
                <a:lnTo>
                  <a:pt x="1860" y="2644"/>
                </a:lnTo>
                <a:cubicBezTo>
                  <a:pt x="1831" y="2655"/>
                  <a:pt x="1802" y="2665"/>
                  <a:pt x="1773" y="2674"/>
                </a:cubicBezTo>
                <a:close/>
                <a:moveTo>
                  <a:pt x="963" y="2675"/>
                </a:moveTo>
                <a:lnTo>
                  <a:pt x="963" y="2675"/>
                </a:lnTo>
                <a:cubicBezTo>
                  <a:pt x="934" y="2665"/>
                  <a:pt x="905" y="2655"/>
                  <a:pt x="876" y="2645"/>
                </a:cubicBezTo>
                <a:lnTo>
                  <a:pt x="894" y="2599"/>
                </a:lnTo>
                <a:lnTo>
                  <a:pt x="894" y="2599"/>
                </a:lnTo>
                <a:cubicBezTo>
                  <a:pt x="921" y="2610"/>
                  <a:pt x="949" y="2619"/>
                  <a:pt x="977" y="2628"/>
                </a:cubicBezTo>
                <a:lnTo>
                  <a:pt x="963" y="2675"/>
                </a:lnTo>
                <a:close/>
                <a:moveTo>
                  <a:pt x="1596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6" y="2663"/>
                  <a:pt x="1645" y="2657"/>
                  <a:pt x="1674" y="2651"/>
                </a:cubicBezTo>
                <a:lnTo>
                  <a:pt x="1685" y="2698"/>
                </a:lnTo>
                <a:lnTo>
                  <a:pt x="1685" y="2698"/>
                </a:lnTo>
                <a:cubicBezTo>
                  <a:pt x="1656" y="2705"/>
                  <a:pt x="1625" y="2711"/>
                  <a:pt x="1596" y="2716"/>
                </a:cubicBezTo>
                <a:close/>
                <a:moveTo>
                  <a:pt x="1141" y="2716"/>
                </a:moveTo>
                <a:lnTo>
                  <a:pt x="1141" y="2716"/>
                </a:lnTo>
                <a:cubicBezTo>
                  <a:pt x="1111" y="2712"/>
                  <a:pt x="1081" y="2705"/>
                  <a:pt x="1051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1" y="2658"/>
                  <a:pt x="1120" y="2664"/>
                  <a:pt x="1149" y="2668"/>
                </a:cubicBezTo>
                <a:lnTo>
                  <a:pt x="1141" y="2716"/>
                </a:lnTo>
                <a:close/>
                <a:moveTo>
                  <a:pt x="1414" y="2735"/>
                </a:moveTo>
                <a:lnTo>
                  <a:pt x="1412" y="2686"/>
                </a:lnTo>
                <a:lnTo>
                  <a:pt x="1412" y="2686"/>
                </a:lnTo>
                <a:cubicBezTo>
                  <a:pt x="1441" y="2685"/>
                  <a:pt x="1471" y="2682"/>
                  <a:pt x="1500" y="2680"/>
                </a:cubicBezTo>
                <a:lnTo>
                  <a:pt x="1505" y="2728"/>
                </a:lnTo>
                <a:lnTo>
                  <a:pt x="1505" y="2728"/>
                </a:lnTo>
                <a:cubicBezTo>
                  <a:pt x="1475" y="2732"/>
                  <a:pt x="1444" y="2733"/>
                  <a:pt x="1414" y="2735"/>
                </a:cubicBezTo>
                <a:lnTo>
                  <a:pt x="1322" y="2735"/>
                </a:lnTo>
                <a:lnTo>
                  <a:pt x="1322" y="2735"/>
                </a:lnTo>
                <a:cubicBezTo>
                  <a:pt x="1292" y="2733"/>
                  <a:pt x="1261" y="2732"/>
                  <a:pt x="1231" y="2729"/>
                </a:cubicBezTo>
                <a:lnTo>
                  <a:pt x="1236" y="2680"/>
                </a:lnTo>
                <a:lnTo>
                  <a:pt x="1236" y="2680"/>
                </a:lnTo>
                <a:cubicBezTo>
                  <a:pt x="1265" y="2683"/>
                  <a:pt x="1295" y="2685"/>
                  <a:pt x="1324" y="2686"/>
                </a:cubicBezTo>
                <a:lnTo>
                  <a:pt x="1414" y="273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9">
            <a:extLst>
              <a:ext uri="{FF2B5EF4-FFF2-40B4-BE49-F238E27FC236}">
                <a16:creationId xmlns:a16="http://schemas.microsoft.com/office/drawing/2014/main" id="{6D76F19A-770E-1349-980B-D2EBFC209F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42061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2 w 2257"/>
              <a:gd name="T43" fmla="*/ 1382 h 2025"/>
              <a:gd name="T44" fmla="*/ 42 w 2257"/>
              <a:gd name="T45" fmla="*/ 1382 h 2025"/>
              <a:gd name="T46" fmla="*/ 15 w 2257"/>
              <a:gd name="T47" fmla="*/ 1370 h 2025"/>
              <a:gd name="T48" fmla="*/ 15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5 w 2257"/>
              <a:gd name="T55" fmla="*/ 2018 h 2025"/>
              <a:gd name="T56" fmla="*/ 495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1 w 2257"/>
              <a:gd name="T83" fmla="*/ 566 h 2025"/>
              <a:gd name="T84" fmla="*/ 91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8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4" y="37"/>
                  <a:pt x="1605" y="42"/>
                </a:cubicBezTo>
                <a:lnTo>
                  <a:pt x="1605" y="42"/>
                </a:lnTo>
                <a:cubicBezTo>
                  <a:pt x="1967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1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6" y="1846"/>
                  <a:pt x="125" y="1633"/>
                  <a:pt x="42" y="1382"/>
                </a:cubicBezTo>
                <a:lnTo>
                  <a:pt x="42" y="1382"/>
                </a:lnTo>
                <a:cubicBezTo>
                  <a:pt x="39" y="1371"/>
                  <a:pt x="27" y="1365"/>
                  <a:pt x="15" y="1370"/>
                </a:cubicBezTo>
                <a:lnTo>
                  <a:pt x="15" y="1370"/>
                </a:lnTo>
                <a:cubicBezTo>
                  <a:pt x="6" y="1374"/>
                  <a:pt x="0" y="1385"/>
                  <a:pt x="4" y="1395"/>
                </a:cubicBezTo>
                <a:lnTo>
                  <a:pt x="4" y="1395"/>
                </a:lnTo>
                <a:cubicBezTo>
                  <a:pt x="90" y="1656"/>
                  <a:pt x="266" y="1876"/>
                  <a:pt x="495" y="2018"/>
                </a:cubicBezTo>
                <a:lnTo>
                  <a:pt x="495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1" y="566"/>
                </a:cubicBezTo>
                <a:lnTo>
                  <a:pt x="91" y="566"/>
                </a:lnTo>
                <a:cubicBezTo>
                  <a:pt x="186" y="362"/>
                  <a:pt x="342" y="192"/>
                  <a:pt x="533" y="78"/>
                </a:cubicBezTo>
                <a:lnTo>
                  <a:pt x="533" y="78"/>
                </a:lnTo>
                <a:cubicBezTo>
                  <a:pt x="544" y="72"/>
                  <a:pt x="547" y="58"/>
                  <a:pt x="540" y="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0">
            <a:extLst>
              <a:ext uri="{FF2B5EF4-FFF2-40B4-BE49-F238E27FC236}">
                <a16:creationId xmlns:a16="http://schemas.microsoft.com/office/drawing/2014/main" id="{63CB6F02-13C6-054A-A2DE-2BC57627FB3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63616" y="3933746"/>
            <a:ext cx="3425526" cy="3425525"/>
          </a:xfrm>
          <a:custGeom>
            <a:avLst/>
            <a:gdLst>
              <a:gd name="T0" fmla="*/ 2309 w 2310"/>
              <a:gd name="T1" fmla="*/ 1192 h 2311"/>
              <a:gd name="T2" fmla="*/ 2253 w 2310"/>
              <a:gd name="T3" fmla="*/ 1339 h 2311"/>
              <a:gd name="T4" fmla="*/ 2253 w 2310"/>
              <a:gd name="T5" fmla="*/ 1339 h 2311"/>
              <a:gd name="T6" fmla="*/ 2262 w 2310"/>
              <a:gd name="T7" fmla="*/ 1042 h 2311"/>
              <a:gd name="T8" fmla="*/ 2279 w 2310"/>
              <a:gd name="T9" fmla="*/ 1422 h 2311"/>
              <a:gd name="T10" fmla="*/ 2278 w 2310"/>
              <a:gd name="T11" fmla="*/ 886 h 2311"/>
              <a:gd name="T12" fmla="*/ 2195 w 2310"/>
              <a:gd name="T13" fmla="*/ 1554 h 2311"/>
              <a:gd name="T14" fmla="*/ 2202 w 2310"/>
              <a:gd name="T15" fmla="*/ 668 h 2311"/>
              <a:gd name="T16" fmla="*/ 2094 w 2310"/>
              <a:gd name="T17" fmla="*/ 1753 h 2311"/>
              <a:gd name="T18" fmla="*/ 2094 w 2310"/>
              <a:gd name="T19" fmla="*/ 1753 h 2311"/>
              <a:gd name="T20" fmla="*/ 2131 w 2310"/>
              <a:gd name="T21" fmla="*/ 619 h 2311"/>
              <a:gd name="T22" fmla="*/ 2085 w 2310"/>
              <a:gd name="T23" fmla="*/ 1839 h 2311"/>
              <a:gd name="T24" fmla="*/ 2083 w 2310"/>
              <a:gd name="T25" fmla="*/ 469 h 2311"/>
              <a:gd name="T26" fmla="*/ 1956 w 2310"/>
              <a:gd name="T27" fmla="*/ 1928 h 2311"/>
              <a:gd name="T28" fmla="*/ 1928 w 2310"/>
              <a:gd name="T29" fmla="*/ 298 h 2311"/>
              <a:gd name="T30" fmla="*/ 1786 w 2310"/>
              <a:gd name="T31" fmla="*/ 2072 h 2311"/>
              <a:gd name="T32" fmla="*/ 1786 w 2310"/>
              <a:gd name="T33" fmla="*/ 2072 h 2311"/>
              <a:gd name="T34" fmla="*/ 1844 w 2310"/>
              <a:gd name="T35" fmla="*/ 281 h 2311"/>
              <a:gd name="T36" fmla="*/ 1745 w 2310"/>
              <a:gd name="T37" fmla="*/ 2148 h 2311"/>
              <a:gd name="T38" fmla="*/ 1742 w 2310"/>
              <a:gd name="T39" fmla="*/ 161 h 2311"/>
              <a:gd name="T40" fmla="*/ 1591 w 2310"/>
              <a:gd name="T41" fmla="*/ 2180 h 2311"/>
              <a:gd name="T42" fmla="*/ 1532 w 2310"/>
              <a:gd name="T43" fmla="*/ 64 h 2311"/>
              <a:gd name="T44" fmla="*/ 1378 w 2310"/>
              <a:gd name="T45" fmla="*/ 2246 h 2311"/>
              <a:gd name="T46" fmla="*/ 1378 w 2310"/>
              <a:gd name="T47" fmla="*/ 2246 h 2311"/>
              <a:gd name="T48" fmla="*/ 1447 w 2310"/>
              <a:gd name="T49" fmla="*/ 81 h 2311"/>
              <a:gd name="T50" fmla="*/ 1311 w 2310"/>
              <a:gd name="T51" fmla="*/ 2299 h 2311"/>
              <a:gd name="T52" fmla="*/ 1307 w 2310"/>
              <a:gd name="T53" fmla="*/ 10 h 2311"/>
              <a:gd name="T54" fmla="*/ 1080 w 2310"/>
              <a:gd name="T55" fmla="*/ 2266 h 2311"/>
              <a:gd name="T56" fmla="*/ 1077 w 2310"/>
              <a:gd name="T57" fmla="*/ 2308 h 2311"/>
              <a:gd name="T58" fmla="*/ 1078 w 2310"/>
              <a:gd name="T59" fmla="*/ 45 h 2311"/>
              <a:gd name="T60" fmla="*/ 1000 w 2310"/>
              <a:gd name="T61" fmla="*/ 2300 h 2311"/>
              <a:gd name="T62" fmla="*/ 1004 w 2310"/>
              <a:gd name="T63" fmla="*/ 52 h 2311"/>
              <a:gd name="T64" fmla="*/ 789 w 2310"/>
              <a:gd name="T65" fmla="*/ 2207 h 2311"/>
              <a:gd name="T66" fmla="*/ 774 w 2310"/>
              <a:gd name="T67" fmla="*/ 64 h 2311"/>
              <a:gd name="T68" fmla="*/ 633 w 2310"/>
              <a:gd name="T69" fmla="*/ 2186 h 2311"/>
              <a:gd name="T70" fmla="*/ 633 w 2310"/>
              <a:gd name="T71" fmla="*/ 2186 h 2311"/>
              <a:gd name="T72" fmla="*/ 651 w 2310"/>
              <a:gd name="T73" fmla="*/ 162 h 2311"/>
              <a:gd name="T74" fmla="*/ 565 w 2310"/>
              <a:gd name="T75" fmla="*/ 2149 h 2311"/>
              <a:gd name="T76" fmla="*/ 586 w 2310"/>
              <a:gd name="T77" fmla="*/ 198 h 2311"/>
              <a:gd name="T78" fmla="*/ 407 w 2310"/>
              <a:gd name="T79" fmla="*/ 1981 h 2311"/>
              <a:gd name="T80" fmla="*/ 379 w 2310"/>
              <a:gd name="T81" fmla="*/ 300 h 2311"/>
              <a:gd name="T82" fmla="*/ 272 w 2310"/>
              <a:gd name="T83" fmla="*/ 1901 h 2311"/>
              <a:gd name="T84" fmla="*/ 272 w 2310"/>
              <a:gd name="T85" fmla="*/ 1901 h 2311"/>
              <a:gd name="T86" fmla="*/ 303 w 2310"/>
              <a:gd name="T87" fmla="*/ 437 h 2311"/>
              <a:gd name="T88" fmla="*/ 224 w 2310"/>
              <a:gd name="T89" fmla="*/ 1840 h 2311"/>
              <a:gd name="T90" fmla="*/ 257 w 2310"/>
              <a:gd name="T91" fmla="*/ 496 h 2311"/>
              <a:gd name="T92" fmla="*/ 144 w 2310"/>
              <a:gd name="T93" fmla="*/ 1624 h 2311"/>
              <a:gd name="T94" fmla="*/ 105 w 2310"/>
              <a:gd name="T95" fmla="*/ 670 h 2311"/>
              <a:gd name="T96" fmla="*/ 51 w 2310"/>
              <a:gd name="T97" fmla="*/ 1498 h 2311"/>
              <a:gd name="T98" fmla="*/ 51 w 2310"/>
              <a:gd name="T99" fmla="*/ 1498 h 2311"/>
              <a:gd name="T100" fmla="*/ 90 w 2310"/>
              <a:gd name="T101" fmla="*/ 826 h 2311"/>
              <a:gd name="T102" fmla="*/ 30 w 2310"/>
              <a:gd name="T103" fmla="*/ 1424 h 2311"/>
              <a:gd name="T104" fmla="*/ 70 w 2310"/>
              <a:gd name="T105" fmla="*/ 899 h 2311"/>
              <a:gd name="T106" fmla="*/ 41 w 2310"/>
              <a:gd name="T107" fmla="*/ 1194 h 2311"/>
              <a:gd name="T108" fmla="*/ 0 w 2310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0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09" y="1129"/>
                  <a:pt x="2309" y="1142"/>
                  <a:pt x="2309" y="1156"/>
                </a:cubicBezTo>
                <a:lnTo>
                  <a:pt x="2309" y="1156"/>
                </a:lnTo>
                <a:cubicBezTo>
                  <a:pt x="2309" y="1168"/>
                  <a:pt x="2309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8" y="1179"/>
                  <a:pt x="2268" y="1167"/>
                  <a:pt x="2268" y="1155"/>
                </a:cubicBezTo>
                <a:lnTo>
                  <a:pt x="2268" y="1155"/>
                </a:lnTo>
                <a:cubicBezTo>
                  <a:pt x="2268" y="1142"/>
                  <a:pt x="2268" y="1129"/>
                  <a:pt x="2268" y="1116"/>
                </a:cubicBezTo>
                <a:close/>
                <a:moveTo>
                  <a:pt x="2253" y="1339"/>
                </a:moveTo>
                <a:lnTo>
                  <a:pt x="2253" y="1339"/>
                </a:lnTo>
                <a:cubicBezTo>
                  <a:pt x="2257" y="1315"/>
                  <a:pt x="2260" y="1290"/>
                  <a:pt x="2263" y="1266"/>
                </a:cubicBezTo>
                <a:lnTo>
                  <a:pt x="2304" y="1269"/>
                </a:lnTo>
                <a:lnTo>
                  <a:pt x="2304" y="1269"/>
                </a:lnTo>
                <a:cubicBezTo>
                  <a:pt x="2301" y="1295"/>
                  <a:pt x="2298" y="1321"/>
                  <a:pt x="2294" y="1346"/>
                </a:cubicBezTo>
                <a:lnTo>
                  <a:pt x="2253" y="1339"/>
                </a:lnTo>
                <a:close/>
                <a:moveTo>
                  <a:pt x="2252" y="969"/>
                </a:moveTo>
                <a:lnTo>
                  <a:pt x="2293" y="962"/>
                </a:lnTo>
                <a:lnTo>
                  <a:pt x="2293" y="962"/>
                </a:lnTo>
                <a:cubicBezTo>
                  <a:pt x="2297" y="987"/>
                  <a:pt x="2301" y="1012"/>
                  <a:pt x="2303" y="1038"/>
                </a:cubicBezTo>
                <a:lnTo>
                  <a:pt x="2262" y="1042"/>
                </a:lnTo>
                <a:lnTo>
                  <a:pt x="2262" y="1042"/>
                </a:lnTo>
                <a:cubicBezTo>
                  <a:pt x="2260" y="1018"/>
                  <a:pt x="2256" y="993"/>
                  <a:pt x="2252" y="969"/>
                </a:cubicBezTo>
                <a:close/>
                <a:moveTo>
                  <a:pt x="2219" y="1483"/>
                </a:moveTo>
                <a:lnTo>
                  <a:pt x="2219" y="1483"/>
                </a:lnTo>
                <a:cubicBezTo>
                  <a:pt x="2226" y="1459"/>
                  <a:pt x="2233" y="1436"/>
                  <a:pt x="2238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3" y="1447"/>
                  <a:pt x="2266" y="1471"/>
                  <a:pt x="2258" y="1495"/>
                </a:cubicBezTo>
                <a:lnTo>
                  <a:pt x="2219" y="1483"/>
                </a:lnTo>
                <a:close/>
                <a:moveTo>
                  <a:pt x="2218" y="824"/>
                </a:moveTo>
                <a:lnTo>
                  <a:pt x="2257" y="812"/>
                </a:lnTo>
                <a:lnTo>
                  <a:pt x="2257" y="812"/>
                </a:lnTo>
                <a:cubicBezTo>
                  <a:pt x="2264" y="836"/>
                  <a:pt x="2272" y="861"/>
                  <a:pt x="2278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5" y="848"/>
                  <a:pt x="2218" y="824"/>
                </a:cubicBezTo>
                <a:close/>
                <a:moveTo>
                  <a:pt x="2165" y="1622"/>
                </a:moveTo>
                <a:lnTo>
                  <a:pt x="2165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3" y="1568"/>
                </a:lnTo>
                <a:lnTo>
                  <a:pt x="2233" y="1568"/>
                </a:lnTo>
                <a:cubicBezTo>
                  <a:pt x="2224" y="1592"/>
                  <a:pt x="2214" y="1616"/>
                  <a:pt x="2203" y="1639"/>
                </a:cubicBezTo>
                <a:lnTo>
                  <a:pt x="2165" y="1622"/>
                </a:lnTo>
                <a:close/>
                <a:moveTo>
                  <a:pt x="2164" y="685"/>
                </a:moveTo>
                <a:lnTo>
                  <a:pt x="2202" y="668"/>
                </a:lnTo>
                <a:lnTo>
                  <a:pt x="2202" y="668"/>
                </a:lnTo>
                <a:cubicBezTo>
                  <a:pt x="2212" y="691"/>
                  <a:pt x="2222" y="715"/>
                  <a:pt x="2232" y="739"/>
                </a:cubicBezTo>
                <a:lnTo>
                  <a:pt x="2193" y="754"/>
                </a:lnTo>
                <a:lnTo>
                  <a:pt x="2193" y="754"/>
                </a:lnTo>
                <a:cubicBezTo>
                  <a:pt x="2184" y="730"/>
                  <a:pt x="2175" y="708"/>
                  <a:pt x="2164" y="685"/>
                </a:cubicBezTo>
                <a:close/>
                <a:moveTo>
                  <a:pt x="2094" y="1753"/>
                </a:moveTo>
                <a:lnTo>
                  <a:pt x="2094" y="1753"/>
                </a:lnTo>
                <a:cubicBezTo>
                  <a:pt x="2107" y="1731"/>
                  <a:pt x="2120" y="1710"/>
                  <a:pt x="2132" y="1689"/>
                </a:cubicBezTo>
                <a:lnTo>
                  <a:pt x="2168" y="1708"/>
                </a:lnTo>
                <a:lnTo>
                  <a:pt x="2168" y="1708"/>
                </a:lnTo>
                <a:cubicBezTo>
                  <a:pt x="2156" y="1731"/>
                  <a:pt x="2143" y="1753"/>
                  <a:pt x="2129" y="1775"/>
                </a:cubicBezTo>
                <a:lnTo>
                  <a:pt x="2094" y="1753"/>
                </a:lnTo>
                <a:close/>
                <a:moveTo>
                  <a:pt x="2092" y="555"/>
                </a:moveTo>
                <a:lnTo>
                  <a:pt x="2127" y="533"/>
                </a:lnTo>
                <a:lnTo>
                  <a:pt x="2127" y="533"/>
                </a:lnTo>
                <a:cubicBezTo>
                  <a:pt x="2141" y="554"/>
                  <a:pt x="2154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18" y="597"/>
                  <a:pt x="2105" y="576"/>
                  <a:pt x="2092" y="555"/>
                </a:cubicBezTo>
                <a:close/>
                <a:moveTo>
                  <a:pt x="2006" y="1872"/>
                </a:moveTo>
                <a:lnTo>
                  <a:pt x="2006" y="1872"/>
                </a:lnTo>
                <a:cubicBezTo>
                  <a:pt x="2022" y="1854"/>
                  <a:pt x="2037" y="1834"/>
                  <a:pt x="2052" y="1814"/>
                </a:cubicBezTo>
                <a:lnTo>
                  <a:pt x="2085" y="1839"/>
                </a:lnTo>
                <a:lnTo>
                  <a:pt x="2085" y="1839"/>
                </a:lnTo>
                <a:cubicBezTo>
                  <a:pt x="2070" y="1859"/>
                  <a:pt x="2054" y="1880"/>
                  <a:pt x="2037" y="1899"/>
                </a:cubicBezTo>
                <a:lnTo>
                  <a:pt x="2006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2" y="429"/>
                  <a:pt x="2068" y="449"/>
                  <a:pt x="2083" y="469"/>
                </a:cubicBezTo>
                <a:lnTo>
                  <a:pt x="2050" y="494"/>
                </a:lnTo>
                <a:lnTo>
                  <a:pt x="2050" y="494"/>
                </a:lnTo>
                <a:cubicBezTo>
                  <a:pt x="2036" y="474"/>
                  <a:pt x="2020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1" y="1963"/>
                  <a:pt x="1939" y="1946"/>
                  <a:pt x="1956" y="1928"/>
                </a:cubicBezTo>
                <a:lnTo>
                  <a:pt x="1986" y="1956"/>
                </a:lnTo>
                <a:lnTo>
                  <a:pt x="1986" y="1956"/>
                </a:lnTo>
                <a:cubicBezTo>
                  <a:pt x="1968" y="1975"/>
                  <a:pt x="1949" y="1993"/>
                  <a:pt x="1930" y="2011"/>
                </a:cubicBezTo>
                <a:lnTo>
                  <a:pt x="1903" y="1979"/>
                </a:lnTo>
                <a:close/>
                <a:moveTo>
                  <a:pt x="1900" y="329"/>
                </a:moveTo>
                <a:lnTo>
                  <a:pt x="1928" y="298"/>
                </a:lnTo>
                <a:lnTo>
                  <a:pt x="1928" y="298"/>
                </a:lnTo>
                <a:cubicBezTo>
                  <a:pt x="1947" y="315"/>
                  <a:pt x="1966" y="334"/>
                  <a:pt x="1983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7" y="363"/>
                  <a:pt x="1918" y="345"/>
                  <a:pt x="1900" y="329"/>
                </a:cubicBezTo>
                <a:close/>
                <a:moveTo>
                  <a:pt x="1786" y="2072"/>
                </a:moveTo>
                <a:lnTo>
                  <a:pt x="1786" y="2072"/>
                </a:lnTo>
                <a:cubicBezTo>
                  <a:pt x="1806" y="2058"/>
                  <a:pt x="1826" y="2043"/>
                  <a:pt x="1846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0" y="2092"/>
                  <a:pt x="1809" y="2106"/>
                </a:cubicBezTo>
                <a:lnTo>
                  <a:pt x="1786" y="2072"/>
                </a:lnTo>
                <a:close/>
                <a:moveTo>
                  <a:pt x="1784" y="237"/>
                </a:moveTo>
                <a:lnTo>
                  <a:pt x="1807" y="203"/>
                </a:lnTo>
                <a:lnTo>
                  <a:pt x="1807" y="203"/>
                </a:lnTo>
                <a:cubicBezTo>
                  <a:pt x="1828" y="217"/>
                  <a:pt x="1849" y="232"/>
                  <a:pt x="1869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4" y="265"/>
                  <a:pt x="1804" y="251"/>
                  <a:pt x="1784" y="237"/>
                </a:cubicBezTo>
                <a:close/>
                <a:moveTo>
                  <a:pt x="1658" y="2148"/>
                </a:moveTo>
                <a:lnTo>
                  <a:pt x="1658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2" y="2161"/>
                  <a:pt x="1700" y="2173"/>
                  <a:pt x="1677" y="2185"/>
                </a:cubicBezTo>
                <a:lnTo>
                  <a:pt x="1658" y="2148"/>
                </a:lnTo>
                <a:close/>
                <a:moveTo>
                  <a:pt x="1655" y="161"/>
                </a:moveTo>
                <a:lnTo>
                  <a:pt x="1674" y="124"/>
                </a:lnTo>
                <a:lnTo>
                  <a:pt x="1674" y="124"/>
                </a:lnTo>
                <a:cubicBezTo>
                  <a:pt x="1696" y="136"/>
                  <a:pt x="1719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7" y="172"/>
                  <a:pt x="1655" y="161"/>
                </a:cubicBezTo>
                <a:close/>
                <a:moveTo>
                  <a:pt x="1522" y="2207"/>
                </a:moveTo>
                <a:lnTo>
                  <a:pt x="1522" y="2207"/>
                </a:lnTo>
                <a:cubicBezTo>
                  <a:pt x="1545" y="2198"/>
                  <a:pt x="1569" y="2190"/>
                  <a:pt x="1591" y="2180"/>
                </a:cubicBezTo>
                <a:lnTo>
                  <a:pt x="1607" y="2218"/>
                </a:lnTo>
                <a:lnTo>
                  <a:pt x="1607" y="2218"/>
                </a:lnTo>
                <a:cubicBezTo>
                  <a:pt x="1584" y="2228"/>
                  <a:pt x="1560" y="2237"/>
                  <a:pt x="1536" y="2246"/>
                </a:cubicBezTo>
                <a:lnTo>
                  <a:pt x="1522" y="2207"/>
                </a:lnTo>
                <a:close/>
                <a:moveTo>
                  <a:pt x="1518" y="103"/>
                </a:moveTo>
                <a:lnTo>
                  <a:pt x="1532" y="64"/>
                </a:lnTo>
                <a:lnTo>
                  <a:pt x="1532" y="64"/>
                </a:lnTo>
                <a:cubicBezTo>
                  <a:pt x="1556" y="72"/>
                  <a:pt x="1580" y="81"/>
                  <a:pt x="1604" y="91"/>
                </a:cubicBezTo>
                <a:lnTo>
                  <a:pt x="1588" y="130"/>
                </a:lnTo>
                <a:lnTo>
                  <a:pt x="1588" y="130"/>
                </a:lnTo>
                <a:cubicBezTo>
                  <a:pt x="1565" y="120"/>
                  <a:pt x="1542" y="111"/>
                  <a:pt x="1518" y="103"/>
                </a:cubicBezTo>
                <a:close/>
                <a:moveTo>
                  <a:pt x="1378" y="2246"/>
                </a:moveTo>
                <a:lnTo>
                  <a:pt x="1378" y="2246"/>
                </a:lnTo>
                <a:cubicBezTo>
                  <a:pt x="1403" y="2241"/>
                  <a:pt x="1427" y="2236"/>
                  <a:pt x="1451" y="2229"/>
                </a:cubicBezTo>
                <a:lnTo>
                  <a:pt x="1462" y="2268"/>
                </a:lnTo>
                <a:lnTo>
                  <a:pt x="1462" y="2268"/>
                </a:lnTo>
                <a:cubicBezTo>
                  <a:pt x="1437" y="2276"/>
                  <a:pt x="1412" y="2281"/>
                  <a:pt x="1387" y="2287"/>
                </a:cubicBezTo>
                <a:lnTo>
                  <a:pt x="1378" y="2246"/>
                </a:lnTo>
                <a:close/>
                <a:moveTo>
                  <a:pt x="1375" y="64"/>
                </a:moveTo>
                <a:lnTo>
                  <a:pt x="1383" y="23"/>
                </a:lnTo>
                <a:lnTo>
                  <a:pt x="1383" y="23"/>
                </a:lnTo>
                <a:cubicBezTo>
                  <a:pt x="1408" y="28"/>
                  <a:pt x="1433" y="35"/>
                  <a:pt x="1458" y="41"/>
                </a:cubicBezTo>
                <a:lnTo>
                  <a:pt x="1447" y="81"/>
                </a:lnTo>
                <a:lnTo>
                  <a:pt x="1447" y="81"/>
                </a:lnTo>
                <a:cubicBezTo>
                  <a:pt x="1423" y="74"/>
                  <a:pt x="1399" y="69"/>
                  <a:pt x="1375" y="64"/>
                </a:cubicBezTo>
                <a:close/>
                <a:moveTo>
                  <a:pt x="1231" y="2266"/>
                </a:moveTo>
                <a:lnTo>
                  <a:pt x="1231" y="2266"/>
                </a:lnTo>
                <a:cubicBezTo>
                  <a:pt x="1256" y="2264"/>
                  <a:pt x="1281" y="2262"/>
                  <a:pt x="1305" y="2258"/>
                </a:cubicBezTo>
                <a:lnTo>
                  <a:pt x="1311" y="2299"/>
                </a:lnTo>
                <a:lnTo>
                  <a:pt x="1311" y="2299"/>
                </a:lnTo>
                <a:cubicBezTo>
                  <a:pt x="1286" y="2303"/>
                  <a:pt x="1260" y="2305"/>
                  <a:pt x="1234" y="2307"/>
                </a:cubicBezTo>
                <a:lnTo>
                  <a:pt x="1231" y="2266"/>
                </a:lnTo>
                <a:close/>
                <a:moveTo>
                  <a:pt x="1227" y="45"/>
                </a:moveTo>
                <a:lnTo>
                  <a:pt x="1230" y="3"/>
                </a:lnTo>
                <a:lnTo>
                  <a:pt x="1230" y="3"/>
                </a:lnTo>
                <a:cubicBezTo>
                  <a:pt x="1256" y="5"/>
                  <a:pt x="1281" y="8"/>
                  <a:pt x="1307" y="10"/>
                </a:cubicBezTo>
                <a:lnTo>
                  <a:pt x="1301" y="52"/>
                </a:lnTo>
                <a:lnTo>
                  <a:pt x="1301" y="52"/>
                </a:lnTo>
                <a:cubicBezTo>
                  <a:pt x="1277" y="49"/>
                  <a:pt x="1252" y="46"/>
                  <a:pt x="1227" y="45"/>
                </a:cubicBezTo>
                <a:close/>
                <a:moveTo>
                  <a:pt x="1077" y="2308"/>
                </a:moveTo>
                <a:lnTo>
                  <a:pt x="1080" y="2266"/>
                </a:lnTo>
                <a:lnTo>
                  <a:pt x="1080" y="2266"/>
                </a:lnTo>
                <a:cubicBezTo>
                  <a:pt x="1105" y="2268"/>
                  <a:pt x="1129" y="2269"/>
                  <a:pt x="1154" y="2269"/>
                </a:cubicBezTo>
                <a:lnTo>
                  <a:pt x="1157" y="2269"/>
                </a:lnTo>
                <a:lnTo>
                  <a:pt x="1157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2" y="2309"/>
                  <a:pt x="1077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1" y="2"/>
                  <a:pt x="1127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8" y="42"/>
                  <a:pt x="1103" y="43"/>
                  <a:pt x="1078" y="45"/>
                </a:cubicBezTo>
                <a:lnTo>
                  <a:pt x="1076" y="3"/>
                </a:lnTo>
                <a:close/>
                <a:moveTo>
                  <a:pt x="924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6" y="2251"/>
                  <a:pt x="981" y="2256"/>
                  <a:pt x="1006" y="2259"/>
                </a:cubicBezTo>
                <a:lnTo>
                  <a:pt x="1000" y="2300"/>
                </a:lnTo>
                <a:lnTo>
                  <a:pt x="1000" y="2300"/>
                </a:lnTo>
                <a:cubicBezTo>
                  <a:pt x="975" y="2297"/>
                  <a:pt x="949" y="2292"/>
                  <a:pt x="924" y="2287"/>
                </a:cubicBezTo>
                <a:close/>
                <a:moveTo>
                  <a:pt x="923" y="24"/>
                </a:moveTo>
                <a:lnTo>
                  <a:pt x="923" y="24"/>
                </a:lnTo>
                <a:cubicBezTo>
                  <a:pt x="948" y="19"/>
                  <a:pt x="974" y="15"/>
                  <a:pt x="999" y="11"/>
                </a:cubicBezTo>
                <a:lnTo>
                  <a:pt x="1004" y="52"/>
                </a:lnTo>
                <a:lnTo>
                  <a:pt x="1004" y="52"/>
                </a:lnTo>
                <a:cubicBezTo>
                  <a:pt x="980" y="55"/>
                  <a:pt x="955" y="59"/>
                  <a:pt x="931" y="64"/>
                </a:cubicBezTo>
                <a:lnTo>
                  <a:pt x="923" y="24"/>
                </a:lnTo>
                <a:close/>
                <a:moveTo>
                  <a:pt x="775" y="2247"/>
                </a:moveTo>
                <a:lnTo>
                  <a:pt x="789" y="2207"/>
                </a:lnTo>
                <a:lnTo>
                  <a:pt x="789" y="2207"/>
                </a:lnTo>
                <a:cubicBezTo>
                  <a:pt x="812" y="2216"/>
                  <a:pt x="836" y="2223"/>
                  <a:pt x="860" y="2229"/>
                </a:cubicBezTo>
                <a:lnTo>
                  <a:pt x="849" y="2269"/>
                </a:lnTo>
                <a:lnTo>
                  <a:pt x="849" y="2269"/>
                </a:lnTo>
                <a:cubicBezTo>
                  <a:pt x="824" y="2263"/>
                  <a:pt x="799" y="2255"/>
                  <a:pt x="775" y="2247"/>
                </a:cubicBezTo>
                <a:close/>
                <a:moveTo>
                  <a:pt x="774" y="64"/>
                </a:moveTo>
                <a:lnTo>
                  <a:pt x="774" y="64"/>
                </a:lnTo>
                <a:cubicBezTo>
                  <a:pt x="798" y="56"/>
                  <a:pt x="823" y="49"/>
                  <a:pt x="848" y="42"/>
                </a:cubicBezTo>
                <a:lnTo>
                  <a:pt x="858" y="81"/>
                </a:lnTo>
                <a:lnTo>
                  <a:pt x="858" y="81"/>
                </a:lnTo>
                <a:cubicBezTo>
                  <a:pt x="835" y="88"/>
                  <a:pt x="811" y="96"/>
                  <a:pt x="787" y="104"/>
                </a:cubicBezTo>
                <a:lnTo>
                  <a:pt x="774" y="64"/>
                </a:lnTo>
                <a:close/>
                <a:moveTo>
                  <a:pt x="633" y="2186"/>
                </a:moveTo>
                <a:lnTo>
                  <a:pt x="652" y="2149"/>
                </a:lnTo>
                <a:lnTo>
                  <a:pt x="652" y="2149"/>
                </a:lnTo>
                <a:cubicBezTo>
                  <a:pt x="674" y="2160"/>
                  <a:pt x="696" y="2171"/>
                  <a:pt x="719" y="2181"/>
                </a:cubicBezTo>
                <a:lnTo>
                  <a:pt x="703" y="2218"/>
                </a:lnTo>
                <a:lnTo>
                  <a:pt x="703" y="2218"/>
                </a:lnTo>
                <a:cubicBezTo>
                  <a:pt x="679" y="2208"/>
                  <a:pt x="656" y="2198"/>
                  <a:pt x="633" y="2186"/>
                </a:cubicBezTo>
                <a:close/>
                <a:moveTo>
                  <a:pt x="632" y="125"/>
                </a:moveTo>
                <a:lnTo>
                  <a:pt x="632" y="125"/>
                </a:lnTo>
                <a:cubicBezTo>
                  <a:pt x="655" y="113"/>
                  <a:pt x="679" y="103"/>
                  <a:pt x="702" y="93"/>
                </a:cubicBezTo>
                <a:lnTo>
                  <a:pt x="718" y="130"/>
                </a:lnTo>
                <a:lnTo>
                  <a:pt x="718" y="130"/>
                </a:lnTo>
                <a:cubicBezTo>
                  <a:pt x="696" y="140"/>
                  <a:pt x="673" y="151"/>
                  <a:pt x="651" y="162"/>
                </a:cubicBezTo>
                <a:lnTo>
                  <a:pt x="632" y="125"/>
                </a:lnTo>
                <a:close/>
                <a:moveTo>
                  <a:pt x="500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4" y="2087"/>
                  <a:pt x="565" y="2101"/>
                  <a:pt x="587" y="2113"/>
                </a:cubicBezTo>
                <a:lnTo>
                  <a:pt x="565" y="2149"/>
                </a:lnTo>
                <a:lnTo>
                  <a:pt x="565" y="2149"/>
                </a:lnTo>
                <a:cubicBezTo>
                  <a:pt x="543" y="2136"/>
                  <a:pt x="521" y="2122"/>
                  <a:pt x="500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1" y="189"/>
                  <a:pt x="542" y="175"/>
                  <a:pt x="565" y="162"/>
                </a:cubicBezTo>
                <a:lnTo>
                  <a:pt x="586" y="198"/>
                </a:lnTo>
                <a:lnTo>
                  <a:pt x="586" y="198"/>
                </a:lnTo>
                <a:cubicBezTo>
                  <a:pt x="564" y="210"/>
                  <a:pt x="544" y="224"/>
                  <a:pt x="523" y="238"/>
                </a:cubicBezTo>
                <a:lnTo>
                  <a:pt x="500" y="204"/>
                </a:lnTo>
                <a:close/>
                <a:moveTo>
                  <a:pt x="379" y="2012"/>
                </a:moveTo>
                <a:lnTo>
                  <a:pt x="407" y="1981"/>
                </a:lnTo>
                <a:lnTo>
                  <a:pt x="407" y="1981"/>
                </a:lnTo>
                <a:cubicBezTo>
                  <a:pt x="425" y="1998"/>
                  <a:pt x="444" y="2013"/>
                  <a:pt x="464" y="2029"/>
                </a:cubicBezTo>
                <a:lnTo>
                  <a:pt x="438" y="2062"/>
                </a:lnTo>
                <a:lnTo>
                  <a:pt x="438" y="2062"/>
                </a:lnTo>
                <a:cubicBezTo>
                  <a:pt x="418" y="2046"/>
                  <a:pt x="398" y="2029"/>
                  <a:pt x="379" y="2012"/>
                </a:cubicBezTo>
                <a:close/>
                <a:moveTo>
                  <a:pt x="379" y="300"/>
                </a:moveTo>
                <a:lnTo>
                  <a:pt x="379" y="300"/>
                </a:lnTo>
                <a:cubicBezTo>
                  <a:pt x="398" y="282"/>
                  <a:pt x="417" y="265"/>
                  <a:pt x="437" y="250"/>
                </a:cubicBezTo>
                <a:lnTo>
                  <a:pt x="463" y="282"/>
                </a:lnTo>
                <a:lnTo>
                  <a:pt x="463" y="282"/>
                </a:lnTo>
                <a:cubicBezTo>
                  <a:pt x="444" y="297"/>
                  <a:pt x="425" y="314"/>
                  <a:pt x="406" y="330"/>
                </a:cubicBezTo>
                <a:lnTo>
                  <a:pt x="379" y="300"/>
                </a:lnTo>
                <a:close/>
                <a:moveTo>
                  <a:pt x="272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19" y="1893"/>
                  <a:pt x="336" y="1911"/>
                  <a:pt x="353" y="1930"/>
                </a:cubicBezTo>
                <a:lnTo>
                  <a:pt x="324" y="1958"/>
                </a:lnTo>
                <a:lnTo>
                  <a:pt x="324" y="1958"/>
                </a:lnTo>
                <a:cubicBezTo>
                  <a:pt x="306" y="1940"/>
                  <a:pt x="289" y="1920"/>
                  <a:pt x="272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8" y="391"/>
                  <a:pt x="306" y="372"/>
                  <a:pt x="323" y="353"/>
                </a:cubicBezTo>
                <a:lnTo>
                  <a:pt x="353" y="382"/>
                </a:lnTo>
                <a:lnTo>
                  <a:pt x="353" y="382"/>
                </a:lnTo>
                <a:cubicBezTo>
                  <a:pt x="336" y="400"/>
                  <a:pt x="319" y="418"/>
                  <a:pt x="303" y="437"/>
                </a:cubicBezTo>
                <a:lnTo>
                  <a:pt x="272" y="411"/>
                </a:lnTo>
                <a:close/>
                <a:moveTo>
                  <a:pt x="180" y="1777"/>
                </a:moveTo>
                <a:lnTo>
                  <a:pt x="215" y="1754"/>
                </a:lnTo>
                <a:lnTo>
                  <a:pt x="215" y="1754"/>
                </a:lnTo>
                <a:cubicBezTo>
                  <a:pt x="228" y="1775"/>
                  <a:pt x="242" y="1796"/>
                  <a:pt x="257" y="1815"/>
                </a:cubicBezTo>
                <a:lnTo>
                  <a:pt x="224" y="1840"/>
                </a:lnTo>
                <a:lnTo>
                  <a:pt x="224" y="1840"/>
                </a:lnTo>
                <a:cubicBezTo>
                  <a:pt x="209" y="1820"/>
                  <a:pt x="194" y="1798"/>
                  <a:pt x="180" y="1777"/>
                </a:cubicBezTo>
                <a:close/>
                <a:moveTo>
                  <a:pt x="180" y="535"/>
                </a:moveTo>
                <a:lnTo>
                  <a:pt x="180" y="535"/>
                </a:lnTo>
                <a:cubicBezTo>
                  <a:pt x="194" y="513"/>
                  <a:pt x="208" y="492"/>
                  <a:pt x="224" y="471"/>
                </a:cubicBezTo>
                <a:lnTo>
                  <a:pt x="257" y="496"/>
                </a:lnTo>
                <a:lnTo>
                  <a:pt x="257" y="496"/>
                </a:lnTo>
                <a:cubicBezTo>
                  <a:pt x="242" y="516"/>
                  <a:pt x="228" y="536"/>
                  <a:pt x="215" y="557"/>
                </a:cubicBezTo>
                <a:lnTo>
                  <a:pt x="180" y="535"/>
                </a:lnTo>
                <a:close/>
                <a:moveTo>
                  <a:pt x="106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4" y="1647"/>
                  <a:pt x="165" y="1669"/>
                  <a:pt x="177" y="1690"/>
                </a:cubicBezTo>
                <a:lnTo>
                  <a:pt x="141" y="1710"/>
                </a:lnTo>
                <a:lnTo>
                  <a:pt x="141" y="1710"/>
                </a:lnTo>
                <a:cubicBezTo>
                  <a:pt x="128" y="1688"/>
                  <a:pt x="117" y="1665"/>
                  <a:pt x="106" y="1642"/>
                </a:cubicBezTo>
                <a:close/>
                <a:moveTo>
                  <a:pt x="105" y="670"/>
                </a:moveTo>
                <a:lnTo>
                  <a:pt x="105" y="670"/>
                </a:lnTo>
                <a:cubicBezTo>
                  <a:pt x="117" y="647"/>
                  <a:pt x="128" y="624"/>
                  <a:pt x="141" y="601"/>
                </a:cubicBezTo>
                <a:lnTo>
                  <a:pt x="177" y="621"/>
                </a:lnTo>
                <a:lnTo>
                  <a:pt x="177" y="621"/>
                </a:lnTo>
                <a:cubicBezTo>
                  <a:pt x="165" y="642"/>
                  <a:pt x="154" y="665"/>
                  <a:pt x="143" y="688"/>
                </a:cubicBezTo>
                <a:lnTo>
                  <a:pt x="105" y="670"/>
                </a:lnTo>
                <a:close/>
                <a:moveTo>
                  <a:pt x="51" y="1498"/>
                </a:moveTo>
                <a:lnTo>
                  <a:pt x="90" y="1486"/>
                </a:lnTo>
                <a:lnTo>
                  <a:pt x="90" y="1486"/>
                </a:lnTo>
                <a:cubicBezTo>
                  <a:pt x="97" y="1509"/>
                  <a:pt x="105" y="1532"/>
                  <a:pt x="114" y="1556"/>
                </a:cubicBezTo>
                <a:lnTo>
                  <a:pt x="76" y="1570"/>
                </a:lnTo>
                <a:lnTo>
                  <a:pt x="76" y="1570"/>
                </a:lnTo>
                <a:cubicBezTo>
                  <a:pt x="67" y="1547"/>
                  <a:pt x="59" y="1522"/>
                  <a:pt x="51" y="1498"/>
                </a:cubicBezTo>
                <a:close/>
                <a:moveTo>
                  <a:pt x="50" y="815"/>
                </a:moveTo>
                <a:lnTo>
                  <a:pt x="50" y="815"/>
                </a:lnTo>
                <a:cubicBezTo>
                  <a:pt x="58" y="790"/>
                  <a:pt x="66" y="765"/>
                  <a:pt x="76" y="741"/>
                </a:cubicBezTo>
                <a:lnTo>
                  <a:pt x="114" y="757"/>
                </a:lnTo>
                <a:lnTo>
                  <a:pt x="114" y="757"/>
                </a:lnTo>
                <a:cubicBezTo>
                  <a:pt x="105" y="779"/>
                  <a:pt x="97" y="803"/>
                  <a:pt x="90" y="826"/>
                </a:cubicBezTo>
                <a:lnTo>
                  <a:pt x="50" y="815"/>
                </a:lnTo>
                <a:close/>
                <a:moveTo>
                  <a:pt x="15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5" y="1391"/>
                  <a:pt x="70" y="1415"/>
                </a:cubicBezTo>
                <a:lnTo>
                  <a:pt x="30" y="1424"/>
                </a:lnTo>
                <a:lnTo>
                  <a:pt x="30" y="1424"/>
                </a:lnTo>
                <a:cubicBezTo>
                  <a:pt x="24" y="1399"/>
                  <a:pt x="19" y="1374"/>
                  <a:pt x="15" y="1348"/>
                </a:cubicBezTo>
                <a:close/>
                <a:moveTo>
                  <a:pt x="14" y="964"/>
                </a:moveTo>
                <a:lnTo>
                  <a:pt x="14" y="964"/>
                </a:lnTo>
                <a:cubicBezTo>
                  <a:pt x="19" y="939"/>
                  <a:pt x="24" y="914"/>
                  <a:pt x="30" y="889"/>
                </a:cubicBezTo>
                <a:lnTo>
                  <a:pt x="70" y="899"/>
                </a:lnTo>
                <a:lnTo>
                  <a:pt x="70" y="899"/>
                </a:lnTo>
                <a:cubicBezTo>
                  <a:pt x="64" y="923"/>
                  <a:pt x="60" y="947"/>
                  <a:pt x="56" y="971"/>
                </a:cubicBezTo>
                <a:lnTo>
                  <a:pt x="14" y="964"/>
                </a:lnTo>
                <a:close/>
                <a:moveTo>
                  <a:pt x="0" y="1195"/>
                </a:moveTo>
                <a:lnTo>
                  <a:pt x="41" y="1194"/>
                </a:lnTo>
                <a:lnTo>
                  <a:pt x="41" y="1194"/>
                </a:lnTo>
                <a:cubicBezTo>
                  <a:pt x="42" y="1219"/>
                  <a:pt x="43" y="1243"/>
                  <a:pt x="46" y="1268"/>
                </a:cubicBezTo>
                <a:lnTo>
                  <a:pt x="4" y="1272"/>
                </a:lnTo>
                <a:lnTo>
                  <a:pt x="4" y="1272"/>
                </a:lnTo>
                <a:cubicBezTo>
                  <a:pt x="2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2" y="1066"/>
                  <a:pt x="4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3" y="1070"/>
                  <a:pt x="42" y="1095"/>
                  <a:pt x="41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29">
            <a:extLst>
              <a:ext uri="{FF2B5EF4-FFF2-40B4-BE49-F238E27FC236}">
                <a16:creationId xmlns:a16="http://schemas.microsoft.com/office/drawing/2014/main" id="{851726E1-01BA-6B40-9B6A-CD1030E975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8092416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8 w 1996"/>
              <a:gd name="T5" fmla="*/ 1993 h 1994"/>
              <a:gd name="T6" fmla="*/ 998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8 w 1996"/>
              <a:gd name="T13" fmla="*/ 0 h 1994"/>
              <a:gd name="T14" fmla="*/ 998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8" y="1993"/>
                </a:cubicBezTo>
                <a:lnTo>
                  <a:pt x="998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8" y="0"/>
                </a:cubicBezTo>
                <a:lnTo>
                  <a:pt x="998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39">
            <a:extLst>
              <a:ext uri="{FF2B5EF4-FFF2-40B4-BE49-F238E27FC236}">
                <a16:creationId xmlns:a16="http://schemas.microsoft.com/office/drawing/2014/main" id="{7A1EEF94-070D-F14E-8844-03006C41F582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901" y="8381474"/>
            <a:ext cx="686416" cy="464147"/>
          </a:xfrm>
          <a:custGeom>
            <a:avLst/>
            <a:gdLst>
              <a:gd name="T0" fmla="*/ 0 w 462"/>
              <a:gd name="T1" fmla="*/ 0 h 313"/>
              <a:gd name="T2" fmla="*/ 0 w 462"/>
              <a:gd name="T3" fmla="*/ 142 h 313"/>
              <a:gd name="T4" fmla="*/ 231 w 462"/>
              <a:gd name="T5" fmla="*/ 312 h 313"/>
              <a:gd name="T6" fmla="*/ 461 w 462"/>
              <a:gd name="T7" fmla="*/ 142 h 313"/>
              <a:gd name="T8" fmla="*/ 461 w 462"/>
              <a:gd name="T9" fmla="*/ 0 h 313"/>
              <a:gd name="T10" fmla="*/ 231 w 462"/>
              <a:gd name="T11" fmla="*/ 169 h 313"/>
              <a:gd name="T12" fmla="*/ 0 w 462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2" h="313">
                <a:moveTo>
                  <a:pt x="0" y="0"/>
                </a:moveTo>
                <a:lnTo>
                  <a:pt x="0" y="142"/>
                </a:lnTo>
                <a:lnTo>
                  <a:pt x="231" y="312"/>
                </a:lnTo>
                <a:lnTo>
                  <a:pt x="461" y="142"/>
                </a:lnTo>
                <a:lnTo>
                  <a:pt x="461" y="0"/>
                </a:lnTo>
                <a:lnTo>
                  <a:pt x="231" y="169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40">
            <a:extLst>
              <a:ext uri="{FF2B5EF4-FFF2-40B4-BE49-F238E27FC236}">
                <a16:creationId xmlns:a16="http://schemas.microsoft.com/office/drawing/2014/main" id="{1CE5F2E1-43D3-624B-BB1E-9B1BD1906FAE}"/>
              </a:ext>
            </a:extLst>
          </p:cNvPr>
          <p:cNvSpPr>
            <a:spLocks noChangeArrowheads="1"/>
          </p:cNvSpPr>
          <p:nvPr/>
        </p:nvSpPr>
        <p:spPr bwMode="auto">
          <a:xfrm>
            <a:off x="9229901" y="8093835"/>
            <a:ext cx="686416" cy="464147"/>
          </a:xfrm>
          <a:custGeom>
            <a:avLst/>
            <a:gdLst>
              <a:gd name="T0" fmla="*/ 0 w 462"/>
              <a:gd name="T1" fmla="*/ 0 h 312"/>
              <a:gd name="T2" fmla="*/ 0 w 462"/>
              <a:gd name="T3" fmla="*/ 142 h 312"/>
              <a:gd name="T4" fmla="*/ 231 w 462"/>
              <a:gd name="T5" fmla="*/ 311 h 312"/>
              <a:gd name="T6" fmla="*/ 461 w 462"/>
              <a:gd name="T7" fmla="*/ 142 h 312"/>
              <a:gd name="T8" fmla="*/ 461 w 462"/>
              <a:gd name="T9" fmla="*/ 0 h 312"/>
              <a:gd name="T10" fmla="*/ 231 w 462"/>
              <a:gd name="T11" fmla="*/ 168 h 312"/>
              <a:gd name="T12" fmla="*/ 0 w 462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2" h="312">
                <a:moveTo>
                  <a:pt x="0" y="0"/>
                </a:moveTo>
                <a:lnTo>
                  <a:pt x="0" y="142"/>
                </a:lnTo>
                <a:lnTo>
                  <a:pt x="231" y="311"/>
                </a:lnTo>
                <a:lnTo>
                  <a:pt x="461" y="142"/>
                </a:lnTo>
                <a:lnTo>
                  <a:pt x="461" y="0"/>
                </a:lnTo>
                <a:lnTo>
                  <a:pt x="231" y="168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E55CA08C-5E14-0740-9B95-77A1461A30B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83911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4">
            <a:extLst>
              <a:ext uri="{FF2B5EF4-FFF2-40B4-BE49-F238E27FC236}">
                <a16:creationId xmlns:a16="http://schemas.microsoft.com/office/drawing/2014/main" id="{07D44165-8E25-1947-943A-14C96576177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774718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5">
            <a:extLst>
              <a:ext uri="{FF2B5EF4-FFF2-40B4-BE49-F238E27FC236}">
                <a16:creationId xmlns:a16="http://schemas.microsoft.com/office/drawing/2014/main" id="{A7A57912-6A64-B344-B4AC-72C64DFE2D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66954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6">
            <a:extLst>
              <a:ext uri="{FF2B5EF4-FFF2-40B4-BE49-F238E27FC236}">
                <a16:creationId xmlns:a16="http://schemas.microsoft.com/office/drawing/2014/main" id="{F6067A5F-EBFF-B041-86F7-423A95B289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88508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28">
            <a:extLst>
              <a:ext uri="{FF2B5EF4-FFF2-40B4-BE49-F238E27FC236}">
                <a16:creationId xmlns:a16="http://schemas.microsoft.com/office/drawing/2014/main" id="{153FDA06-513C-8042-8254-1B21B4321D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23850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37">
            <a:extLst>
              <a:ext uri="{FF2B5EF4-FFF2-40B4-BE49-F238E27FC236}">
                <a16:creationId xmlns:a16="http://schemas.microsoft.com/office/drawing/2014/main" id="{EB3C57ED-4426-9441-86E9-288EDEDD8E5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1332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8">
            <a:extLst>
              <a:ext uri="{FF2B5EF4-FFF2-40B4-BE49-F238E27FC236}">
                <a16:creationId xmlns:a16="http://schemas.microsoft.com/office/drawing/2014/main" id="{FCAB2C28-7685-9C4D-875A-7D74636B49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461332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3">
            <a:extLst>
              <a:ext uri="{FF2B5EF4-FFF2-40B4-BE49-F238E27FC236}">
                <a16:creationId xmlns:a16="http://schemas.microsoft.com/office/drawing/2014/main" id="{3E01A54C-5104-614C-98C7-5E359B40F7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21884" y="3619958"/>
            <a:ext cx="3556273" cy="3961581"/>
          </a:xfrm>
          <a:custGeom>
            <a:avLst/>
            <a:gdLst>
              <a:gd name="T0" fmla="*/ 1226 w 2399"/>
              <a:gd name="T1" fmla="*/ 0 h 2672"/>
              <a:gd name="T2" fmla="*/ 1226 w 2399"/>
              <a:gd name="T3" fmla="*/ 0 h 2672"/>
              <a:gd name="T4" fmla="*/ 6 w 2399"/>
              <a:gd name="T5" fmla="*/ 750 h 2672"/>
              <a:gd name="T6" fmla="*/ 6 w 2399"/>
              <a:gd name="T7" fmla="*/ 750 h 2672"/>
              <a:gd name="T8" fmla="*/ 17 w 2399"/>
              <a:gd name="T9" fmla="*/ 782 h 2672"/>
              <a:gd name="T10" fmla="*/ 17 w 2399"/>
              <a:gd name="T11" fmla="*/ 782 h 2672"/>
              <a:gd name="T12" fmla="*/ 17 w 2399"/>
              <a:gd name="T13" fmla="*/ 782 h 2672"/>
              <a:gd name="T14" fmla="*/ 17 w 2399"/>
              <a:gd name="T15" fmla="*/ 782 h 2672"/>
              <a:gd name="T16" fmla="*/ 50 w 2399"/>
              <a:gd name="T17" fmla="*/ 772 h 2672"/>
              <a:gd name="T18" fmla="*/ 50 w 2399"/>
              <a:gd name="T19" fmla="*/ 772 h 2672"/>
              <a:gd name="T20" fmla="*/ 1226 w 2399"/>
              <a:gd name="T21" fmla="*/ 49 h 2672"/>
              <a:gd name="T22" fmla="*/ 1226 w 2399"/>
              <a:gd name="T23" fmla="*/ 49 h 2672"/>
              <a:gd name="T24" fmla="*/ 1928 w 2399"/>
              <a:gd name="T25" fmla="*/ 251 h 2672"/>
              <a:gd name="T26" fmla="*/ 1928 w 2399"/>
              <a:gd name="T27" fmla="*/ 251 h 2672"/>
              <a:gd name="T28" fmla="*/ 1961 w 2399"/>
              <a:gd name="T29" fmla="*/ 244 h 2672"/>
              <a:gd name="T30" fmla="*/ 1961 w 2399"/>
              <a:gd name="T31" fmla="*/ 244 h 2672"/>
              <a:gd name="T32" fmla="*/ 1954 w 2399"/>
              <a:gd name="T33" fmla="*/ 210 h 2672"/>
              <a:gd name="T34" fmla="*/ 1954 w 2399"/>
              <a:gd name="T35" fmla="*/ 210 h 2672"/>
              <a:gd name="T36" fmla="*/ 1226 w 2399"/>
              <a:gd name="T37" fmla="*/ 0 h 2672"/>
              <a:gd name="T38" fmla="*/ 2349 w 2399"/>
              <a:gd name="T39" fmla="*/ 2059 h 2672"/>
              <a:gd name="T40" fmla="*/ 2349 w 2399"/>
              <a:gd name="T41" fmla="*/ 2059 h 2672"/>
              <a:gd name="T42" fmla="*/ 1638 w 2399"/>
              <a:gd name="T43" fmla="*/ 2621 h 2672"/>
              <a:gd name="T44" fmla="*/ 1638 w 2399"/>
              <a:gd name="T45" fmla="*/ 2621 h 2672"/>
              <a:gd name="T46" fmla="*/ 1623 w 2399"/>
              <a:gd name="T47" fmla="*/ 2652 h 2672"/>
              <a:gd name="T48" fmla="*/ 1623 w 2399"/>
              <a:gd name="T49" fmla="*/ 2652 h 2672"/>
              <a:gd name="T50" fmla="*/ 1653 w 2399"/>
              <a:gd name="T51" fmla="*/ 2667 h 2672"/>
              <a:gd name="T52" fmla="*/ 1653 w 2399"/>
              <a:gd name="T53" fmla="*/ 2667 h 2672"/>
              <a:gd name="T54" fmla="*/ 2391 w 2399"/>
              <a:gd name="T55" fmla="*/ 2084 h 2672"/>
              <a:gd name="T56" fmla="*/ 2391 w 2399"/>
              <a:gd name="T57" fmla="*/ 2084 h 2672"/>
              <a:gd name="T58" fmla="*/ 2383 w 2399"/>
              <a:gd name="T59" fmla="*/ 2051 h 2672"/>
              <a:gd name="T60" fmla="*/ 2383 w 2399"/>
              <a:gd name="T61" fmla="*/ 2051 h 2672"/>
              <a:gd name="T62" fmla="*/ 2349 w 2399"/>
              <a:gd name="T63" fmla="*/ 2059 h 2672"/>
              <a:gd name="T64" fmla="*/ 57 w 2399"/>
              <a:gd name="T65" fmla="*/ 2032 h 2672"/>
              <a:gd name="T66" fmla="*/ 57 w 2399"/>
              <a:gd name="T67" fmla="*/ 2032 h 2672"/>
              <a:gd name="T68" fmla="*/ 57 w 2399"/>
              <a:gd name="T69" fmla="*/ 2032 h 2672"/>
              <a:gd name="T70" fmla="*/ 49 w 2399"/>
              <a:gd name="T71" fmla="*/ 2065 h 2672"/>
              <a:gd name="T72" fmla="*/ 49 w 2399"/>
              <a:gd name="T73" fmla="*/ 2065 h 2672"/>
              <a:gd name="T74" fmla="*/ 648 w 2399"/>
              <a:gd name="T75" fmla="*/ 2607 h 2672"/>
              <a:gd name="T76" fmla="*/ 648 w 2399"/>
              <a:gd name="T77" fmla="*/ 2607 h 2672"/>
              <a:gd name="T78" fmla="*/ 683 w 2399"/>
              <a:gd name="T79" fmla="*/ 2592 h 2672"/>
              <a:gd name="T80" fmla="*/ 683 w 2399"/>
              <a:gd name="T81" fmla="*/ 2592 h 2672"/>
              <a:gd name="T82" fmla="*/ 669 w 2399"/>
              <a:gd name="T83" fmla="*/ 2562 h 2672"/>
              <a:gd name="T84" fmla="*/ 669 w 2399"/>
              <a:gd name="T85" fmla="*/ 2562 h 2672"/>
              <a:gd name="T86" fmla="*/ 92 w 2399"/>
              <a:gd name="T87" fmla="*/ 2040 h 2672"/>
              <a:gd name="T88" fmla="*/ 92 w 2399"/>
              <a:gd name="T89" fmla="*/ 2040 h 2672"/>
              <a:gd name="T90" fmla="*/ 57 w 2399"/>
              <a:gd name="T91" fmla="*/ 2032 h 2672"/>
              <a:gd name="T92" fmla="*/ 2349 w 2399"/>
              <a:gd name="T93" fmla="*/ 2059 h 267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2399" h="2672">
                <a:moveTo>
                  <a:pt x="1226" y="0"/>
                </a:moveTo>
                <a:lnTo>
                  <a:pt x="1226" y="0"/>
                </a:lnTo>
                <a:cubicBezTo>
                  <a:pt x="694" y="0"/>
                  <a:pt x="232" y="305"/>
                  <a:pt x="6" y="750"/>
                </a:cubicBezTo>
                <a:lnTo>
                  <a:pt x="6" y="750"/>
                </a:lnTo>
                <a:cubicBezTo>
                  <a:pt x="0" y="762"/>
                  <a:pt x="5" y="776"/>
                  <a:pt x="17" y="782"/>
                </a:cubicBezTo>
                <a:lnTo>
                  <a:pt x="17" y="782"/>
                </a:lnTo>
                <a:lnTo>
                  <a:pt x="17" y="782"/>
                </a:lnTo>
                <a:lnTo>
                  <a:pt x="17" y="782"/>
                </a:lnTo>
                <a:cubicBezTo>
                  <a:pt x="29" y="789"/>
                  <a:pt x="44" y="784"/>
                  <a:pt x="50" y="772"/>
                </a:cubicBezTo>
                <a:lnTo>
                  <a:pt x="50" y="772"/>
                </a:lnTo>
                <a:cubicBezTo>
                  <a:pt x="268" y="343"/>
                  <a:pt x="713" y="49"/>
                  <a:pt x="1226" y="49"/>
                </a:cubicBezTo>
                <a:lnTo>
                  <a:pt x="1226" y="49"/>
                </a:lnTo>
                <a:cubicBezTo>
                  <a:pt x="1484" y="49"/>
                  <a:pt x="1724" y="123"/>
                  <a:pt x="1928" y="251"/>
                </a:cubicBezTo>
                <a:lnTo>
                  <a:pt x="1928" y="251"/>
                </a:lnTo>
                <a:cubicBezTo>
                  <a:pt x="1939" y="258"/>
                  <a:pt x="1954" y="255"/>
                  <a:pt x="1961" y="244"/>
                </a:cubicBezTo>
                <a:lnTo>
                  <a:pt x="1961" y="244"/>
                </a:lnTo>
                <a:cubicBezTo>
                  <a:pt x="1969" y="233"/>
                  <a:pt x="1965" y="217"/>
                  <a:pt x="1954" y="210"/>
                </a:cubicBezTo>
                <a:lnTo>
                  <a:pt x="1954" y="210"/>
                </a:lnTo>
                <a:cubicBezTo>
                  <a:pt x="1743" y="78"/>
                  <a:pt x="1494" y="0"/>
                  <a:pt x="1226" y="0"/>
                </a:cubicBezTo>
                <a:close/>
                <a:moveTo>
                  <a:pt x="2349" y="2059"/>
                </a:moveTo>
                <a:lnTo>
                  <a:pt x="2349" y="2059"/>
                </a:lnTo>
                <a:cubicBezTo>
                  <a:pt x="2187" y="2321"/>
                  <a:pt x="1936" y="2523"/>
                  <a:pt x="1638" y="2621"/>
                </a:cubicBezTo>
                <a:lnTo>
                  <a:pt x="1638" y="2621"/>
                </a:lnTo>
                <a:cubicBezTo>
                  <a:pt x="1625" y="2625"/>
                  <a:pt x="1618" y="2640"/>
                  <a:pt x="1623" y="2652"/>
                </a:cubicBezTo>
                <a:lnTo>
                  <a:pt x="1623" y="2652"/>
                </a:lnTo>
                <a:cubicBezTo>
                  <a:pt x="1628" y="2665"/>
                  <a:pt x="1641" y="2671"/>
                  <a:pt x="1653" y="2667"/>
                </a:cubicBezTo>
                <a:lnTo>
                  <a:pt x="1653" y="2667"/>
                </a:lnTo>
                <a:cubicBezTo>
                  <a:pt x="1962" y="2566"/>
                  <a:pt x="2223" y="2356"/>
                  <a:pt x="2391" y="2084"/>
                </a:cubicBezTo>
                <a:lnTo>
                  <a:pt x="2391" y="2084"/>
                </a:lnTo>
                <a:cubicBezTo>
                  <a:pt x="2398" y="2073"/>
                  <a:pt x="2394" y="2058"/>
                  <a:pt x="2383" y="2051"/>
                </a:cubicBezTo>
                <a:lnTo>
                  <a:pt x="2383" y="2051"/>
                </a:lnTo>
                <a:cubicBezTo>
                  <a:pt x="2371" y="2043"/>
                  <a:pt x="2356" y="2047"/>
                  <a:pt x="2349" y="2059"/>
                </a:cubicBezTo>
                <a:lnTo>
                  <a:pt x="57" y="2032"/>
                </a:lnTo>
                <a:lnTo>
                  <a:pt x="57" y="2032"/>
                </a:lnTo>
                <a:lnTo>
                  <a:pt x="57" y="2032"/>
                </a:lnTo>
                <a:cubicBezTo>
                  <a:pt x="47" y="2039"/>
                  <a:pt x="43" y="2053"/>
                  <a:pt x="49" y="2065"/>
                </a:cubicBezTo>
                <a:lnTo>
                  <a:pt x="49" y="2065"/>
                </a:lnTo>
                <a:cubicBezTo>
                  <a:pt x="190" y="2300"/>
                  <a:pt x="399" y="2490"/>
                  <a:pt x="648" y="2607"/>
                </a:cubicBezTo>
                <a:lnTo>
                  <a:pt x="648" y="2607"/>
                </a:lnTo>
                <a:cubicBezTo>
                  <a:pt x="662" y="2614"/>
                  <a:pt x="678" y="2607"/>
                  <a:pt x="683" y="2592"/>
                </a:cubicBezTo>
                <a:lnTo>
                  <a:pt x="683" y="2592"/>
                </a:lnTo>
                <a:cubicBezTo>
                  <a:pt x="686" y="2580"/>
                  <a:pt x="680" y="2568"/>
                  <a:pt x="669" y="2562"/>
                </a:cubicBezTo>
                <a:lnTo>
                  <a:pt x="669" y="2562"/>
                </a:lnTo>
                <a:cubicBezTo>
                  <a:pt x="428" y="2450"/>
                  <a:pt x="227" y="2267"/>
                  <a:pt x="92" y="2040"/>
                </a:cubicBezTo>
                <a:lnTo>
                  <a:pt x="92" y="2040"/>
                </a:lnTo>
                <a:cubicBezTo>
                  <a:pt x="85" y="2027"/>
                  <a:pt x="69" y="2024"/>
                  <a:pt x="57" y="2032"/>
                </a:cubicBezTo>
                <a:lnTo>
                  <a:pt x="2349" y="205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14">
            <a:extLst>
              <a:ext uri="{FF2B5EF4-FFF2-40B4-BE49-F238E27FC236}">
                <a16:creationId xmlns:a16="http://schemas.microsoft.com/office/drawing/2014/main" id="{063D8736-8346-3241-9A18-0B2C240B21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012691" y="3619958"/>
            <a:ext cx="4059644" cy="4053103"/>
          </a:xfrm>
          <a:custGeom>
            <a:avLst/>
            <a:gdLst>
              <a:gd name="T0" fmla="*/ 1412 w 2738"/>
              <a:gd name="T1" fmla="*/ 1 h 2736"/>
              <a:gd name="T2" fmla="*/ 1586 w 2738"/>
              <a:gd name="T3" fmla="*/ 67 h 2736"/>
              <a:gd name="T4" fmla="*/ 1586 w 2738"/>
              <a:gd name="T5" fmla="*/ 67 h 2736"/>
              <a:gd name="T6" fmla="*/ 1234 w 2738"/>
              <a:gd name="T7" fmla="*/ 56 h 2736"/>
              <a:gd name="T8" fmla="*/ 1683 w 2738"/>
              <a:gd name="T9" fmla="*/ 36 h 2736"/>
              <a:gd name="T10" fmla="*/ 1049 w 2738"/>
              <a:gd name="T11" fmla="*/ 38 h 2736"/>
              <a:gd name="T12" fmla="*/ 1840 w 2738"/>
              <a:gd name="T13" fmla="*/ 136 h 2736"/>
              <a:gd name="T14" fmla="*/ 790 w 2738"/>
              <a:gd name="T15" fmla="*/ 128 h 2736"/>
              <a:gd name="T16" fmla="*/ 2076 w 2738"/>
              <a:gd name="T17" fmla="*/ 255 h 2736"/>
              <a:gd name="T18" fmla="*/ 2076 w 2738"/>
              <a:gd name="T19" fmla="*/ 255 h 2736"/>
              <a:gd name="T20" fmla="*/ 733 w 2738"/>
              <a:gd name="T21" fmla="*/ 212 h 2736"/>
              <a:gd name="T22" fmla="*/ 2178 w 2738"/>
              <a:gd name="T23" fmla="*/ 265 h 2736"/>
              <a:gd name="T24" fmla="*/ 555 w 2738"/>
              <a:gd name="T25" fmla="*/ 268 h 2736"/>
              <a:gd name="T26" fmla="*/ 2284 w 2738"/>
              <a:gd name="T27" fmla="*/ 419 h 2736"/>
              <a:gd name="T28" fmla="*/ 353 w 2738"/>
              <a:gd name="T29" fmla="*/ 452 h 2736"/>
              <a:gd name="T30" fmla="*/ 2455 w 2738"/>
              <a:gd name="T31" fmla="*/ 619 h 2736"/>
              <a:gd name="T32" fmla="*/ 2455 w 2738"/>
              <a:gd name="T33" fmla="*/ 619 h 2736"/>
              <a:gd name="T34" fmla="*/ 332 w 2738"/>
              <a:gd name="T35" fmla="*/ 552 h 2736"/>
              <a:gd name="T36" fmla="*/ 2544 w 2738"/>
              <a:gd name="T37" fmla="*/ 669 h 2736"/>
              <a:gd name="T38" fmla="*/ 190 w 2738"/>
              <a:gd name="T39" fmla="*/ 672 h 2736"/>
              <a:gd name="T40" fmla="*/ 2582 w 2738"/>
              <a:gd name="T41" fmla="*/ 850 h 2736"/>
              <a:gd name="T42" fmla="*/ 75 w 2738"/>
              <a:gd name="T43" fmla="*/ 921 h 2736"/>
              <a:gd name="T44" fmla="*/ 2661 w 2738"/>
              <a:gd name="T45" fmla="*/ 1102 h 2736"/>
              <a:gd name="T46" fmla="*/ 2661 w 2738"/>
              <a:gd name="T47" fmla="*/ 1102 h 2736"/>
              <a:gd name="T48" fmla="*/ 96 w 2738"/>
              <a:gd name="T49" fmla="*/ 1021 h 2736"/>
              <a:gd name="T50" fmla="*/ 2724 w 2738"/>
              <a:gd name="T51" fmla="*/ 1183 h 2736"/>
              <a:gd name="T52" fmla="*/ 12 w 2738"/>
              <a:gd name="T53" fmla="*/ 1187 h 2736"/>
              <a:gd name="T54" fmla="*/ 2684 w 2738"/>
              <a:gd name="T55" fmla="*/ 1457 h 2736"/>
              <a:gd name="T56" fmla="*/ 2733 w 2738"/>
              <a:gd name="T57" fmla="*/ 1459 h 2736"/>
              <a:gd name="T58" fmla="*/ 52 w 2738"/>
              <a:gd name="T59" fmla="*/ 1458 h 2736"/>
              <a:gd name="T60" fmla="*/ 2724 w 2738"/>
              <a:gd name="T61" fmla="*/ 1550 h 2736"/>
              <a:gd name="T62" fmla="*/ 61 w 2738"/>
              <a:gd name="T63" fmla="*/ 1546 h 2736"/>
              <a:gd name="T64" fmla="*/ 2615 w 2738"/>
              <a:gd name="T65" fmla="*/ 1800 h 2736"/>
              <a:gd name="T66" fmla="*/ 76 w 2738"/>
              <a:gd name="T67" fmla="*/ 1817 h 2736"/>
              <a:gd name="T68" fmla="*/ 2590 w 2738"/>
              <a:gd name="T69" fmla="*/ 1984 h 2736"/>
              <a:gd name="T70" fmla="*/ 2590 w 2738"/>
              <a:gd name="T71" fmla="*/ 1984 h 2736"/>
              <a:gd name="T72" fmla="*/ 191 w 2738"/>
              <a:gd name="T73" fmla="*/ 1963 h 2736"/>
              <a:gd name="T74" fmla="*/ 2546 w 2738"/>
              <a:gd name="T75" fmla="*/ 2065 h 2736"/>
              <a:gd name="T76" fmla="*/ 233 w 2738"/>
              <a:gd name="T77" fmla="*/ 2041 h 2736"/>
              <a:gd name="T78" fmla="*/ 2347 w 2738"/>
              <a:gd name="T79" fmla="*/ 2252 h 2736"/>
              <a:gd name="T80" fmla="*/ 354 w 2738"/>
              <a:gd name="T81" fmla="*/ 2285 h 2736"/>
              <a:gd name="T82" fmla="*/ 2252 w 2738"/>
              <a:gd name="T83" fmla="*/ 2412 h 2736"/>
              <a:gd name="T84" fmla="*/ 2252 w 2738"/>
              <a:gd name="T85" fmla="*/ 2412 h 2736"/>
              <a:gd name="T86" fmla="*/ 517 w 2738"/>
              <a:gd name="T87" fmla="*/ 2375 h 2736"/>
              <a:gd name="T88" fmla="*/ 2180 w 2738"/>
              <a:gd name="T89" fmla="*/ 2469 h 2736"/>
              <a:gd name="T90" fmla="*/ 586 w 2738"/>
              <a:gd name="T91" fmla="*/ 2430 h 2736"/>
              <a:gd name="T92" fmla="*/ 1924 w 2738"/>
              <a:gd name="T93" fmla="*/ 2564 h 2736"/>
              <a:gd name="T94" fmla="*/ 793 w 2738"/>
              <a:gd name="T95" fmla="*/ 2609 h 2736"/>
              <a:gd name="T96" fmla="*/ 1775 w 2738"/>
              <a:gd name="T97" fmla="*/ 2674 h 2736"/>
              <a:gd name="T98" fmla="*/ 1775 w 2738"/>
              <a:gd name="T99" fmla="*/ 2674 h 2736"/>
              <a:gd name="T100" fmla="*/ 978 w 2738"/>
              <a:gd name="T101" fmla="*/ 2628 h 2736"/>
              <a:gd name="T102" fmla="*/ 1686 w 2738"/>
              <a:gd name="T103" fmla="*/ 2698 h 2736"/>
              <a:gd name="T104" fmla="*/ 1063 w 2738"/>
              <a:gd name="T105" fmla="*/ 2651 h 2736"/>
              <a:gd name="T106" fmla="*/ 1414 w 2738"/>
              <a:gd name="T107" fmla="*/ 2686 h 2736"/>
              <a:gd name="T108" fmla="*/ 1324 w 2738"/>
              <a:gd name="T109" fmla="*/ 2735 h 2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738" h="2736">
                <a:moveTo>
                  <a:pt x="1322" y="50"/>
                </a:moveTo>
                <a:lnTo>
                  <a:pt x="1320" y="1"/>
                </a:lnTo>
                <a:lnTo>
                  <a:pt x="1320" y="1"/>
                </a:lnTo>
                <a:cubicBezTo>
                  <a:pt x="1336" y="0"/>
                  <a:pt x="1352" y="0"/>
                  <a:pt x="1368" y="0"/>
                </a:cubicBezTo>
                <a:lnTo>
                  <a:pt x="1368" y="0"/>
                </a:lnTo>
                <a:cubicBezTo>
                  <a:pt x="1383" y="0"/>
                  <a:pt x="1397" y="0"/>
                  <a:pt x="1412" y="1"/>
                </a:cubicBezTo>
                <a:lnTo>
                  <a:pt x="1410" y="50"/>
                </a:lnTo>
                <a:lnTo>
                  <a:pt x="1410" y="50"/>
                </a:lnTo>
                <a:cubicBezTo>
                  <a:pt x="1396" y="49"/>
                  <a:pt x="1382" y="49"/>
                  <a:pt x="1368" y="49"/>
                </a:cubicBezTo>
                <a:lnTo>
                  <a:pt x="1368" y="49"/>
                </a:lnTo>
                <a:cubicBezTo>
                  <a:pt x="1352" y="49"/>
                  <a:pt x="1337" y="49"/>
                  <a:pt x="1322" y="50"/>
                </a:cubicBezTo>
                <a:close/>
                <a:moveTo>
                  <a:pt x="1586" y="67"/>
                </a:moveTo>
                <a:lnTo>
                  <a:pt x="1586" y="67"/>
                </a:lnTo>
                <a:cubicBezTo>
                  <a:pt x="1557" y="62"/>
                  <a:pt x="1527" y="58"/>
                  <a:pt x="1498" y="55"/>
                </a:cubicBezTo>
                <a:lnTo>
                  <a:pt x="1503" y="7"/>
                </a:lnTo>
                <a:lnTo>
                  <a:pt x="1503" y="7"/>
                </a:lnTo>
                <a:cubicBezTo>
                  <a:pt x="1533" y="10"/>
                  <a:pt x="1564" y="13"/>
                  <a:pt x="1593" y="19"/>
                </a:cubicBezTo>
                <a:lnTo>
                  <a:pt x="1586" y="67"/>
                </a:lnTo>
                <a:close/>
                <a:moveTo>
                  <a:pt x="1147" y="68"/>
                </a:moveTo>
                <a:lnTo>
                  <a:pt x="1139" y="19"/>
                </a:lnTo>
                <a:lnTo>
                  <a:pt x="1139" y="19"/>
                </a:lnTo>
                <a:cubicBezTo>
                  <a:pt x="1169" y="15"/>
                  <a:pt x="1199" y="10"/>
                  <a:pt x="1229" y="7"/>
                </a:cubicBezTo>
                <a:lnTo>
                  <a:pt x="1234" y="56"/>
                </a:lnTo>
                <a:lnTo>
                  <a:pt x="1234" y="56"/>
                </a:lnTo>
                <a:cubicBezTo>
                  <a:pt x="1205" y="59"/>
                  <a:pt x="1175" y="63"/>
                  <a:pt x="1147" y="68"/>
                </a:cubicBezTo>
                <a:close/>
                <a:moveTo>
                  <a:pt x="1757" y="107"/>
                </a:moveTo>
                <a:lnTo>
                  <a:pt x="1757" y="107"/>
                </a:lnTo>
                <a:cubicBezTo>
                  <a:pt x="1729" y="99"/>
                  <a:pt x="1700" y="91"/>
                  <a:pt x="1672" y="84"/>
                </a:cubicBezTo>
                <a:lnTo>
                  <a:pt x="1683" y="36"/>
                </a:lnTo>
                <a:lnTo>
                  <a:pt x="1683" y="36"/>
                </a:lnTo>
                <a:cubicBezTo>
                  <a:pt x="1712" y="43"/>
                  <a:pt x="1742" y="51"/>
                  <a:pt x="1771" y="60"/>
                </a:cubicBezTo>
                <a:lnTo>
                  <a:pt x="1757" y="107"/>
                </a:lnTo>
                <a:close/>
                <a:moveTo>
                  <a:pt x="975" y="109"/>
                </a:moveTo>
                <a:lnTo>
                  <a:pt x="961" y="62"/>
                </a:lnTo>
                <a:lnTo>
                  <a:pt x="961" y="62"/>
                </a:lnTo>
                <a:cubicBezTo>
                  <a:pt x="990" y="53"/>
                  <a:pt x="1019" y="45"/>
                  <a:pt x="1049" y="38"/>
                </a:cubicBezTo>
                <a:lnTo>
                  <a:pt x="1061" y="85"/>
                </a:lnTo>
                <a:lnTo>
                  <a:pt x="1061" y="85"/>
                </a:lnTo>
                <a:cubicBezTo>
                  <a:pt x="1032" y="92"/>
                  <a:pt x="1003" y="100"/>
                  <a:pt x="975" y="109"/>
                </a:cubicBezTo>
                <a:close/>
                <a:moveTo>
                  <a:pt x="1921" y="170"/>
                </a:moveTo>
                <a:lnTo>
                  <a:pt x="1921" y="170"/>
                </a:lnTo>
                <a:cubicBezTo>
                  <a:pt x="1895" y="158"/>
                  <a:pt x="1867" y="147"/>
                  <a:pt x="1840" y="136"/>
                </a:cubicBezTo>
                <a:lnTo>
                  <a:pt x="1858" y="90"/>
                </a:lnTo>
                <a:lnTo>
                  <a:pt x="1858" y="90"/>
                </a:lnTo>
                <a:cubicBezTo>
                  <a:pt x="1886" y="101"/>
                  <a:pt x="1914" y="113"/>
                  <a:pt x="1942" y="126"/>
                </a:cubicBezTo>
                <a:lnTo>
                  <a:pt x="1921" y="170"/>
                </a:lnTo>
                <a:close/>
                <a:moveTo>
                  <a:pt x="811" y="172"/>
                </a:moveTo>
                <a:lnTo>
                  <a:pt x="790" y="128"/>
                </a:lnTo>
                <a:lnTo>
                  <a:pt x="790" y="128"/>
                </a:lnTo>
                <a:cubicBezTo>
                  <a:pt x="818" y="115"/>
                  <a:pt x="846" y="103"/>
                  <a:pt x="874" y="92"/>
                </a:cubicBezTo>
                <a:lnTo>
                  <a:pt x="892" y="137"/>
                </a:lnTo>
                <a:lnTo>
                  <a:pt x="892" y="137"/>
                </a:lnTo>
                <a:cubicBezTo>
                  <a:pt x="865" y="148"/>
                  <a:pt x="838" y="160"/>
                  <a:pt x="811" y="172"/>
                </a:cubicBezTo>
                <a:close/>
                <a:moveTo>
                  <a:pt x="2076" y="255"/>
                </a:moveTo>
                <a:lnTo>
                  <a:pt x="2076" y="255"/>
                </a:lnTo>
                <a:cubicBezTo>
                  <a:pt x="2052" y="239"/>
                  <a:pt x="2026" y="224"/>
                  <a:pt x="2000" y="210"/>
                </a:cubicBezTo>
                <a:lnTo>
                  <a:pt x="2024" y="167"/>
                </a:lnTo>
                <a:lnTo>
                  <a:pt x="2024" y="167"/>
                </a:lnTo>
                <a:cubicBezTo>
                  <a:pt x="2051" y="181"/>
                  <a:pt x="2077" y="197"/>
                  <a:pt x="2102" y="214"/>
                </a:cubicBezTo>
                <a:lnTo>
                  <a:pt x="2076" y="255"/>
                </a:lnTo>
                <a:close/>
                <a:moveTo>
                  <a:pt x="657" y="257"/>
                </a:moveTo>
                <a:lnTo>
                  <a:pt x="630" y="216"/>
                </a:lnTo>
                <a:lnTo>
                  <a:pt x="630" y="216"/>
                </a:lnTo>
                <a:cubicBezTo>
                  <a:pt x="656" y="200"/>
                  <a:pt x="683" y="184"/>
                  <a:pt x="709" y="169"/>
                </a:cubicBezTo>
                <a:lnTo>
                  <a:pt x="733" y="212"/>
                </a:lnTo>
                <a:lnTo>
                  <a:pt x="733" y="212"/>
                </a:lnTo>
                <a:cubicBezTo>
                  <a:pt x="707" y="226"/>
                  <a:pt x="682" y="241"/>
                  <a:pt x="657" y="257"/>
                </a:cubicBezTo>
                <a:close/>
                <a:moveTo>
                  <a:pt x="2218" y="359"/>
                </a:moveTo>
                <a:lnTo>
                  <a:pt x="2218" y="359"/>
                </a:lnTo>
                <a:cubicBezTo>
                  <a:pt x="2196" y="341"/>
                  <a:pt x="2173" y="322"/>
                  <a:pt x="2149" y="305"/>
                </a:cubicBezTo>
                <a:lnTo>
                  <a:pt x="2178" y="265"/>
                </a:lnTo>
                <a:lnTo>
                  <a:pt x="2178" y="265"/>
                </a:lnTo>
                <a:cubicBezTo>
                  <a:pt x="2202" y="283"/>
                  <a:pt x="2227" y="302"/>
                  <a:pt x="2250" y="322"/>
                </a:cubicBezTo>
                <a:lnTo>
                  <a:pt x="2218" y="359"/>
                </a:lnTo>
                <a:close/>
                <a:moveTo>
                  <a:pt x="515" y="362"/>
                </a:moveTo>
                <a:lnTo>
                  <a:pt x="484" y="325"/>
                </a:lnTo>
                <a:lnTo>
                  <a:pt x="484" y="325"/>
                </a:lnTo>
                <a:cubicBezTo>
                  <a:pt x="507" y="305"/>
                  <a:pt x="531" y="286"/>
                  <a:pt x="555" y="268"/>
                </a:cubicBezTo>
                <a:lnTo>
                  <a:pt x="585" y="307"/>
                </a:lnTo>
                <a:lnTo>
                  <a:pt x="585" y="307"/>
                </a:lnTo>
                <a:cubicBezTo>
                  <a:pt x="561" y="325"/>
                  <a:pt x="538" y="343"/>
                  <a:pt x="515" y="362"/>
                </a:cubicBezTo>
                <a:close/>
                <a:moveTo>
                  <a:pt x="2345" y="482"/>
                </a:moveTo>
                <a:lnTo>
                  <a:pt x="2345" y="482"/>
                </a:lnTo>
                <a:cubicBezTo>
                  <a:pt x="2326" y="460"/>
                  <a:pt x="2305" y="439"/>
                  <a:pt x="2284" y="419"/>
                </a:cubicBezTo>
                <a:lnTo>
                  <a:pt x="2318" y="383"/>
                </a:lnTo>
                <a:lnTo>
                  <a:pt x="2318" y="383"/>
                </a:lnTo>
                <a:cubicBezTo>
                  <a:pt x="2340" y="404"/>
                  <a:pt x="2361" y="426"/>
                  <a:pt x="2381" y="449"/>
                </a:cubicBezTo>
                <a:lnTo>
                  <a:pt x="2345" y="482"/>
                </a:lnTo>
                <a:close/>
                <a:moveTo>
                  <a:pt x="389" y="484"/>
                </a:moveTo>
                <a:lnTo>
                  <a:pt x="353" y="452"/>
                </a:lnTo>
                <a:lnTo>
                  <a:pt x="353" y="452"/>
                </a:lnTo>
                <a:cubicBezTo>
                  <a:pt x="373" y="429"/>
                  <a:pt x="394" y="407"/>
                  <a:pt x="416" y="386"/>
                </a:cubicBezTo>
                <a:lnTo>
                  <a:pt x="450" y="421"/>
                </a:lnTo>
                <a:lnTo>
                  <a:pt x="450" y="421"/>
                </a:lnTo>
                <a:cubicBezTo>
                  <a:pt x="429" y="442"/>
                  <a:pt x="408" y="463"/>
                  <a:pt x="389" y="484"/>
                </a:cubicBezTo>
                <a:close/>
                <a:moveTo>
                  <a:pt x="2455" y="619"/>
                </a:moveTo>
                <a:lnTo>
                  <a:pt x="2455" y="619"/>
                </a:lnTo>
                <a:cubicBezTo>
                  <a:pt x="2438" y="595"/>
                  <a:pt x="2421" y="572"/>
                  <a:pt x="2402" y="549"/>
                </a:cubicBezTo>
                <a:lnTo>
                  <a:pt x="2441" y="518"/>
                </a:lnTo>
                <a:lnTo>
                  <a:pt x="2441" y="518"/>
                </a:lnTo>
                <a:cubicBezTo>
                  <a:pt x="2459" y="542"/>
                  <a:pt x="2478" y="567"/>
                  <a:pt x="2495" y="592"/>
                </a:cubicBezTo>
                <a:lnTo>
                  <a:pt x="2455" y="619"/>
                </a:lnTo>
                <a:close/>
                <a:moveTo>
                  <a:pt x="280" y="623"/>
                </a:moveTo>
                <a:lnTo>
                  <a:pt x="240" y="595"/>
                </a:lnTo>
                <a:lnTo>
                  <a:pt x="240" y="595"/>
                </a:lnTo>
                <a:cubicBezTo>
                  <a:pt x="256" y="570"/>
                  <a:pt x="275" y="546"/>
                  <a:pt x="293" y="522"/>
                </a:cubicBezTo>
                <a:lnTo>
                  <a:pt x="332" y="552"/>
                </a:lnTo>
                <a:lnTo>
                  <a:pt x="332" y="552"/>
                </a:lnTo>
                <a:cubicBezTo>
                  <a:pt x="314" y="575"/>
                  <a:pt x="296" y="599"/>
                  <a:pt x="280" y="623"/>
                </a:cubicBezTo>
                <a:close/>
                <a:moveTo>
                  <a:pt x="2545" y="771"/>
                </a:moveTo>
                <a:lnTo>
                  <a:pt x="2545" y="771"/>
                </a:lnTo>
                <a:cubicBezTo>
                  <a:pt x="2532" y="745"/>
                  <a:pt x="2517" y="719"/>
                  <a:pt x="2502" y="694"/>
                </a:cubicBezTo>
                <a:lnTo>
                  <a:pt x="2544" y="669"/>
                </a:lnTo>
                <a:lnTo>
                  <a:pt x="2544" y="669"/>
                </a:lnTo>
                <a:cubicBezTo>
                  <a:pt x="2560" y="695"/>
                  <a:pt x="2574" y="722"/>
                  <a:pt x="2589" y="749"/>
                </a:cubicBezTo>
                <a:lnTo>
                  <a:pt x="2545" y="771"/>
                </a:lnTo>
                <a:close/>
                <a:moveTo>
                  <a:pt x="190" y="775"/>
                </a:moveTo>
                <a:lnTo>
                  <a:pt x="146" y="753"/>
                </a:lnTo>
                <a:lnTo>
                  <a:pt x="146" y="753"/>
                </a:lnTo>
                <a:cubicBezTo>
                  <a:pt x="160" y="725"/>
                  <a:pt x="175" y="698"/>
                  <a:pt x="190" y="672"/>
                </a:cubicBezTo>
                <a:lnTo>
                  <a:pt x="232" y="697"/>
                </a:lnTo>
                <a:lnTo>
                  <a:pt x="232" y="697"/>
                </a:lnTo>
                <a:cubicBezTo>
                  <a:pt x="218" y="722"/>
                  <a:pt x="203" y="749"/>
                  <a:pt x="190" y="775"/>
                </a:cubicBezTo>
                <a:close/>
                <a:moveTo>
                  <a:pt x="2614" y="932"/>
                </a:moveTo>
                <a:lnTo>
                  <a:pt x="2614" y="932"/>
                </a:lnTo>
                <a:cubicBezTo>
                  <a:pt x="2604" y="905"/>
                  <a:pt x="2593" y="877"/>
                  <a:pt x="2582" y="850"/>
                </a:cubicBezTo>
                <a:lnTo>
                  <a:pt x="2627" y="831"/>
                </a:lnTo>
                <a:lnTo>
                  <a:pt x="2627" y="831"/>
                </a:lnTo>
                <a:cubicBezTo>
                  <a:pt x="2639" y="859"/>
                  <a:pt x="2650" y="888"/>
                  <a:pt x="2660" y="917"/>
                </a:cubicBezTo>
                <a:lnTo>
                  <a:pt x="2614" y="932"/>
                </a:lnTo>
                <a:close/>
                <a:moveTo>
                  <a:pt x="121" y="937"/>
                </a:moveTo>
                <a:lnTo>
                  <a:pt x="75" y="921"/>
                </a:lnTo>
                <a:lnTo>
                  <a:pt x="75" y="921"/>
                </a:lnTo>
                <a:cubicBezTo>
                  <a:pt x="85" y="892"/>
                  <a:pt x="96" y="864"/>
                  <a:pt x="108" y="836"/>
                </a:cubicBezTo>
                <a:lnTo>
                  <a:pt x="153" y="854"/>
                </a:lnTo>
                <a:lnTo>
                  <a:pt x="153" y="854"/>
                </a:lnTo>
                <a:cubicBezTo>
                  <a:pt x="141" y="881"/>
                  <a:pt x="131" y="909"/>
                  <a:pt x="121" y="937"/>
                </a:cubicBezTo>
                <a:close/>
                <a:moveTo>
                  <a:pt x="2661" y="1102"/>
                </a:moveTo>
                <a:lnTo>
                  <a:pt x="2661" y="1102"/>
                </a:lnTo>
                <a:cubicBezTo>
                  <a:pt x="2655" y="1073"/>
                  <a:pt x="2648" y="1045"/>
                  <a:pt x="2640" y="1017"/>
                </a:cubicBezTo>
                <a:lnTo>
                  <a:pt x="2687" y="1004"/>
                </a:lnTo>
                <a:lnTo>
                  <a:pt x="2687" y="1004"/>
                </a:lnTo>
                <a:cubicBezTo>
                  <a:pt x="2695" y="1033"/>
                  <a:pt x="2703" y="1063"/>
                  <a:pt x="2709" y="1093"/>
                </a:cubicBezTo>
                <a:lnTo>
                  <a:pt x="2661" y="1102"/>
                </a:lnTo>
                <a:close/>
                <a:moveTo>
                  <a:pt x="75" y="1107"/>
                </a:moveTo>
                <a:lnTo>
                  <a:pt x="27" y="1098"/>
                </a:lnTo>
                <a:lnTo>
                  <a:pt x="27" y="1098"/>
                </a:lnTo>
                <a:cubicBezTo>
                  <a:pt x="33" y="1068"/>
                  <a:pt x="40" y="1038"/>
                  <a:pt x="48" y="1008"/>
                </a:cubicBezTo>
                <a:lnTo>
                  <a:pt x="96" y="1021"/>
                </a:lnTo>
                <a:lnTo>
                  <a:pt x="96" y="1021"/>
                </a:lnTo>
                <a:cubicBezTo>
                  <a:pt x="88" y="1050"/>
                  <a:pt x="81" y="1078"/>
                  <a:pt x="75" y="1107"/>
                </a:cubicBezTo>
                <a:close/>
                <a:moveTo>
                  <a:pt x="2684" y="1277"/>
                </a:moveTo>
                <a:lnTo>
                  <a:pt x="2684" y="1277"/>
                </a:lnTo>
                <a:cubicBezTo>
                  <a:pt x="2683" y="1248"/>
                  <a:pt x="2679" y="1218"/>
                  <a:pt x="2676" y="1189"/>
                </a:cubicBezTo>
                <a:lnTo>
                  <a:pt x="2724" y="1183"/>
                </a:lnTo>
                <a:lnTo>
                  <a:pt x="2724" y="1183"/>
                </a:lnTo>
                <a:cubicBezTo>
                  <a:pt x="2728" y="1213"/>
                  <a:pt x="2731" y="1243"/>
                  <a:pt x="2733" y="1274"/>
                </a:cubicBezTo>
                <a:lnTo>
                  <a:pt x="2684" y="1277"/>
                </a:lnTo>
                <a:close/>
                <a:moveTo>
                  <a:pt x="52" y="1282"/>
                </a:moveTo>
                <a:lnTo>
                  <a:pt x="3" y="1278"/>
                </a:lnTo>
                <a:lnTo>
                  <a:pt x="3" y="1278"/>
                </a:lnTo>
                <a:cubicBezTo>
                  <a:pt x="5" y="1248"/>
                  <a:pt x="8" y="1217"/>
                  <a:pt x="12" y="1187"/>
                </a:cubicBezTo>
                <a:lnTo>
                  <a:pt x="61" y="1194"/>
                </a:lnTo>
                <a:lnTo>
                  <a:pt x="61" y="1194"/>
                </a:lnTo>
                <a:cubicBezTo>
                  <a:pt x="57" y="1223"/>
                  <a:pt x="54" y="1253"/>
                  <a:pt x="52" y="1282"/>
                </a:cubicBezTo>
                <a:close/>
                <a:moveTo>
                  <a:pt x="2733" y="1459"/>
                </a:moveTo>
                <a:lnTo>
                  <a:pt x="2684" y="1457"/>
                </a:lnTo>
                <a:lnTo>
                  <a:pt x="2684" y="1457"/>
                </a:lnTo>
                <a:cubicBezTo>
                  <a:pt x="2687" y="1427"/>
                  <a:pt x="2687" y="1398"/>
                  <a:pt x="2687" y="1368"/>
                </a:cubicBezTo>
                <a:lnTo>
                  <a:pt x="2687" y="1365"/>
                </a:lnTo>
                <a:lnTo>
                  <a:pt x="2737" y="1365"/>
                </a:lnTo>
                <a:lnTo>
                  <a:pt x="2737" y="1368"/>
                </a:lnTo>
                <a:lnTo>
                  <a:pt x="2737" y="1368"/>
                </a:lnTo>
                <a:cubicBezTo>
                  <a:pt x="2737" y="1398"/>
                  <a:pt x="2735" y="1429"/>
                  <a:pt x="2733" y="1459"/>
                </a:cubicBezTo>
                <a:close/>
                <a:moveTo>
                  <a:pt x="3" y="1461"/>
                </a:moveTo>
                <a:lnTo>
                  <a:pt x="3" y="1461"/>
                </a:lnTo>
                <a:cubicBezTo>
                  <a:pt x="1" y="1431"/>
                  <a:pt x="0" y="1400"/>
                  <a:pt x="0" y="1369"/>
                </a:cubicBezTo>
                <a:lnTo>
                  <a:pt x="49" y="1369"/>
                </a:lnTo>
                <a:lnTo>
                  <a:pt x="49" y="1369"/>
                </a:lnTo>
                <a:cubicBezTo>
                  <a:pt x="49" y="1399"/>
                  <a:pt x="50" y="1429"/>
                  <a:pt x="52" y="1458"/>
                </a:cubicBezTo>
                <a:lnTo>
                  <a:pt x="3" y="1461"/>
                </a:lnTo>
                <a:close/>
                <a:moveTo>
                  <a:pt x="2709" y="1641"/>
                </a:moveTo>
                <a:lnTo>
                  <a:pt x="2661" y="1631"/>
                </a:lnTo>
                <a:lnTo>
                  <a:pt x="2661" y="1631"/>
                </a:lnTo>
                <a:cubicBezTo>
                  <a:pt x="2667" y="1602"/>
                  <a:pt x="2672" y="1573"/>
                  <a:pt x="2676" y="1544"/>
                </a:cubicBezTo>
                <a:lnTo>
                  <a:pt x="2724" y="1550"/>
                </a:lnTo>
                <a:lnTo>
                  <a:pt x="2724" y="1550"/>
                </a:lnTo>
                <a:cubicBezTo>
                  <a:pt x="2720" y="1580"/>
                  <a:pt x="2715" y="1611"/>
                  <a:pt x="2709" y="1641"/>
                </a:cubicBezTo>
                <a:close/>
                <a:moveTo>
                  <a:pt x="28" y="1642"/>
                </a:moveTo>
                <a:lnTo>
                  <a:pt x="28" y="1642"/>
                </a:lnTo>
                <a:cubicBezTo>
                  <a:pt x="21" y="1613"/>
                  <a:pt x="17" y="1582"/>
                  <a:pt x="13" y="1552"/>
                </a:cubicBezTo>
                <a:lnTo>
                  <a:pt x="61" y="1546"/>
                </a:lnTo>
                <a:lnTo>
                  <a:pt x="61" y="1546"/>
                </a:lnTo>
                <a:cubicBezTo>
                  <a:pt x="65" y="1575"/>
                  <a:pt x="70" y="1604"/>
                  <a:pt x="76" y="1633"/>
                </a:cubicBezTo>
                <a:lnTo>
                  <a:pt x="28" y="1642"/>
                </a:lnTo>
                <a:close/>
                <a:moveTo>
                  <a:pt x="2661" y="1816"/>
                </a:moveTo>
                <a:lnTo>
                  <a:pt x="2615" y="1800"/>
                </a:lnTo>
                <a:lnTo>
                  <a:pt x="2615" y="1800"/>
                </a:lnTo>
                <a:cubicBezTo>
                  <a:pt x="2624" y="1772"/>
                  <a:pt x="2633" y="1744"/>
                  <a:pt x="2641" y="1716"/>
                </a:cubicBezTo>
                <a:lnTo>
                  <a:pt x="2688" y="1729"/>
                </a:lnTo>
                <a:lnTo>
                  <a:pt x="2688" y="1729"/>
                </a:lnTo>
                <a:cubicBezTo>
                  <a:pt x="2680" y="1758"/>
                  <a:pt x="2671" y="1787"/>
                  <a:pt x="2661" y="1816"/>
                </a:cubicBezTo>
                <a:close/>
                <a:moveTo>
                  <a:pt x="76" y="1817"/>
                </a:moveTo>
                <a:lnTo>
                  <a:pt x="76" y="1817"/>
                </a:lnTo>
                <a:cubicBezTo>
                  <a:pt x="66" y="1789"/>
                  <a:pt x="57" y="1759"/>
                  <a:pt x="49" y="1730"/>
                </a:cubicBezTo>
                <a:lnTo>
                  <a:pt x="96" y="1718"/>
                </a:lnTo>
                <a:lnTo>
                  <a:pt x="96" y="1718"/>
                </a:lnTo>
                <a:cubicBezTo>
                  <a:pt x="104" y="1746"/>
                  <a:pt x="112" y="1774"/>
                  <a:pt x="122" y="1801"/>
                </a:cubicBezTo>
                <a:lnTo>
                  <a:pt x="76" y="1817"/>
                </a:lnTo>
                <a:close/>
                <a:moveTo>
                  <a:pt x="2590" y="1984"/>
                </a:moveTo>
                <a:lnTo>
                  <a:pt x="2546" y="1962"/>
                </a:lnTo>
                <a:lnTo>
                  <a:pt x="2546" y="1962"/>
                </a:lnTo>
                <a:cubicBezTo>
                  <a:pt x="2559" y="1936"/>
                  <a:pt x="2572" y="1909"/>
                  <a:pt x="2583" y="1882"/>
                </a:cubicBezTo>
                <a:lnTo>
                  <a:pt x="2628" y="1901"/>
                </a:lnTo>
                <a:lnTo>
                  <a:pt x="2628" y="1901"/>
                </a:lnTo>
                <a:cubicBezTo>
                  <a:pt x="2616" y="1930"/>
                  <a:pt x="2603" y="1957"/>
                  <a:pt x="2590" y="1984"/>
                </a:cubicBezTo>
                <a:close/>
                <a:moveTo>
                  <a:pt x="148" y="1985"/>
                </a:moveTo>
                <a:lnTo>
                  <a:pt x="148" y="1985"/>
                </a:lnTo>
                <a:cubicBezTo>
                  <a:pt x="134" y="1958"/>
                  <a:pt x="121" y="1931"/>
                  <a:pt x="109" y="1902"/>
                </a:cubicBezTo>
                <a:lnTo>
                  <a:pt x="154" y="1884"/>
                </a:lnTo>
                <a:lnTo>
                  <a:pt x="154" y="1884"/>
                </a:lnTo>
                <a:cubicBezTo>
                  <a:pt x="165" y="1910"/>
                  <a:pt x="178" y="1937"/>
                  <a:pt x="191" y="1963"/>
                </a:cubicBezTo>
                <a:lnTo>
                  <a:pt x="148" y="1985"/>
                </a:lnTo>
                <a:close/>
                <a:moveTo>
                  <a:pt x="2497" y="2142"/>
                </a:moveTo>
                <a:lnTo>
                  <a:pt x="2456" y="2114"/>
                </a:lnTo>
                <a:lnTo>
                  <a:pt x="2456" y="2114"/>
                </a:lnTo>
                <a:cubicBezTo>
                  <a:pt x="2472" y="2090"/>
                  <a:pt x="2489" y="2065"/>
                  <a:pt x="2503" y="2039"/>
                </a:cubicBezTo>
                <a:lnTo>
                  <a:pt x="2546" y="2065"/>
                </a:lnTo>
                <a:lnTo>
                  <a:pt x="2546" y="2065"/>
                </a:lnTo>
                <a:cubicBezTo>
                  <a:pt x="2530" y="2090"/>
                  <a:pt x="2513" y="2116"/>
                  <a:pt x="2497" y="2142"/>
                </a:cubicBezTo>
                <a:close/>
                <a:moveTo>
                  <a:pt x="241" y="2142"/>
                </a:moveTo>
                <a:lnTo>
                  <a:pt x="241" y="2142"/>
                </a:lnTo>
                <a:cubicBezTo>
                  <a:pt x="223" y="2117"/>
                  <a:pt x="207" y="2092"/>
                  <a:pt x="192" y="2065"/>
                </a:cubicBezTo>
                <a:lnTo>
                  <a:pt x="233" y="2041"/>
                </a:lnTo>
                <a:lnTo>
                  <a:pt x="233" y="2041"/>
                </a:lnTo>
                <a:cubicBezTo>
                  <a:pt x="249" y="2066"/>
                  <a:pt x="265" y="2090"/>
                  <a:pt x="281" y="2114"/>
                </a:cubicBezTo>
                <a:lnTo>
                  <a:pt x="241" y="2142"/>
                </a:lnTo>
                <a:close/>
                <a:moveTo>
                  <a:pt x="2383" y="2285"/>
                </a:moveTo>
                <a:lnTo>
                  <a:pt x="2347" y="2252"/>
                </a:lnTo>
                <a:lnTo>
                  <a:pt x="2347" y="2252"/>
                </a:lnTo>
                <a:cubicBezTo>
                  <a:pt x="2366" y="2230"/>
                  <a:pt x="2386" y="2208"/>
                  <a:pt x="2404" y="2185"/>
                </a:cubicBezTo>
                <a:lnTo>
                  <a:pt x="2442" y="2215"/>
                </a:lnTo>
                <a:lnTo>
                  <a:pt x="2442" y="2215"/>
                </a:lnTo>
                <a:cubicBezTo>
                  <a:pt x="2423" y="2239"/>
                  <a:pt x="2403" y="2263"/>
                  <a:pt x="2383" y="2285"/>
                </a:cubicBezTo>
                <a:close/>
                <a:moveTo>
                  <a:pt x="354" y="2285"/>
                </a:moveTo>
                <a:lnTo>
                  <a:pt x="354" y="2285"/>
                </a:lnTo>
                <a:cubicBezTo>
                  <a:pt x="334" y="2263"/>
                  <a:pt x="314" y="2239"/>
                  <a:pt x="295" y="2215"/>
                </a:cubicBezTo>
                <a:lnTo>
                  <a:pt x="333" y="2186"/>
                </a:lnTo>
                <a:lnTo>
                  <a:pt x="333" y="2186"/>
                </a:lnTo>
                <a:cubicBezTo>
                  <a:pt x="352" y="2208"/>
                  <a:pt x="371" y="2231"/>
                  <a:pt x="390" y="2253"/>
                </a:cubicBezTo>
                <a:lnTo>
                  <a:pt x="354" y="2285"/>
                </a:lnTo>
                <a:close/>
                <a:moveTo>
                  <a:pt x="2252" y="2412"/>
                </a:moveTo>
                <a:lnTo>
                  <a:pt x="2220" y="2375"/>
                </a:lnTo>
                <a:lnTo>
                  <a:pt x="2220" y="2375"/>
                </a:lnTo>
                <a:cubicBezTo>
                  <a:pt x="2242" y="2356"/>
                  <a:pt x="2265" y="2336"/>
                  <a:pt x="2286" y="2315"/>
                </a:cubicBezTo>
                <a:lnTo>
                  <a:pt x="2320" y="2350"/>
                </a:lnTo>
                <a:lnTo>
                  <a:pt x="2320" y="2350"/>
                </a:lnTo>
                <a:cubicBezTo>
                  <a:pt x="2297" y="2372"/>
                  <a:pt x="2275" y="2392"/>
                  <a:pt x="2252" y="2412"/>
                </a:cubicBezTo>
                <a:close/>
                <a:moveTo>
                  <a:pt x="485" y="2412"/>
                </a:moveTo>
                <a:lnTo>
                  <a:pt x="485" y="2412"/>
                </a:lnTo>
                <a:cubicBezTo>
                  <a:pt x="463" y="2393"/>
                  <a:pt x="440" y="2372"/>
                  <a:pt x="418" y="2351"/>
                </a:cubicBezTo>
                <a:lnTo>
                  <a:pt x="452" y="2316"/>
                </a:lnTo>
                <a:lnTo>
                  <a:pt x="452" y="2316"/>
                </a:lnTo>
                <a:cubicBezTo>
                  <a:pt x="473" y="2337"/>
                  <a:pt x="495" y="2356"/>
                  <a:pt x="517" y="2375"/>
                </a:cubicBezTo>
                <a:lnTo>
                  <a:pt x="485" y="2412"/>
                </a:lnTo>
                <a:close/>
                <a:moveTo>
                  <a:pt x="2105" y="2520"/>
                </a:moveTo>
                <a:lnTo>
                  <a:pt x="2078" y="2479"/>
                </a:lnTo>
                <a:lnTo>
                  <a:pt x="2078" y="2479"/>
                </a:lnTo>
                <a:cubicBezTo>
                  <a:pt x="2103" y="2463"/>
                  <a:pt x="2127" y="2447"/>
                  <a:pt x="2151" y="2429"/>
                </a:cubicBezTo>
                <a:lnTo>
                  <a:pt x="2180" y="2469"/>
                </a:lnTo>
                <a:lnTo>
                  <a:pt x="2180" y="2469"/>
                </a:lnTo>
                <a:cubicBezTo>
                  <a:pt x="2156" y="2487"/>
                  <a:pt x="2130" y="2504"/>
                  <a:pt x="2105" y="2520"/>
                </a:cubicBezTo>
                <a:close/>
                <a:moveTo>
                  <a:pt x="633" y="2521"/>
                </a:moveTo>
                <a:lnTo>
                  <a:pt x="633" y="2521"/>
                </a:lnTo>
                <a:cubicBezTo>
                  <a:pt x="607" y="2504"/>
                  <a:pt x="582" y="2488"/>
                  <a:pt x="557" y="2469"/>
                </a:cubicBezTo>
                <a:lnTo>
                  <a:pt x="586" y="2430"/>
                </a:lnTo>
                <a:lnTo>
                  <a:pt x="586" y="2430"/>
                </a:lnTo>
                <a:cubicBezTo>
                  <a:pt x="610" y="2447"/>
                  <a:pt x="635" y="2464"/>
                  <a:pt x="659" y="2480"/>
                </a:cubicBezTo>
                <a:lnTo>
                  <a:pt x="633" y="2521"/>
                </a:lnTo>
                <a:close/>
                <a:moveTo>
                  <a:pt x="1945" y="2609"/>
                </a:moveTo>
                <a:lnTo>
                  <a:pt x="1924" y="2564"/>
                </a:lnTo>
                <a:lnTo>
                  <a:pt x="1924" y="2564"/>
                </a:lnTo>
                <a:cubicBezTo>
                  <a:pt x="1951" y="2551"/>
                  <a:pt x="1977" y="2539"/>
                  <a:pt x="2003" y="2524"/>
                </a:cubicBezTo>
                <a:lnTo>
                  <a:pt x="2026" y="2567"/>
                </a:lnTo>
                <a:lnTo>
                  <a:pt x="2026" y="2567"/>
                </a:lnTo>
                <a:cubicBezTo>
                  <a:pt x="2000" y="2581"/>
                  <a:pt x="1972" y="2595"/>
                  <a:pt x="1945" y="2609"/>
                </a:cubicBezTo>
                <a:close/>
                <a:moveTo>
                  <a:pt x="793" y="2609"/>
                </a:moveTo>
                <a:lnTo>
                  <a:pt x="793" y="2609"/>
                </a:lnTo>
                <a:cubicBezTo>
                  <a:pt x="766" y="2596"/>
                  <a:pt x="738" y="2582"/>
                  <a:pt x="712" y="2567"/>
                </a:cubicBezTo>
                <a:lnTo>
                  <a:pt x="735" y="2524"/>
                </a:lnTo>
                <a:lnTo>
                  <a:pt x="735" y="2524"/>
                </a:lnTo>
                <a:cubicBezTo>
                  <a:pt x="761" y="2539"/>
                  <a:pt x="787" y="2552"/>
                  <a:pt x="814" y="2564"/>
                </a:cubicBezTo>
                <a:lnTo>
                  <a:pt x="793" y="2609"/>
                </a:lnTo>
                <a:close/>
                <a:moveTo>
                  <a:pt x="1775" y="2674"/>
                </a:moveTo>
                <a:lnTo>
                  <a:pt x="1760" y="2627"/>
                </a:lnTo>
                <a:lnTo>
                  <a:pt x="1760" y="2627"/>
                </a:lnTo>
                <a:cubicBezTo>
                  <a:pt x="1788" y="2619"/>
                  <a:pt x="1816" y="2609"/>
                  <a:pt x="1843" y="2599"/>
                </a:cubicBezTo>
                <a:lnTo>
                  <a:pt x="1861" y="2644"/>
                </a:lnTo>
                <a:lnTo>
                  <a:pt x="1861" y="2644"/>
                </a:lnTo>
                <a:cubicBezTo>
                  <a:pt x="1832" y="2655"/>
                  <a:pt x="1803" y="2665"/>
                  <a:pt x="1775" y="2674"/>
                </a:cubicBezTo>
                <a:close/>
                <a:moveTo>
                  <a:pt x="964" y="2675"/>
                </a:moveTo>
                <a:lnTo>
                  <a:pt x="964" y="2675"/>
                </a:lnTo>
                <a:cubicBezTo>
                  <a:pt x="935" y="2665"/>
                  <a:pt x="906" y="2655"/>
                  <a:pt x="877" y="2645"/>
                </a:cubicBezTo>
                <a:lnTo>
                  <a:pt x="895" y="2599"/>
                </a:lnTo>
                <a:lnTo>
                  <a:pt x="895" y="2599"/>
                </a:lnTo>
                <a:cubicBezTo>
                  <a:pt x="922" y="2610"/>
                  <a:pt x="951" y="2619"/>
                  <a:pt x="978" y="2628"/>
                </a:cubicBezTo>
                <a:lnTo>
                  <a:pt x="964" y="2675"/>
                </a:lnTo>
                <a:close/>
                <a:moveTo>
                  <a:pt x="1597" y="2716"/>
                </a:moveTo>
                <a:lnTo>
                  <a:pt x="1588" y="2668"/>
                </a:lnTo>
                <a:lnTo>
                  <a:pt x="1588" y="2668"/>
                </a:lnTo>
                <a:cubicBezTo>
                  <a:pt x="1617" y="2663"/>
                  <a:pt x="1647" y="2657"/>
                  <a:pt x="1675" y="2651"/>
                </a:cubicBezTo>
                <a:lnTo>
                  <a:pt x="1686" y="2698"/>
                </a:lnTo>
                <a:lnTo>
                  <a:pt x="1686" y="2698"/>
                </a:lnTo>
                <a:cubicBezTo>
                  <a:pt x="1657" y="2705"/>
                  <a:pt x="1627" y="2711"/>
                  <a:pt x="1597" y="2716"/>
                </a:cubicBezTo>
                <a:close/>
                <a:moveTo>
                  <a:pt x="1142" y="2716"/>
                </a:moveTo>
                <a:lnTo>
                  <a:pt x="1142" y="2716"/>
                </a:lnTo>
                <a:cubicBezTo>
                  <a:pt x="1112" y="2712"/>
                  <a:pt x="1082" y="2705"/>
                  <a:pt x="1052" y="2699"/>
                </a:cubicBezTo>
                <a:lnTo>
                  <a:pt x="1063" y="2651"/>
                </a:lnTo>
                <a:lnTo>
                  <a:pt x="1063" y="2651"/>
                </a:lnTo>
                <a:cubicBezTo>
                  <a:pt x="1092" y="2658"/>
                  <a:pt x="1121" y="2664"/>
                  <a:pt x="1150" y="2668"/>
                </a:cubicBezTo>
                <a:lnTo>
                  <a:pt x="1142" y="2716"/>
                </a:lnTo>
                <a:close/>
                <a:moveTo>
                  <a:pt x="1415" y="2735"/>
                </a:moveTo>
                <a:lnTo>
                  <a:pt x="1414" y="2686"/>
                </a:lnTo>
                <a:lnTo>
                  <a:pt x="1414" y="2686"/>
                </a:lnTo>
                <a:cubicBezTo>
                  <a:pt x="1442" y="2685"/>
                  <a:pt x="1472" y="2682"/>
                  <a:pt x="1501" y="2680"/>
                </a:cubicBezTo>
                <a:lnTo>
                  <a:pt x="1506" y="2728"/>
                </a:lnTo>
                <a:lnTo>
                  <a:pt x="1506" y="2728"/>
                </a:lnTo>
                <a:cubicBezTo>
                  <a:pt x="1476" y="2732"/>
                  <a:pt x="1445" y="2733"/>
                  <a:pt x="1415" y="2735"/>
                </a:cubicBezTo>
                <a:lnTo>
                  <a:pt x="1324" y="2735"/>
                </a:lnTo>
                <a:lnTo>
                  <a:pt x="1324" y="2735"/>
                </a:lnTo>
                <a:cubicBezTo>
                  <a:pt x="1293" y="2733"/>
                  <a:pt x="1263" y="2732"/>
                  <a:pt x="1233" y="2729"/>
                </a:cubicBezTo>
                <a:lnTo>
                  <a:pt x="1237" y="2680"/>
                </a:lnTo>
                <a:lnTo>
                  <a:pt x="1237" y="2680"/>
                </a:lnTo>
                <a:cubicBezTo>
                  <a:pt x="1266" y="2683"/>
                  <a:pt x="1296" y="2685"/>
                  <a:pt x="1325" y="2686"/>
                </a:cubicBezTo>
                <a:lnTo>
                  <a:pt x="1415" y="273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5">
            <a:extLst>
              <a:ext uri="{FF2B5EF4-FFF2-40B4-BE49-F238E27FC236}">
                <a16:creationId xmlns:a16="http://schemas.microsoft.com/office/drawing/2014/main" id="{ED24ADFE-03CC-F847-A46C-360A946CADA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04927" y="4110251"/>
            <a:ext cx="3347080" cy="3000607"/>
          </a:xfrm>
          <a:custGeom>
            <a:avLst/>
            <a:gdLst>
              <a:gd name="T0" fmla="*/ 2256 w 2257"/>
              <a:gd name="T1" fmla="*/ 1035 h 2025"/>
              <a:gd name="T2" fmla="*/ 2256 w 2257"/>
              <a:gd name="T3" fmla="*/ 1035 h 2025"/>
              <a:gd name="T4" fmla="*/ 1623 w 2257"/>
              <a:gd name="T5" fmla="*/ 5 h 2025"/>
              <a:gd name="T6" fmla="*/ 1623 w 2257"/>
              <a:gd name="T7" fmla="*/ 5 h 2025"/>
              <a:gd name="T8" fmla="*/ 1596 w 2257"/>
              <a:gd name="T9" fmla="*/ 14 h 2025"/>
              <a:gd name="T10" fmla="*/ 1596 w 2257"/>
              <a:gd name="T11" fmla="*/ 14 h 2025"/>
              <a:gd name="T12" fmla="*/ 1596 w 2257"/>
              <a:gd name="T13" fmla="*/ 15 h 2025"/>
              <a:gd name="T14" fmla="*/ 1596 w 2257"/>
              <a:gd name="T15" fmla="*/ 15 h 2025"/>
              <a:gd name="T16" fmla="*/ 1605 w 2257"/>
              <a:gd name="T17" fmla="*/ 42 h 2025"/>
              <a:gd name="T18" fmla="*/ 1605 w 2257"/>
              <a:gd name="T19" fmla="*/ 42 h 2025"/>
              <a:gd name="T20" fmla="*/ 2215 w 2257"/>
              <a:gd name="T21" fmla="*/ 1035 h 2025"/>
              <a:gd name="T22" fmla="*/ 2215 w 2257"/>
              <a:gd name="T23" fmla="*/ 1035 h 2025"/>
              <a:gd name="T24" fmla="*/ 2044 w 2257"/>
              <a:gd name="T25" fmla="*/ 1627 h 2025"/>
              <a:gd name="T26" fmla="*/ 2044 w 2257"/>
              <a:gd name="T27" fmla="*/ 1627 h 2025"/>
              <a:gd name="T28" fmla="*/ 2050 w 2257"/>
              <a:gd name="T29" fmla="*/ 1655 h 2025"/>
              <a:gd name="T30" fmla="*/ 2050 w 2257"/>
              <a:gd name="T31" fmla="*/ 1655 h 2025"/>
              <a:gd name="T32" fmla="*/ 2079 w 2257"/>
              <a:gd name="T33" fmla="*/ 1649 h 2025"/>
              <a:gd name="T34" fmla="*/ 2079 w 2257"/>
              <a:gd name="T35" fmla="*/ 1649 h 2025"/>
              <a:gd name="T36" fmla="*/ 2256 w 2257"/>
              <a:gd name="T37" fmla="*/ 1035 h 2025"/>
              <a:gd name="T38" fmla="*/ 517 w 2257"/>
              <a:gd name="T39" fmla="*/ 1983 h 2025"/>
              <a:gd name="T40" fmla="*/ 517 w 2257"/>
              <a:gd name="T41" fmla="*/ 1983 h 2025"/>
              <a:gd name="T42" fmla="*/ 43 w 2257"/>
              <a:gd name="T43" fmla="*/ 1382 h 2025"/>
              <a:gd name="T44" fmla="*/ 43 w 2257"/>
              <a:gd name="T45" fmla="*/ 1382 h 2025"/>
              <a:gd name="T46" fmla="*/ 16 w 2257"/>
              <a:gd name="T47" fmla="*/ 1370 h 2025"/>
              <a:gd name="T48" fmla="*/ 16 w 2257"/>
              <a:gd name="T49" fmla="*/ 1370 h 2025"/>
              <a:gd name="T50" fmla="*/ 4 w 2257"/>
              <a:gd name="T51" fmla="*/ 1395 h 2025"/>
              <a:gd name="T52" fmla="*/ 4 w 2257"/>
              <a:gd name="T53" fmla="*/ 1395 h 2025"/>
              <a:gd name="T54" fmla="*/ 496 w 2257"/>
              <a:gd name="T55" fmla="*/ 2018 h 2025"/>
              <a:gd name="T56" fmla="*/ 496 w 2257"/>
              <a:gd name="T57" fmla="*/ 2018 h 2025"/>
              <a:gd name="T58" fmla="*/ 524 w 2257"/>
              <a:gd name="T59" fmla="*/ 2011 h 2025"/>
              <a:gd name="T60" fmla="*/ 524 w 2257"/>
              <a:gd name="T61" fmla="*/ 2011 h 2025"/>
              <a:gd name="T62" fmla="*/ 517 w 2257"/>
              <a:gd name="T63" fmla="*/ 1983 h 2025"/>
              <a:gd name="T64" fmla="*/ 540 w 2257"/>
              <a:gd name="T65" fmla="*/ 48 h 2025"/>
              <a:gd name="T66" fmla="*/ 540 w 2257"/>
              <a:gd name="T67" fmla="*/ 48 h 2025"/>
              <a:gd name="T68" fmla="*/ 540 w 2257"/>
              <a:gd name="T69" fmla="*/ 48 h 2025"/>
              <a:gd name="T70" fmla="*/ 512 w 2257"/>
              <a:gd name="T71" fmla="*/ 42 h 2025"/>
              <a:gd name="T72" fmla="*/ 512 w 2257"/>
              <a:gd name="T73" fmla="*/ 42 h 2025"/>
              <a:gd name="T74" fmla="*/ 54 w 2257"/>
              <a:gd name="T75" fmla="*/ 548 h 2025"/>
              <a:gd name="T76" fmla="*/ 54 w 2257"/>
              <a:gd name="T77" fmla="*/ 548 h 2025"/>
              <a:gd name="T78" fmla="*/ 67 w 2257"/>
              <a:gd name="T79" fmla="*/ 577 h 2025"/>
              <a:gd name="T80" fmla="*/ 67 w 2257"/>
              <a:gd name="T81" fmla="*/ 577 h 2025"/>
              <a:gd name="T82" fmla="*/ 92 w 2257"/>
              <a:gd name="T83" fmla="*/ 566 h 2025"/>
              <a:gd name="T84" fmla="*/ 92 w 2257"/>
              <a:gd name="T85" fmla="*/ 566 h 2025"/>
              <a:gd name="T86" fmla="*/ 533 w 2257"/>
              <a:gd name="T87" fmla="*/ 78 h 2025"/>
              <a:gd name="T88" fmla="*/ 533 w 2257"/>
              <a:gd name="T89" fmla="*/ 78 h 2025"/>
              <a:gd name="T90" fmla="*/ 540 w 2257"/>
              <a:gd name="T91" fmla="*/ 48 h 202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</a:cxnLst>
            <a:rect l="0" t="0" r="r" b="b"/>
            <a:pathLst>
              <a:path w="2257" h="2025">
                <a:moveTo>
                  <a:pt x="2256" y="1035"/>
                </a:moveTo>
                <a:lnTo>
                  <a:pt x="2256" y="1035"/>
                </a:lnTo>
                <a:cubicBezTo>
                  <a:pt x="2256" y="587"/>
                  <a:pt x="1999" y="196"/>
                  <a:pt x="1623" y="5"/>
                </a:cubicBezTo>
                <a:lnTo>
                  <a:pt x="1623" y="5"/>
                </a:lnTo>
                <a:cubicBezTo>
                  <a:pt x="1613" y="0"/>
                  <a:pt x="1601" y="4"/>
                  <a:pt x="1596" y="14"/>
                </a:cubicBezTo>
                <a:lnTo>
                  <a:pt x="1596" y="14"/>
                </a:lnTo>
                <a:cubicBezTo>
                  <a:pt x="1596" y="14"/>
                  <a:pt x="1596" y="14"/>
                  <a:pt x="1596" y="15"/>
                </a:cubicBezTo>
                <a:lnTo>
                  <a:pt x="1596" y="15"/>
                </a:lnTo>
                <a:cubicBezTo>
                  <a:pt x="1590" y="25"/>
                  <a:pt x="1595" y="37"/>
                  <a:pt x="1605" y="42"/>
                </a:cubicBezTo>
                <a:lnTo>
                  <a:pt x="1605" y="42"/>
                </a:lnTo>
                <a:cubicBezTo>
                  <a:pt x="1966" y="227"/>
                  <a:pt x="2215" y="603"/>
                  <a:pt x="2215" y="1035"/>
                </a:cubicBezTo>
                <a:lnTo>
                  <a:pt x="2215" y="1035"/>
                </a:lnTo>
                <a:cubicBezTo>
                  <a:pt x="2215" y="1253"/>
                  <a:pt x="2152" y="1455"/>
                  <a:pt x="2044" y="1627"/>
                </a:cubicBezTo>
                <a:lnTo>
                  <a:pt x="2044" y="1627"/>
                </a:lnTo>
                <a:cubicBezTo>
                  <a:pt x="2038" y="1637"/>
                  <a:pt x="2040" y="1649"/>
                  <a:pt x="2050" y="1655"/>
                </a:cubicBezTo>
                <a:lnTo>
                  <a:pt x="2050" y="1655"/>
                </a:lnTo>
                <a:cubicBezTo>
                  <a:pt x="2060" y="1662"/>
                  <a:pt x="2073" y="1659"/>
                  <a:pt x="2079" y="1649"/>
                </a:cubicBezTo>
                <a:lnTo>
                  <a:pt x="2079" y="1649"/>
                </a:lnTo>
                <a:cubicBezTo>
                  <a:pt x="2191" y="1471"/>
                  <a:pt x="2256" y="1262"/>
                  <a:pt x="2256" y="1035"/>
                </a:cubicBezTo>
                <a:close/>
                <a:moveTo>
                  <a:pt x="517" y="1983"/>
                </a:moveTo>
                <a:lnTo>
                  <a:pt x="517" y="1983"/>
                </a:lnTo>
                <a:cubicBezTo>
                  <a:pt x="295" y="1846"/>
                  <a:pt x="126" y="1633"/>
                  <a:pt x="43" y="1382"/>
                </a:cubicBezTo>
                <a:lnTo>
                  <a:pt x="43" y="1382"/>
                </a:lnTo>
                <a:cubicBezTo>
                  <a:pt x="39" y="1371"/>
                  <a:pt x="26" y="1365"/>
                  <a:pt x="16" y="1370"/>
                </a:cubicBezTo>
                <a:lnTo>
                  <a:pt x="16" y="1370"/>
                </a:lnTo>
                <a:cubicBezTo>
                  <a:pt x="5" y="1374"/>
                  <a:pt x="0" y="1385"/>
                  <a:pt x="4" y="1395"/>
                </a:cubicBezTo>
                <a:lnTo>
                  <a:pt x="4" y="1395"/>
                </a:lnTo>
                <a:cubicBezTo>
                  <a:pt x="89" y="1656"/>
                  <a:pt x="266" y="1876"/>
                  <a:pt x="496" y="2018"/>
                </a:cubicBezTo>
                <a:lnTo>
                  <a:pt x="496" y="2018"/>
                </a:lnTo>
                <a:cubicBezTo>
                  <a:pt x="505" y="2024"/>
                  <a:pt x="518" y="2021"/>
                  <a:pt x="524" y="2011"/>
                </a:cubicBezTo>
                <a:lnTo>
                  <a:pt x="524" y="2011"/>
                </a:lnTo>
                <a:cubicBezTo>
                  <a:pt x="530" y="2002"/>
                  <a:pt x="527" y="1989"/>
                  <a:pt x="517" y="1983"/>
                </a:cubicBezTo>
                <a:close/>
                <a:moveTo>
                  <a:pt x="540" y="48"/>
                </a:moveTo>
                <a:lnTo>
                  <a:pt x="540" y="48"/>
                </a:lnTo>
                <a:lnTo>
                  <a:pt x="540" y="48"/>
                </a:lnTo>
                <a:cubicBezTo>
                  <a:pt x="534" y="39"/>
                  <a:pt x="522" y="36"/>
                  <a:pt x="512" y="42"/>
                </a:cubicBezTo>
                <a:lnTo>
                  <a:pt x="512" y="42"/>
                </a:lnTo>
                <a:cubicBezTo>
                  <a:pt x="313" y="160"/>
                  <a:pt x="153" y="337"/>
                  <a:pt x="54" y="548"/>
                </a:cubicBezTo>
                <a:lnTo>
                  <a:pt x="54" y="548"/>
                </a:lnTo>
                <a:cubicBezTo>
                  <a:pt x="49" y="559"/>
                  <a:pt x="55" y="573"/>
                  <a:pt x="67" y="577"/>
                </a:cubicBezTo>
                <a:lnTo>
                  <a:pt x="67" y="577"/>
                </a:lnTo>
                <a:cubicBezTo>
                  <a:pt x="77" y="579"/>
                  <a:pt x="87" y="574"/>
                  <a:pt x="92" y="566"/>
                </a:cubicBezTo>
                <a:lnTo>
                  <a:pt x="92" y="566"/>
                </a:lnTo>
                <a:cubicBezTo>
                  <a:pt x="187" y="362"/>
                  <a:pt x="341" y="192"/>
                  <a:pt x="533" y="78"/>
                </a:cubicBezTo>
                <a:lnTo>
                  <a:pt x="533" y="78"/>
                </a:lnTo>
                <a:cubicBezTo>
                  <a:pt x="543" y="72"/>
                  <a:pt x="546" y="58"/>
                  <a:pt x="540" y="4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Freeform 16">
            <a:extLst>
              <a:ext uri="{FF2B5EF4-FFF2-40B4-BE49-F238E27FC236}">
                <a16:creationId xmlns:a16="http://schemas.microsoft.com/office/drawing/2014/main" id="{AB2239C3-3426-ED4C-8BAB-88D6FC5219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6481" y="3933746"/>
            <a:ext cx="3425526" cy="3425525"/>
          </a:xfrm>
          <a:custGeom>
            <a:avLst/>
            <a:gdLst>
              <a:gd name="T0" fmla="*/ 2309 w 2311"/>
              <a:gd name="T1" fmla="*/ 1192 h 2311"/>
              <a:gd name="T2" fmla="*/ 2254 w 2311"/>
              <a:gd name="T3" fmla="*/ 1339 h 2311"/>
              <a:gd name="T4" fmla="*/ 2254 w 2311"/>
              <a:gd name="T5" fmla="*/ 1339 h 2311"/>
              <a:gd name="T6" fmla="*/ 2263 w 2311"/>
              <a:gd name="T7" fmla="*/ 1042 h 2311"/>
              <a:gd name="T8" fmla="*/ 2279 w 2311"/>
              <a:gd name="T9" fmla="*/ 1422 h 2311"/>
              <a:gd name="T10" fmla="*/ 2279 w 2311"/>
              <a:gd name="T11" fmla="*/ 886 h 2311"/>
              <a:gd name="T12" fmla="*/ 2195 w 2311"/>
              <a:gd name="T13" fmla="*/ 1554 h 2311"/>
              <a:gd name="T14" fmla="*/ 2203 w 2311"/>
              <a:gd name="T15" fmla="*/ 668 h 2311"/>
              <a:gd name="T16" fmla="*/ 2095 w 2311"/>
              <a:gd name="T17" fmla="*/ 1753 h 2311"/>
              <a:gd name="T18" fmla="*/ 2095 w 2311"/>
              <a:gd name="T19" fmla="*/ 1753 h 2311"/>
              <a:gd name="T20" fmla="*/ 2131 w 2311"/>
              <a:gd name="T21" fmla="*/ 619 h 2311"/>
              <a:gd name="T22" fmla="*/ 2086 w 2311"/>
              <a:gd name="T23" fmla="*/ 1839 h 2311"/>
              <a:gd name="T24" fmla="*/ 2084 w 2311"/>
              <a:gd name="T25" fmla="*/ 469 h 2311"/>
              <a:gd name="T26" fmla="*/ 1957 w 2311"/>
              <a:gd name="T27" fmla="*/ 1928 h 2311"/>
              <a:gd name="T28" fmla="*/ 1929 w 2311"/>
              <a:gd name="T29" fmla="*/ 298 h 2311"/>
              <a:gd name="T30" fmla="*/ 1787 w 2311"/>
              <a:gd name="T31" fmla="*/ 2072 h 2311"/>
              <a:gd name="T32" fmla="*/ 1787 w 2311"/>
              <a:gd name="T33" fmla="*/ 2072 h 2311"/>
              <a:gd name="T34" fmla="*/ 1844 w 2311"/>
              <a:gd name="T35" fmla="*/ 281 h 2311"/>
              <a:gd name="T36" fmla="*/ 1745 w 2311"/>
              <a:gd name="T37" fmla="*/ 2148 h 2311"/>
              <a:gd name="T38" fmla="*/ 1742 w 2311"/>
              <a:gd name="T39" fmla="*/ 161 h 2311"/>
              <a:gd name="T40" fmla="*/ 1592 w 2311"/>
              <a:gd name="T41" fmla="*/ 2180 h 2311"/>
              <a:gd name="T42" fmla="*/ 1533 w 2311"/>
              <a:gd name="T43" fmla="*/ 64 h 2311"/>
              <a:gd name="T44" fmla="*/ 1380 w 2311"/>
              <a:gd name="T45" fmla="*/ 2246 h 2311"/>
              <a:gd name="T46" fmla="*/ 1380 w 2311"/>
              <a:gd name="T47" fmla="*/ 2246 h 2311"/>
              <a:gd name="T48" fmla="*/ 1448 w 2311"/>
              <a:gd name="T49" fmla="*/ 81 h 2311"/>
              <a:gd name="T50" fmla="*/ 1312 w 2311"/>
              <a:gd name="T51" fmla="*/ 2299 h 2311"/>
              <a:gd name="T52" fmla="*/ 1307 w 2311"/>
              <a:gd name="T53" fmla="*/ 10 h 2311"/>
              <a:gd name="T54" fmla="*/ 1081 w 2311"/>
              <a:gd name="T55" fmla="*/ 2266 h 2311"/>
              <a:gd name="T56" fmla="*/ 1078 w 2311"/>
              <a:gd name="T57" fmla="*/ 2308 h 2311"/>
              <a:gd name="T58" fmla="*/ 1080 w 2311"/>
              <a:gd name="T59" fmla="*/ 45 h 2311"/>
              <a:gd name="T60" fmla="*/ 1001 w 2311"/>
              <a:gd name="T61" fmla="*/ 2300 h 2311"/>
              <a:gd name="T62" fmla="*/ 1005 w 2311"/>
              <a:gd name="T63" fmla="*/ 52 h 2311"/>
              <a:gd name="T64" fmla="*/ 790 w 2311"/>
              <a:gd name="T65" fmla="*/ 2207 h 2311"/>
              <a:gd name="T66" fmla="*/ 775 w 2311"/>
              <a:gd name="T67" fmla="*/ 64 h 2311"/>
              <a:gd name="T68" fmla="*/ 634 w 2311"/>
              <a:gd name="T69" fmla="*/ 2186 h 2311"/>
              <a:gd name="T70" fmla="*/ 634 w 2311"/>
              <a:gd name="T71" fmla="*/ 2186 h 2311"/>
              <a:gd name="T72" fmla="*/ 652 w 2311"/>
              <a:gd name="T73" fmla="*/ 162 h 2311"/>
              <a:gd name="T74" fmla="*/ 566 w 2311"/>
              <a:gd name="T75" fmla="*/ 2149 h 2311"/>
              <a:gd name="T76" fmla="*/ 587 w 2311"/>
              <a:gd name="T77" fmla="*/ 198 h 2311"/>
              <a:gd name="T78" fmla="*/ 408 w 2311"/>
              <a:gd name="T79" fmla="*/ 1981 h 2311"/>
              <a:gd name="T80" fmla="*/ 380 w 2311"/>
              <a:gd name="T81" fmla="*/ 300 h 2311"/>
              <a:gd name="T82" fmla="*/ 273 w 2311"/>
              <a:gd name="T83" fmla="*/ 1901 h 2311"/>
              <a:gd name="T84" fmla="*/ 273 w 2311"/>
              <a:gd name="T85" fmla="*/ 1901 h 2311"/>
              <a:gd name="T86" fmla="*/ 304 w 2311"/>
              <a:gd name="T87" fmla="*/ 437 h 2311"/>
              <a:gd name="T88" fmla="*/ 225 w 2311"/>
              <a:gd name="T89" fmla="*/ 1840 h 2311"/>
              <a:gd name="T90" fmla="*/ 258 w 2311"/>
              <a:gd name="T91" fmla="*/ 496 h 2311"/>
              <a:gd name="T92" fmla="*/ 144 w 2311"/>
              <a:gd name="T93" fmla="*/ 1624 h 2311"/>
              <a:gd name="T94" fmla="*/ 107 w 2311"/>
              <a:gd name="T95" fmla="*/ 670 h 2311"/>
              <a:gd name="T96" fmla="*/ 52 w 2311"/>
              <a:gd name="T97" fmla="*/ 1498 h 2311"/>
              <a:gd name="T98" fmla="*/ 52 w 2311"/>
              <a:gd name="T99" fmla="*/ 1498 h 2311"/>
              <a:gd name="T100" fmla="*/ 90 w 2311"/>
              <a:gd name="T101" fmla="*/ 826 h 2311"/>
              <a:gd name="T102" fmla="*/ 31 w 2311"/>
              <a:gd name="T103" fmla="*/ 1424 h 2311"/>
              <a:gd name="T104" fmla="*/ 71 w 2311"/>
              <a:gd name="T105" fmla="*/ 899 h 2311"/>
              <a:gd name="T106" fmla="*/ 42 w 2311"/>
              <a:gd name="T107" fmla="*/ 1194 h 2311"/>
              <a:gd name="T108" fmla="*/ 0 w 2311"/>
              <a:gd name="T109" fmla="*/ 1118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</a:cxnLst>
            <a:rect l="0" t="0" r="r" b="b"/>
            <a:pathLst>
              <a:path w="2311" h="2311">
                <a:moveTo>
                  <a:pt x="2268" y="1116"/>
                </a:moveTo>
                <a:lnTo>
                  <a:pt x="2309" y="1115"/>
                </a:lnTo>
                <a:lnTo>
                  <a:pt x="2309" y="1115"/>
                </a:lnTo>
                <a:cubicBezTo>
                  <a:pt x="2310" y="1129"/>
                  <a:pt x="2310" y="1142"/>
                  <a:pt x="2310" y="1156"/>
                </a:cubicBezTo>
                <a:lnTo>
                  <a:pt x="2310" y="1156"/>
                </a:lnTo>
                <a:cubicBezTo>
                  <a:pt x="2310" y="1168"/>
                  <a:pt x="2310" y="1181"/>
                  <a:pt x="2309" y="1192"/>
                </a:cubicBezTo>
                <a:lnTo>
                  <a:pt x="2268" y="1191"/>
                </a:lnTo>
                <a:lnTo>
                  <a:pt x="2268" y="1191"/>
                </a:lnTo>
                <a:cubicBezTo>
                  <a:pt x="2269" y="1179"/>
                  <a:pt x="2269" y="1167"/>
                  <a:pt x="2269" y="1155"/>
                </a:cubicBezTo>
                <a:lnTo>
                  <a:pt x="2269" y="1155"/>
                </a:lnTo>
                <a:cubicBezTo>
                  <a:pt x="2269" y="1142"/>
                  <a:pt x="2269" y="1129"/>
                  <a:pt x="2268" y="1116"/>
                </a:cubicBezTo>
                <a:close/>
                <a:moveTo>
                  <a:pt x="2254" y="1339"/>
                </a:moveTo>
                <a:lnTo>
                  <a:pt x="2254" y="1339"/>
                </a:lnTo>
                <a:cubicBezTo>
                  <a:pt x="2258" y="1315"/>
                  <a:pt x="2261" y="1290"/>
                  <a:pt x="2264" y="1266"/>
                </a:cubicBezTo>
                <a:lnTo>
                  <a:pt x="2305" y="1269"/>
                </a:lnTo>
                <a:lnTo>
                  <a:pt x="2305" y="1269"/>
                </a:lnTo>
                <a:cubicBezTo>
                  <a:pt x="2302" y="1295"/>
                  <a:pt x="2299" y="1321"/>
                  <a:pt x="2295" y="1346"/>
                </a:cubicBezTo>
                <a:lnTo>
                  <a:pt x="2254" y="1339"/>
                </a:lnTo>
                <a:close/>
                <a:moveTo>
                  <a:pt x="2254" y="969"/>
                </a:moveTo>
                <a:lnTo>
                  <a:pt x="2294" y="962"/>
                </a:lnTo>
                <a:lnTo>
                  <a:pt x="2294" y="962"/>
                </a:lnTo>
                <a:cubicBezTo>
                  <a:pt x="2298" y="987"/>
                  <a:pt x="2302" y="1012"/>
                  <a:pt x="2304" y="1038"/>
                </a:cubicBezTo>
                <a:lnTo>
                  <a:pt x="2263" y="1042"/>
                </a:lnTo>
                <a:lnTo>
                  <a:pt x="2263" y="1042"/>
                </a:lnTo>
                <a:cubicBezTo>
                  <a:pt x="2260" y="1018"/>
                  <a:pt x="2258" y="993"/>
                  <a:pt x="2254" y="969"/>
                </a:cubicBezTo>
                <a:close/>
                <a:moveTo>
                  <a:pt x="2220" y="1483"/>
                </a:moveTo>
                <a:lnTo>
                  <a:pt x="2220" y="1483"/>
                </a:lnTo>
                <a:cubicBezTo>
                  <a:pt x="2227" y="1459"/>
                  <a:pt x="2234" y="1436"/>
                  <a:pt x="2239" y="1412"/>
                </a:cubicBezTo>
                <a:lnTo>
                  <a:pt x="2279" y="1422"/>
                </a:lnTo>
                <a:lnTo>
                  <a:pt x="2279" y="1422"/>
                </a:lnTo>
                <a:cubicBezTo>
                  <a:pt x="2274" y="1447"/>
                  <a:pt x="2267" y="1471"/>
                  <a:pt x="2259" y="1495"/>
                </a:cubicBezTo>
                <a:lnTo>
                  <a:pt x="2220" y="1483"/>
                </a:lnTo>
                <a:close/>
                <a:moveTo>
                  <a:pt x="2219" y="824"/>
                </a:moveTo>
                <a:lnTo>
                  <a:pt x="2258" y="812"/>
                </a:lnTo>
                <a:lnTo>
                  <a:pt x="2258" y="812"/>
                </a:lnTo>
                <a:cubicBezTo>
                  <a:pt x="2266" y="836"/>
                  <a:pt x="2272" y="861"/>
                  <a:pt x="2279" y="886"/>
                </a:cubicBezTo>
                <a:lnTo>
                  <a:pt x="2238" y="896"/>
                </a:lnTo>
                <a:lnTo>
                  <a:pt x="2238" y="896"/>
                </a:lnTo>
                <a:cubicBezTo>
                  <a:pt x="2232" y="871"/>
                  <a:pt x="2226" y="848"/>
                  <a:pt x="2219" y="824"/>
                </a:cubicBezTo>
                <a:close/>
                <a:moveTo>
                  <a:pt x="2166" y="1622"/>
                </a:moveTo>
                <a:lnTo>
                  <a:pt x="2166" y="1622"/>
                </a:lnTo>
                <a:cubicBezTo>
                  <a:pt x="2176" y="1599"/>
                  <a:pt x="2186" y="1577"/>
                  <a:pt x="2195" y="1554"/>
                </a:cubicBezTo>
                <a:lnTo>
                  <a:pt x="2234" y="1568"/>
                </a:lnTo>
                <a:lnTo>
                  <a:pt x="2234" y="1568"/>
                </a:lnTo>
                <a:cubicBezTo>
                  <a:pt x="2225" y="1592"/>
                  <a:pt x="2215" y="1616"/>
                  <a:pt x="2204" y="1639"/>
                </a:cubicBezTo>
                <a:lnTo>
                  <a:pt x="2166" y="1622"/>
                </a:lnTo>
                <a:close/>
                <a:moveTo>
                  <a:pt x="2165" y="685"/>
                </a:moveTo>
                <a:lnTo>
                  <a:pt x="2203" y="668"/>
                </a:lnTo>
                <a:lnTo>
                  <a:pt x="2203" y="668"/>
                </a:lnTo>
                <a:cubicBezTo>
                  <a:pt x="2213" y="691"/>
                  <a:pt x="2224" y="715"/>
                  <a:pt x="2232" y="739"/>
                </a:cubicBezTo>
                <a:lnTo>
                  <a:pt x="2194" y="754"/>
                </a:lnTo>
                <a:lnTo>
                  <a:pt x="2194" y="754"/>
                </a:lnTo>
                <a:cubicBezTo>
                  <a:pt x="2185" y="730"/>
                  <a:pt x="2175" y="708"/>
                  <a:pt x="2165" y="685"/>
                </a:cubicBezTo>
                <a:close/>
                <a:moveTo>
                  <a:pt x="2095" y="1753"/>
                </a:moveTo>
                <a:lnTo>
                  <a:pt x="2095" y="1753"/>
                </a:lnTo>
                <a:cubicBezTo>
                  <a:pt x="2108" y="1731"/>
                  <a:pt x="2121" y="1710"/>
                  <a:pt x="2133" y="1689"/>
                </a:cubicBezTo>
                <a:lnTo>
                  <a:pt x="2169" y="1708"/>
                </a:lnTo>
                <a:lnTo>
                  <a:pt x="2169" y="1708"/>
                </a:lnTo>
                <a:cubicBezTo>
                  <a:pt x="2156" y="1731"/>
                  <a:pt x="2144" y="1753"/>
                  <a:pt x="2130" y="1775"/>
                </a:cubicBezTo>
                <a:lnTo>
                  <a:pt x="2095" y="1753"/>
                </a:lnTo>
                <a:close/>
                <a:moveTo>
                  <a:pt x="2093" y="555"/>
                </a:moveTo>
                <a:lnTo>
                  <a:pt x="2128" y="533"/>
                </a:lnTo>
                <a:lnTo>
                  <a:pt x="2128" y="533"/>
                </a:lnTo>
                <a:cubicBezTo>
                  <a:pt x="2142" y="554"/>
                  <a:pt x="2155" y="577"/>
                  <a:pt x="2167" y="599"/>
                </a:cubicBezTo>
                <a:lnTo>
                  <a:pt x="2131" y="619"/>
                </a:lnTo>
                <a:lnTo>
                  <a:pt x="2131" y="619"/>
                </a:lnTo>
                <a:cubicBezTo>
                  <a:pt x="2120" y="597"/>
                  <a:pt x="2107" y="576"/>
                  <a:pt x="2093" y="555"/>
                </a:cubicBezTo>
                <a:close/>
                <a:moveTo>
                  <a:pt x="2007" y="1872"/>
                </a:moveTo>
                <a:lnTo>
                  <a:pt x="2007" y="1872"/>
                </a:lnTo>
                <a:cubicBezTo>
                  <a:pt x="2023" y="1854"/>
                  <a:pt x="2039" y="1834"/>
                  <a:pt x="2053" y="1814"/>
                </a:cubicBezTo>
                <a:lnTo>
                  <a:pt x="2086" y="1839"/>
                </a:lnTo>
                <a:lnTo>
                  <a:pt x="2086" y="1839"/>
                </a:lnTo>
                <a:cubicBezTo>
                  <a:pt x="2071" y="1859"/>
                  <a:pt x="2055" y="1880"/>
                  <a:pt x="2039" y="1899"/>
                </a:cubicBezTo>
                <a:lnTo>
                  <a:pt x="2007" y="1872"/>
                </a:lnTo>
                <a:close/>
                <a:moveTo>
                  <a:pt x="2004" y="436"/>
                </a:moveTo>
                <a:lnTo>
                  <a:pt x="2036" y="409"/>
                </a:lnTo>
                <a:lnTo>
                  <a:pt x="2036" y="409"/>
                </a:lnTo>
                <a:cubicBezTo>
                  <a:pt x="2053" y="429"/>
                  <a:pt x="2069" y="449"/>
                  <a:pt x="2084" y="469"/>
                </a:cubicBezTo>
                <a:lnTo>
                  <a:pt x="2051" y="494"/>
                </a:lnTo>
                <a:lnTo>
                  <a:pt x="2051" y="494"/>
                </a:lnTo>
                <a:cubicBezTo>
                  <a:pt x="2036" y="474"/>
                  <a:pt x="2021" y="455"/>
                  <a:pt x="2004" y="436"/>
                </a:cubicBezTo>
                <a:close/>
                <a:moveTo>
                  <a:pt x="1903" y="1979"/>
                </a:moveTo>
                <a:lnTo>
                  <a:pt x="1903" y="1979"/>
                </a:lnTo>
                <a:cubicBezTo>
                  <a:pt x="1922" y="1963"/>
                  <a:pt x="1940" y="1946"/>
                  <a:pt x="1957" y="1928"/>
                </a:cubicBezTo>
                <a:lnTo>
                  <a:pt x="1987" y="1956"/>
                </a:lnTo>
                <a:lnTo>
                  <a:pt x="1987" y="1956"/>
                </a:lnTo>
                <a:cubicBezTo>
                  <a:pt x="1969" y="1975"/>
                  <a:pt x="1951" y="1993"/>
                  <a:pt x="1931" y="2011"/>
                </a:cubicBezTo>
                <a:lnTo>
                  <a:pt x="1903" y="1979"/>
                </a:lnTo>
                <a:close/>
                <a:moveTo>
                  <a:pt x="1901" y="329"/>
                </a:moveTo>
                <a:lnTo>
                  <a:pt x="1929" y="298"/>
                </a:lnTo>
                <a:lnTo>
                  <a:pt x="1929" y="298"/>
                </a:lnTo>
                <a:cubicBezTo>
                  <a:pt x="1948" y="315"/>
                  <a:pt x="1966" y="334"/>
                  <a:pt x="1984" y="352"/>
                </a:cubicBezTo>
                <a:lnTo>
                  <a:pt x="1954" y="381"/>
                </a:lnTo>
                <a:lnTo>
                  <a:pt x="1954" y="381"/>
                </a:lnTo>
                <a:cubicBezTo>
                  <a:pt x="1938" y="363"/>
                  <a:pt x="1919" y="345"/>
                  <a:pt x="1901" y="329"/>
                </a:cubicBezTo>
                <a:close/>
                <a:moveTo>
                  <a:pt x="1787" y="2072"/>
                </a:moveTo>
                <a:lnTo>
                  <a:pt x="1787" y="2072"/>
                </a:lnTo>
                <a:cubicBezTo>
                  <a:pt x="1807" y="2058"/>
                  <a:pt x="1828" y="2043"/>
                  <a:pt x="1847" y="2027"/>
                </a:cubicBezTo>
                <a:lnTo>
                  <a:pt x="1872" y="2061"/>
                </a:lnTo>
                <a:lnTo>
                  <a:pt x="1872" y="2061"/>
                </a:lnTo>
                <a:cubicBezTo>
                  <a:pt x="1852" y="2076"/>
                  <a:pt x="1832" y="2092"/>
                  <a:pt x="1811" y="2106"/>
                </a:cubicBezTo>
                <a:lnTo>
                  <a:pt x="1787" y="2072"/>
                </a:lnTo>
                <a:close/>
                <a:moveTo>
                  <a:pt x="1784" y="237"/>
                </a:moveTo>
                <a:lnTo>
                  <a:pt x="1808" y="203"/>
                </a:lnTo>
                <a:lnTo>
                  <a:pt x="1808" y="203"/>
                </a:lnTo>
                <a:cubicBezTo>
                  <a:pt x="1829" y="217"/>
                  <a:pt x="1850" y="232"/>
                  <a:pt x="1870" y="248"/>
                </a:cubicBezTo>
                <a:lnTo>
                  <a:pt x="1844" y="281"/>
                </a:lnTo>
                <a:lnTo>
                  <a:pt x="1844" y="281"/>
                </a:lnTo>
                <a:cubicBezTo>
                  <a:pt x="1825" y="265"/>
                  <a:pt x="1805" y="251"/>
                  <a:pt x="1784" y="237"/>
                </a:cubicBezTo>
                <a:close/>
                <a:moveTo>
                  <a:pt x="1659" y="2148"/>
                </a:moveTo>
                <a:lnTo>
                  <a:pt x="1659" y="2148"/>
                </a:lnTo>
                <a:cubicBezTo>
                  <a:pt x="1681" y="2137"/>
                  <a:pt x="1703" y="2125"/>
                  <a:pt x="1724" y="2112"/>
                </a:cubicBezTo>
                <a:lnTo>
                  <a:pt x="1745" y="2148"/>
                </a:lnTo>
                <a:lnTo>
                  <a:pt x="1745" y="2148"/>
                </a:lnTo>
                <a:cubicBezTo>
                  <a:pt x="1724" y="2161"/>
                  <a:pt x="1701" y="2173"/>
                  <a:pt x="1678" y="2185"/>
                </a:cubicBezTo>
                <a:lnTo>
                  <a:pt x="1659" y="2148"/>
                </a:lnTo>
                <a:close/>
                <a:moveTo>
                  <a:pt x="1656" y="161"/>
                </a:moveTo>
                <a:lnTo>
                  <a:pt x="1675" y="124"/>
                </a:lnTo>
                <a:lnTo>
                  <a:pt x="1675" y="124"/>
                </a:lnTo>
                <a:cubicBezTo>
                  <a:pt x="1698" y="136"/>
                  <a:pt x="1721" y="148"/>
                  <a:pt x="1742" y="161"/>
                </a:cubicBezTo>
                <a:lnTo>
                  <a:pt x="1721" y="197"/>
                </a:lnTo>
                <a:lnTo>
                  <a:pt x="1721" y="197"/>
                </a:lnTo>
                <a:cubicBezTo>
                  <a:pt x="1700" y="184"/>
                  <a:pt x="1679" y="172"/>
                  <a:pt x="1656" y="161"/>
                </a:cubicBezTo>
                <a:close/>
                <a:moveTo>
                  <a:pt x="1523" y="2207"/>
                </a:moveTo>
                <a:lnTo>
                  <a:pt x="1523" y="2207"/>
                </a:lnTo>
                <a:cubicBezTo>
                  <a:pt x="1546" y="2198"/>
                  <a:pt x="1569" y="2190"/>
                  <a:pt x="1592" y="2180"/>
                </a:cubicBezTo>
                <a:lnTo>
                  <a:pt x="1608" y="2218"/>
                </a:lnTo>
                <a:lnTo>
                  <a:pt x="1608" y="2218"/>
                </a:lnTo>
                <a:cubicBezTo>
                  <a:pt x="1585" y="2228"/>
                  <a:pt x="1560" y="2237"/>
                  <a:pt x="1536" y="2246"/>
                </a:cubicBezTo>
                <a:lnTo>
                  <a:pt x="1523" y="2207"/>
                </a:lnTo>
                <a:close/>
                <a:moveTo>
                  <a:pt x="1519" y="103"/>
                </a:moveTo>
                <a:lnTo>
                  <a:pt x="1533" y="64"/>
                </a:lnTo>
                <a:lnTo>
                  <a:pt x="1533" y="64"/>
                </a:lnTo>
                <a:cubicBezTo>
                  <a:pt x="1557" y="72"/>
                  <a:pt x="1581" y="81"/>
                  <a:pt x="1605" y="91"/>
                </a:cubicBezTo>
                <a:lnTo>
                  <a:pt x="1589" y="130"/>
                </a:lnTo>
                <a:lnTo>
                  <a:pt x="1589" y="130"/>
                </a:lnTo>
                <a:cubicBezTo>
                  <a:pt x="1566" y="120"/>
                  <a:pt x="1542" y="111"/>
                  <a:pt x="1519" y="103"/>
                </a:cubicBezTo>
                <a:close/>
                <a:moveTo>
                  <a:pt x="1380" y="2246"/>
                </a:moveTo>
                <a:lnTo>
                  <a:pt x="1380" y="2246"/>
                </a:lnTo>
                <a:cubicBezTo>
                  <a:pt x="1404" y="2241"/>
                  <a:pt x="1428" y="2236"/>
                  <a:pt x="1452" y="2229"/>
                </a:cubicBezTo>
                <a:lnTo>
                  <a:pt x="1463" y="2268"/>
                </a:lnTo>
                <a:lnTo>
                  <a:pt x="1463" y="2268"/>
                </a:lnTo>
                <a:cubicBezTo>
                  <a:pt x="1438" y="2276"/>
                  <a:pt x="1413" y="2281"/>
                  <a:pt x="1388" y="2287"/>
                </a:cubicBezTo>
                <a:lnTo>
                  <a:pt x="1380" y="2246"/>
                </a:lnTo>
                <a:close/>
                <a:moveTo>
                  <a:pt x="1375" y="64"/>
                </a:moveTo>
                <a:lnTo>
                  <a:pt x="1384" y="23"/>
                </a:lnTo>
                <a:lnTo>
                  <a:pt x="1384" y="23"/>
                </a:lnTo>
                <a:cubicBezTo>
                  <a:pt x="1409" y="28"/>
                  <a:pt x="1434" y="35"/>
                  <a:pt x="1459" y="41"/>
                </a:cubicBezTo>
                <a:lnTo>
                  <a:pt x="1448" y="81"/>
                </a:lnTo>
                <a:lnTo>
                  <a:pt x="1448" y="81"/>
                </a:lnTo>
                <a:cubicBezTo>
                  <a:pt x="1424" y="74"/>
                  <a:pt x="1399" y="69"/>
                  <a:pt x="1375" y="64"/>
                </a:cubicBezTo>
                <a:close/>
                <a:moveTo>
                  <a:pt x="1232" y="2266"/>
                </a:moveTo>
                <a:lnTo>
                  <a:pt x="1232" y="2266"/>
                </a:lnTo>
                <a:cubicBezTo>
                  <a:pt x="1257" y="2264"/>
                  <a:pt x="1282" y="2262"/>
                  <a:pt x="1306" y="2258"/>
                </a:cubicBezTo>
                <a:lnTo>
                  <a:pt x="1312" y="2299"/>
                </a:lnTo>
                <a:lnTo>
                  <a:pt x="1312" y="2299"/>
                </a:lnTo>
                <a:cubicBezTo>
                  <a:pt x="1286" y="2303"/>
                  <a:pt x="1260" y="2305"/>
                  <a:pt x="1235" y="2307"/>
                </a:cubicBezTo>
                <a:lnTo>
                  <a:pt x="1232" y="2266"/>
                </a:lnTo>
                <a:close/>
                <a:moveTo>
                  <a:pt x="1228" y="45"/>
                </a:moveTo>
                <a:lnTo>
                  <a:pt x="1231" y="3"/>
                </a:lnTo>
                <a:lnTo>
                  <a:pt x="1231" y="3"/>
                </a:lnTo>
                <a:cubicBezTo>
                  <a:pt x="1256" y="5"/>
                  <a:pt x="1282" y="8"/>
                  <a:pt x="1307" y="10"/>
                </a:cubicBezTo>
                <a:lnTo>
                  <a:pt x="1302" y="52"/>
                </a:lnTo>
                <a:lnTo>
                  <a:pt x="1302" y="52"/>
                </a:lnTo>
                <a:cubicBezTo>
                  <a:pt x="1278" y="49"/>
                  <a:pt x="1253" y="46"/>
                  <a:pt x="1228" y="45"/>
                </a:cubicBezTo>
                <a:close/>
                <a:moveTo>
                  <a:pt x="1078" y="2308"/>
                </a:moveTo>
                <a:lnTo>
                  <a:pt x="1081" y="2266"/>
                </a:lnTo>
                <a:lnTo>
                  <a:pt x="1081" y="2266"/>
                </a:lnTo>
                <a:cubicBezTo>
                  <a:pt x="1105" y="2268"/>
                  <a:pt x="1131" y="2269"/>
                  <a:pt x="1155" y="2269"/>
                </a:cubicBezTo>
                <a:lnTo>
                  <a:pt x="1158" y="2269"/>
                </a:lnTo>
                <a:lnTo>
                  <a:pt x="1158" y="2310"/>
                </a:lnTo>
                <a:lnTo>
                  <a:pt x="1155" y="2310"/>
                </a:lnTo>
                <a:lnTo>
                  <a:pt x="1155" y="2310"/>
                </a:lnTo>
                <a:cubicBezTo>
                  <a:pt x="1129" y="2310"/>
                  <a:pt x="1103" y="2309"/>
                  <a:pt x="1078" y="2308"/>
                </a:cubicBezTo>
                <a:close/>
                <a:moveTo>
                  <a:pt x="1076" y="3"/>
                </a:moveTo>
                <a:lnTo>
                  <a:pt x="1076" y="3"/>
                </a:lnTo>
                <a:cubicBezTo>
                  <a:pt x="1102" y="2"/>
                  <a:pt x="1128" y="0"/>
                  <a:pt x="1153" y="0"/>
                </a:cubicBezTo>
                <a:lnTo>
                  <a:pt x="1153" y="42"/>
                </a:lnTo>
                <a:lnTo>
                  <a:pt x="1153" y="42"/>
                </a:lnTo>
                <a:cubicBezTo>
                  <a:pt x="1129" y="42"/>
                  <a:pt x="1104" y="43"/>
                  <a:pt x="1080" y="45"/>
                </a:cubicBezTo>
                <a:lnTo>
                  <a:pt x="1076" y="3"/>
                </a:lnTo>
                <a:close/>
                <a:moveTo>
                  <a:pt x="925" y="2287"/>
                </a:moveTo>
                <a:lnTo>
                  <a:pt x="933" y="2247"/>
                </a:lnTo>
                <a:lnTo>
                  <a:pt x="933" y="2247"/>
                </a:lnTo>
                <a:cubicBezTo>
                  <a:pt x="957" y="2251"/>
                  <a:pt x="982" y="2256"/>
                  <a:pt x="1007" y="2259"/>
                </a:cubicBezTo>
                <a:lnTo>
                  <a:pt x="1001" y="2300"/>
                </a:lnTo>
                <a:lnTo>
                  <a:pt x="1001" y="2300"/>
                </a:lnTo>
                <a:cubicBezTo>
                  <a:pt x="975" y="2297"/>
                  <a:pt x="950" y="2292"/>
                  <a:pt x="925" y="2287"/>
                </a:cubicBezTo>
                <a:close/>
                <a:moveTo>
                  <a:pt x="924" y="24"/>
                </a:moveTo>
                <a:lnTo>
                  <a:pt x="924" y="24"/>
                </a:lnTo>
                <a:cubicBezTo>
                  <a:pt x="949" y="19"/>
                  <a:pt x="974" y="15"/>
                  <a:pt x="1000" y="11"/>
                </a:cubicBezTo>
                <a:lnTo>
                  <a:pt x="1005" y="52"/>
                </a:lnTo>
                <a:lnTo>
                  <a:pt x="1005" y="52"/>
                </a:lnTo>
                <a:cubicBezTo>
                  <a:pt x="981" y="55"/>
                  <a:pt x="956" y="59"/>
                  <a:pt x="932" y="64"/>
                </a:cubicBezTo>
                <a:lnTo>
                  <a:pt x="924" y="24"/>
                </a:lnTo>
                <a:close/>
                <a:moveTo>
                  <a:pt x="776" y="2247"/>
                </a:moveTo>
                <a:lnTo>
                  <a:pt x="790" y="2207"/>
                </a:lnTo>
                <a:lnTo>
                  <a:pt x="790" y="2207"/>
                </a:lnTo>
                <a:cubicBezTo>
                  <a:pt x="813" y="2216"/>
                  <a:pt x="837" y="2223"/>
                  <a:pt x="861" y="2229"/>
                </a:cubicBezTo>
                <a:lnTo>
                  <a:pt x="850" y="2269"/>
                </a:lnTo>
                <a:lnTo>
                  <a:pt x="850" y="2269"/>
                </a:lnTo>
                <a:cubicBezTo>
                  <a:pt x="825" y="2263"/>
                  <a:pt x="800" y="2255"/>
                  <a:pt x="776" y="2247"/>
                </a:cubicBezTo>
                <a:close/>
                <a:moveTo>
                  <a:pt x="775" y="64"/>
                </a:moveTo>
                <a:lnTo>
                  <a:pt x="775" y="64"/>
                </a:lnTo>
                <a:cubicBezTo>
                  <a:pt x="799" y="56"/>
                  <a:pt x="824" y="49"/>
                  <a:pt x="849" y="42"/>
                </a:cubicBezTo>
                <a:lnTo>
                  <a:pt x="860" y="81"/>
                </a:lnTo>
                <a:lnTo>
                  <a:pt x="860" y="81"/>
                </a:lnTo>
                <a:cubicBezTo>
                  <a:pt x="836" y="88"/>
                  <a:pt x="812" y="96"/>
                  <a:pt x="789" y="104"/>
                </a:cubicBezTo>
                <a:lnTo>
                  <a:pt x="775" y="64"/>
                </a:lnTo>
                <a:close/>
                <a:moveTo>
                  <a:pt x="634" y="2186"/>
                </a:moveTo>
                <a:lnTo>
                  <a:pt x="653" y="2149"/>
                </a:lnTo>
                <a:lnTo>
                  <a:pt x="653" y="2149"/>
                </a:lnTo>
                <a:cubicBezTo>
                  <a:pt x="675" y="2160"/>
                  <a:pt x="698" y="2171"/>
                  <a:pt x="720" y="2181"/>
                </a:cubicBezTo>
                <a:lnTo>
                  <a:pt x="704" y="2218"/>
                </a:lnTo>
                <a:lnTo>
                  <a:pt x="704" y="2218"/>
                </a:lnTo>
                <a:cubicBezTo>
                  <a:pt x="681" y="2208"/>
                  <a:pt x="657" y="2198"/>
                  <a:pt x="634" y="2186"/>
                </a:cubicBezTo>
                <a:close/>
                <a:moveTo>
                  <a:pt x="633" y="125"/>
                </a:moveTo>
                <a:lnTo>
                  <a:pt x="633" y="125"/>
                </a:lnTo>
                <a:cubicBezTo>
                  <a:pt x="656" y="113"/>
                  <a:pt x="679" y="103"/>
                  <a:pt x="703" y="93"/>
                </a:cubicBezTo>
                <a:lnTo>
                  <a:pt x="719" y="130"/>
                </a:lnTo>
                <a:lnTo>
                  <a:pt x="719" y="130"/>
                </a:lnTo>
                <a:cubicBezTo>
                  <a:pt x="697" y="140"/>
                  <a:pt x="674" y="151"/>
                  <a:pt x="652" y="162"/>
                </a:cubicBezTo>
                <a:lnTo>
                  <a:pt x="633" y="125"/>
                </a:lnTo>
                <a:close/>
                <a:moveTo>
                  <a:pt x="501" y="2107"/>
                </a:moveTo>
                <a:lnTo>
                  <a:pt x="524" y="2073"/>
                </a:lnTo>
                <a:lnTo>
                  <a:pt x="524" y="2073"/>
                </a:lnTo>
                <a:cubicBezTo>
                  <a:pt x="545" y="2087"/>
                  <a:pt x="566" y="2101"/>
                  <a:pt x="587" y="2113"/>
                </a:cubicBezTo>
                <a:lnTo>
                  <a:pt x="566" y="2149"/>
                </a:lnTo>
                <a:lnTo>
                  <a:pt x="566" y="2149"/>
                </a:lnTo>
                <a:cubicBezTo>
                  <a:pt x="544" y="2136"/>
                  <a:pt x="523" y="2122"/>
                  <a:pt x="501" y="2107"/>
                </a:cubicBezTo>
                <a:close/>
                <a:moveTo>
                  <a:pt x="500" y="204"/>
                </a:moveTo>
                <a:lnTo>
                  <a:pt x="500" y="204"/>
                </a:lnTo>
                <a:cubicBezTo>
                  <a:pt x="522" y="189"/>
                  <a:pt x="544" y="175"/>
                  <a:pt x="566" y="162"/>
                </a:cubicBezTo>
                <a:lnTo>
                  <a:pt x="587" y="198"/>
                </a:lnTo>
                <a:lnTo>
                  <a:pt x="587" y="198"/>
                </a:lnTo>
                <a:cubicBezTo>
                  <a:pt x="566" y="210"/>
                  <a:pt x="544" y="224"/>
                  <a:pt x="524" y="238"/>
                </a:cubicBezTo>
                <a:lnTo>
                  <a:pt x="500" y="204"/>
                </a:lnTo>
                <a:close/>
                <a:moveTo>
                  <a:pt x="380" y="2012"/>
                </a:moveTo>
                <a:lnTo>
                  <a:pt x="408" y="1981"/>
                </a:lnTo>
                <a:lnTo>
                  <a:pt x="408" y="1981"/>
                </a:lnTo>
                <a:cubicBezTo>
                  <a:pt x="426" y="1998"/>
                  <a:pt x="445" y="2013"/>
                  <a:pt x="465" y="2029"/>
                </a:cubicBezTo>
                <a:lnTo>
                  <a:pt x="439" y="2062"/>
                </a:lnTo>
                <a:lnTo>
                  <a:pt x="439" y="2062"/>
                </a:lnTo>
                <a:cubicBezTo>
                  <a:pt x="419" y="2046"/>
                  <a:pt x="399" y="2029"/>
                  <a:pt x="380" y="2012"/>
                </a:cubicBezTo>
                <a:close/>
                <a:moveTo>
                  <a:pt x="380" y="300"/>
                </a:moveTo>
                <a:lnTo>
                  <a:pt x="380" y="300"/>
                </a:lnTo>
                <a:cubicBezTo>
                  <a:pt x="399" y="282"/>
                  <a:pt x="419" y="265"/>
                  <a:pt x="439" y="250"/>
                </a:cubicBezTo>
                <a:lnTo>
                  <a:pt x="464" y="282"/>
                </a:lnTo>
                <a:lnTo>
                  <a:pt x="464" y="282"/>
                </a:lnTo>
                <a:cubicBezTo>
                  <a:pt x="445" y="297"/>
                  <a:pt x="426" y="314"/>
                  <a:pt x="407" y="330"/>
                </a:cubicBezTo>
                <a:lnTo>
                  <a:pt x="380" y="300"/>
                </a:lnTo>
                <a:close/>
                <a:moveTo>
                  <a:pt x="273" y="1901"/>
                </a:moveTo>
                <a:lnTo>
                  <a:pt x="304" y="1874"/>
                </a:lnTo>
                <a:lnTo>
                  <a:pt x="304" y="1874"/>
                </a:lnTo>
                <a:cubicBezTo>
                  <a:pt x="321" y="1893"/>
                  <a:pt x="337" y="1911"/>
                  <a:pt x="354" y="1930"/>
                </a:cubicBezTo>
                <a:lnTo>
                  <a:pt x="325" y="1958"/>
                </a:lnTo>
                <a:lnTo>
                  <a:pt x="325" y="1958"/>
                </a:lnTo>
                <a:cubicBezTo>
                  <a:pt x="307" y="1940"/>
                  <a:pt x="290" y="1920"/>
                  <a:pt x="273" y="1901"/>
                </a:cubicBezTo>
                <a:close/>
                <a:moveTo>
                  <a:pt x="272" y="411"/>
                </a:moveTo>
                <a:lnTo>
                  <a:pt x="272" y="411"/>
                </a:lnTo>
                <a:cubicBezTo>
                  <a:pt x="289" y="391"/>
                  <a:pt x="306" y="372"/>
                  <a:pt x="324" y="353"/>
                </a:cubicBezTo>
                <a:lnTo>
                  <a:pt x="354" y="382"/>
                </a:lnTo>
                <a:lnTo>
                  <a:pt x="354" y="382"/>
                </a:lnTo>
                <a:cubicBezTo>
                  <a:pt x="336" y="400"/>
                  <a:pt x="320" y="418"/>
                  <a:pt x="304" y="437"/>
                </a:cubicBezTo>
                <a:lnTo>
                  <a:pt x="272" y="411"/>
                </a:lnTo>
                <a:close/>
                <a:moveTo>
                  <a:pt x="181" y="1777"/>
                </a:moveTo>
                <a:lnTo>
                  <a:pt x="216" y="1754"/>
                </a:lnTo>
                <a:lnTo>
                  <a:pt x="216" y="1754"/>
                </a:lnTo>
                <a:cubicBezTo>
                  <a:pt x="230" y="1775"/>
                  <a:pt x="244" y="1796"/>
                  <a:pt x="258" y="1815"/>
                </a:cubicBezTo>
                <a:lnTo>
                  <a:pt x="225" y="1840"/>
                </a:lnTo>
                <a:lnTo>
                  <a:pt x="225" y="1840"/>
                </a:lnTo>
                <a:cubicBezTo>
                  <a:pt x="210" y="1820"/>
                  <a:pt x="195" y="1798"/>
                  <a:pt x="181" y="1777"/>
                </a:cubicBezTo>
                <a:close/>
                <a:moveTo>
                  <a:pt x="181" y="535"/>
                </a:moveTo>
                <a:lnTo>
                  <a:pt x="181" y="535"/>
                </a:lnTo>
                <a:cubicBezTo>
                  <a:pt x="195" y="513"/>
                  <a:pt x="210" y="492"/>
                  <a:pt x="225" y="471"/>
                </a:cubicBezTo>
                <a:lnTo>
                  <a:pt x="258" y="496"/>
                </a:lnTo>
                <a:lnTo>
                  <a:pt x="258" y="496"/>
                </a:lnTo>
                <a:cubicBezTo>
                  <a:pt x="243" y="516"/>
                  <a:pt x="229" y="536"/>
                  <a:pt x="215" y="557"/>
                </a:cubicBezTo>
                <a:lnTo>
                  <a:pt x="181" y="535"/>
                </a:lnTo>
                <a:close/>
                <a:moveTo>
                  <a:pt x="107" y="1642"/>
                </a:moveTo>
                <a:lnTo>
                  <a:pt x="144" y="1624"/>
                </a:lnTo>
                <a:lnTo>
                  <a:pt x="144" y="1624"/>
                </a:lnTo>
                <a:cubicBezTo>
                  <a:pt x="155" y="1647"/>
                  <a:pt x="166" y="1669"/>
                  <a:pt x="178" y="1690"/>
                </a:cubicBezTo>
                <a:lnTo>
                  <a:pt x="142" y="1710"/>
                </a:lnTo>
                <a:lnTo>
                  <a:pt x="142" y="1710"/>
                </a:lnTo>
                <a:cubicBezTo>
                  <a:pt x="130" y="1688"/>
                  <a:pt x="118" y="1665"/>
                  <a:pt x="107" y="1642"/>
                </a:cubicBezTo>
                <a:close/>
                <a:moveTo>
                  <a:pt x="107" y="670"/>
                </a:moveTo>
                <a:lnTo>
                  <a:pt x="107" y="670"/>
                </a:lnTo>
                <a:cubicBezTo>
                  <a:pt x="118" y="647"/>
                  <a:pt x="129" y="624"/>
                  <a:pt x="141" y="601"/>
                </a:cubicBezTo>
                <a:lnTo>
                  <a:pt x="178" y="621"/>
                </a:lnTo>
                <a:lnTo>
                  <a:pt x="178" y="621"/>
                </a:lnTo>
                <a:cubicBezTo>
                  <a:pt x="166" y="642"/>
                  <a:pt x="154" y="665"/>
                  <a:pt x="144" y="688"/>
                </a:cubicBezTo>
                <a:lnTo>
                  <a:pt x="107" y="670"/>
                </a:lnTo>
                <a:close/>
                <a:moveTo>
                  <a:pt x="52" y="1498"/>
                </a:moveTo>
                <a:lnTo>
                  <a:pt x="91" y="1486"/>
                </a:lnTo>
                <a:lnTo>
                  <a:pt x="91" y="1486"/>
                </a:lnTo>
                <a:cubicBezTo>
                  <a:pt x="99" y="1509"/>
                  <a:pt x="107" y="1532"/>
                  <a:pt x="116" y="1556"/>
                </a:cubicBezTo>
                <a:lnTo>
                  <a:pt x="77" y="1570"/>
                </a:lnTo>
                <a:lnTo>
                  <a:pt x="77" y="1570"/>
                </a:lnTo>
                <a:cubicBezTo>
                  <a:pt x="68" y="1547"/>
                  <a:pt x="59" y="1522"/>
                  <a:pt x="52" y="1498"/>
                </a:cubicBezTo>
                <a:close/>
                <a:moveTo>
                  <a:pt x="51" y="815"/>
                </a:moveTo>
                <a:lnTo>
                  <a:pt x="51" y="815"/>
                </a:lnTo>
                <a:cubicBezTo>
                  <a:pt x="59" y="790"/>
                  <a:pt x="68" y="765"/>
                  <a:pt x="76" y="741"/>
                </a:cubicBezTo>
                <a:lnTo>
                  <a:pt x="115" y="757"/>
                </a:lnTo>
                <a:lnTo>
                  <a:pt x="115" y="757"/>
                </a:lnTo>
                <a:cubicBezTo>
                  <a:pt x="106" y="779"/>
                  <a:pt x="98" y="803"/>
                  <a:pt x="90" y="826"/>
                </a:cubicBezTo>
                <a:lnTo>
                  <a:pt x="51" y="815"/>
                </a:lnTo>
                <a:close/>
                <a:moveTo>
                  <a:pt x="16" y="1348"/>
                </a:moveTo>
                <a:lnTo>
                  <a:pt x="56" y="1342"/>
                </a:lnTo>
                <a:lnTo>
                  <a:pt x="56" y="1342"/>
                </a:lnTo>
                <a:cubicBezTo>
                  <a:pt x="60" y="1366"/>
                  <a:pt x="66" y="1391"/>
                  <a:pt x="71" y="1415"/>
                </a:cubicBezTo>
                <a:lnTo>
                  <a:pt x="31" y="1424"/>
                </a:lnTo>
                <a:lnTo>
                  <a:pt x="31" y="1424"/>
                </a:lnTo>
                <a:cubicBezTo>
                  <a:pt x="25" y="1399"/>
                  <a:pt x="20" y="1374"/>
                  <a:pt x="16" y="1348"/>
                </a:cubicBezTo>
                <a:close/>
                <a:moveTo>
                  <a:pt x="16" y="964"/>
                </a:moveTo>
                <a:lnTo>
                  <a:pt x="16" y="964"/>
                </a:lnTo>
                <a:cubicBezTo>
                  <a:pt x="20" y="939"/>
                  <a:pt x="25" y="914"/>
                  <a:pt x="31" y="889"/>
                </a:cubicBezTo>
                <a:lnTo>
                  <a:pt x="71" y="899"/>
                </a:lnTo>
                <a:lnTo>
                  <a:pt x="71" y="899"/>
                </a:lnTo>
                <a:cubicBezTo>
                  <a:pt x="65" y="923"/>
                  <a:pt x="60" y="947"/>
                  <a:pt x="56" y="971"/>
                </a:cubicBezTo>
                <a:lnTo>
                  <a:pt x="16" y="964"/>
                </a:lnTo>
                <a:close/>
                <a:moveTo>
                  <a:pt x="0" y="1195"/>
                </a:moveTo>
                <a:lnTo>
                  <a:pt x="42" y="1194"/>
                </a:lnTo>
                <a:lnTo>
                  <a:pt x="42" y="1194"/>
                </a:lnTo>
                <a:cubicBezTo>
                  <a:pt x="43" y="1219"/>
                  <a:pt x="45" y="1243"/>
                  <a:pt x="47" y="1268"/>
                </a:cubicBezTo>
                <a:lnTo>
                  <a:pt x="6" y="1272"/>
                </a:lnTo>
                <a:lnTo>
                  <a:pt x="6" y="1272"/>
                </a:lnTo>
                <a:cubicBezTo>
                  <a:pt x="3" y="1247"/>
                  <a:pt x="1" y="1221"/>
                  <a:pt x="0" y="1195"/>
                </a:cubicBezTo>
                <a:close/>
                <a:moveTo>
                  <a:pt x="0" y="1118"/>
                </a:moveTo>
                <a:lnTo>
                  <a:pt x="0" y="1118"/>
                </a:lnTo>
                <a:cubicBezTo>
                  <a:pt x="1" y="1092"/>
                  <a:pt x="3" y="1066"/>
                  <a:pt x="5" y="1041"/>
                </a:cubicBezTo>
                <a:lnTo>
                  <a:pt x="46" y="1045"/>
                </a:lnTo>
                <a:lnTo>
                  <a:pt x="46" y="1045"/>
                </a:lnTo>
                <a:cubicBezTo>
                  <a:pt x="44" y="1070"/>
                  <a:pt x="43" y="1095"/>
                  <a:pt x="42" y="1119"/>
                </a:cubicBezTo>
                <a:lnTo>
                  <a:pt x="0" y="111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8">
            <a:extLst>
              <a:ext uri="{FF2B5EF4-FFF2-40B4-BE49-F238E27FC236}">
                <a16:creationId xmlns:a16="http://schemas.microsoft.com/office/drawing/2014/main" id="{16040E10-AE28-8F4F-AAB6-EEB3A70E49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61823" y="4169087"/>
            <a:ext cx="2961383" cy="2954844"/>
          </a:xfrm>
          <a:custGeom>
            <a:avLst/>
            <a:gdLst>
              <a:gd name="T0" fmla="*/ 1995 w 1996"/>
              <a:gd name="T1" fmla="*/ 997 h 1994"/>
              <a:gd name="T2" fmla="*/ 1995 w 1996"/>
              <a:gd name="T3" fmla="*/ 997 h 1994"/>
              <a:gd name="T4" fmla="*/ 997 w 1996"/>
              <a:gd name="T5" fmla="*/ 1993 h 1994"/>
              <a:gd name="T6" fmla="*/ 997 w 1996"/>
              <a:gd name="T7" fmla="*/ 1993 h 1994"/>
              <a:gd name="T8" fmla="*/ 0 w 1996"/>
              <a:gd name="T9" fmla="*/ 997 h 1994"/>
              <a:gd name="T10" fmla="*/ 0 w 1996"/>
              <a:gd name="T11" fmla="*/ 997 h 1994"/>
              <a:gd name="T12" fmla="*/ 997 w 1996"/>
              <a:gd name="T13" fmla="*/ 0 h 1994"/>
              <a:gd name="T14" fmla="*/ 997 w 1996"/>
              <a:gd name="T15" fmla="*/ 0 h 1994"/>
              <a:gd name="T16" fmla="*/ 1995 w 1996"/>
              <a:gd name="T17" fmla="*/ 997 h 19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96" h="1994">
                <a:moveTo>
                  <a:pt x="1995" y="997"/>
                </a:moveTo>
                <a:lnTo>
                  <a:pt x="1995" y="997"/>
                </a:lnTo>
                <a:cubicBezTo>
                  <a:pt x="1995" y="1547"/>
                  <a:pt x="1548" y="1993"/>
                  <a:pt x="997" y="1993"/>
                </a:cubicBezTo>
                <a:lnTo>
                  <a:pt x="997" y="1993"/>
                </a:lnTo>
                <a:cubicBezTo>
                  <a:pt x="446" y="1993"/>
                  <a:pt x="0" y="1547"/>
                  <a:pt x="0" y="997"/>
                </a:cubicBezTo>
                <a:lnTo>
                  <a:pt x="0" y="997"/>
                </a:lnTo>
                <a:cubicBezTo>
                  <a:pt x="0" y="446"/>
                  <a:pt x="446" y="0"/>
                  <a:pt x="997" y="0"/>
                </a:cubicBezTo>
                <a:lnTo>
                  <a:pt x="997" y="0"/>
                </a:lnTo>
                <a:cubicBezTo>
                  <a:pt x="1548" y="0"/>
                  <a:pt x="1995" y="446"/>
                  <a:pt x="1995" y="99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37">
            <a:extLst>
              <a:ext uri="{FF2B5EF4-FFF2-40B4-BE49-F238E27FC236}">
                <a16:creationId xmlns:a16="http://schemas.microsoft.com/office/drawing/2014/main" id="{9256F46F-E9DE-9148-B69F-A6F4DB5274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9305" y="8381474"/>
            <a:ext cx="686416" cy="464147"/>
          </a:xfrm>
          <a:custGeom>
            <a:avLst/>
            <a:gdLst>
              <a:gd name="T0" fmla="*/ 0 w 461"/>
              <a:gd name="T1" fmla="*/ 0 h 313"/>
              <a:gd name="T2" fmla="*/ 0 w 461"/>
              <a:gd name="T3" fmla="*/ 142 h 313"/>
              <a:gd name="T4" fmla="*/ 230 w 461"/>
              <a:gd name="T5" fmla="*/ 312 h 313"/>
              <a:gd name="T6" fmla="*/ 460 w 461"/>
              <a:gd name="T7" fmla="*/ 142 h 313"/>
              <a:gd name="T8" fmla="*/ 460 w 461"/>
              <a:gd name="T9" fmla="*/ 0 h 313"/>
              <a:gd name="T10" fmla="*/ 230 w 461"/>
              <a:gd name="T11" fmla="*/ 169 h 313"/>
              <a:gd name="T12" fmla="*/ 0 w 461"/>
              <a:gd name="T13" fmla="*/ 0 h 3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3">
                <a:moveTo>
                  <a:pt x="0" y="0"/>
                </a:moveTo>
                <a:lnTo>
                  <a:pt x="0" y="142"/>
                </a:lnTo>
                <a:lnTo>
                  <a:pt x="230" y="312"/>
                </a:lnTo>
                <a:lnTo>
                  <a:pt x="460" y="142"/>
                </a:lnTo>
                <a:lnTo>
                  <a:pt x="460" y="0"/>
                </a:lnTo>
                <a:lnTo>
                  <a:pt x="230" y="169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38">
            <a:extLst>
              <a:ext uri="{FF2B5EF4-FFF2-40B4-BE49-F238E27FC236}">
                <a16:creationId xmlns:a16="http://schemas.microsoft.com/office/drawing/2014/main" id="{A875EFFC-2AE7-4D4A-A6AD-89BB98F6014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699305" y="8093835"/>
            <a:ext cx="686416" cy="464147"/>
          </a:xfrm>
          <a:custGeom>
            <a:avLst/>
            <a:gdLst>
              <a:gd name="T0" fmla="*/ 0 w 461"/>
              <a:gd name="T1" fmla="*/ 0 h 312"/>
              <a:gd name="T2" fmla="*/ 0 w 461"/>
              <a:gd name="T3" fmla="*/ 142 h 312"/>
              <a:gd name="T4" fmla="*/ 230 w 461"/>
              <a:gd name="T5" fmla="*/ 311 h 312"/>
              <a:gd name="T6" fmla="*/ 460 w 461"/>
              <a:gd name="T7" fmla="*/ 142 h 312"/>
              <a:gd name="T8" fmla="*/ 460 w 461"/>
              <a:gd name="T9" fmla="*/ 0 h 312"/>
              <a:gd name="T10" fmla="*/ 230 w 461"/>
              <a:gd name="T11" fmla="*/ 168 h 312"/>
              <a:gd name="T12" fmla="*/ 0 w 461"/>
              <a:gd name="T13" fmla="*/ 0 h 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61" h="312">
                <a:moveTo>
                  <a:pt x="0" y="0"/>
                </a:moveTo>
                <a:lnTo>
                  <a:pt x="0" y="142"/>
                </a:lnTo>
                <a:lnTo>
                  <a:pt x="230" y="311"/>
                </a:lnTo>
                <a:lnTo>
                  <a:pt x="460" y="142"/>
                </a:lnTo>
                <a:lnTo>
                  <a:pt x="460" y="0"/>
                </a:lnTo>
                <a:lnTo>
                  <a:pt x="230" y="168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AF2373C-8AD5-BF43-802F-C4613C10C7F7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08CE5488-DA40-8E4B-BC22-D6893D8337ED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4F8B75BD-0623-6545-9310-9CDE57424C3E}"/>
              </a:ext>
            </a:extLst>
          </p:cNvPr>
          <p:cNvSpPr txBox="1"/>
          <p:nvPr/>
        </p:nvSpPr>
        <p:spPr>
          <a:xfrm>
            <a:off x="3618421" y="4901403"/>
            <a:ext cx="1348446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E9E30577-350C-E443-A8F4-2562E43F0BEA}"/>
              </a:ext>
            </a:extLst>
          </p:cNvPr>
          <p:cNvSpPr txBox="1"/>
          <p:nvPr/>
        </p:nvSpPr>
        <p:spPr>
          <a:xfrm>
            <a:off x="13994593" y="4901403"/>
            <a:ext cx="1620958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9" name="TextBox 38">
            <a:extLst>
              <a:ext uri="{FF2B5EF4-FFF2-40B4-BE49-F238E27FC236}">
                <a16:creationId xmlns:a16="http://schemas.microsoft.com/office/drawing/2014/main" id="{D85C8D7B-A839-3C49-8861-A25931549032}"/>
              </a:ext>
            </a:extLst>
          </p:cNvPr>
          <p:cNvSpPr txBox="1"/>
          <p:nvPr/>
        </p:nvSpPr>
        <p:spPr>
          <a:xfrm>
            <a:off x="8741101" y="4901403"/>
            <a:ext cx="1592103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827E2C3-8CB7-494F-A275-0C62CBB6003E}"/>
              </a:ext>
            </a:extLst>
          </p:cNvPr>
          <p:cNvSpPr txBox="1"/>
          <p:nvPr/>
        </p:nvSpPr>
        <p:spPr>
          <a:xfrm>
            <a:off x="19192698" y="4901403"/>
            <a:ext cx="1693092" cy="1477328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E61E3E2E-48D6-AF4C-B002-0FFDD126CD78}"/>
              </a:ext>
            </a:extLst>
          </p:cNvPr>
          <p:cNvSpPr txBox="1"/>
          <p:nvPr/>
        </p:nvSpPr>
        <p:spPr>
          <a:xfrm>
            <a:off x="3513374" y="9444938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964CBE3C-2C7E-194A-8334-632255EAE8AD}"/>
              </a:ext>
            </a:extLst>
          </p:cNvPr>
          <p:cNvSpPr txBox="1">
            <a:spLocks/>
          </p:cNvSpPr>
          <p:nvPr/>
        </p:nvSpPr>
        <p:spPr>
          <a:xfrm>
            <a:off x="2564935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00B37A94-F100-C94B-9053-CF256CB10FC5}"/>
              </a:ext>
            </a:extLst>
          </p:cNvPr>
          <p:cNvSpPr txBox="1"/>
          <p:nvPr/>
        </p:nvSpPr>
        <p:spPr>
          <a:xfrm>
            <a:off x="8714604" y="9444938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DEF38B84-ECB0-3A4B-BD0B-DC5461AE1F63}"/>
              </a:ext>
            </a:extLst>
          </p:cNvPr>
          <p:cNvSpPr txBox="1">
            <a:spLocks/>
          </p:cNvSpPr>
          <p:nvPr/>
        </p:nvSpPr>
        <p:spPr>
          <a:xfrm>
            <a:off x="7809446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3E104CB-9DDE-664B-BB88-8BA8725AE7F8}"/>
              </a:ext>
            </a:extLst>
          </p:cNvPr>
          <p:cNvSpPr txBox="1"/>
          <p:nvPr/>
        </p:nvSpPr>
        <p:spPr>
          <a:xfrm>
            <a:off x="13934687" y="9444938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DA8CB2B0-A243-2B47-B54E-73E08D2CC110}"/>
              </a:ext>
            </a:extLst>
          </p:cNvPr>
          <p:cNvSpPr txBox="1">
            <a:spLocks/>
          </p:cNvSpPr>
          <p:nvPr/>
        </p:nvSpPr>
        <p:spPr>
          <a:xfrm>
            <a:off x="13034338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061CABA8-756A-2C42-8395-421EE31AC1F4}"/>
              </a:ext>
            </a:extLst>
          </p:cNvPr>
          <p:cNvSpPr txBox="1"/>
          <p:nvPr/>
        </p:nvSpPr>
        <p:spPr>
          <a:xfrm>
            <a:off x="19166376" y="944493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B1456A3-431B-7D43-A609-B07DA0C00C41}"/>
              </a:ext>
            </a:extLst>
          </p:cNvPr>
          <p:cNvSpPr txBox="1">
            <a:spLocks/>
          </p:cNvSpPr>
          <p:nvPr/>
        </p:nvSpPr>
        <p:spPr>
          <a:xfrm>
            <a:off x="18278851" y="10079336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93060198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TextBox 38">
            <a:extLst>
              <a:ext uri="{FF2B5EF4-FFF2-40B4-BE49-F238E27FC236}">
                <a16:creationId xmlns:a16="http://schemas.microsoft.com/office/drawing/2014/main" id="{2C6B0735-4B4D-5F46-BD36-A1D10A234BCE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DF1D3E89-EC82-9240-88B2-DEFF1C552DC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B202126C-380B-5742-B944-D4CC96E3BB3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20112" y="9621184"/>
            <a:ext cx="2889274" cy="3332816"/>
          </a:xfrm>
          <a:custGeom>
            <a:avLst/>
            <a:gdLst>
              <a:gd name="T0" fmla="*/ 4076 w 4077"/>
              <a:gd name="T1" fmla="*/ 3530 h 4707"/>
              <a:gd name="T2" fmla="*/ 4076 w 4077"/>
              <a:gd name="T3" fmla="*/ 1177 h 4707"/>
              <a:gd name="T4" fmla="*/ 2038 w 4077"/>
              <a:gd name="T5" fmla="*/ 0 h 4707"/>
              <a:gd name="T6" fmla="*/ 0 w 4077"/>
              <a:gd name="T7" fmla="*/ 1177 h 4707"/>
              <a:gd name="T8" fmla="*/ 0 w 4077"/>
              <a:gd name="T9" fmla="*/ 3530 h 4707"/>
              <a:gd name="T10" fmla="*/ 2038 w 4077"/>
              <a:gd name="T11" fmla="*/ 4706 h 4707"/>
              <a:gd name="T12" fmla="*/ 4076 w 4077"/>
              <a:gd name="T13" fmla="*/ 3530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30"/>
                </a:moveTo>
                <a:lnTo>
                  <a:pt x="4076" y="1177"/>
                </a:lnTo>
                <a:lnTo>
                  <a:pt x="2038" y="0"/>
                </a:lnTo>
                <a:lnTo>
                  <a:pt x="0" y="1177"/>
                </a:lnTo>
                <a:lnTo>
                  <a:pt x="0" y="3530"/>
                </a:lnTo>
                <a:lnTo>
                  <a:pt x="2038" y="4706"/>
                </a:lnTo>
                <a:lnTo>
                  <a:pt x="4076" y="353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23FE85AD-CED7-1D49-AAFF-DDE3CD7C54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2933" y="9827338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70 h 1940"/>
              <a:gd name="T6" fmla="*/ 0 w 1940"/>
              <a:gd name="T7" fmla="*/ 970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70 h 1940"/>
              <a:gd name="T14" fmla="*/ 1939 w 1940"/>
              <a:gd name="T15" fmla="*/ 970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5"/>
                  <a:pt x="1939" y="970"/>
                </a:cubicBezTo>
                <a:lnTo>
                  <a:pt x="1939" y="970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5" name="Freeform 3">
            <a:extLst>
              <a:ext uri="{FF2B5EF4-FFF2-40B4-BE49-F238E27FC236}">
                <a16:creationId xmlns:a16="http://schemas.microsoft.com/office/drawing/2014/main" id="{FDA49510-9B9D-8944-B958-BE01909DD6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39087" y="10036614"/>
            <a:ext cx="962050" cy="962050"/>
          </a:xfrm>
          <a:custGeom>
            <a:avLst/>
            <a:gdLst>
              <a:gd name="T0" fmla="*/ 1357 w 1358"/>
              <a:gd name="T1" fmla="*/ 678 h 1358"/>
              <a:gd name="T2" fmla="*/ 1357 w 1358"/>
              <a:gd name="T3" fmla="*/ 678 h 1358"/>
              <a:gd name="T4" fmla="*/ 678 w 1358"/>
              <a:gd name="T5" fmla="*/ 1357 h 1358"/>
              <a:gd name="T6" fmla="*/ 678 w 1358"/>
              <a:gd name="T7" fmla="*/ 1357 h 1358"/>
              <a:gd name="T8" fmla="*/ 0 w 1358"/>
              <a:gd name="T9" fmla="*/ 678 h 1358"/>
              <a:gd name="T10" fmla="*/ 0 w 1358"/>
              <a:gd name="T11" fmla="*/ 678 h 1358"/>
              <a:gd name="T12" fmla="*/ 678 w 1358"/>
              <a:gd name="T13" fmla="*/ 0 h 1358"/>
              <a:gd name="T14" fmla="*/ 678 w 1358"/>
              <a:gd name="T15" fmla="*/ 0 h 1358"/>
              <a:gd name="T16" fmla="*/ 1357 w 1358"/>
              <a:gd name="T17" fmla="*/ 678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8">
                <a:moveTo>
                  <a:pt x="1357" y="678"/>
                </a:moveTo>
                <a:lnTo>
                  <a:pt x="1357" y="678"/>
                </a:lnTo>
                <a:cubicBezTo>
                  <a:pt x="1357" y="1053"/>
                  <a:pt x="1053" y="1357"/>
                  <a:pt x="678" y="1357"/>
                </a:cubicBezTo>
                <a:lnTo>
                  <a:pt x="678" y="1357"/>
                </a:lnTo>
                <a:cubicBezTo>
                  <a:pt x="303" y="1357"/>
                  <a:pt x="0" y="1053"/>
                  <a:pt x="0" y="678"/>
                </a:cubicBezTo>
                <a:lnTo>
                  <a:pt x="0" y="678"/>
                </a:lnTo>
                <a:cubicBezTo>
                  <a:pt x="0" y="304"/>
                  <a:pt x="303" y="0"/>
                  <a:pt x="678" y="0"/>
                </a:cubicBezTo>
                <a:lnTo>
                  <a:pt x="678" y="0"/>
                </a:lnTo>
                <a:cubicBezTo>
                  <a:pt x="1053" y="0"/>
                  <a:pt x="1357" y="304"/>
                  <a:pt x="1357" y="678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14F58DA4-1A5E-654D-9B9E-A969DC772E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11921" y="11435960"/>
            <a:ext cx="128064" cy="128066"/>
          </a:xfrm>
          <a:custGeom>
            <a:avLst/>
            <a:gdLst>
              <a:gd name="T0" fmla="*/ 179 w 180"/>
              <a:gd name="T1" fmla="*/ 90 h 181"/>
              <a:gd name="T2" fmla="*/ 179 w 180"/>
              <a:gd name="T3" fmla="*/ 90 h 181"/>
              <a:gd name="T4" fmla="*/ 89 w 180"/>
              <a:gd name="T5" fmla="*/ 180 h 181"/>
              <a:gd name="T6" fmla="*/ 89 w 180"/>
              <a:gd name="T7" fmla="*/ 180 h 181"/>
              <a:gd name="T8" fmla="*/ 0 w 180"/>
              <a:gd name="T9" fmla="*/ 90 h 181"/>
              <a:gd name="T10" fmla="*/ 0 w 180"/>
              <a:gd name="T11" fmla="*/ 90 h 181"/>
              <a:gd name="T12" fmla="*/ 89 w 180"/>
              <a:gd name="T13" fmla="*/ 0 h 181"/>
              <a:gd name="T14" fmla="*/ 89 w 180"/>
              <a:gd name="T15" fmla="*/ 0 h 181"/>
              <a:gd name="T16" fmla="*/ 179 w 180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1">
                <a:moveTo>
                  <a:pt x="179" y="90"/>
                </a:moveTo>
                <a:lnTo>
                  <a:pt x="179" y="90"/>
                </a:lnTo>
                <a:cubicBezTo>
                  <a:pt x="179" y="139"/>
                  <a:pt x="139" y="180"/>
                  <a:pt x="89" y="180"/>
                </a:cubicBezTo>
                <a:lnTo>
                  <a:pt x="89" y="180"/>
                </a:lnTo>
                <a:cubicBezTo>
                  <a:pt x="40" y="180"/>
                  <a:pt x="0" y="139"/>
                  <a:pt x="0" y="90"/>
                </a:cubicBezTo>
                <a:lnTo>
                  <a:pt x="0" y="90"/>
                </a:lnTo>
                <a:cubicBezTo>
                  <a:pt x="0" y="40"/>
                  <a:pt x="40" y="0"/>
                  <a:pt x="89" y="0"/>
                </a:cubicBezTo>
                <a:lnTo>
                  <a:pt x="89" y="0"/>
                </a:lnTo>
                <a:cubicBezTo>
                  <a:pt x="139" y="0"/>
                  <a:pt x="179" y="40"/>
                  <a:pt x="179" y="90"/>
                </a:cubicBez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Line 6">
            <a:extLst>
              <a:ext uri="{FF2B5EF4-FFF2-40B4-BE49-F238E27FC236}">
                <a16:creationId xmlns:a16="http://schemas.microsoft.com/office/drawing/2014/main" id="{FEC23579-5F88-E848-A806-02C1FE995231}"/>
              </a:ext>
            </a:extLst>
          </p:cNvPr>
          <p:cNvSpPr>
            <a:spLocks noChangeShapeType="1"/>
          </p:cNvSpPr>
          <p:nvPr/>
        </p:nvSpPr>
        <p:spPr bwMode="auto">
          <a:xfrm>
            <a:off x="4997686" y="11501557"/>
            <a:ext cx="2743200" cy="0"/>
          </a:xfrm>
          <a:prstGeom prst="line">
            <a:avLst/>
          </a:prstGeom>
          <a:noFill/>
          <a:ln w="38100" cap="rnd">
            <a:solidFill>
              <a:schemeClr val="accent1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C11C29EA-5C14-5D41-B8E6-9E3602F07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06777" y="7662725"/>
            <a:ext cx="2889274" cy="3332819"/>
          </a:xfrm>
          <a:custGeom>
            <a:avLst/>
            <a:gdLst>
              <a:gd name="T0" fmla="*/ 4076 w 4077"/>
              <a:gd name="T1" fmla="*/ 3529 h 4707"/>
              <a:gd name="T2" fmla="*/ 4076 w 4077"/>
              <a:gd name="T3" fmla="*/ 1176 h 4707"/>
              <a:gd name="T4" fmla="*/ 2038 w 4077"/>
              <a:gd name="T5" fmla="*/ 0 h 4707"/>
              <a:gd name="T6" fmla="*/ 0 w 4077"/>
              <a:gd name="T7" fmla="*/ 1176 h 4707"/>
              <a:gd name="T8" fmla="*/ 0 w 4077"/>
              <a:gd name="T9" fmla="*/ 3529 h 4707"/>
              <a:gd name="T10" fmla="*/ 2038 w 4077"/>
              <a:gd name="T11" fmla="*/ 4706 h 4707"/>
              <a:gd name="T12" fmla="*/ 4076 w 4077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29"/>
                </a:moveTo>
                <a:lnTo>
                  <a:pt x="4076" y="1176"/>
                </a:lnTo>
                <a:lnTo>
                  <a:pt x="2038" y="0"/>
                </a:lnTo>
                <a:lnTo>
                  <a:pt x="0" y="1176"/>
                </a:lnTo>
                <a:lnTo>
                  <a:pt x="0" y="3529"/>
                </a:lnTo>
                <a:lnTo>
                  <a:pt x="2038" y="4706"/>
                </a:lnTo>
                <a:lnTo>
                  <a:pt x="4076" y="3529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7B6E0255-D97D-7E4E-A172-8024336A38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19598" y="7868877"/>
            <a:ext cx="1374358" cy="1374358"/>
          </a:xfrm>
          <a:custGeom>
            <a:avLst/>
            <a:gdLst>
              <a:gd name="T0" fmla="*/ 969 w 1939"/>
              <a:gd name="T1" fmla="*/ 0 h 1940"/>
              <a:gd name="T2" fmla="*/ 969 w 1939"/>
              <a:gd name="T3" fmla="*/ 0 h 1940"/>
              <a:gd name="T4" fmla="*/ 0 w 1939"/>
              <a:gd name="T5" fmla="*/ 970 h 1940"/>
              <a:gd name="T6" fmla="*/ 0 w 1939"/>
              <a:gd name="T7" fmla="*/ 970 h 1940"/>
              <a:gd name="T8" fmla="*/ 969 w 1939"/>
              <a:gd name="T9" fmla="*/ 1939 h 1940"/>
              <a:gd name="T10" fmla="*/ 969 w 1939"/>
              <a:gd name="T11" fmla="*/ 1939 h 1940"/>
              <a:gd name="T12" fmla="*/ 1938 w 1939"/>
              <a:gd name="T13" fmla="*/ 970 h 1940"/>
              <a:gd name="T14" fmla="*/ 1938 w 1939"/>
              <a:gd name="T15" fmla="*/ 970 h 1940"/>
              <a:gd name="T16" fmla="*/ 969 w 1939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9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4" y="1939"/>
                  <a:pt x="1938" y="1505"/>
                  <a:pt x="1938" y="970"/>
                </a:cubicBezTo>
                <a:lnTo>
                  <a:pt x="1938" y="970"/>
                </a:lnTo>
                <a:cubicBezTo>
                  <a:pt x="1938" y="434"/>
                  <a:pt x="1504" y="0"/>
                  <a:pt x="969" y="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DF2F416A-D86B-C144-9CF3-AFA61C2CFE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5752" y="8078155"/>
            <a:ext cx="962050" cy="962050"/>
          </a:xfrm>
          <a:custGeom>
            <a:avLst/>
            <a:gdLst>
              <a:gd name="T0" fmla="*/ 1357 w 1358"/>
              <a:gd name="T1" fmla="*/ 677 h 1357"/>
              <a:gd name="T2" fmla="*/ 1357 w 1358"/>
              <a:gd name="T3" fmla="*/ 677 h 1357"/>
              <a:gd name="T4" fmla="*/ 679 w 1358"/>
              <a:gd name="T5" fmla="*/ 1356 h 1357"/>
              <a:gd name="T6" fmla="*/ 679 w 1358"/>
              <a:gd name="T7" fmla="*/ 1356 h 1357"/>
              <a:gd name="T8" fmla="*/ 0 w 1358"/>
              <a:gd name="T9" fmla="*/ 677 h 1357"/>
              <a:gd name="T10" fmla="*/ 0 w 1358"/>
              <a:gd name="T11" fmla="*/ 677 h 1357"/>
              <a:gd name="T12" fmla="*/ 679 w 1358"/>
              <a:gd name="T13" fmla="*/ 0 h 1357"/>
              <a:gd name="T14" fmla="*/ 679 w 1358"/>
              <a:gd name="T15" fmla="*/ 0 h 1357"/>
              <a:gd name="T16" fmla="*/ 1357 w 1358"/>
              <a:gd name="T17" fmla="*/ 677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7">
                <a:moveTo>
                  <a:pt x="1357" y="677"/>
                </a:moveTo>
                <a:lnTo>
                  <a:pt x="1357" y="677"/>
                </a:lnTo>
                <a:cubicBezTo>
                  <a:pt x="1357" y="1052"/>
                  <a:pt x="1054" y="1356"/>
                  <a:pt x="679" y="1356"/>
                </a:cubicBezTo>
                <a:lnTo>
                  <a:pt x="679" y="1356"/>
                </a:lnTo>
                <a:cubicBezTo>
                  <a:pt x="304" y="1356"/>
                  <a:pt x="0" y="1052"/>
                  <a:pt x="0" y="677"/>
                </a:cubicBezTo>
                <a:lnTo>
                  <a:pt x="0" y="677"/>
                </a:lnTo>
                <a:cubicBezTo>
                  <a:pt x="0" y="303"/>
                  <a:pt x="304" y="0"/>
                  <a:pt x="679" y="0"/>
                </a:cubicBezTo>
                <a:lnTo>
                  <a:pt x="679" y="0"/>
                </a:lnTo>
                <a:cubicBezTo>
                  <a:pt x="1054" y="0"/>
                  <a:pt x="1357" y="303"/>
                  <a:pt x="1357" y="67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1">
            <a:extLst>
              <a:ext uri="{FF2B5EF4-FFF2-40B4-BE49-F238E27FC236}">
                <a16:creationId xmlns:a16="http://schemas.microsoft.com/office/drawing/2014/main" id="{67B7DC4A-4D6D-0140-BA66-BAF54DACC6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6784882" y="9505613"/>
            <a:ext cx="128064" cy="128066"/>
          </a:xfrm>
          <a:custGeom>
            <a:avLst/>
            <a:gdLst>
              <a:gd name="T0" fmla="*/ 180 w 181"/>
              <a:gd name="T1" fmla="*/ 90 h 181"/>
              <a:gd name="T2" fmla="*/ 180 w 181"/>
              <a:gd name="T3" fmla="*/ 90 h 181"/>
              <a:gd name="T4" fmla="*/ 90 w 181"/>
              <a:gd name="T5" fmla="*/ 180 h 181"/>
              <a:gd name="T6" fmla="*/ 90 w 181"/>
              <a:gd name="T7" fmla="*/ 180 h 181"/>
              <a:gd name="T8" fmla="*/ 0 w 181"/>
              <a:gd name="T9" fmla="*/ 90 h 181"/>
              <a:gd name="T10" fmla="*/ 0 w 181"/>
              <a:gd name="T11" fmla="*/ 90 h 181"/>
              <a:gd name="T12" fmla="*/ 90 w 181"/>
              <a:gd name="T13" fmla="*/ 0 h 181"/>
              <a:gd name="T14" fmla="*/ 90 w 181"/>
              <a:gd name="T15" fmla="*/ 0 h 181"/>
              <a:gd name="T16" fmla="*/ 180 w 181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1">
                <a:moveTo>
                  <a:pt x="180" y="90"/>
                </a:moveTo>
                <a:lnTo>
                  <a:pt x="180" y="90"/>
                </a:lnTo>
                <a:cubicBezTo>
                  <a:pt x="180" y="140"/>
                  <a:pt x="140" y="180"/>
                  <a:pt x="90" y="180"/>
                </a:cubicBezTo>
                <a:lnTo>
                  <a:pt x="90" y="180"/>
                </a:lnTo>
                <a:cubicBezTo>
                  <a:pt x="41" y="180"/>
                  <a:pt x="0" y="140"/>
                  <a:pt x="0" y="90"/>
                </a:cubicBezTo>
                <a:lnTo>
                  <a:pt x="0" y="90"/>
                </a:lnTo>
                <a:cubicBezTo>
                  <a:pt x="0" y="41"/>
                  <a:pt x="41" y="0"/>
                  <a:pt x="90" y="0"/>
                </a:cubicBezTo>
                <a:lnTo>
                  <a:pt x="90" y="0"/>
                </a:lnTo>
                <a:cubicBezTo>
                  <a:pt x="140" y="0"/>
                  <a:pt x="180" y="41"/>
                  <a:pt x="180" y="90"/>
                </a:cubicBez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Line 13">
            <a:extLst>
              <a:ext uri="{FF2B5EF4-FFF2-40B4-BE49-F238E27FC236}">
                <a16:creationId xmlns:a16="http://schemas.microsoft.com/office/drawing/2014/main" id="{D881D32D-BBBE-964D-8EF9-3BD40168C5EA}"/>
              </a:ext>
            </a:extLst>
          </p:cNvPr>
          <p:cNvSpPr>
            <a:spLocks noChangeShapeType="1"/>
          </p:cNvSpPr>
          <p:nvPr/>
        </p:nvSpPr>
        <p:spPr bwMode="auto">
          <a:xfrm>
            <a:off x="6870648" y="9575217"/>
            <a:ext cx="2743200" cy="0"/>
          </a:xfrm>
          <a:prstGeom prst="line">
            <a:avLst/>
          </a:prstGeom>
          <a:noFill/>
          <a:ln w="38100" cap="rnd">
            <a:solidFill>
              <a:schemeClr val="accent2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5">
            <a:extLst>
              <a:ext uri="{FF2B5EF4-FFF2-40B4-BE49-F238E27FC236}">
                <a16:creationId xmlns:a16="http://schemas.microsoft.com/office/drawing/2014/main" id="{CFBFC8B5-4C70-A549-8068-B260DE07124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3442" y="5704265"/>
            <a:ext cx="2886150" cy="3332816"/>
          </a:xfrm>
          <a:custGeom>
            <a:avLst/>
            <a:gdLst>
              <a:gd name="T0" fmla="*/ 4075 w 4076"/>
              <a:gd name="T1" fmla="*/ 3529 h 4707"/>
              <a:gd name="T2" fmla="*/ 4075 w 4076"/>
              <a:gd name="T3" fmla="*/ 1177 h 4707"/>
              <a:gd name="T4" fmla="*/ 2038 w 4076"/>
              <a:gd name="T5" fmla="*/ 0 h 4707"/>
              <a:gd name="T6" fmla="*/ 0 w 4076"/>
              <a:gd name="T7" fmla="*/ 1177 h 4707"/>
              <a:gd name="T8" fmla="*/ 0 w 4076"/>
              <a:gd name="T9" fmla="*/ 3529 h 4707"/>
              <a:gd name="T10" fmla="*/ 2038 w 4076"/>
              <a:gd name="T11" fmla="*/ 4706 h 4707"/>
              <a:gd name="T12" fmla="*/ 4075 w 4076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6" h="4707">
                <a:moveTo>
                  <a:pt x="4075" y="3529"/>
                </a:moveTo>
                <a:lnTo>
                  <a:pt x="4075" y="1177"/>
                </a:lnTo>
                <a:lnTo>
                  <a:pt x="2038" y="0"/>
                </a:lnTo>
                <a:lnTo>
                  <a:pt x="0" y="1177"/>
                </a:lnTo>
                <a:lnTo>
                  <a:pt x="0" y="3529"/>
                </a:lnTo>
                <a:lnTo>
                  <a:pt x="2038" y="4706"/>
                </a:lnTo>
                <a:lnTo>
                  <a:pt x="4075" y="3529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6">
            <a:extLst>
              <a:ext uri="{FF2B5EF4-FFF2-40B4-BE49-F238E27FC236}">
                <a16:creationId xmlns:a16="http://schemas.microsoft.com/office/drawing/2014/main" id="{D6B50542-0755-5E46-AE87-3FA587EE2B3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06263" y="5910418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70 h 1940"/>
              <a:gd name="T6" fmla="*/ 0 w 1940"/>
              <a:gd name="T7" fmla="*/ 970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70 h 1940"/>
              <a:gd name="T14" fmla="*/ 1939 w 1940"/>
              <a:gd name="T15" fmla="*/ 970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5"/>
                  <a:pt x="1939" y="970"/>
                </a:cubicBezTo>
                <a:lnTo>
                  <a:pt x="1939" y="970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7">
            <a:extLst>
              <a:ext uri="{FF2B5EF4-FFF2-40B4-BE49-F238E27FC236}">
                <a16:creationId xmlns:a16="http://schemas.microsoft.com/office/drawing/2014/main" id="{CEA1377A-721B-B140-8B8A-DA3C5606EB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2416" y="6119695"/>
            <a:ext cx="962050" cy="962050"/>
          </a:xfrm>
          <a:custGeom>
            <a:avLst/>
            <a:gdLst>
              <a:gd name="T0" fmla="*/ 1357 w 1358"/>
              <a:gd name="T1" fmla="*/ 679 h 1357"/>
              <a:gd name="T2" fmla="*/ 1357 w 1358"/>
              <a:gd name="T3" fmla="*/ 679 h 1357"/>
              <a:gd name="T4" fmla="*/ 678 w 1358"/>
              <a:gd name="T5" fmla="*/ 1356 h 1357"/>
              <a:gd name="T6" fmla="*/ 678 w 1358"/>
              <a:gd name="T7" fmla="*/ 1356 h 1357"/>
              <a:gd name="T8" fmla="*/ 0 w 1358"/>
              <a:gd name="T9" fmla="*/ 679 h 1357"/>
              <a:gd name="T10" fmla="*/ 0 w 1358"/>
              <a:gd name="T11" fmla="*/ 679 h 1357"/>
              <a:gd name="T12" fmla="*/ 678 w 1358"/>
              <a:gd name="T13" fmla="*/ 0 h 1357"/>
              <a:gd name="T14" fmla="*/ 678 w 1358"/>
              <a:gd name="T15" fmla="*/ 0 h 1357"/>
              <a:gd name="T16" fmla="*/ 1357 w 1358"/>
              <a:gd name="T17" fmla="*/ 679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8" h="1357">
                <a:moveTo>
                  <a:pt x="1357" y="679"/>
                </a:moveTo>
                <a:lnTo>
                  <a:pt x="1357" y="679"/>
                </a:lnTo>
                <a:cubicBezTo>
                  <a:pt x="1357" y="1053"/>
                  <a:pt x="1053" y="1356"/>
                  <a:pt x="678" y="1356"/>
                </a:cubicBezTo>
                <a:lnTo>
                  <a:pt x="678" y="1356"/>
                </a:lnTo>
                <a:cubicBezTo>
                  <a:pt x="304" y="1356"/>
                  <a:pt x="0" y="1053"/>
                  <a:pt x="0" y="679"/>
                </a:cubicBezTo>
                <a:lnTo>
                  <a:pt x="0" y="679"/>
                </a:lnTo>
                <a:cubicBezTo>
                  <a:pt x="0" y="304"/>
                  <a:pt x="304" y="0"/>
                  <a:pt x="678" y="0"/>
                </a:cubicBezTo>
                <a:lnTo>
                  <a:pt x="678" y="0"/>
                </a:lnTo>
                <a:cubicBezTo>
                  <a:pt x="1053" y="0"/>
                  <a:pt x="1357" y="304"/>
                  <a:pt x="1357" y="67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8">
            <a:extLst>
              <a:ext uri="{FF2B5EF4-FFF2-40B4-BE49-F238E27FC236}">
                <a16:creationId xmlns:a16="http://schemas.microsoft.com/office/drawing/2014/main" id="{F1A6D94A-EFC4-C44A-A895-78E70D7AA8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79003" y="7572143"/>
            <a:ext cx="128064" cy="128064"/>
          </a:xfrm>
          <a:custGeom>
            <a:avLst/>
            <a:gdLst>
              <a:gd name="T0" fmla="*/ 178 w 179"/>
              <a:gd name="T1" fmla="*/ 89 h 180"/>
              <a:gd name="T2" fmla="*/ 178 w 179"/>
              <a:gd name="T3" fmla="*/ 89 h 180"/>
              <a:gd name="T4" fmla="*/ 89 w 179"/>
              <a:gd name="T5" fmla="*/ 179 h 180"/>
              <a:gd name="T6" fmla="*/ 89 w 179"/>
              <a:gd name="T7" fmla="*/ 179 h 180"/>
              <a:gd name="T8" fmla="*/ 0 w 179"/>
              <a:gd name="T9" fmla="*/ 89 h 180"/>
              <a:gd name="T10" fmla="*/ 0 w 179"/>
              <a:gd name="T11" fmla="*/ 89 h 180"/>
              <a:gd name="T12" fmla="*/ 89 w 179"/>
              <a:gd name="T13" fmla="*/ 0 h 180"/>
              <a:gd name="T14" fmla="*/ 89 w 179"/>
              <a:gd name="T15" fmla="*/ 0 h 180"/>
              <a:gd name="T16" fmla="*/ 178 w 179"/>
              <a:gd name="T17" fmla="*/ 8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79" h="180">
                <a:moveTo>
                  <a:pt x="178" y="89"/>
                </a:moveTo>
                <a:lnTo>
                  <a:pt x="178" y="89"/>
                </a:lnTo>
                <a:cubicBezTo>
                  <a:pt x="178" y="139"/>
                  <a:pt x="138" y="179"/>
                  <a:pt x="89" y="179"/>
                </a:cubicBezTo>
                <a:lnTo>
                  <a:pt x="89" y="179"/>
                </a:lnTo>
                <a:cubicBezTo>
                  <a:pt x="39" y="179"/>
                  <a:pt x="0" y="139"/>
                  <a:pt x="0" y="89"/>
                </a:cubicBezTo>
                <a:lnTo>
                  <a:pt x="0" y="89"/>
                </a:lnTo>
                <a:cubicBezTo>
                  <a:pt x="0" y="39"/>
                  <a:pt x="39" y="0"/>
                  <a:pt x="89" y="0"/>
                </a:cubicBezTo>
                <a:lnTo>
                  <a:pt x="89" y="0"/>
                </a:lnTo>
                <a:cubicBezTo>
                  <a:pt x="138" y="0"/>
                  <a:pt x="178" y="39"/>
                  <a:pt x="178" y="89"/>
                </a:cubicBez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Line 20">
            <a:extLst>
              <a:ext uri="{FF2B5EF4-FFF2-40B4-BE49-F238E27FC236}">
                <a16:creationId xmlns:a16="http://schemas.microsoft.com/office/drawing/2014/main" id="{7EB7A8D2-2071-2742-9D5A-A1544D262F77}"/>
              </a:ext>
            </a:extLst>
          </p:cNvPr>
          <p:cNvSpPr>
            <a:spLocks noChangeShapeType="1"/>
          </p:cNvSpPr>
          <p:nvPr/>
        </p:nvSpPr>
        <p:spPr bwMode="auto">
          <a:xfrm>
            <a:off x="8564769" y="7641747"/>
            <a:ext cx="2743200" cy="0"/>
          </a:xfrm>
          <a:prstGeom prst="line">
            <a:avLst/>
          </a:prstGeom>
          <a:noFill/>
          <a:ln w="38100" cap="rnd">
            <a:solidFill>
              <a:schemeClr val="accent3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2">
            <a:extLst>
              <a:ext uri="{FF2B5EF4-FFF2-40B4-BE49-F238E27FC236}">
                <a16:creationId xmlns:a16="http://schemas.microsoft.com/office/drawing/2014/main" id="{83FE6B12-0C72-DE4A-9D13-3EEF5F8A42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80106" y="3745806"/>
            <a:ext cx="2886150" cy="3332819"/>
          </a:xfrm>
          <a:custGeom>
            <a:avLst/>
            <a:gdLst>
              <a:gd name="T0" fmla="*/ 4075 w 4076"/>
              <a:gd name="T1" fmla="*/ 3530 h 4707"/>
              <a:gd name="T2" fmla="*/ 4075 w 4076"/>
              <a:gd name="T3" fmla="*/ 1177 h 4707"/>
              <a:gd name="T4" fmla="*/ 2037 w 4076"/>
              <a:gd name="T5" fmla="*/ 0 h 4707"/>
              <a:gd name="T6" fmla="*/ 0 w 4076"/>
              <a:gd name="T7" fmla="*/ 1177 h 4707"/>
              <a:gd name="T8" fmla="*/ 0 w 4076"/>
              <a:gd name="T9" fmla="*/ 3530 h 4707"/>
              <a:gd name="T10" fmla="*/ 2037 w 4076"/>
              <a:gd name="T11" fmla="*/ 4706 h 4707"/>
              <a:gd name="T12" fmla="*/ 4075 w 4076"/>
              <a:gd name="T13" fmla="*/ 3530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6" h="4707">
                <a:moveTo>
                  <a:pt x="4075" y="3530"/>
                </a:moveTo>
                <a:lnTo>
                  <a:pt x="4075" y="1177"/>
                </a:lnTo>
                <a:lnTo>
                  <a:pt x="2037" y="0"/>
                </a:lnTo>
                <a:lnTo>
                  <a:pt x="0" y="1177"/>
                </a:lnTo>
                <a:lnTo>
                  <a:pt x="0" y="3530"/>
                </a:lnTo>
                <a:lnTo>
                  <a:pt x="2037" y="4706"/>
                </a:lnTo>
                <a:lnTo>
                  <a:pt x="4075" y="353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23">
            <a:extLst>
              <a:ext uri="{FF2B5EF4-FFF2-40B4-BE49-F238E27FC236}">
                <a16:creationId xmlns:a16="http://schemas.microsoft.com/office/drawing/2014/main" id="{568C43D4-458E-D148-AFA0-6A5C6119AD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192928" y="3951958"/>
            <a:ext cx="1374358" cy="1374358"/>
          </a:xfrm>
          <a:custGeom>
            <a:avLst/>
            <a:gdLst>
              <a:gd name="T0" fmla="*/ 969 w 1939"/>
              <a:gd name="T1" fmla="*/ 0 h 1940"/>
              <a:gd name="T2" fmla="*/ 969 w 1939"/>
              <a:gd name="T3" fmla="*/ 0 h 1940"/>
              <a:gd name="T4" fmla="*/ 0 w 1939"/>
              <a:gd name="T5" fmla="*/ 970 h 1940"/>
              <a:gd name="T6" fmla="*/ 0 w 1939"/>
              <a:gd name="T7" fmla="*/ 970 h 1940"/>
              <a:gd name="T8" fmla="*/ 969 w 1939"/>
              <a:gd name="T9" fmla="*/ 1939 h 1940"/>
              <a:gd name="T10" fmla="*/ 969 w 1939"/>
              <a:gd name="T11" fmla="*/ 1939 h 1940"/>
              <a:gd name="T12" fmla="*/ 1938 w 1939"/>
              <a:gd name="T13" fmla="*/ 970 h 1940"/>
              <a:gd name="T14" fmla="*/ 1938 w 1939"/>
              <a:gd name="T15" fmla="*/ 970 h 1940"/>
              <a:gd name="T16" fmla="*/ 969 w 1939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39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70"/>
                </a:cubicBezTo>
                <a:lnTo>
                  <a:pt x="0" y="970"/>
                </a:lnTo>
                <a:cubicBezTo>
                  <a:pt x="0" y="1505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8" y="1505"/>
                  <a:pt x="1938" y="970"/>
                </a:cubicBezTo>
                <a:lnTo>
                  <a:pt x="1938" y="970"/>
                </a:lnTo>
                <a:cubicBezTo>
                  <a:pt x="1938" y="434"/>
                  <a:pt x="1505" y="0"/>
                  <a:pt x="969" y="0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4">
            <a:extLst>
              <a:ext uri="{FF2B5EF4-FFF2-40B4-BE49-F238E27FC236}">
                <a16:creationId xmlns:a16="http://schemas.microsoft.com/office/drawing/2014/main" id="{4302DB29-7264-E446-9CD9-BE8CA77EEE2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399081" y="4161236"/>
            <a:ext cx="962050" cy="962050"/>
          </a:xfrm>
          <a:custGeom>
            <a:avLst/>
            <a:gdLst>
              <a:gd name="T0" fmla="*/ 1356 w 1357"/>
              <a:gd name="T1" fmla="*/ 679 h 1358"/>
              <a:gd name="T2" fmla="*/ 1356 w 1357"/>
              <a:gd name="T3" fmla="*/ 679 h 1358"/>
              <a:gd name="T4" fmla="*/ 678 w 1357"/>
              <a:gd name="T5" fmla="*/ 1357 h 1358"/>
              <a:gd name="T6" fmla="*/ 678 w 1357"/>
              <a:gd name="T7" fmla="*/ 1357 h 1358"/>
              <a:gd name="T8" fmla="*/ 0 w 1357"/>
              <a:gd name="T9" fmla="*/ 679 h 1358"/>
              <a:gd name="T10" fmla="*/ 0 w 1357"/>
              <a:gd name="T11" fmla="*/ 679 h 1358"/>
              <a:gd name="T12" fmla="*/ 678 w 1357"/>
              <a:gd name="T13" fmla="*/ 0 h 1358"/>
              <a:gd name="T14" fmla="*/ 678 w 1357"/>
              <a:gd name="T15" fmla="*/ 0 h 1358"/>
              <a:gd name="T16" fmla="*/ 1356 w 1357"/>
              <a:gd name="T17" fmla="*/ 679 h 13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7" h="1358">
                <a:moveTo>
                  <a:pt x="1356" y="679"/>
                </a:moveTo>
                <a:lnTo>
                  <a:pt x="1356" y="679"/>
                </a:lnTo>
                <a:cubicBezTo>
                  <a:pt x="1356" y="1053"/>
                  <a:pt x="1053" y="1357"/>
                  <a:pt x="678" y="1357"/>
                </a:cubicBezTo>
                <a:lnTo>
                  <a:pt x="678" y="1357"/>
                </a:lnTo>
                <a:cubicBezTo>
                  <a:pt x="303" y="1357"/>
                  <a:pt x="0" y="1053"/>
                  <a:pt x="0" y="679"/>
                </a:cubicBezTo>
                <a:lnTo>
                  <a:pt x="0" y="679"/>
                </a:lnTo>
                <a:cubicBezTo>
                  <a:pt x="0" y="304"/>
                  <a:pt x="303" y="0"/>
                  <a:pt x="678" y="0"/>
                </a:cubicBezTo>
                <a:lnTo>
                  <a:pt x="678" y="0"/>
                </a:lnTo>
                <a:cubicBezTo>
                  <a:pt x="1053" y="0"/>
                  <a:pt x="1356" y="304"/>
                  <a:pt x="1356" y="679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7" name="Freeform 25">
            <a:extLst>
              <a:ext uri="{FF2B5EF4-FFF2-40B4-BE49-F238E27FC236}">
                <a16:creationId xmlns:a16="http://schemas.microsoft.com/office/drawing/2014/main" id="{4AEE7F86-982B-DC4A-8464-A498D4C4EA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435" y="5579324"/>
            <a:ext cx="128064" cy="128064"/>
          </a:xfrm>
          <a:custGeom>
            <a:avLst/>
            <a:gdLst>
              <a:gd name="T0" fmla="*/ 180 w 181"/>
              <a:gd name="T1" fmla="*/ 89 h 180"/>
              <a:gd name="T2" fmla="*/ 180 w 181"/>
              <a:gd name="T3" fmla="*/ 89 h 180"/>
              <a:gd name="T4" fmla="*/ 90 w 181"/>
              <a:gd name="T5" fmla="*/ 179 h 180"/>
              <a:gd name="T6" fmla="*/ 90 w 181"/>
              <a:gd name="T7" fmla="*/ 179 h 180"/>
              <a:gd name="T8" fmla="*/ 0 w 181"/>
              <a:gd name="T9" fmla="*/ 89 h 180"/>
              <a:gd name="T10" fmla="*/ 0 w 181"/>
              <a:gd name="T11" fmla="*/ 89 h 180"/>
              <a:gd name="T12" fmla="*/ 90 w 181"/>
              <a:gd name="T13" fmla="*/ 0 h 180"/>
              <a:gd name="T14" fmla="*/ 90 w 181"/>
              <a:gd name="T15" fmla="*/ 0 h 180"/>
              <a:gd name="T16" fmla="*/ 180 w 181"/>
              <a:gd name="T17" fmla="*/ 89 h 1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1" h="180">
                <a:moveTo>
                  <a:pt x="180" y="89"/>
                </a:moveTo>
                <a:lnTo>
                  <a:pt x="180" y="89"/>
                </a:lnTo>
                <a:cubicBezTo>
                  <a:pt x="180" y="139"/>
                  <a:pt x="139" y="179"/>
                  <a:pt x="90" y="179"/>
                </a:cubicBezTo>
                <a:lnTo>
                  <a:pt x="90" y="179"/>
                </a:lnTo>
                <a:cubicBezTo>
                  <a:pt x="40" y="179"/>
                  <a:pt x="0" y="139"/>
                  <a:pt x="0" y="89"/>
                </a:cubicBezTo>
                <a:lnTo>
                  <a:pt x="0" y="89"/>
                </a:lnTo>
                <a:cubicBezTo>
                  <a:pt x="0" y="40"/>
                  <a:pt x="40" y="0"/>
                  <a:pt x="90" y="0"/>
                </a:cubicBezTo>
                <a:lnTo>
                  <a:pt x="90" y="0"/>
                </a:lnTo>
                <a:cubicBezTo>
                  <a:pt x="139" y="0"/>
                  <a:pt x="180" y="40"/>
                  <a:pt x="180" y="89"/>
                </a:cubicBez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Line 27">
            <a:extLst>
              <a:ext uri="{FF2B5EF4-FFF2-40B4-BE49-F238E27FC236}">
                <a16:creationId xmlns:a16="http://schemas.microsoft.com/office/drawing/2014/main" id="{BF4F3AFF-D857-7645-888D-42D5EFB4F284}"/>
              </a:ext>
            </a:extLst>
          </p:cNvPr>
          <p:cNvSpPr>
            <a:spLocks noChangeShapeType="1"/>
          </p:cNvSpPr>
          <p:nvPr/>
        </p:nvSpPr>
        <p:spPr bwMode="auto">
          <a:xfrm>
            <a:off x="10373199" y="5641795"/>
            <a:ext cx="2743200" cy="0"/>
          </a:xfrm>
          <a:prstGeom prst="line">
            <a:avLst/>
          </a:prstGeom>
          <a:noFill/>
          <a:ln w="38100" cap="rnd">
            <a:solidFill>
              <a:schemeClr val="accent4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29">
            <a:extLst>
              <a:ext uri="{FF2B5EF4-FFF2-40B4-BE49-F238E27FC236}">
                <a16:creationId xmlns:a16="http://schemas.microsoft.com/office/drawing/2014/main" id="{3FC3A28D-5CEB-3444-87DB-7FB2B39BBB6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666772" y="1790469"/>
            <a:ext cx="2889274" cy="3332819"/>
          </a:xfrm>
          <a:custGeom>
            <a:avLst/>
            <a:gdLst>
              <a:gd name="T0" fmla="*/ 4076 w 4077"/>
              <a:gd name="T1" fmla="*/ 3529 h 4707"/>
              <a:gd name="T2" fmla="*/ 4076 w 4077"/>
              <a:gd name="T3" fmla="*/ 1176 h 4707"/>
              <a:gd name="T4" fmla="*/ 2038 w 4077"/>
              <a:gd name="T5" fmla="*/ 0 h 4707"/>
              <a:gd name="T6" fmla="*/ 0 w 4077"/>
              <a:gd name="T7" fmla="*/ 1176 h 4707"/>
              <a:gd name="T8" fmla="*/ 0 w 4077"/>
              <a:gd name="T9" fmla="*/ 3529 h 4707"/>
              <a:gd name="T10" fmla="*/ 2038 w 4077"/>
              <a:gd name="T11" fmla="*/ 4706 h 4707"/>
              <a:gd name="T12" fmla="*/ 4076 w 4077"/>
              <a:gd name="T13" fmla="*/ 3529 h 47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077" h="4707">
                <a:moveTo>
                  <a:pt x="4076" y="3529"/>
                </a:moveTo>
                <a:lnTo>
                  <a:pt x="4076" y="1176"/>
                </a:lnTo>
                <a:lnTo>
                  <a:pt x="2038" y="0"/>
                </a:lnTo>
                <a:lnTo>
                  <a:pt x="0" y="1176"/>
                </a:lnTo>
                <a:lnTo>
                  <a:pt x="0" y="3529"/>
                </a:lnTo>
                <a:lnTo>
                  <a:pt x="2038" y="4706"/>
                </a:lnTo>
                <a:lnTo>
                  <a:pt x="4076" y="3529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30">
            <a:extLst>
              <a:ext uri="{FF2B5EF4-FFF2-40B4-BE49-F238E27FC236}">
                <a16:creationId xmlns:a16="http://schemas.microsoft.com/office/drawing/2014/main" id="{F0AB3C7B-2AD7-9743-B845-D414698B9E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8979593" y="1993499"/>
            <a:ext cx="1374358" cy="1374358"/>
          </a:xfrm>
          <a:custGeom>
            <a:avLst/>
            <a:gdLst>
              <a:gd name="T0" fmla="*/ 969 w 1940"/>
              <a:gd name="T1" fmla="*/ 0 h 1940"/>
              <a:gd name="T2" fmla="*/ 969 w 1940"/>
              <a:gd name="T3" fmla="*/ 0 h 1940"/>
              <a:gd name="T4" fmla="*/ 0 w 1940"/>
              <a:gd name="T5" fmla="*/ 969 h 1940"/>
              <a:gd name="T6" fmla="*/ 0 w 1940"/>
              <a:gd name="T7" fmla="*/ 969 h 1940"/>
              <a:gd name="T8" fmla="*/ 969 w 1940"/>
              <a:gd name="T9" fmla="*/ 1939 h 1940"/>
              <a:gd name="T10" fmla="*/ 969 w 1940"/>
              <a:gd name="T11" fmla="*/ 1939 h 1940"/>
              <a:gd name="T12" fmla="*/ 1939 w 1940"/>
              <a:gd name="T13" fmla="*/ 969 h 1940"/>
              <a:gd name="T14" fmla="*/ 1939 w 1940"/>
              <a:gd name="T15" fmla="*/ 969 h 1940"/>
              <a:gd name="T16" fmla="*/ 969 w 1940"/>
              <a:gd name="T17" fmla="*/ 0 h 19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940" h="1940">
                <a:moveTo>
                  <a:pt x="969" y="0"/>
                </a:moveTo>
                <a:lnTo>
                  <a:pt x="969" y="0"/>
                </a:lnTo>
                <a:cubicBezTo>
                  <a:pt x="434" y="0"/>
                  <a:pt x="0" y="434"/>
                  <a:pt x="0" y="969"/>
                </a:cubicBezTo>
                <a:lnTo>
                  <a:pt x="0" y="969"/>
                </a:lnTo>
                <a:cubicBezTo>
                  <a:pt x="0" y="1504"/>
                  <a:pt x="434" y="1939"/>
                  <a:pt x="969" y="1939"/>
                </a:cubicBezTo>
                <a:lnTo>
                  <a:pt x="969" y="1939"/>
                </a:lnTo>
                <a:cubicBezTo>
                  <a:pt x="1505" y="1939"/>
                  <a:pt x="1939" y="1504"/>
                  <a:pt x="1939" y="969"/>
                </a:cubicBezTo>
                <a:lnTo>
                  <a:pt x="1939" y="969"/>
                </a:lnTo>
                <a:cubicBezTo>
                  <a:pt x="1939" y="434"/>
                  <a:pt x="1505" y="0"/>
                  <a:pt x="969" y="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31">
            <a:extLst>
              <a:ext uri="{FF2B5EF4-FFF2-40B4-BE49-F238E27FC236}">
                <a16:creationId xmlns:a16="http://schemas.microsoft.com/office/drawing/2014/main" id="{1D9FCA3E-C0A7-DD41-AC0D-6BF4C92299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85746" y="2202776"/>
            <a:ext cx="962050" cy="962050"/>
          </a:xfrm>
          <a:custGeom>
            <a:avLst/>
            <a:gdLst>
              <a:gd name="T0" fmla="*/ 1356 w 1357"/>
              <a:gd name="T1" fmla="*/ 677 h 1357"/>
              <a:gd name="T2" fmla="*/ 1356 w 1357"/>
              <a:gd name="T3" fmla="*/ 677 h 1357"/>
              <a:gd name="T4" fmla="*/ 677 w 1357"/>
              <a:gd name="T5" fmla="*/ 1356 h 1357"/>
              <a:gd name="T6" fmla="*/ 677 w 1357"/>
              <a:gd name="T7" fmla="*/ 1356 h 1357"/>
              <a:gd name="T8" fmla="*/ 0 w 1357"/>
              <a:gd name="T9" fmla="*/ 677 h 1357"/>
              <a:gd name="T10" fmla="*/ 0 w 1357"/>
              <a:gd name="T11" fmla="*/ 677 h 1357"/>
              <a:gd name="T12" fmla="*/ 677 w 1357"/>
              <a:gd name="T13" fmla="*/ 0 h 1357"/>
              <a:gd name="T14" fmla="*/ 677 w 1357"/>
              <a:gd name="T15" fmla="*/ 0 h 1357"/>
              <a:gd name="T16" fmla="*/ 1356 w 1357"/>
              <a:gd name="T17" fmla="*/ 677 h 135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357" h="1357">
                <a:moveTo>
                  <a:pt x="1356" y="677"/>
                </a:moveTo>
                <a:lnTo>
                  <a:pt x="1356" y="677"/>
                </a:lnTo>
                <a:cubicBezTo>
                  <a:pt x="1356" y="1052"/>
                  <a:pt x="1052" y="1356"/>
                  <a:pt x="677" y="1356"/>
                </a:cubicBezTo>
                <a:lnTo>
                  <a:pt x="677" y="1356"/>
                </a:lnTo>
                <a:cubicBezTo>
                  <a:pt x="303" y="1356"/>
                  <a:pt x="0" y="1052"/>
                  <a:pt x="0" y="677"/>
                </a:cubicBezTo>
                <a:lnTo>
                  <a:pt x="0" y="677"/>
                </a:lnTo>
                <a:cubicBezTo>
                  <a:pt x="0" y="303"/>
                  <a:pt x="303" y="0"/>
                  <a:pt x="677" y="0"/>
                </a:cubicBezTo>
                <a:lnTo>
                  <a:pt x="677" y="0"/>
                </a:lnTo>
                <a:cubicBezTo>
                  <a:pt x="1052" y="0"/>
                  <a:pt x="1356" y="303"/>
                  <a:pt x="1356" y="677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4" name="Freeform 32">
            <a:extLst>
              <a:ext uri="{FF2B5EF4-FFF2-40B4-BE49-F238E27FC236}">
                <a16:creationId xmlns:a16="http://schemas.microsoft.com/office/drawing/2014/main" id="{5BAC4828-C682-E64C-ACD0-CC53FD3570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76499" y="3583380"/>
            <a:ext cx="128064" cy="128066"/>
          </a:xfrm>
          <a:custGeom>
            <a:avLst/>
            <a:gdLst>
              <a:gd name="T0" fmla="*/ 179 w 180"/>
              <a:gd name="T1" fmla="*/ 90 h 181"/>
              <a:gd name="T2" fmla="*/ 179 w 180"/>
              <a:gd name="T3" fmla="*/ 90 h 181"/>
              <a:gd name="T4" fmla="*/ 90 w 180"/>
              <a:gd name="T5" fmla="*/ 180 h 181"/>
              <a:gd name="T6" fmla="*/ 90 w 180"/>
              <a:gd name="T7" fmla="*/ 180 h 181"/>
              <a:gd name="T8" fmla="*/ 0 w 180"/>
              <a:gd name="T9" fmla="*/ 90 h 181"/>
              <a:gd name="T10" fmla="*/ 0 w 180"/>
              <a:gd name="T11" fmla="*/ 90 h 181"/>
              <a:gd name="T12" fmla="*/ 90 w 180"/>
              <a:gd name="T13" fmla="*/ 0 h 181"/>
              <a:gd name="T14" fmla="*/ 90 w 180"/>
              <a:gd name="T15" fmla="*/ 0 h 181"/>
              <a:gd name="T16" fmla="*/ 179 w 180"/>
              <a:gd name="T17" fmla="*/ 90 h 18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180" h="181">
                <a:moveTo>
                  <a:pt x="179" y="90"/>
                </a:moveTo>
                <a:lnTo>
                  <a:pt x="179" y="90"/>
                </a:lnTo>
                <a:cubicBezTo>
                  <a:pt x="179" y="140"/>
                  <a:pt x="139" y="180"/>
                  <a:pt x="90" y="180"/>
                </a:cubicBezTo>
                <a:lnTo>
                  <a:pt x="90" y="180"/>
                </a:lnTo>
                <a:cubicBezTo>
                  <a:pt x="40" y="180"/>
                  <a:pt x="0" y="140"/>
                  <a:pt x="0" y="90"/>
                </a:cubicBezTo>
                <a:lnTo>
                  <a:pt x="0" y="90"/>
                </a:lnTo>
                <a:cubicBezTo>
                  <a:pt x="0" y="41"/>
                  <a:pt x="40" y="0"/>
                  <a:pt x="90" y="0"/>
                </a:cubicBezTo>
                <a:lnTo>
                  <a:pt x="90" y="0"/>
                </a:lnTo>
                <a:cubicBezTo>
                  <a:pt x="139" y="0"/>
                  <a:pt x="179" y="41"/>
                  <a:pt x="179" y="90"/>
                </a:cubicBezTo>
              </a:path>
            </a:pathLst>
          </a:custGeom>
          <a:solidFill>
            <a:schemeClr val="accent5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6" name="Line 34">
            <a:extLst>
              <a:ext uri="{FF2B5EF4-FFF2-40B4-BE49-F238E27FC236}">
                <a16:creationId xmlns:a16="http://schemas.microsoft.com/office/drawing/2014/main" id="{47680DE7-63D6-F34C-8E2C-3E4050AAD13E}"/>
              </a:ext>
            </a:extLst>
          </p:cNvPr>
          <p:cNvSpPr>
            <a:spLocks noChangeShapeType="1"/>
          </p:cNvSpPr>
          <p:nvPr/>
        </p:nvSpPr>
        <p:spPr bwMode="auto">
          <a:xfrm>
            <a:off x="12165387" y="3641843"/>
            <a:ext cx="2743200" cy="0"/>
          </a:xfrm>
          <a:prstGeom prst="line">
            <a:avLst/>
          </a:prstGeom>
          <a:noFill/>
          <a:ln w="38100" cap="rnd">
            <a:solidFill>
              <a:schemeClr val="accent5">
                <a:lumMod val="7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09DA6FD8-2794-B548-9FB4-FD6F3D7868E1}"/>
              </a:ext>
            </a:extLst>
          </p:cNvPr>
          <p:cNvSpPr txBox="1"/>
          <p:nvPr/>
        </p:nvSpPr>
        <p:spPr>
          <a:xfrm>
            <a:off x="2269578" y="10222128"/>
            <a:ext cx="478016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A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434F5BC-F1BE-5A4C-B40E-A6B0CDCB4D6F}"/>
              </a:ext>
            </a:extLst>
          </p:cNvPr>
          <p:cNvSpPr txBox="1"/>
          <p:nvPr/>
        </p:nvSpPr>
        <p:spPr>
          <a:xfrm>
            <a:off x="4082196" y="8263667"/>
            <a:ext cx="449161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B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E11A054-9033-9847-94D0-790167919703}"/>
              </a:ext>
            </a:extLst>
          </p:cNvPr>
          <p:cNvSpPr txBox="1"/>
          <p:nvPr/>
        </p:nvSpPr>
        <p:spPr>
          <a:xfrm>
            <a:off x="5840087" y="6305208"/>
            <a:ext cx="50045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C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144AE6D5-BC9D-3445-9B0A-02B81C5674A7}"/>
              </a:ext>
            </a:extLst>
          </p:cNvPr>
          <p:cNvSpPr txBox="1"/>
          <p:nvPr/>
        </p:nvSpPr>
        <p:spPr>
          <a:xfrm>
            <a:off x="7637173" y="4346748"/>
            <a:ext cx="479618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C92267-0E6C-584D-9C49-3B442AEB1BD9}"/>
              </a:ext>
            </a:extLst>
          </p:cNvPr>
          <p:cNvSpPr txBox="1"/>
          <p:nvPr/>
        </p:nvSpPr>
        <p:spPr>
          <a:xfrm>
            <a:off x="9465433" y="2388289"/>
            <a:ext cx="402674" cy="584775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32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E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C74C85D6-E8C9-7549-BF5E-F8EF560A05C2}"/>
              </a:ext>
            </a:extLst>
          </p:cNvPr>
          <p:cNvSpPr txBox="1"/>
          <p:nvPr/>
        </p:nvSpPr>
        <p:spPr>
          <a:xfrm>
            <a:off x="3401934" y="10327432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91EB0C0E-AE0A-4B47-84B6-C0962633B309}"/>
              </a:ext>
            </a:extLst>
          </p:cNvPr>
          <p:cNvSpPr txBox="1"/>
          <p:nvPr/>
        </p:nvSpPr>
        <p:spPr>
          <a:xfrm>
            <a:off x="3290525" y="10966724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A855913-E399-A44B-8CCF-47F6B8EA6341}"/>
              </a:ext>
            </a:extLst>
          </p:cNvPr>
          <p:cNvSpPr txBox="1"/>
          <p:nvPr/>
        </p:nvSpPr>
        <p:spPr>
          <a:xfrm>
            <a:off x="5183301" y="8367250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B241B6D-DE09-A147-8A0F-9FF1670C8114}"/>
              </a:ext>
            </a:extLst>
          </p:cNvPr>
          <p:cNvSpPr txBox="1"/>
          <p:nvPr/>
        </p:nvSpPr>
        <p:spPr>
          <a:xfrm>
            <a:off x="4950063" y="9006542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50F175BF-CC10-B64E-A85B-99E659FEFB88}"/>
              </a:ext>
            </a:extLst>
          </p:cNvPr>
          <p:cNvSpPr txBox="1"/>
          <p:nvPr/>
        </p:nvSpPr>
        <p:spPr>
          <a:xfrm>
            <a:off x="6975265" y="6410513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F8DF5046-E4C3-584D-89F0-B438A2FB0A4E}"/>
              </a:ext>
            </a:extLst>
          </p:cNvPr>
          <p:cNvSpPr txBox="1"/>
          <p:nvPr/>
        </p:nvSpPr>
        <p:spPr>
          <a:xfrm>
            <a:off x="6727601" y="7049805"/>
            <a:ext cx="162095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358FA132-FAA9-E243-B897-F2AD6E69B010}"/>
              </a:ext>
            </a:extLst>
          </p:cNvPr>
          <p:cNvSpPr txBox="1"/>
          <p:nvPr/>
        </p:nvSpPr>
        <p:spPr>
          <a:xfrm>
            <a:off x="8730971" y="4452056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C28B8216-39E6-E94F-9203-ECCB06F56ADC}"/>
              </a:ext>
            </a:extLst>
          </p:cNvPr>
          <p:cNvSpPr txBox="1"/>
          <p:nvPr/>
        </p:nvSpPr>
        <p:spPr>
          <a:xfrm>
            <a:off x="8447239" y="5091347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201F64BE-1AEE-CE4C-AD89-B7B9D9C72298}"/>
              </a:ext>
            </a:extLst>
          </p:cNvPr>
          <p:cNvSpPr txBox="1"/>
          <p:nvPr/>
        </p:nvSpPr>
        <p:spPr>
          <a:xfrm>
            <a:off x="10548593" y="2496116"/>
            <a:ext cx="1125628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60" name="TextBox 59">
            <a:extLst>
              <a:ext uri="{FF2B5EF4-FFF2-40B4-BE49-F238E27FC236}">
                <a16:creationId xmlns:a16="http://schemas.microsoft.com/office/drawing/2014/main" id="{5E49668B-AA4F-E34C-BFEB-5B151B5A9A2A}"/>
              </a:ext>
            </a:extLst>
          </p:cNvPr>
          <p:cNvSpPr txBox="1"/>
          <p:nvPr/>
        </p:nvSpPr>
        <p:spPr>
          <a:xfrm>
            <a:off x="10274481" y="3135408"/>
            <a:ext cx="1673855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5AD75DC5-0B97-E043-A872-5DA99131F6FC}"/>
              </a:ext>
            </a:extLst>
          </p:cNvPr>
          <p:cNvGrpSpPr/>
          <p:nvPr/>
        </p:nvGrpSpPr>
        <p:grpSpPr>
          <a:xfrm>
            <a:off x="8116791" y="10915578"/>
            <a:ext cx="7715729" cy="1742250"/>
            <a:chOff x="14828988" y="10991778"/>
            <a:chExt cx="7715729" cy="1742250"/>
          </a:xfrm>
        </p:grpSpPr>
        <p:sp>
          <p:nvSpPr>
            <p:cNvPr id="61" name="TextBox 60">
              <a:extLst>
                <a:ext uri="{FF2B5EF4-FFF2-40B4-BE49-F238E27FC236}">
                  <a16:creationId xmlns:a16="http://schemas.microsoft.com/office/drawing/2014/main" id="{A3ED1DC8-4F09-1941-9EB4-A9AE2CB08E56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2" name="Subtitle 2">
              <a:extLst>
                <a:ext uri="{FF2B5EF4-FFF2-40B4-BE49-F238E27FC236}">
                  <a16:creationId xmlns:a16="http://schemas.microsoft.com/office/drawing/2014/main" id="{16259315-3DB4-4246-8478-B084F6CAFBCA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58" name="Group 57">
            <a:extLst>
              <a:ext uri="{FF2B5EF4-FFF2-40B4-BE49-F238E27FC236}">
                <a16:creationId xmlns:a16="http://schemas.microsoft.com/office/drawing/2014/main" id="{F9C164B8-E8B5-0D43-9BDD-20BE7F1F2B6C}"/>
              </a:ext>
            </a:extLst>
          </p:cNvPr>
          <p:cNvGrpSpPr/>
          <p:nvPr/>
        </p:nvGrpSpPr>
        <p:grpSpPr>
          <a:xfrm>
            <a:off x="9868069" y="8944211"/>
            <a:ext cx="7715729" cy="1742250"/>
            <a:chOff x="14828988" y="10991778"/>
            <a:chExt cx="7715729" cy="1742250"/>
          </a:xfrm>
        </p:grpSpPr>
        <p:sp>
          <p:nvSpPr>
            <p:cNvPr id="63" name="TextBox 62">
              <a:extLst>
                <a:ext uri="{FF2B5EF4-FFF2-40B4-BE49-F238E27FC236}">
                  <a16:creationId xmlns:a16="http://schemas.microsoft.com/office/drawing/2014/main" id="{E76D91ED-6B2E-0741-8999-0E1663A3B318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64" name="Subtitle 2">
              <a:extLst>
                <a:ext uri="{FF2B5EF4-FFF2-40B4-BE49-F238E27FC236}">
                  <a16:creationId xmlns:a16="http://schemas.microsoft.com/office/drawing/2014/main" id="{E39582D5-33E0-5C45-BE98-7AE844EECBFB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7456786-6D5E-874F-A8EC-31CA18B4541E}"/>
              </a:ext>
            </a:extLst>
          </p:cNvPr>
          <p:cNvGrpSpPr/>
          <p:nvPr/>
        </p:nvGrpSpPr>
        <p:grpSpPr>
          <a:xfrm>
            <a:off x="11619347" y="6972845"/>
            <a:ext cx="7715729" cy="1742250"/>
            <a:chOff x="14828988" y="10991778"/>
            <a:chExt cx="7715729" cy="1742250"/>
          </a:xfrm>
        </p:grpSpPr>
        <p:sp>
          <p:nvSpPr>
            <p:cNvPr id="70" name="TextBox 69">
              <a:extLst>
                <a:ext uri="{FF2B5EF4-FFF2-40B4-BE49-F238E27FC236}">
                  <a16:creationId xmlns:a16="http://schemas.microsoft.com/office/drawing/2014/main" id="{848ADA47-3C6E-FD4B-80D2-CDFC4EBAE10C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73" name="Subtitle 2">
              <a:extLst>
                <a:ext uri="{FF2B5EF4-FFF2-40B4-BE49-F238E27FC236}">
                  <a16:creationId xmlns:a16="http://schemas.microsoft.com/office/drawing/2014/main" id="{F092C666-A1A0-7B43-90B8-5FF7A143A260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76" name="Group 75">
            <a:extLst>
              <a:ext uri="{FF2B5EF4-FFF2-40B4-BE49-F238E27FC236}">
                <a16:creationId xmlns:a16="http://schemas.microsoft.com/office/drawing/2014/main" id="{A4A1C344-95B6-EA40-BFC3-E53DDAC305F1}"/>
              </a:ext>
            </a:extLst>
          </p:cNvPr>
          <p:cNvGrpSpPr/>
          <p:nvPr/>
        </p:nvGrpSpPr>
        <p:grpSpPr>
          <a:xfrm>
            <a:off x="13370625" y="5001479"/>
            <a:ext cx="7715729" cy="1742250"/>
            <a:chOff x="14828988" y="10991778"/>
            <a:chExt cx="7715729" cy="1742250"/>
          </a:xfrm>
        </p:grpSpPr>
        <p:sp>
          <p:nvSpPr>
            <p:cNvPr id="77" name="TextBox 76">
              <a:extLst>
                <a:ext uri="{FF2B5EF4-FFF2-40B4-BE49-F238E27FC236}">
                  <a16:creationId xmlns:a16="http://schemas.microsoft.com/office/drawing/2014/main" id="{315C559D-48FE-2645-BEC0-E81EA907D04D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78" name="Subtitle 2">
              <a:extLst>
                <a:ext uri="{FF2B5EF4-FFF2-40B4-BE49-F238E27FC236}">
                  <a16:creationId xmlns:a16="http://schemas.microsoft.com/office/drawing/2014/main" id="{234489D7-8A1F-104B-8677-08F33BE0ACFB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  <p:grpSp>
        <p:nvGrpSpPr>
          <p:cNvPr id="79" name="Group 78">
            <a:extLst>
              <a:ext uri="{FF2B5EF4-FFF2-40B4-BE49-F238E27FC236}">
                <a16:creationId xmlns:a16="http://schemas.microsoft.com/office/drawing/2014/main" id="{2D332E79-A9EB-4341-9309-021B0BBDEEFC}"/>
              </a:ext>
            </a:extLst>
          </p:cNvPr>
          <p:cNvGrpSpPr/>
          <p:nvPr/>
        </p:nvGrpSpPr>
        <p:grpSpPr>
          <a:xfrm>
            <a:off x="15121902" y="3030113"/>
            <a:ext cx="7715729" cy="1742250"/>
            <a:chOff x="14828988" y="10991778"/>
            <a:chExt cx="7715729" cy="1742250"/>
          </a:xfrm>
        </p:grpSpPr>
        <p:sp>
          <p:nvSpPr>
            <p:cNvPr id="80" name="TextBox 79">
              <a:extLst>
                <a:ext uri="{FF2B5EF4-FFF2-40B4-BE49-F238E27FC236}">
                  <a16:creationId xmlns:a16="http://schemas.microsoft.com/office/drawing/2014/main" id="{81B38578-D52F-1C49-8BA1-E27EF3D19D02}"/>
                </a:ext>
              </a:extLst>
            </p:cNvPr>
            <p:cNvSpPr txBox="1"/>
            <p:nvPr/>
          </p:nvSpPr>
          <p:spPr>
            <a:xfrm>
              <a:off x="14828989" y="10991778"/>
              <a:ext cx="1659430" cy="584775"/>
            </a:xfrm>
            <a:prstGeom prst="rect">
              <a:avLst/>
            </a:prstGeom>
            <a:noFill/>
          </p:spPr>
          <p:txBody>
            <a:bodyPr wrap="none" rtlCol="0" anchor="b" anchorCtr="0">
              <a:spAutoFit/>
            </a:bodyPr>
            <a:lstStyle/>
            <a:p>
              <a:r>
                <a:rPr lang="en-US" sz="3200" b="1" dirty="0">
                  <a:solidFill>
                    <a:schemeClr val="tx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Title 02</a:t>
              </a:r>
            </a:p>
          </p:txBody>
        </p:sp>
        <p:sp>
          <p:nvSpPr>
            <p:cNvPr id="81" name="Subtitle 2">
              <a:extLst>
                <a:ext uri="{FF2B5EF4-FFF2-40B4-BE49-F238E27FC236}">
                  <a16:creationId xmlns:a16="http://schemas.microsoft.com/office/drawing/2014/main" id="{DD864120-6376-8845-BB1F-91A0C6C8EDA2}"/>
                </a:ext>
              </a:extLst>
            </p:cNvPr>
            <p:cNvSpPr txBox="1">
              <a:spLocks/>
            </p:cNvSpPr>
            <p:nvPr/>
          </p:nvSpPr>
          <p:spPr>
            <a:xfrm>
              <a:off x="14828988" y="11638792"/>
              <a:ext cx="7715729" cy="1095236"/>
            </a:xfrm>
            <a:prstGeom prst="rect">
              <a:avLst/>
            </a:prstGeom>
          </p:spPr>
          <p:txBody>
            <a:bodyPr vert="horz" wrap="square" lIns="91440" tIns="45720" rIns="91440" bIns="45720" rtlCol="0" anchor="t">
              <a:spAutoFit/>
            </a:bodyPr>
            <a:lstStyle>
              <a:lvl1pPr marL="0" indent="0" algn="ctr" defTabSz="1087636" rtl="0" eaLnBrk="1" latinLnBrk="0" hangingPunct="1">
                <a:lnSpc>
                  <a:spcPct val="120000"/>
                </a:lnSpc>
                <a:spcBef>
                  <a:spcPct val="20000"/>
                </a:spcBef>
                <a:buFont typeface="Arial"/>
                <a:buNone/>
                <a:defRPr sz="2400" kern="1200">
                  <a:solidFill>
                    <a:schemeClr val="tx2"/>
                  </a:solidFill>
                  <a:latin typeface="Open Sans Light"/>
                  <a:ea typeface="+mn-ea"/>
                  <a:cs typeface="Open Sans Light"/>
                </a:defRPr>
              </a:lvl1pPr>
              <a:lvl2pPr marL="108763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2pPr>
              <a:lvl3pPr marL="2175271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3pPr>
              <a:lvl4pPr marL="3262912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4pPr>
              <a:lvl5pPr marL="4350546" indent="0" algn="ctr" defTabSz="1087636" rtl="0" eaLnBrk="1" latinLnBrk="0" hangingPunct="1">
                <a:lnSpc>
                  <a:spcPct val="130000"/>
                </a:lnSpc>
                <a:spcBef>
                  <a:spcPct val="20000"/>
                </a:spcBef>
                <a:buFont typeface="Arial"/>
                <a:buNone/>
                <a:defRPr sz="3200" kern="1200">
                  <a:solidFill>
                    <a:schemeClr val="tx1">
                      <a:tint val="75000"/>
                    </a:schemeClr>
                  </a:solidFill>
                  <a:latin typeface="Open Sans"/>
                  <a:ea typeface="+mn-ea"/>
                  <a:cs typeface="Open Sans"/>
                </a:defRPr>
              </a:lvl5pPr>
              <a:lvl6pPr marL="5438184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6pPr>
              <a:lvl7pPr marL="6525820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7pPr>
              <a:lvl8pPr marL="7613455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8pPr>
              <a:lvl9pPr marL="8701091" indent="0" algn="ctr" defTabSz="1087636" rtl="0" eaLnBrk="1" latinLnBrk="0" hangingPunct="1">
                <a:spcBef>
                  <a:spcPct val="20000"/>
                </a:spcBef>
                <a:buFont typeface="Arial"/>
                <a:buNone/>
                <a:defRPr sz="4800" kern="1200">
                  <a:solidFill>
                    <a:schemeClr val="tx1">
                      <a:tint val="75000"/>
                    </a:schemeClr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l">
                <a:lnSpc>
                  <a:spcPts val="4100"/>
                </a:lnSpc>
              </a:pPr>
              <a:r>
                <a:rPr lang="en-US" sz="2500" dirty="0">
                  <a:solidFill>
                    <a:schemeClr val="tx1"/>
                  </a:solidFill>
                  <a:latin typeface="Open Sans Light" panose="020B0306030504020204" pitchFamily="34" charset="0"/>
                  <a:ea typeface="Open Sans Light" panose="020B0306030504020204" pitchFamily="34" charset="0"/>
                  <a:cs typeface="Open Sans Light" panose="020B0306030504020204" pitchFamily="34" charset="0"/>
                </a:rPr>
                <a:t>You can customize anything you see in this text-box, just write your information here.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044869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26DA63A0-998A-FB47-B98E-CCFC3E9E26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8" y="5560185"/>
            <a:ext cx="21335996" cy="1840205"/>
          </a:xfrm>
          <a:prstGeom prst="roundRect">
            <a:avLst>
              <a:gd name="adj" fmla="val 50000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11FE8E7B-8024-BC46-BC93-BE1FB1F4774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837" y="4492434"/>
            <a:ext cx="3435529" cy="1991453"/>
          </a:xfrm>
          <a:custGeom>
            <a:avLst/>
            <a:gdLst>
              <a:gd name="T0" fmla="*/ 0 w 4206"/>
              <a:gd name="T1" fmla="*/ 0 h 2437"/>
              <a:gd name="T2" fmla="*/ 1476 w 4206"/>
              <a:gd name="T3" fmla="*/ 2436 h 2437"/>
              <a:gd name="T4" fmla="*/ 4205 w 4206"/>
              <a:gd name="T5" fmla="*/ 2436 h 2437"/>
              <a:gd name="T6" fmla="*/ 2730 w 4206"/>
              <a:gd name="T7" fmla="*/ 0 h 2437"/>
              <a:gd name="T8" fmla="*/ 0 w 4206"/>
              <a:gd name="T9" fmla="*/ 0 h 2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6" h="2437">
                <a:moveTo>
                  <a:pt x="0" y="0"/>
                </a:moveTo>
                <a:lnTo>
                  <a:pt x="1476" y="2436"/>
                </a:lnTo>
                <a:lnTo>
                  <a:pt x="4205" y="2436"/>
                </a:lnTo>
                <a:lnTo>
                  <a:pt x="2730" y="0"/>
                </a:lnTo>
                <a:lnTo>
                  <a:pt x="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C62E0953-C828-E24A-B39D-71499B389C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9837" y="6483887"/>
            <a:ext cx="3435529" cy="1991455"/>
          </a:xfrm>
          <a:custGeom>
            <a:avLst/>
            <a:gdLst>
              <a:gd name="T0" fmla="*/ 1476 w 4206"/>
              <a:gd name="T1" fmla="*/ 0 h 2437"/>
              <a:gd name="T2" fmla="*/ 0 w 4206"/>
              <a:gd name="T3" fmla="*/ 2436 h 2437"/>
              <a:gd name="T4" fmla="*/ 2730 w 4206"/>
              <a:gd name="T5" fmla="*/ 2436 h 2437"/>
              <a:gd name="T6" fmla="*/ 4205 w 4206"/>
              <a:gd name="T7" fmla="*/ 0 h 2437"/>
              <a:gd name="T8" fmla="*/ 1476 w 4206"/>
              <a:gd name="T9" fmla="*/ 0 h 24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6" h="2437">
                <a:moveTo>
                  <a:pt x="1476" y="0"/>
                </a:moveTo>
                <a:lnTo>
                  <a:pt x="0" y="2436"/>
                </a:lnTo>
                <a:lnTo>
                  <a:pt x="2730" y="2436"/>
                </a:lnTo>
                <a:lnTo>
                  <a:pt x="4205" y="0"/>
                </a:lnTo>
                <a:lnTo>
                  <a:pt x="1476" y="0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8">
            <a:extLst>
              <a:ext uri="{FF2B5EF4-FFF2-40B4-BE49-F238E27FC236}">
                <a16:creationId xmlns:a16="http://schemas.microsoft.com/office/drawing/2014/main" id="{D6C1887B-D7A7-FB4F-8EAA-5075F48995D2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33524" y="5520571"/>
            <a:ext cx="1926632" cy="1926632"/>
          </a:xfrm>
          <a:custGeom>
            <a:avLst/>
            <a:gdLst>
              <a:gd name="T0" fmla="*/ 2360 w 2361"/>
              <a:gd name="T1" fmla="*/ 1180 h 2361"/>
              <a:gd name="T2" fmla="*/ 2360 w 2361"/>
              <a:gd name="T3" fmla="*/ 1180 h 2361"/>
              <a:gd name="T4" fmla="*/ 1181 w 2361"/>
              <a:gd name="T5" fmla="*/ 2360 h 2361"/>
              <a:gd name="T6" fmla="*/ 1181 w 2361"/>
              <a:gd name="T7" fmla="*/ 2360 h 2361"/>
              <a:gd name="T8" fmla="*/ 0 w 2361"/>
              <a:gd name="T9" fmla="*/ 1180 h 2361"/>
              <a:gd name="T10" fmla="*/ 0 w 2361"/>
              <a:gd name="T11" fmla="*/ 1180 h 2361"/>
              <a:gd name="T12" fmla="*/ 1181 w 2361"/>
              <a:gd name="T13" fmla="*/ 0 h 2361"/>
              <a:gd name="T14" fmla="*/ 1181 w 2361"/>
              <a:gd name="T15" fmla="*/ 0 h 2361"/>
              <a:gd name="T16" fmla="*/ 2360 w 2361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61">
                <a:moveTo>
                  <a:pt x="2360" y="1180"/>
                </a:moveTo>
                <a:lnTo>
                  <a:pt x="2360" y="1180"/>
                </a:lnTo>
                <a:cubicBezTo>
                  <a:pt x="2360" y="1832"/>
                  <a:pt x="1833" y="2360"/>
                  <a:pt x="1181" y="2360"/>
                </a:cubicBezTo>
                <a:lnTo>
                  <a:pt x="1181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1" y="0"/>
                </a:cubicBezTo>
                <a:lnTo>
                  <a:pt x="1181" y="0"/>
                </a:lnTo>
                <a:cubicBezTo>
                  <a:pt x="1833" y="0"/>
                  <a:pt x="2360" y="528"/>
                  <a:pt x="2360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E3BF15A-7DB9-C94A-9BA7-A7424FD56744}"/>
              </a:ext>
            </a:extLst>
          </p:cNvPr>
          <p:cNvSpPr txBox="1"/>
          <p:nvPr/>
        </p:nvSpPr>
        <p:spPr>
          <a:xfrm>
            <a:off x="3578108" y="5922687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2E7DE2BD-3036-E04D-96B1-66D6B05A34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666" y="4485232"/>
            <a:ext cx="3431929" cy="1991453"/>
          </a:xfrm>
          <a:custGeom>
            <a:avLst/>
            <a:gdLst>
              <a:gd name="T0" fmla="*/ 0 w 4204"/>
              <a:gd name="T1" fmla="*/ 0 h 2438"/>
              <a:gd name="T2" fmla="*/ 1475 w 4204"/>
              <a:gd name="T3" fmla="*/ 2437 h 2438"/>
              <a:gd name="T4" fmla="*/ 4203 w 4204"/>
              <a:gd name="T5" fmla="*/ 2437 h 2438"/>
              <a:gd name="T6" fmla="*/ 2728 w 4204"/>
              <a:gd name="T7" fmla="*/ 0 h 2438"/>
              <a:gd name="T8" fmla="*/ 0 w 4204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4" h="2438">
                <a:moveTo>
                  <a:pt x="0" y="0"/>
                </a:moveTo>
                <a:lnTo>
                  <a:pt x="1475" y="2437"/>
                </a:lnTo>
                <a:lnTo>
                  <a:pt x="4203" y="2437"/>
                </a:lnTo>
                <a:lnTo>
                  <a:pt x="2728" y="0"/>
                </a:lnTo>
                <a:lnTo>
                  <a:pt x="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0A5ECDC-80F9-3E42-96C5-8EE3F4B5C2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99666" y="6473083"/>
            <a:ext cx="3431929" cy="1987853"/>
          </a:xfrm>
          <a:custGeom>
            <a:avLst/>
            <a:gdLst>
              <a:gd name="T0" fmla="*/ 1475 w 4204"/>
              <a:gd name="T1" fmla="*/ 0 h 2436"/>
              <a:gd name="T2" fmla="*/ 0 w 4204"/>
              <a:gd name="T3" fmla="*/ 2435 h 2436"/>
              <a:gd name="T4" fmla="*/ 2728 w 4204"/>
              <a:gd name="T5" fmla="*/ 2435 h 2436"/>
              <a:gd name="T6" fmla="*/ 4203 w 4204"/>
              <a:gd name="T7" fmla="*/ 0 h 2436"/>
              <a:gd name="T8" fmla="*/ 1475 w 4204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4" h="2436">
                <a:moveTo>
                  <a:pt x="1475" y="0"/>
                </a:moveTo>
                <a:lnTo>
                  <a:pt x="0" y="2435"/>
                </a:lnTo>
                <a:lnTo>
                  <a:pt x="2728" y="2435"/>
                </a:lnTo>
                <a:lnTo>
                  <a:pt x="4203" y="0"/>
                </a:lnTo>
                <a:lnTo>
                  <a:pt x="1475" y="0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1" name="Freeform 9">
            <a:extLst>
              <a:ext uri="{FF2B5EF4-FFF2-40B4-BE49-F238E27FC236}">
                <a16:creationId xmlns:a16="http://schemas.microsoft.com/office/drawing/2014/main" id="{3ACEA874-6034-264E-AB1C-EF6BF0C841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35887" y="5520571"/>
            <a:ext cx="1926632" cy="1926632"/>
          </a:xfrm>
          <a:custGeom>
            <a:avLst/>
            <a:gdLst>
              <a:gd name="T0" fmla="*/ 2360 w 2361"/>
              <a:gd name="T1" fmla="*/ 1180 h 2361"/>
              <a:gd name="T2" fmla="*/ 2360 w 2361"/>
              <a:gd name="T3" fmla="*/ 1180 h 2361"/>
              <a:gd name="T4" fmla="*/ 1180 w 2361"/>
              <a:gd name="T5" fmla="*/ 2360 h 2361"/>
              <a:gd name="T6" fmla="*/ 1180 w 2361"/>
              <a:gd name="T7" fmla="*/ 2360 h 2361"/>
              <a:gd name="T8" fmla="*/ 0 w 2361"/>
              <a:gd name="T9" fmla="*/ 1180 h 2361"/>
              <a:gd name="T10" fmla="*/ 0 w 2361"/>
              <a:gd name="T11" fmla="*/ 1180 h 2361"/>
              <a:gd name="T12" fmla="*/ 1180 w 2361"/>
              <a:gd name="T13" fmla="*/ 0 h 2361"/>
              <a:gd name="T14" fmla="*/ 1180 w 2361"/>
              <a:gd name="T15" fmla="*/ 0 h 2361"/>
              <a:gd name="T16" fmla="*/ 2360 w 2361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1" h="2361">
                <a:moveTo>
                  <a:pt x="2360" y="1180"/>
                </a:moveTo>
                <a:lnTo>
                  <a:pt x="2360" y="1180"/>
                </a:lnTo>
                <a:cubicBezTo>
                  <a:pt x="2360" y="1832"/>
                  <a:pt x="1831" y="2360"/>
                  <a:pt x="1180" y="2360"/>
                </a:cubicBezTo>
                <a:lnTo>
                  <a:pt x="1180" y="2360"/>
                </a:lnTo>
                <a:cubicBezTo>
                  <a:pt x="529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9" y="0"/>
                  <a:pt x="1180" y="0"/>
                </a:cubicBezTo>
                <a:lnTo>
                  <a:pt x="1180" y="0"/>
                </a:lnTo>
                <a:cubicBezTo>
                  <a:pt x="1831" y="0"/>
                  <a:pt x="2360" y="528"/>
                  <a:pt x="2360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1FADA220-B961-B240-BE5F-84F9D69DF4AE}"/>
              </a:ext>
            </a:extLst>
          </p:cNvPr>
          <p:cNvSpPr txBox="1"/>
          <p:nvPr/>
        </p:nvSpPr>
        <p:spPr>
          <a:xfrm>
            <a:off x="8588398" y="5922687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7D80B46E-A8E8-6342-A495-B29153C036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5895" y="4485232"/>
            <a:ext cx="3435529" cy="1991453"/>
          </a:xfrm>
          <a:custGeom>
            <a:avLst/>
            <a:gdLst>
              <a:gd name="T0" fmla="*/ 0 w 4205"/>
              <a:gd name="T1" fmla="*/ 0 h 2438"/>
              <a:gd name="T2" fmla="*/ 1474 w 4205"/>
              <a:gd name="T3" fmla="*/ 2437 h 2438"/>
              <a:gd name="T4" fmla="*/ 4204 w 4205"/>
              <a:gd name="T5" fmla="*/ 2437 h 2438"/>
              <a:gd name="T6" fmla="*/ 2729 w 4205"/>
              <a:gd name="T7" fmla="*/ 0 h 2438"/>
              <a:gd name="T8" fmla="*/ 0 w 4205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8">
                <a:moveTo>
                  <a:pt x="0" y="0"/>
                </a:moveTo>
                <a:lnTo>
                  <a:pt x="1474" y="2437"/>
                </a:lnTo>
                <a:lnTo>
                  <a:pt x="4204" y="2437"/>
                </a:lnTo>
                <a:lnTo>
                  <a:pt x="2729" y="0"/>
                </a:lnTo>
                <a:lnTo>
                  <a:pt x="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CC1C6FF2-9EAC-B345-842A-FDC862D4E9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135895" y="6473083"/>
            <a:ext cx="3435529" cy="1987853"/>
          </a:xfrm>
          <a:custGeom>
            <a:avLst/>
            <a:gdLst>
              <a:gd name="T0" fmla="*/ 1474 w 4205"/>
              <a:gd name="T1" fmla="*/ 0 h 2436"/>
              <a:gd name="T2" fmla="*/ 0 w 4205"/>
              <a:gd name="T3" fmla="*/ 2435 h 2436"/>
              <a:gd name="T4" fmla="*/ 2729 w 4205"/>
              <a:gd name="T5" fmla="*/ 2435 h 2436"/>
              <a:gd name="T6" fmla="*/ 4204 w 4205"/>
              <a:gd name="T7" fmla="*/ 0 h 2436"/>
              <a:gd name="T8" fmla="*/ 1474 w 4205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6">
                <a:moveTo>
                  <a:pt x="1474" y="0"/>
                </a:moveTo>
                <a:lnTo>
                  <a:pt x="0" y="2435"/>
                </a:lnTo>
                <a:lnTo>
                  <a:pt x="2729" y="2435"/>
                </a:lnTo>
                <a:lnTo>
                  <a:pt x="4204" y="0"/>
                </a:lnTo>
                <a:lnTo>
                  <a:pt x="1474" y="0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36477106-06F7-0243-A8D2-4D07FB79C7E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362767" y="5520571"/>
            <a:ext cx="1930234" cy="1926632"/>
          </a:xfrm>
          <a:custGeom>
            <a:avLst/>
            <a:gdLst>
              <a:gd name="T0" fmla="*/ 2361 w 2362"/>
              <a:gd name="T1" fmla="*/ 1180 h 2361"/>
              <a:gd name="T2" fmla="*/ 2361 w 2362"/>
              <a:gd name="T3" fmla="*/ 1180 h 2361"/>
              <a:gd name="T4" fmla="*/ 1180 w 2362"/>
              <a:gd name="T5" fmla="*/ 2360 h 2361"/>
              <a:gd name="T6" fmla="*/ 1180 w 2362"/>
              <a:gd name="T7" fmla="*/ 2360 h 2361"/>
              <a:gd name="T8" fmla="*/ 0 w 2362"/>
              <a:gd name="T9" fmla="*/ 1180 h 2361"/>
              <a:gd name="T10" fmla="*/ 0 w 2362"/>
              <a:gd name="T11" fmla="*/ 1180 h 2361"/>
              <a:gd name="T12" fmla="*/ 1180 w 2362"/>
              <a:gd name="T13" fmla="*/ 0 h 2361"/>
              <a:gd name="T14" fmla="*/ 1180 w 2362"/>
              <a:gd name="T15" fmla="*/ 0 h 2361"/>
              <a:gd name="T16" fmla="*/ 2361 w 2362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2" h="2361">
                <a:moveTo>
                  <a:pt x="2361" y="1180"/>
                </a:moveTo>
                <a:lnTo>
                  <a:pt x="2361" y="1180"/>
                </a:lnTo>
                <a:cubicBezTo>
                  <a:pt x="2361" y="1832"/>
                  <a:pt x="1832" y="2360"/>
                  <a:pt x="1180" y="2360"/>
                </a:cubicBezTo>
                <a:lnTo>
                  <a:pt x="1180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0" y="0"/>
                </a:cubicBezTo>
                <a:lnTo>
                  <a:pt x="1180" y="0"/>
                </a:lnTo>
                <a:cubicBezTo>
                  <a:pt x="1832" y="0"/>
                  <a:pt x="2361" y="528"/>
                  <a:pt x="2361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DE7C0C5-1403-634A-8010-9BB351FD03CA}"/>
              </a:ext>
            </a:extLst>
          </p:cNvPr>
          <p:cNvSpPr txBox="1"/>
          <p:nvPr/>
        </p:nvSpPr>
        <p:spPr>
          <a:xfrm>
            <a:off x="13708964" y="5922687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17" name="Freeform 6">
            <a:extLst>
              <a:ext uri="{FF2B5EF4-FFF2-40B4-BE49-F238E27FC236}">
                <a16:creationId xmlns:a16="http://schemas.microsoft.com/office/drawing/2014/main" id="{6FC58C9E-C892-6F4E-B229-C3FD95FF72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5723" y="4485232"/>
            <a:ext cx="3435529" cy="1991453"/>
          </a:xfrm>
          <a:custGeom>
            <a:avLst/>
            <a:gdLst>
              <a:gd name="T0" fmla="*/ 0 w 4205"/>
              <a:gd name="T1" fmla="*/ 0 h 2438"/>
              <a:gd name="T2" fmla="*/ 1474 w 4205"/>
              <a:gd name="T3" fmla="*/ 2437 h 2438"/>
              <a:gd name="T4" fmla="*/ 4204 w 4205"/>
              <a:gd name="T5" fmla="*/ 2437 h 2438"/>
              <a:gd name="T6" fmla="*/ 2729 w 4205"/>
              <a:gd name="T7" fmla="*/ 0 h 2438"/>
              <a:gd name="T8" fmla="*/ 0 w 4205"/>
              <a:gd name="T9" fmla="*/ 0 h 2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8">
                <a:moveTo>
                  <a:pt x="0" y="0"/>
                </a:moveTo>
                <a:lnTo>
                  <a:pt x="1474" y="2437"/>
                </a:lnTo>
                <a:lnTo>
                  <a:pt x="4204" y="2437"/>
                </a:lnTo>
                <a:lnTo>
                  <a:pt x="2729" y="0"/>
                </a:lnTo>
                <a:lnTo>
                  <a:pt x="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7">
            <a:extLst>
              <a:ext uri="{FF2B5EF4-FFF2-40B4-BE49-F238E27FC236}">
                <a16:creationId xmlns:a16="http://schemas.microsoft.com/office/drawing/2014/main" id="{BE3EDE2A-5A12-4F46-A5A3-DED3A702C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75723" y="6473083"/>
            <a:ext cx="3435529" cy="1987853"/>
          </a:xfrm>
          <a:custGeom>
            <a:avLst/>
            <a:gdLst>
              <a:gd name="T0" fmla="*/ 1474 w 4205"/>
              <a:gd name="T1" fmla="*/ 0 h 2436"/>
              <a:gd name="T2" fmla="*/ 0 w 4205"/>
              <a:gd name="T3" fmla="*/ 2435 h 2436"/>
              <a:gd name="T4" fmla="*/ 2729 w 4205"/>
              <a:gd name="T5" fmla="*/ 2435 h 2436"/>
              <a:gd name="T6" fmla="*/ 4204 w 4205"/>
              <a:gd name="T7" fmla="*/ 0 h 2436"/>
              <a:gd name="T8" fmla="*/ 1474 w 4205"/>
              <a:gd name="T9" fmla="*/ 0 h 24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205" h="2436">
                <a:moveTo>
                  <a:pt x="1474" y="0"/>
                </a:moveTo>
                <a:lnTo>
                  <a:pt x="0" y="2435"/>
                </a:lnTo>
                <a:lnTo>
                  <a:pt x="2729" y="2435"/>
                </a:lnTo>
                <a:lnTo>
                  <a:pt x="4204" y="0"/>
                </a:lnTo>
                <a:lnTo>
                  <a:pt x="1474" y="0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0">
            <a:extLst>
              <a:ext uri="{FF2B5EF4-FFF2-40B4-BE49-F238E27FC236}">
                <a16:creationId xmlns:a16="http://schemas.microsoft.com/office/drawing/2014/main" id="{20016D04-D1FD-F74B-AB9C-BAA9BFFD9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02595" y="5520571"/>
            <a:ext cx="1930234" cy="1926632"/>
          </a:xfrm>
          <a:custGeom>
            <a:avLst/>
            <a:gdLst>
              <a:gd name="T0" fmla="*/ 2361 w 2362"/>
              <a:gd name="T1" fmla="*/ 1180 h 2361"/>
              <a:gd name="T2" fmla="*/ 2361 w 2362"/>
              <a:gd name="T3" fmla="*/ 1180 h 2361"/>
              <a:gd name="T4" fmla="*/ 1180 w 2362"/>
              <a:gd name="T5" fmla="*/ 2360 h 2361"/>
              <a:gd name="T6" fmla="*/ 1180 w 2362"/>
              <a:gd name="T7" fmla="*/ 2360 h 2361"/>
              <a:gd name="T8" fmla="*/ 0 w 2362"/>
              <a:gd name="T9" fmla="*/ 1180 h 2361"/>
              <a:gd name="T10" fmla="*/ 0 w 2362"/>
              <a:gd name="T11" fmla="*/ 1180 h 2361"/>
              <a:gd name="T12" fmla="*/ 1180 w 2362"/>
              <a:gd name="T13" fmla="*/ 0 h 2361"/>
              <a:gd name="T14" fmla="*/ 1180 w 2362"/>
              <a:gd name="T15" fmla="*/ 0 h 2361"/>
              <a:gd name="T16" fmla="*/ 2361 w 2362"/>
              <a:gd name="T17" fmla="*/ 1180 h 236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62" h="2361">
                <a:moveTo>
                  <a:pt x="2361" y="1180"/>
                </a:moveTo>
                <a:lnTo>
                  <a:pt x="2361" y="1180"/>
                </a:lnTo>
                <a:cubicBezTo>
                  <a:pt x="2361" y="1832"/>
                  <a:pt x="1832" y="2360"/>
                  <a:pt x="1180" y="2360"/>
                </a:cubicBezTo>
                <a:lnTo>
                  <a:pt x="1180" y="2360"/>
                </a:lnTo>
                <a:cubicBezTo>
                  <a:pt x="528" y="2360"/>
                  <a:pt x="0" y="1832"/>
                  <a:pt x="0" y="1180"/>
                </a:cubicBezTo>
                <a:lnTo>
                  <a:pt x="0" y="1180"/>
                </a:lnTo>
                <a:cubicBezTo>
                  <a:pt x="0" y="528"/>
                  <a:pt x="528" y="0"/>
                  <a:pt x="1180" y="0"/>
                </a:cubicBezTo>
                <a:lnTo>
                  <a:pt x="1180" y="0"/>
                </a:lnTo>
                <a:cubicBezTo>
                  <a:pt x="1832" y="0"/>
                  <a:pt x="2361" y="528"/>
                  <a:pt x="2361" y="1180"/>
                </a:cubicBez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DA985CBB-CCAB-244A-A5D1-8CBBFE99A135}"/>
              </a:ext>
            </a:extLst>
          </p:cNvPr>
          <p:cNvSpPr txBox="1"/>
          <p:nvPr/>
        </p:nvSpPr>
        <p:spPr>
          <a:xfrm>
            <a:off x="18822342" y="592268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D613D065-BC10-1D4F-83B8-B1331DC95CDA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C81490F-C743-944E-A7C4-8DFDA61D15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E182325A-F52A-B947-9DC0-B370771D4A99}"/>
              </a:ext>
            </a:extLst>
          </p:cNvPr>
          <p:cNvSpPr txBox="1"/>
          <p:nvPr/>
        </p:nvSpPr>
        <p:spPr>
          <a:xfrm>
            <a:off x="3759107" y="976391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3D659A08-8699-054B-B46C-8010A33C120A}"/>
              </a:ext>
            </a:extLst>
          </p:cNvPr>
          <p:cNvSpPr txBox="1">
            <a:spLocks/>
          </p:cNvSpPr>
          <p:nvPr/>
        </p:nvSpPr>
        <p:spPr>
          <a:xfrm>
            <a:off x="2810668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C295BA80-0FCB-FA4F-A7B6-B447A31C3007}"/>
              </a:ext>
            </a:extLst>
          </p:cNvPr>
          <p:cNvSpPr txBox="1"/>
          <p:nvPr/>
        </p:nvSpPr>
        <p:spPr>
          <a:xfrm>
            <a:off x="8854455" y="9763913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87E1159A-7C4E-7D47-9A20-ACB8BFAA5513}"/>
              </a:ext>
            </a:extLst>
          </p:cNvPr>
          <p:cNvSpPr txBox="1">
            <a:spLocks/>
          </p:cNvSpPr>
          <p:nvPr/>
        </p:nvSpPr>
        <p:spPr>
          <a:xfrm>
            <a:off x="7949297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1D574EE-E1BC-B14E-BF8B-DF921E998AA8}"/>
              </a:ext>
            </a:extLst>
          </p:cNvPr>
          <p:cNvSpPr txBox="1"/>
          <p:nvPr/>
        </p:nvSpPr>
        <p:spPr>
          <a:xfrm>
            <a:off x="13988275" y="9763913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1" name="Subtitle 2">
            <a:extLst>
              <a:ext uri="{FF2B5EF4-FFF2-40B4-BE49-F238E27FC236}">
                <a16:creationId xmlns:a16="http://schemas.microsoft.com/office/drawing/2014/main" id="{732ACB4F-6E8C-C84D-A0C5-3DFC250BE1AB}"/>
              </a:ext>
            </a:extLst>
          </p:cNvPr>
          <p:cNvSpPr txBox="1">
            <a:spLocks/>
          </p:cNvSpPr>
          <p:nvPr/>
        </p:nvSpPr>
        <p:spPr>
          <a:xfrm>
            <a:off x="13087926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C2B71BDA-CE9D-034F-91DB-8122F8741F84}"/>
              </a:ext>
            </a:extLst>
          </p:cNvPr>
          <p:cNvSpPr txBox="1"/>
          <p:nvPr/>
        </p:nvSpPr>
        <p:spPr>
          <a:xfrm>
            <a:off x="19114079" y="976391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81A65C94-6568-8840-8694-60B79728D22D}"/>
              </a:ext>
            </a:extLst>
          </p:cNvPr>
          <p:cNvSpPr txBox="1">
            <a:spLocks/>
          </p:cNvSpPr>
          <p:nvPr/>
        </p:nvSpPr>
        <p:spPr>
          <a:xfrm>
            <a:off x="18226554" y="10398311"/>
            <a:ext cx="3533866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218867823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>
            <a:extLst>
              <a:ext uri="{FF2B5EF4-FFF2-40B4-BE49-F238E27FC236}">
                <a16:creationId xmlns:a16="http://schemas.microsoft.com/office/drawing/2014/main" id="{ABC34AC5-7B58-584D-9F0D-073523B94DB6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84A5EBC6-F3E9-2B49-B8A5-10F6D9511033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" name="Freeform 1">
            <a:extLst>
              <a:ext uri="{FF2B5EF4-FFF2-40B4-BE49-F238E27FC236}">
                <a16:creationId xmlns:a16="http://schemas.microsoft.com/office/drawing/2014/main" id="{43722225-4AF8-EC41-BA16-52D67BD031C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461375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" name="Freeform 2">
            <a:extLst>
              <a:ext uri="{FF2B5EF4-FFF2-40B4-BE49-F238E27FC236}">
                <a16:creationId xmlns:a16="http://schemas.microsoft.com/office/drawing/2014/main" id="{84B753C0-16CA-9349-A3DA-0E36883264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461375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3">
            <a:extLst>
              <a:ext uri="{FF2B5EF4-FFF2-40B4-BE49-F238E27FC236}">
                <a16:creationId xmlns:a16="http://schemas.microsoft.com/office/drawing/2014/main" id="{A41CD056-8629-674A-A02A-C723507E062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2108" y="267618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10">
            <a:extLst>
              <a:ext uri="{FF2B5EF4-FFF2-40B4-BE49-F238E27FC236}">
                <a16:creationId xmlns:a16="http://schemas.microsoft.com/office/drawing/2014/main" id="{E1208438-3972-3146-BF70-9E53375CC93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825582" y="295269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Line 13">
            <a:extLst>
              <a:ext uri="{FF2B5EF4-FFF2-40B4-BE49-F238E27FC236}">
                <a16:creationId xmlns:a16="http://schemas.microsoft.com/office/drawing/2014/main" id="{CD83DB98-CFF4-B24A-B61A-5748BD83F0F5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0317848" y="3750536"/>
            <a:ext cx="662470" cy="0"/>
          </a:xfrm>
          <a:prstGeom prst="line">
            <a:avLst/>
          </a:prstGeom>
          <a:noFill/>
          <a:ln w="38100" cap="flat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14">
            <a:extLst>
              <a:ext uri="{FF2B5EF4-FFF2-40B4-BE49-F238E27FC236}">
                <a16:creationId xmlns:a16="http://schemas.microsoft.com/office/drawing/2014/main" id="{E93152FF-9A5C-B740-B440-A4DC2C8351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182473" y="360796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B0A0DE6E-1727-8F4B-8497-A4B8BA45970D}"/>
              </a:ext>
            </a:extLst>
          </p:cNvPr>
          <p:cNvSpPr txBox="1"/>
          <p:nvPr/>
        </p:nvSpPr>
        <p:spPr>
          <a:xfrm>
            <a:off x="3155137" y="2871507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250BA7F2-FAA4-0C4B-AB32-C9379FBC5B5E}"/>
              </a:ext>
            </a:extLst>
          </p:cNvPr>
          <p:cNvSpPr txBox="1">
            <a:spLocks/>
          </p:cNvSpPr>
          <p:nvPr/>
        </p:nvSpPr>
        <p:spPr>
          <a:xfrm>
            <a:off x="3155137" y="3518521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B75F5839-4EE1-9044-A0C0-B06C07859F9D}"/>
              </a:ext>
            </a:extLst>
          </p:cNvPr>
          <p:cNvSpPr txBox="1"/>
          <p:nvPr/>
        </p:nvSpPr>
        <p:spPr>
          <a:xfrm>
            <a:off x="11378006" y="3196538"/>
            <a:ext cx="490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1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AB0C45C5-06CA-EF4E-85CA-D9E11835DF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718590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8205DA4F-B658-0C45-B789-EA34119C13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718590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45886D30-7630-D34C-A0B2-56CDBB34D7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66652" y="524833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10">
            <a:extLst>
              <a:ext uri="{FF2B5EF4-FFF2-40B4-BE49-F238E27FC236}">
                <a16:creationId xmlns:a16="http://schemas.microsoft.com/office/drawing/2014/main" id="{D37195B1-D5B7-CC41-B310-C0B51CADE67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70126" y="552484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Line 13">
            <a:extLst>
              <a:ext uri="{FF2B5EF4-FFF2-40B4-BE49-F238E27FC236}">
                <a16:creationId xmlns:a16="http://schemas.microsoft.com/office/drawing/2014/main" id="{6B4FF250-91A9-A54B-9BC3-66917C3CC684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3162392" y="6322686"/>
            <a:ext cx="662470" cy="0"/>
          </a:xfrm>
          <a:prstGeom prst="line">
            <a:avLst/>
          </a:prstGeom>
          <a:noFill/>
          <a:ln w="38100" cap="flat">
            <a:solidFill>
              <a:schemeClr val="accent2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4">
            <a:extLst>
              <a:ext uri="{FF2B5EF4-FFF2-40B4-BE49-F238E27FC236}">
                <a16:creationId xmlns:a16="http://schemas.microsoft.com/office/drawing/2014/main" id="{9CEAD37D-54EC-5548-B3C3-0982D39F6B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027017" y="618011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F72470E9-288C-ED4C-BEF8-F01B5EF5D232}"/>
              </a:ext>
            </a:extLst>
          </p:cNvPr>
          <p:cNvSpPr txBox="1"/>
          <p:nvPr/>
        </p:nvSpPr>
        <p:spPr>
          <a:xfrm>
            <a:off x="5999681" y="545156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C8780660-CE2E-DD48-B25B-4D9E74FAD9EF}"/>
              </a:ext>
            </a:extLst>
          </p:cNvPr>
          <p:cNvSpPr txBox="1">
            <a:spLocks/>
          </p:cNvSpPr>
          <p:nvPr/>
        </p:nvSpPr>
        <p:spPr>
          <a:xfrm>
            <a:off x="5999681" y="6098575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C28F002-5579-CF4C-9577-C00F1C7BEC69}"/>
              </a:ext>
            </a:extLst>
          </p:cNvPr>
          <p:cNvSpPr txBox="1"/>
          <p:nvPr/>
        </p:nvSpPr>
        <p:spPr>
          <a:xfrm>
            <a:off x="14153156" y="5768688"/>
            <a:ext cx="67037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2</a:t>
            </a:r>
          </a:p>
        </p:txBody>
      </p:sp>
      <p:sp>
        <p:nvSpPr>
          <p:cNvPr id="14" name="Freeform 1">
            <a:extLst>
              <a:ext uri="{FF2B5EF4-FFF2-40B4-BE49-F238E27FC236}">
                <a16:creationId xmlns:a16="http://schemas.microsoft.com/office/drawing/2014/main" id="{DFA2B7B2-6D05-0942-AA0C-4D4253BEB0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9758059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2">
            <a:extLst>
              <a:ext uri="{FF2B5EF4-FFF2-40B4-BE49-F238E27FC236}">
                <a16:creationId xmlns:a16="http://schemas.microsoft.com/office/drawing/2014/main" id="{3BA37226-DB84-9047-B932-EC0DE5CD1B0E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9758058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3">
            <a:extLst>
              <a:ext uri="{FF2B5EF4-FFF2-40B4-BE49-F238E27FC236}">
                <a16:creationId xmlns:a16="http://schemas.microsoft.com/office/drawing/2014/main" id="{82F13EEB-9190-264B-A32D-240170BC52B9}"/>
              </a:ext>
            </a:extLst>
          </p:cNvPr>
          <p:cNvSpPr>
            <a:spLocks noChangeArrowheads="1"/>
          </p:cNvSpPr>
          <p:nvPr/>
        </p:nvSpPr>
        <p:spPr bwMode="auto">
          <a:xfrm>
            <a:off x="8611196" y="7820489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10">
            <a:extLst>
              <a:ext uri="{FF2B5EF4-FFF2-40B4-BE49-F238E27FC236}">
                <a16:creationId xmlns:a16="http://schemas.microsoft.com/office/drawing/2014/main" id="{EEF18E80-43A7-4B40-B87B-A81DF7C609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514670" y="8096992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Line 13">
            <a:extLst>
              <a:ext uri="{FF2B5EF4-FFF2-40B4-BE49-F238E27FC236}">
                <a16:creationId xmlns:a16="http://schemas.microsoft.com/office/drawing/2014/main" id="{F2F56F96-F816-6E40-A219-79C358E7C870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6006936" y="8894836"/>
            <a:ext cx="662470" cy="0"/>
          </a:xfrm>
          <a:prstGeom prst="line">
            <a:avLst/>
          </a:prstGeom>
          <a:noFill/>
          <a:ln w="38100" cap="flat">
            <a:solidFill>
              <a:schemeClr val="accent3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14">
            <a:extLst>
              <a:ext uri="{FF2B5EF4-FFF2-40B4-BE49-F238E27FC236}">
                <a16:creationId xmlns:a16="http://schemas.microsoft.com/office/drawing/2014/main" id="{D41757F0-F799-A940-ACD8-54714A0635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871561" y="8752261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11AD8E4-9FC0-5749-81DC-1BDD31605583}"/>
              </a:ext>
            </a:extLst>
          </p:cNvPr>
          <p:cNvSpPr txBox="1"/>
          <p:nvPr/>
        </p:nvSpPr>
        <p:spPr>
          <a:xfrm>
            <a:off x="8842416" y="8037579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40FDD9AB-5F46-DE4E-8EFE-D8DBD06C09ED}"/>
              </a:ext>
            </a:extLst>
          </p:cNvPr>
          <p:cNvSpPr txBox="1">
            <a:spLocks/>
          </p:cNvSpPr>
          <p:nvPr/>
        </p:nvSpPr>
        <p:spPr>
          <a:xfrm>
            <a:off x="8842416" y="8684593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7264DFAB-8916-884D-9CF2-4D227989AEAF}"/>
              </a:ext>
            </a:extLst>
          </p:cNvPr>
          <p:cNvSpPr txBox="1"/>
          <p:nvPr/>
        </p:nvSpPr>
        <p:spPr>
          <a:xfrm>
            <a:off x="16966906" y="8340838"/>
            <a:ext cx="691216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3</a:t>
            </a:r>
          </a:p>
        </p:txBody>
      </p:sp>
      <p:sp>
        <p:nvSpPr>
          <p:cNvPr id="20" name="Freeform 1">
            <a:extLst>
              <a:ext uri="{FF2B5EF4-FFF2-40B4-BE49-F238E27FC236}">
                <a16:creationId xmlns:a16="http://schemas.microsoft.com/office/drawing/2014/main" id="{43221F18-63DE-4149-9A49-0CF7A5B31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2330210"/>
            <a:ext cx="2698844" cy="892894"/>
          </a:xfrm>
          <a:custGeom>
            <a:avLst/>
            <a:gdLst>
              <a:gd name="T0" fmla="*/ 4131 w 4132"/>
              <a:gd name="T1" fmla="*/ 1367 h 1368"/>
              <a:gd name="T2" fmla="*/ 0 w 4132"/>
              <a:gd name="T3" fmla="*/ 331 h 1368"/>
              <a:gd name="T4" fmla="*/ 3186 w 4132"/>
              <a:gd name="T5" fmla="*/ 0 h 1368"/>
              <a:gd name="T6" fmla="*/ 3634 w 4132"/>
              <a:gd name="T7" fmla="*/ 647 h 1368"/>
              <a:gd name="T8" fmla="*/ 4131 w 4132"/>
              <a:gd name="T9" fmla="*/ 1367 h 13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4132" h="1368">
                <a:moveTo>
                  <a:pt x="4131" y="136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  <a:lnTo>
                  <a:pt x="4131" y="1367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2">
            <a:extLst>
              <a:ext uri="{FF2B5EF4-FFF2-40B4-BE49-F238E27FC236}">
                <a16:creationId xmlns:a16="http://schemas.microsoft.com/office/drawing/2014/main" id="{9A8BF38D-78EE-9344-B449-6A72BA7F827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2330209"/>
            <a:ext cx="2373369" cy="423404"/>
          </a:xfrm>
          <a:custGeom>
            <a:avLst/>
            <a:gdLst>
              <a:gd name="T0" fmla="*/ 3634 w 3635"/>
              <a:gd name="T1" fmla="*/ 647 h 648"/>
              <a:gd name="T2" fmla="*/ 0 w 3635"/>
              <a:gd name="T3" fmla="*/ 331 h 648"/>
              <a:gd name="T4" fmla="*/ 3186 w 3635"/>
              <a:gd name="T5" fmla="*/ 0 h 648"/>
              <a:gd name="T6" fmla="*/ 3634 w 3635"/>
              <a:gd name="T7" fmla="*/ 647 h 64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3635" h="648">
                <a:moveTo>
                  <a:pt x="3634" y="647"/>
                </a:moveTo>
                <a:lnTo>
                  <a:pt x="0" y="331"/>
                </a:lnTo>
                <a:lnTo>
                  <a:pt x="3186" y="0"/>
                </a:lnTo>
                <a:lnTo>
                  <a:pt x="3634" y="647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3">
            <a:extLst>
              <a:ext uri="{FF2B5EF4-FFF2-40B4-BE49-F238E27FC236}">
                <a16:creationId xmlns:a16="http://schemas.microsoft.com/office/drawing/2014/main" id="{929F69E4-C842-D148-8B1A-732B66A56D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455740" y="10392640"/>
            <a:ext cx="7712385" cy="2148700"/>
          </a:xfrm>
          <a:prstGeom prst="homePlate">
            <a:avLst>
              <a:gd name="adj" fmla="val 38814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10">
            <a:extLst>
              <a:ext uri="{FF2B5EF4-FFF2-40B4-BE49-F238E27FC236}">
                <a16:creationId xmlns:a16="http://schemas.microsoft.com/office/drawing/2014/main" id="{F9C5321E-DC31-A04D-9B97-520CDB30221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59214" y="10669143"/>
            <a:ext cx="1595688" cy="1595688"/>
          </a:xfrm>
          <a:custGeom>
            <a:avLst/>
            <a:gdLst>
              <a:gd name="T0" fmla="*/ 2442 w 2443"/>
              <a:gd name="T1" fmla="*/ 1222 h 2444"/>
              <a:gd name="T2" fmla="*/ 2442 w 2443"/>
              <a:gd name="T3" fmla="*/ 1222 h 2444"/>
              <a:gd name="T4" fmla="*/ 1221 w 2443"/>
              <a:gd name="T5" fmla="*/ 2443 h 2444"/>
              <a:gd name="T6" fmla="*/ 1221 w 2443"/>
              <a:gd name="T7" fmla="*/ 2443 h 2444"/>
              <a:gd name="T8" fmla="*/ 0 w 2443"/>
              <a:gd name="T9" fmla="*/ 1222 h 2444"/>
              <a:gd name="T10" fmla="*/ 0 w 2443"/>
              <a:gd name="T11" fmla="*/ 1222 h 2444"/>
              <a:gd name="T12" fmla="*/ 1221 w 2443"/>
              <a:gd name="T13" fmla="*/ 0 h 2444"/>
              <a:gd name="T14" fmla="*/ 1221 w 2443"/>
              <a:gd name="T15" fmla="*/ 0 h 2444"/>
              <a:gd name="T16" fmla="*/ 2442 w 2443"/>
              <a:gd name="T17" fmla="*/ 1222 h 24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443" h="2444">
                <a:moveTo>
                  <a:pt x="2442" y="1222"/>
                </a:moveTo>
                <a:lnTo>
                  <a:pt x="2442" y="1222"/>
                </a:lnTo>
                <a:cubicBezTo>
                  <a:pt x="2442" y="1896"/>
                  <a:pt x="1896" y="2443"/>
                  <a:pt x="1221" y="2443"/>
                </a:cubicBezTo>
                <a:lnTo>
                  <a:pt x="1221" y="2443"/>
                </a:lnTo>
                <a:cubicBezTo>
                  <a:pt x="547" y="2443"/>
                  <a:pt x="0" y="1896"/>
                  <a:pt x="0" y="1222"/>
                </a:cubicBezTo>
                <a:lnTo>
                  <a:pt x="0" y="1222"/>
                </a:lnTo>
                <a:cubicBezTo>
                  <a:pt x="0" y="547"/>
                  <a:pt x="547" y="0"/>
                  <a:pt x="1221" y="0"/>
                </a:cubicBezTo>
                <a:lnTo>
                  <a:pt x="1221" y="0"/>
                </a:lnTo>
                <a:cubicBezTo>
                  <a:pt x="1896" y="0"/>
                  <a:pt x="2442" y="547"/>
                  <a:pt x="2442" y="1222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Line 13">
            <a:extLst>
              <a:ext uri="{FF2B5EF4-FFF2-40B4-BE49-F238E27FC236}">
                <a16:creationId xmlns:a16="http://schemas.microsoft.com/office/drawing/2014/main" id="{ECD7A178-4D43-A64A-A795-78D35018A76F}"/>
              </a:ext>
            </a:extLst>
          </p:cNvPr>
          <p:cNvSpPr>
            <a:spLocks noChangeShapeType="1"/>
          </p:cNvSpPr>
          <p:nvPr/>
        </p:nvSpPr>
        <p:spPr bwMode="auto">
          <a:xfrm flipH="1">
            <a:off x="18851480" y="11466987"/>
            <a:ext cx="662470" cy="0"/>
          </a:xfrm>
          <a:prstGeom prst="line">
            <a:avLst/>
          </a:prstGeom>
          <a:noFill/>
          <a:ln w="38100" cap="flat">
            <a:solidFill>
              <a:schemeClr val="accent4">
                <a:lumMod val="20000"/>
                <a:lumOff val="80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Freeform 14">
            <a:extLst>
              <a:ext uri="{FF2B5EF4-FFF2-40B4-BE49-F238E27FC236}">
                <a16:creationId xmlns:a16="http://schemas.microsoft.com/office/drawing/2014/main" id="{F50F2E76-D87E-6D49-AC21-28A8A10971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16105" y="11324412"/>
            <a:ext cx="285151" cy="285151"/>
          </a:xfrm>
          <a:custGeom>
            <a:avLst/>
            <a:gdLst>
              <a:gd name="T0" fmla="*/ 0 w 437"/>
              <a:gd name="T1" fmla="*/ 219 h 438"/>
              <a:gd name="T2" fmla="*/ 0 w 437"/>
              <a:gd name="T3" fmla="*/ 219 h 438"/>
              <a:gd name="T4" fmla="*/ 219 w 437"/>
              <a:gd name="T5" fmla="*/ 437 h 438"/>
              <a:gd name="T6" fmla="*/ 219 w 437"/>
              <a:gd name="T7" fmla="*/ 437 h 438"/>
              <a:gd name="T8" fmla="*/ 436 w 437"/>
              <a:gd name="T9" fmla="*/ 219 h 438"/>
              <a:gd name="T10" fmla="*/ 436 w 437"/>
              <a:gd name="T11" fmla="*/ 219 h 438"/>
              <a:gd name="T12" fmla="*/ 219 w 437"/>
              <a:gd name="T13" fmla="*/ 0 h 438"/>
              <a:gd name="T14" fmla="*/ 219 w 437"/>
              <a:gd name="T15" fmla="*/ 0 h 438"/>
              <a:gd name="T16" fmla="*/ 0 w 437"/>
              <a:gd name="T17" fmla="*/ 219 h 4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37" h="438">
                <a:moveTo>
                  <a:pt x="0" y="219"/>
                </a:moveTo>
                <a:lnTo>
                  <a:pt x="0" y="219"/>
                </a:lnTo>
                <a:cubicBezTo>
                  <a:pt x="0" y="339"/>
                  <a:pt x="98" y="437"/>
                  <a:pt x="219" y="437"/>
                </a:cubicBezTo>
                <a:lnTo>
                  <a:pt x="219" y="437"/>
                </a:lnTo>
                <a:cubicBezTo>
                  <a:pt x="339" y="437"/>
                  <a:pt x="436" y="339"/>
                  <a:pt x="436" y="219"/>
                </a:cubicBezTo>
                <a:lnTo>
                  <a:pt x="436" y="219"/>
                </a:lnTo>
                <a:cubicBezTo>
                  <a:pt x="436" y="98"/>
                  <a:pt x="339" y="0"/>
                  <a:pt x="219" y="0"/>
                </a:cubicBezTo>
                <a:lnTo>
                  <a:pt x="219" y="0"/>
                </a:lnTo>
                <a:cubicBezTo>
                  <a:pt x="98" y="0"/>
                  <a:pt x="0" y="98"/>
                  <a:pt x="0" y="219"/>
                </a:cubicBezTo>
              </a:path>
            </a:pathLst>
          </a:cu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58880B-C7BC-CD42-89CB-C0897081BA70}"/>
              </a:ext>
            </a:extLst>
          </p:cNvPr>
          <p:cNvSpPr txBox="1"/>
          <p:nvPr/>
        </p:nvSpPr>
        <p:spPr>
          <a:xfrm>
            <a:off x="11688185" y="10595862"/>
            <a:ext cx="169469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39" name="Subtitle 2">
            <a:extLst>
              <a:ext uri="{FF2B5EF4-FFF2-40B4-BE49-F238E27FC236}">
                <a16:creationId xmlns:a16="http://schemas.microsoft.com/office/drawing/2014/main" id="{8FF6AD0E-A583-EB43-ADFD-47E9E228205C}"/>
              </a:ext>
            </a:extLst>
          </p:cNvPr>
          <p:cNvSpPr txBox="1">
            <a:spLocks/>
          </p:cNvSpPr>
          <p:nvPr/>
        </p:nvSpPr>
        <p:spPr>
          <a:xfrm>
            <a:off x="11688185" y="11242876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6676603F-A0E3-3C40-A66A-7CC721F7F41F}"/>
              </a:ext>
            </a:extLst>
          </p:cNvPr>
          <p:cNvSpPr txBox="1"/>
          <p:nvPr/>
        </p:nvSpPr>
        <p:spPr>
          <a:xfrm>
            <a:off x="19785001" y="10912989"/>
            <a:ext cx="744114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310535331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>
            <a:extLst>
              <a:ext uri="{FF2B5EF4-FFF2-40B4-BE49-F238E27FC236}">
                <a16:creationId xmlns:a16="http://schemas.microsoft.com/office/drawing/2014/main" id="{8B51C7A6-D59A-924A-8514-5C0CF976CD2D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52BEBA9-DC54-8E4F-8FF9-FC71915BEFA2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7" name="Freeform 1">
            <a:extLst>
              <a:ext uri="{FF2B5EF4-FFF2-40B4-BE49-F238E27FC236}">
                <a16:creationId xmlns:a16="http://schemas.microsoft.com/office/drawing/2014/main" id="{3D03F836-1AA4-EE42-BAB3-BDA11267C8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60981" y="5343568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2">
            <a:extLst>
              <a:ext uri="{FF2B5EF4-FFF2-40B4-BE49-F238E27FC236}">
                <a16:creationId xmlns:a16="http://schemas.microsoft.com/office/drawing/2014/main" id="{28CED55A-80AE-2042-A856-D881762C9B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39198" y="6078046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3">
            <a:extLst>
              <a:ext uri="{FF2B5EF4-FFF2-40B4-BE49-F238E27FC236}">
                <a16:creationId xmlns:a16="http://schemas.microsoft.com/office/drawing/2014/main" id="{8F54DDC7-B610-9D4A-961F-0D7A132D00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21019" y="5340689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95E88E12-6EFF-224C-9B53-CEB4E71D81BB}"/>
              </a:ext>
            </a:extLst>
          </p:cNvPr>
          <p:cNvSpPr txBox="1"/>
          <p:nvPr/>
        </p:nvSpPr>
        <p:spPr>
          <a:xfrm>
            <a:off x="9394819" y="5954553"/>
            <a:ext cx="26981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 Title</a:t>
            </a:r>
          </a:p>
        </p:txBody>
      </p:sp>
      <p:sp>
        <p:nvSpPr>
          <p:cNvPr id="21" name="Shape 2604">
            <a:extLst>
              <a:ext uri="{FF2B5EF4-FFF2-40B4-BE49-F238E27FC236}">
                <a16:creationId xmlns:a16="http://schemas.microsoft.com/office/drawing/2014/main" id="{B04B37AF-90C3-CE4B-99BD-09D087BD3CB9}"/>
              </a:ext>
            </a:extLst>
          </p:cNvPr>
          <p:cNvSpPr>
            <a:spLocks noChangeAspect="1"/>
          </p:cNvSpPr>
          <p:nvPr/>
        </p:nvSpPr>
        <p:spPr>
          <a:xfrm>
            <a:off x="8108009" y="5839527"/>
            <a:ext cx="995900" cy="8148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F58C7A58-CCA6-B947-B11E-1CFF73F199E4}"/>
              </a:ext>
            </a:extLst>
          </p:cNvPr>
          <p:cNvSpPr txBox="1">
            <a:spLocks/>
          </p:cNvSpPr>
          <p:nvPr/>
        </p:nvSpPr>
        <p:spPr>
          <a:xfrm>
            <a:off x="6870929" y="7680678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1" name="Freeform 1">
            <a:extLst>
              <a:ext uri="{FF2B5EF4-FFF2-40B4-BE49-F238E27FC236}">
                <a16:creationId xmlns:a16="http://schemas.microsoft.com/office/drawing/2014/main" id="{02993487-117E-8147-8F63-A62D448797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42608" y="9211970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">
            <a:extLst>
              <a:ext uri="{FF2B5EF4-FFF2-40B4-BE49-F238E27FC236}">
                <a16:creationId xmlns:a16="http://schemas.microsoft.com/office/drawing/2014/main" id="{968870F8-09BE-424B-9189-20B132552A7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9946448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3">
            <a:extLst>
              <a:ext uri="{FF2B5EF4-FFF2-40B4-BE49-F238E27FC236}">
                <a16:creationId xmlns:a16="http://schemas.microsoft.com/office/drawing/2014/main" id="{560EAEA6-F4A3-A844-9017-ABF265515F6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02646" y="9209091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F146331-26AA-4941-90C1-658BE3EAB57F}"/>
              </a:ext>
            </a:extLst>
          </p:cNvPr>
          <p:cNvSpPr txBox="1"/>
          <p:nvPr/>
        </p:nvSpPr>
        <p:spPr>
          <a:xfrm>
            <a:off x="4905883" y="9780353"/>
            <a:ext cx="261161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 Title</a:t>
            </a:r>
          </a:p>
        </p:txBody>
      </p:sp>
      <p:sp>
        <p:nvSpPr>
          <p:cNvPr id="20" name="Shape 2553">
            <a:extLst>
              <a:ext uri="{FF2B5EF4-FFF2-40B4-BE49-F238E27FC236}">
                <a16:creationId xmlns:a16="http://schemas.microsoft.com/office/drawing/2014/main" id="{E81A08D9-C099-C543-9E36-539CFA1E1057}"/>
              </a:ext>
            </a:extLst>
          </p:cNvPr>
          <p:cNvSpPr>
            <a:spLocks noChangeAspect="1"/>
          </p:cNvSpPr>
          <p:nvPr/>
        </p:nvSpPr>
        <p:spPr>
          <a:xfrm>
            <a:off x="3560198" y="9620057"/>
            <a:ext cx="995900" cy="90536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5709" y="8100"/>
                </a:moveTo>
                <a:cubicBezTo>
                  <a:pt x="14896" y="8100"/>
                  <a:pt x="14236" y="8826"/>
                  <a:pt x="14236" y="9720"/>
                </a:cubicBezTo>
                <a:cubicBezTo>
                  <a:pt x="14236" y="10615"/>
                  <a:pt x="14896" y="11340"/>
                  <a:pt x="15709" y="11340"/>
                </a:cubicBezTo>
                <a:cubicBezTo>
                  <a:pt x="16522" y="11340"/>
                  <a:pt x="17182" y="10615"/>
                  <a:pt x="17182" y="9720"/>
                </a:cubicBezTo>
                <a:cubicBezTo>
                  <a:pt x="17182" y="8826"/>
                  <a:pt x="16522" y="8100"/>
                  <a:pt x="15709" y="8100"/>
                </a:cubicBezTo>
                <a:moveTo>
                  <a:pt x="10800" y="18360"/>
                </a:moveTo>
                <a:cubicBezTo>
                  <a:pt x="9864" y="18360"/>
                  <a:pt x="8922" y="18237"/>
                  <a:pt x="7998" y="17995"/>
                </a:cubicBezTo>
                <a:cubicBezTo>
                  <a:pt x="7923" y="17975"/>
                  <a:pt x="7846" y="17965"/>
                  <a:pt x="7770" y="17965"/>
                </a:cubicBezTo>
                <a:cubicBezTo>
                  <a:pt x="7646" y="17965"/>
                  <a:pt x="7522" y="17991"/>
                  <a:pt x="7406" y="18043"/>
                </a:cubicBezTo>
                <a:lnTo>
                  <a:pt x="3352" y="19826"/>
                </a:lnTo>
                <a:lnTo>
                  <a:pt x="4013" y="16735"/>
                </a:lnTo>
                <a:cubicBezTo>
                  <a:pt x="4098" y="16339"/>
                  <a:pt x="3972" y="15924"/>
                  <a:pt x="3689" y="15662"/>
                </a:cubicBezTo>
                <a:cubicBezTo>
                  <a:pt x="1944" y="14045"/>
                  <a:pt x="982" y="11934"/>
                  <a:pt x="982" y="9720"/>
                </a:cubicBezTo>
                <a:cubicBezTo>
                  <a:pt x="982" y="4956"/>
                  <a:pt x="5387" y="1080"/>
                  <a:pt x="10800" y="1080"/>
                </a:cubicBezTo>
                <a:cubicBezTo>
                  <a:pt x="16214" y="1080"/>
                  <a:pt x="20618" y="4956"/>
                  <a:pt x="20618" y="9720"/>
                </a:cubicBezTo>
                <a:cubicBezTo>
                  <a:pt x="20618" y="14484"/>
                  <a:pt x="16214" y="18360"/>
                  <a:pt x="10800" y="18360"/>
                </a:cubicBezTo>
                <a:moveTo>
                  <a:pt x="10800" y="0"/>
                </a:moveTo>
                <a:cubicBezTo>
                  <a:pt x="4835" y="0"/>
                  <a:pt x="0" y="4352"/>
                  <a:pt x="0" y="9720"/>
                </a:cubicBezTo>
                <a:cubicBezTo>
                  <a:pt x="0" y="12353"/>
                  <a:pt x="1168" y="14738"/>
                  <a:pt x="3057" y="16488"/>
                </a:cubicBezTo>
                <a:lnTo>
                  <a:pt x="1964" y="21600"/>
                </a:lnTo>
                <a:lnTo>
                  <a:pt x="7770" y="19046"/>
                </a:lnTo>
                <a:cubicBezTo>
                  <a:pt x="8732" y="19298"/>
                  <a:pt x="9747" y="19440"/>
                  <a:pt x="10800" y="19440"/>
                </a:cubicBezTo>
                <a:cubicBezTo>
                  <a:pt x="16765" y="19440"/>
                  <a:pt x="21600" y="15089"/>
                  <a:pt x="21600" y="9720"/>
                </a:cubicBezTo>
                <a:cubicBezTo>
                  <a:pt x="21600" y="4352"/>
                  <a:pt x="16765" y="0"/>
                  <a:pt x="10800" y="0"/>
                </a:cubicBezTo>
                <a:moveTo>
                  <a:pt x="10800" y="8100"/>
                </a:moveTo>
                <a:cubicBezTo>
                  <a:pt x="9987" y="8100"/>
                  <a:pt x="9327" y="8826"/>
                  <a:pt x="9327" y="9720"/>
                </a:cubicBezTo>
                <a:cubicBezTo>
                  <a:pt x="9327" y="10615"/>
                  <a:pt x="9987" y="11340"/>
                  <a:pt x="10800" y="11340"/>
                </a:cubicBezTo>
                <a:cubicBezTo>
                  <a:pt x="11613" y="11340"/>
                  <a:pt x="12273" y="10615"/>
                  <a:pt x="12273" y="9720"/>
                </a:cubicBezTo>
                <a:cubicBezTo>
                  <a:pt x="12273" y="8826"/>
                  <a:pt x="11613" y="8100"/>
                  <a:pt x="10800" y="8100"/>
                </a:cubicBezTo>
                <a:moveTo>
                  <a:pt x="5891" y="8100"/>
                </a:moveTo>
                <a:cubicBezTo>
                  <a:pt x="5078" y="8100"/>
                  <a:pt x="4418" y="8826"/>
                  <a:pt x="4418" y="9720"/>
                </a:cubicBezTo>
                <a:cubicBezTo>
                  <a:pt x="4418" y="10615"/>
                  <a:pt x="5078" y="11340"/>
                  <a:pt x="5891" y="11340"/>
                </a:cubicBezTo>
                <a:cubicBezTo>
                  <a:pt x="6704" y="11340"/>
                  <a:pt x="7364" y="10615"/>
                  <a:pt x="7364" y="9720"/>
                </a:cubicBezTo>
                <a:cubicBezTo>
                  <a:pt x="7364" y="8826"/>
                  <a:pt x="6704" y="8100"/>
                  <a:pt x="5891" y="81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Subtitle 2">
            <a:extLst>
              <a:ext uri="{FF2B5EF4-FFF2-40B4-BE49-F238E27FC236}">
                <a16:creationId xmlns:a16="http://schemas.microsoft.com/office/drawing/2014/main" id="{02FB31B2-C059-C244-98F7-B382257CA9B4}"/>
              </a:ext>
            </a:extLst>
          </p:cNvPr>
          <p:cNvSpPr txBox="1">
            <a:spLocks/>
          </p:cNvSpPr>
          <p:nvPr/>
        </p:nvSpPr>
        <p:spPr>
          <a:xfrm>
            <a:off x="2352556" y="11550872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8D18D17E-5257-BF43-A8AC-C10F1BD7D96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779354" y="1475167"/>
            <a:ext cx="794963" cy="1232769"/>
          </a:xfrm>
          <a:custGeom>
            <a:avLst/>
            <a:gdLst>
              <a:gd name="T0" fmla="*/ 1217 w 1218"/>
              <a:gd name="T1" fmla="*/ 1885 h 1886"/>
              <a:gd name="T2" fmla="*/ 359 w 1218"/>
              <a:gd name="T3" fmla="*/ 1815 h 1886"/>
              <a:gd name="T4" fmla="*/ 0 w 1218"/>
              <a:gd name="T5" fmla="*/ 1786 h 1886"/>
              <a:gd name="T6" fmla="*/ 549 w 1218"/>
              <a:gd name="T7" fmla="*/ 0 h 1886"/>
              <a:gd name="T8" fmla="*/ 1217 w 1218"/>
              <a:gd name="T9" fmla="*/ 1885 h 18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218" h="1886">
                <a:moveTo>
                  <a:pt x="1217" y="1885"/>
                </a:moveTo>
                <a:lnTo>
                  <a:pt x="359" y="1815"/>
                </a:lnTo>
                <a:lnTo>
                  <a:pt x="0" y="1786"/>
                </a:lnTo>
                <a:lnTo>
                  <a:pt x="549" y="0"/>
                </a:lnTo>
                <a:lnTo>
                  <a:pt x="1217" y="1885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F9259710-3533-3843-AC8A-E8524FBCD06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557571" y="2209645"/>
            <a:ext cx="8036044" cy="3007552"/>
          </a:xfrm>
          <a:prstGeom prst="roundRect">
            <a:avLst>
              <a:gd name="adj" fmla="val 11399"/>
            </a:avLst>
          </a:pr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055EC14B-0040-A54A-A0FC-A5A7629052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139392" y="1472288"/>
            <a:ext cx="6872402" cy="2047894"/>
          </a:xfrm>
          <a:custGeom>
            <a:avLst/>
            <a:gdLst>
              <a:gd name="T0" fmla="*/ 5404 w 10523"/>
              <a:gd name="T1" fmla="*/ 3134 h 3135"/>
              <a:gd name="T2" fmla="*/ 278 w 10523"/>
              <a:gd name="T3" fmla="*/ 2298 h 3135"/>
              <a:gd name="T4" fmla="*/ 0 w 10523"/>
              <a:gd name="T5" fmla="*/ 1973 h 3135"/>
              <a:gd name="T6" fmla="*/ 0 w 10523"/>
              <a:gd name="T7" fmla="*/ 0 h 3135"/>
              <a:gd name="T8" fmla="*/ 10192 w 10523"/>
              <a:gd name="T9" fmla="*/ 0 h 3135"/>
              <a:gd name="T10" fmla="*/ 10522 w 10523"/>
              <a:gd name="T11" fmla="*/ 330 h 3135"/>
              <a:gd name="T12" fmla="*/ 10522 w 10523"/>
              <a:gd name="T13" fmla="*/ 1976 h 3135"/>
              <a:gd name="T14" fmla="*/ 10249 w 10523"/>
              <a:gd name="T15" fmla="*/ 2301 h 3135"/>
              <a:gd name="T16" fmla="*/ 5514 w 10523"/>
              <a:gd name="T17" fmla="*/ 3133 h 3135"/>
              <a:gd name="T18" fmla="*/ 5508 w 10523"/>
              <a:gd name="T19" fmla="*/ 3134 h 3135"/>
              <a:gd name="T20" fmla="*/ 5404 w 10523"/>
              <a:gd name="T21" fmla="*/ 3134 h 313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10523" h="3135">
                <a:moveTo>
                  <a:pt x="5404" y="3134"/>
                </a:moveTo>
                <a:lnTo>
                  <a:pt x="278" y="2298"/>
                </a:lnTo>
                <a:cubicBezTo>
                  <a:pt x="118" y="2272"/>
                  <a:pt x="0" y="2134"/>
                  <a:pt x="0" y="1973"/>
                </a:cubicBezTo>
                <a:lnTo>
                  <a:pt x="0" y="0"/>
                </a:lnTo>
                <a:lnTo>
                  <a:pt x="10192" y="0"/>
                </a:lnTo>
                <a:cubicBezTo>
                  <a:pt x="10374" y="0"/>
                  <a:pt x="10522" y="148"/>
                  <a:pt x="10522" y="330"/>
                </a:cubicBezTo>
                <a:lnTo>
                  <a:pt x="10522" y="1976"/>
                </a:lnTo>
                <a:cubicBezTo>
                  <a:pt x="10522" y="2136"/>
                  <a:pt x="10407" y="2273"/>
                  <a:pt x="10249" y="2301"/>
                </a:cubicBezTo>
                <a:lnTo>
                  <a:pt x="5514" y="3133"/>
                </a:lnTo>
                <a:cubicBezTo>
                  <a:pt x="5512" y="3133"/>
                  <a:pt x="5510" y="3133"/>
                  <a:pt x="5508" y="3134"/>
                </a:cubicBezTo>
                <a:lnTo>
                  <a:pt x="5404" y="313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219436D-8369-4C4D-A0D5-54929EA68BEF}"/>
              </a:ext>
            </a:extLst>
          </p:cNvPr>
          <p:cNvSpPr txBox="1"/>
          <p:nvPr/>
        </p:nvSpPr>
        <p:spPr>
          <a:xfrm>
            <a:off x="13942629" y="2086153"/>
            <a:ext cx="270779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 Title</a:t>
            </a:r>
          </a:p>
        </p:txBody>
      </p:sp>
      <p:sp>
        <p:nvSpPr>
          <p:cNvPr id="22" name="Shape 2617">
            <a:extLst>
              <a:ext uri="{FF2B5EF4-FFF2-40B4-BE49-F238E27FC236}">
                <a16:creationId xmlns:a16="http://schemas.microsoft.com/office/drawing/2014/main" id="{DCECB573-D6EF-8042-8CF4-D36D1680CA82}"/>
              </a:ext>
            </a:extLst>
          </p:cNvPr>
          <p:cNvSpPr>
            <a:spLocks noChangeAspect="1"/>
          </p:cNvSpPr>
          <p:nvPr/>
        </p:nvSpPr>
        <p:spPr>
          <a:xfrm>
            <a:off x="12596944" y="1972484"/>
            <a:ext cx="995900" cy="81491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4457" y="20400"/>
                </a:moveTo>
                <a:cubicBezTo>
                  <a:pt x="4686" y="18711"/>
                  <a:pt x="5897" y="18036"/>
                  <a:pt x="7134" y="17493"/>
                </a:cubicBezTo>
                <a:lnTo>
                  <a:pt x="7173" y="17477"/>
                </a:lnTo>
                <a:cubicBezTo>
                  <a:pt x="8055" y="17190"/>
                  <a:pt x="9626" y="16039"/>
                  <a:pt x="9626" y="13569"/>
                </a:cubicBezTo>
                <a:cubicBezTo>
                  <a:pt x="9626" y="11474"/>
                  <a:pt x="8932" y="10452"/>
                  <a:pt x="8558" y="9902"/>
                </a:cubicBezTo>
                <a:cubicBezTo>
                  <a:pt x="8484" y="9791"/>
                  <a:pt x="8394" y="9649"/>
                  <a:pt x="8414" y="9680"/>
                </a:cubicBezTo>
                <a:cubicBezTo>
                  <a:pt x="8384" y="9599"/>
                  <a:pt x="8237" y="9129"/>
                  <a:pt x="8449" y="8035"/>
                </a:cubicBezTo>
                <a:cubicBezTo>
                  <a:pt x="8549" y="7522"/>
                  <a:pt x="8380" y="7241"/>
                  <a:pt x="8380" y="7241"/>
                </a:cubicBezTo>
                <a:cubicBezTo>
                  <a:pt x="8112" y="6505"/>
                  <a:pt x="7614" y="5133"/>
                  <a:pt x="7988" y="4025"/>
                </a:cubicBezTo>
                <a:cubicBezTo>
                  <a:pt x="8490" y="2492"/>
                  <a:pt x="8935" y="2190"/>
                  <a:pt x="9741" y="1747"/>
                </a:cubicBezTo>
                <a:cubicBezTo>
                  <a:pt x="9788" y="1721"/>
                  <a:pt x="9834" y="1691"/>
                  <a:pt x="9877" y="1657"/>
                </a:cubicBezTo>
                <a:cubicBezTo>
                  <a:pt x="10029" y="1535"/>
                  <a:pt x="10674" y="1200"/>
                  <a:pt x="11403" y="1200"/>
                </a:cubicBezTo>
                <a:cubicBezTo>
                  <a:pt x="11768" y="1200"/>
                  <a:pt x="12075" y="1285"/>
                  <a:pt x="12318" y="1454"/>
                </a:cubicBezTo>
                <a:cubicBezTo>
                  <a:pt x="12610" y="1655"/>
                  <a:pt x="12890" y="2039"/>
                  <a:pt x="13313" y="3271"/>
                </a:cubicBezTo>
                <a:cubicBezTo>
                  <a:pt x="14101" y="5469"/>
                  <a:pt x="13602" y="6698"/>
                  <a:pt x="13350" y="7124"/>
                </a:cubicBezTo>
                <a:cubicBezTo>
                  <a:pt x="13183" y="7407"/>
                  <a:pt x="13126" y="7764"/>
                  <a:pt x="13191" y="8102"/>
                </a:cubicBezTo>
                <a:cubicBezTo>
                  <a:pt x="13386" y="9109"/>
                  <a:pt x="13260" y="9534"/>
                  <a:pt x="13227" y="9619"/>
                </a:cubicBezTo>
                <a:cubicBezTo>
                  <a:pt x="13219" y="9631"/>
                  <a:pt x="13101" y="9814"/>
                  <a:pt x="13041" y="9902"/>
                </a:cubicBezTo>
                <a:cubicBezTo>
                  <a:pt x="12668" y="10452"/>
                  <a:pt x="11973" y="11474"/>
                  <a:pt x="11973" y="13569"/>
                </a:cubicBezTo>
                <a:cubicBezTo>
                  <a:pt x="11973" y="16039"/>
                  <a:pt x="13545" y="17190"/>
                  <a:pt x="14427" y="17477"/>
                </a:cubicBezTo>
                <a:lnTo>
                  <a:pt x="14466" y="17493"/>
                </a:lnTo>
                <a:cubicBezTo>
                  <a:pt x="15703" y="18036"/>
                  <a:pt x="16914" y="18711"/>
                  <a:pt x="17143" y="20400"/>
                </a:cubicBezTo>
                <a:cubicBezTo>
                  <a:pt x="17143" y="20400"/>
                  <a:pt x="4457" y="20400"/>
                  <a:pt x="4457" y="20400"/>
                </a:cubicBezTo>
                <a:close/>
                <a:moveTo>
                  <a:pt x="14715" y="16328"/>
                </a:moveTo>
                <a:cubicBezTo>
                  <a:pt x="14715" y="16328"/>
                  <a:pt x="12955" y="15815"/>
                  <a:pt x="12955" y="13569"/>
                </a:cubicBezTo>
                <a:cubicBezTo>
                  <a:pt x="12955" y="11596"/>
                  <a:pt x="13678" y="10901"/>
                  <a:pt x="13957" y="10421"/>
                </a:cubicBezTo>
                <a:cubicBezTo>
                  <a:pt x="13957" y="10421"/>
                  <a:pt x="14531" y="9807"/>
                  <a:pt x="14146" y="7826"/>
                </a:cubicBezTo>
                <a:cubicBezTo>
                  <a:pt x="14787" y="6740"/>
                  <a:pt x="14995" y="4972"/>
                  <a:pt x="14211" y="2789"/>
                </a:cubicBezTo>
                <a:cubicBezTo>
                  <a:pt x="13774" y="1514"/>
                  <a:pt x="13389" y="815"/>
                  <a:pt x="12801" y="409"/>
                </a:cubicBezTo>
                <a:cubicBezTo>
                  <a:pt x="12370" y="110"/>
                  <a:pt x="11880" y="0"/>
                  <a:pt x="11403" y="0"/>
                </a:cubicBezTo>
                <a:cubicBezTo>
                  <a:pt x="10516" y="0"/>
                  <a:pt x="9675" y="384"/>
                  <a:pt x="9339" y="653"/>
                </a:cubicBezTo>
                <a:cubicBezTo>
                  <a:pt x="8357" y="1192"/>
                  <a:pt x="7697" y="1688"/>
                  <a:pt x="7077" y="3579"/>
                </a:cubicBezTo>
                <a:cubicBezTo>
                  <a:pt x="6540" y="5168"/>
                  <a:pt x="7179" y="6892"/>
                  <a:pt x="7494" y="7758"/>
                </a:cubicBezTo>
                <a:cubicBezTo>
                  <a:pt x="7110" y="9740"/>
                  <a:pt x="7642" y="10421"/>
                  <a:pt x="7642" y="10421"/>
                </a:cubicBezTo>
                <a:cubicBezTo>
                  <a:pt x="7922" y="10901"/>
                  <a:pt x="8644" y="11596"/>
                  <a:pt x="8644" y="13569"/>
                </a:cubicBezTo>
                <a:cubicBezTo>
                  <a:pt x="8644" y="15815"/>
                  <a:pt x="6885" y="16328"/>
                  <a:pt x="6885" y="16328"/>
                </a:cubicBezTo>
                <a:cubicBezTo>
                  <a:pt x="5768" y="16819"/>
                  <a:pt x="3436" y="17760"/>
                  <a:pt x="3436" y="21000"/>
                </a:cubicBezTo>
                <a:cubicBezTo>
                  <a:pt x="3436" y="21000"/>
                  <a:pt x="3436" y="21600"/>
                  <a:pt x="3927" y="21600"/>
                </a:cubicBezTo>
                <a:lnTo>
                  <a:pt x="17673" y="21600"/>
                </a:lnTo>
                <a:cubicBezTo>
                  <a:pt x="18164" y="21600"/>
                  <a:pt x="18164" y="21000"/>
                  <a:pt x="18164" y="21000"/>
                </a:cubicBezTo>
                <a:cubicBezTo>
                  <a:pt x="18164" y="17760"/>
                  <a:pt x="15832" y="16819"/>
                  <a:pt x="14715" y="16328"/>
                </a:cubicBezTo>
                <a:moveTo>
                  <a:pt x="19516" y="15006"/>
                </a:moveTo>
                <a:cubicBezTo>
                  <a:pt x="19516" y="15006"/>
                  <a:pt x="18416" y="14701"/>
                  <a:pt x="18416" y="12954"/>
                </a:cubicBezTo>
                <a:cubicBezTo>
                  <a:pt x="18416" y="11419"/>
                  <a:pt x="18794" y="10879"/>
                  <a:pt x="19017" y="10506"/>
                </a:cubicBezTo>
                <a:cubicBezTo>
                  <a:pt x="19017" y="10506"/>
                  <a:pt x="19443" y="9975"/>
                  <a:pt x="19136" y="8435"/>
                </a:cubicBezTo>
                <a:cubicBezTo>
                  <a:pt x="19388" y="7760"/>
                  <a:pt x="19900" y="6419"/>
                  <a:pt x="19470" y="5184"/>
                </a:cubicBezTo>
                <a:cubicBezTo>
                  <a:pt x="18974" y="3714"/>
                  <a:pt x="18645" y="3327"/>
                  <a:pt x="17860" y="2908"/>
                </a:cubicBezTo>
                <a:cubicBezTo>
                  <a:pt x="17591" y="2699"/>
                  <a:pt x="16918" y="2400"/>
                  <a:pt x="16208" y="2400"/>
                </a:cubicBezTo>
                <a:cubicBezTo>
                  <a:pt x="15873" y="2400"/>
                  <a:pt x="15531" y="2473"/>
                  <a:pt x="15218" y="2647"/>
                </a:cubicBezTo>
                <a:cubicBezTo>
                  <a:pt x="15343" y="3035"/>
                  <a:pt x="15449" y="3420"/>
                  <a:pt x="15525" y="3799"/>
                </a:cubicBezTo>
                <a:cubicBezTo>
                  <a:pt x="15537" y="3790"/>
                  <a:pt x="15550" y="3779"/>
                  <a:pt x="15563" y="3770"/>
                </a:cubicBezTo>
                <a:cubicBezTo>
                  <a:pt x="15730" y="3657"/>
                  <a:pt x="15948" y="3600"/>
                  <a:pt x="16208" y="3600"/>
                </a:cubicBezTo>
                <a:cubicBezTo>
                  <a:pt x="16716" y="3600"/>
                  <a:pt x="17211" y="3825"/>
                  <a:pt x="17332" y="3919"/>
                </a:cubicBezTo>
                <a:cubicBezTo>
                  <a:pt x="17375" y="3953"/>
                  <a:pt x="17421" y="3983"/>
                  <a:pt x="17467" y="4008"/>
                </a:cubicBezTo>
                <a:cubicBezTo>
                  <a:pt x="17950" y="4265"/>
                  <a:pt x="18131" y="4362"/>
                  <a:pt x="18562" y="5641"/>
                </a:cubicBezTo>
                <a:cubicBezTo>
                  <a:pt x="18822" y="6387"/>
                  <a:pt x="18452" y="7378"/>
                  <a:pt x="18253" y="7911"/>
                </a:cubicBezTo>
                <a:cubicBezTo>
                  <a:pt x="18161" y="8156"/>
                  <a:pt x="18130" y="8457"/>
                  <a:pt x="18182" y="8718"/>
                </a:cubicBezTo>
                <a:cubicBezTo>
                  <a:pt x="18316" y="9392"/>
                  <a:pt x="18254" y="9706"/>
                  <a:pt x="18232" y="9784"/>
                </a:cubicBezTo>
                <a:cubicBezTo>
                  <a:pt x="18230" y="9788"/>
                  <a:pt x="18227" y="9793"/>
                  <a:pt x="18224" y="9798"/>
                </a:cubicBezTo>
                <a:lnTo>
                  <a:pt x="18191" y="9853"/>
                </a:lnTo>
                <a:cubicBezTo>
                  <a:pt x="17926" y="10290"/>
                  <a:pt x="17434" y="11106"/>
                  <a:pt x="17434" y="12954"/>
                </a:cubicBezTo>
                <a:cubicBezTo>
                  <a:pt x="17434" y="15019"/>
                  <a:pt x="18570" y="15933"/>
                  <a:pt x="19229" y="16155"/>
                </a:cubicBezTo>
                <a:cubicBezTo>
                  <a:pt x="19856" y="16429"/>
                  <a:pt x="20435" y="16859"/>
                  <a:pt x="20582" y="17999"/>
                </a:cubicBezTo>
                <a:lnTo>
                  <a:pt x="18459" y="18000"/>
                </a:lnTo>
                <a:cubicBezTo>
                  <a:pt x="18647" y="18353"/>
                  <a:pt x="18802" y="18755"/>
                  <a:pt x="18920" y="19200"/>
                </a:cubicBezTo>
                <a:lnTo>
                  <a:pt x="21109" y="19199"/>
                </a:lnTo>
                <a:cubicBezTo>
                  <a:pt x="21600" y="19199"/>
                  <a:pt x="21600" y="18599"/>
                  <a:pt x="21600" y="18599"/>
                </a:cubicBezTo>
                <a:cubicBezTo>
                  <a:pt x="21600" y="16199"/>
                  <a:pt x="20410" y="15388"/>
                  <a:pt x="19516" y="15006"/>
                </a:cubicBezTo>
                <a:moveTo>
                  <a:pt x="2371" y="16155"/>
                </a:moveTo>
                <a:cubicBezTo>
                  <a:pt x="3030" y="15933"/>
                  <a:pt x="4166" y="15019"/>
                  <a:pt x="4166" y="12954"/>
                </a:cubicBezTo>
                <a:cubicBezTo>
                  <a:pt x="4166" y="11106"/>
                  <a:pt x="3673" y="10290"/>
                  <a:pt x="3409" y="9853"/>
                </a:cubicBezTo>
                <a:lnTo>
                  <a:pt x="3376" y="9798"/>
                </a:lnTo>
                <a:cubicBezTo>
                  <a:pt x="3373" y="9793"/>
                  <a:pt x="3370" y="9788"/>
                  <a:pt x="3367" y="9784"/>
                </a:cubicBezTo>
                <a:cubicBezTo>
                  <a:pt x="3346" y="9706"/>
                  <a:pt x="3283" y="9392"/>
                  <a:pt x="3418" y="8718"/>
                </a:cubicBezTo>
                <a:cubicBezTo>
                  <a:pt x="3470" y="8457"/>
                  <a:pt x="3439" y="8156"/>
                  <a:pt x="3347" y="7911"/>
                </a:cubicBezTo>
                <a:cubicBezTo>
                  <a:pt x="3148" y="7378"/>
                  <a:pt x="2778" y="6387"/>
                  <a:pt x="3038" y="5641"/>
                </a:cubicBezTo>
                <a:cubicBezTo>
                  <a:pt x="3469" y="4362"/>
                  <a:pt x="3649" y="4265"/>
                  <a:pt x="4133" y="4008"/>
                </a:cubicBezTo>
                <a:cubicBezTo>
                  <a:pt x="4180" y="3983"/>
                  <a:pt x="4225" y="3953"/>
                  <a:pt x="4268" y="3919"/>
                </a:cubicBezTo>
                <a:cubicBezTo>
                  <a:pt x="4389" y="3825"/>
                  <a:pt x="4884" y="3600"/>
                  <a:pt x="5392" y="3600"/>
                </a:cubicBezTo>
                <a:cubicBezTo>
                  <a:pt x="5636" y="3600"/>
                  <a:pt x="5839" y="3655"/>
                  <a:pt x="6002" y="3755"/>
                </a:cubicBezTo>
                <a:cubicBezTo>
                  <a:pt x="6045" y="3548"/>
                  <a:pt x="6096" y="3341"/>
                  <a:pt x="6165" y="3134"/>
                </a:cubicBezTo>
                <a:cubicBezTo>
                  <a:pt x="6225" y="2950"/>
                  <a:pt x="6289" y="2793"/>
                  <a:pt x="6351" y="2630"/>
                </a:cubicBezTo>
                <a:cubicBezTo>
                  <a:pt x="6046" y="2468"/>
                  <a:pt x="5716" y="2400"/>
                  <a:pt x="5392" y="2400"/>
                </a:cubicBezTo>
                <a:cubicBezTo>
                  <a:pt x="4682" y="2400"/>
                  <a:pt x="4009" y="2699"/>
                  <a:pt x="3740" y="2908"/>
                </a:cubicBezTo>
                <a:cubicBezTo>
                  <a:pt x="2955" y="3327"/>
                  <a:pt x="2625" y="3714"/>
                  <a:pt x="2130" y="5184"/>
                </a:cubicBezTo>
                <a:cubicBezTo>
                  <a:pt x="1700" y="6419"/>
                  <a:pt x="2212" y="7760"/>
                  <a:pt x="2464" y="8435"/>
                </a:cubicBezTo>
                <a:cubicBezTo>
                  <a:pt x="2156" y="9975"/>
                  <a:pt x="2583" y="10506"/>
                  <a:pt x="2583" y="10506"/>
                </a:cubicBezTo>
                <a:cubicBezTo>
                  <a:pt x="2806" y="10879"/>
                  <a:pt x="3185" y="11419"/>
                  <a:pt x="3185" y="12954"/>
                </a:cubicBezTo>
                <a:cubicBezTo>
                  <a:pt x="3185" y="14701"/>
                  <a:pt x="2084" y="15006"/>
                  <a:pt x="2084" y="15006"/>
                </a:cubicBezTo>
                <a:cubicBezTo>
                  <a:pt x="1191" y="15388"/>
                  <a:pt x="0" y="16199"/>
                  <a:pt x="0" y="18599"/>
                </a:cubicBezTo>
                <a:cubicBezTo>
                  <a:pt x="0" y="18599"/>
                  <a:pt x="0" y="19199"/>
                  <a:pt x="491" y="19199"/>
                </a:cubicBezTo>
                <a:lnTo>
                  <a:pt x="2680" y="19200"/>
                </a:lnTo>
                <a:cubicBezTo>
                  <a:pt x="2798" y="18755"/>
                  <a:pt x="2952" y="18353"/>
                  <a:pt x="3141" y="18000"/>
                </a:cubicBezTo>
                <a:lnTo>
                  <a:pt x="1018" y="17999"/>
                </a:lnTo>
                <a:cubicBezTo>
                  <a:pt x="1165" y="16859"/>
                  <a:pt x="1744" y="16429"/>
                  <a:pt x="2371" y="1615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CF77636D-FBD3-D84F-9B6D-15358CAA5187}"/>
              </a:ext>
            </a:extLst>
          </p:cNvPr>
          <p:cNvSpPr txBox="1">
            <a:spLocks/>
          </p:cNvSpPr>
          <p:nvPr/>
        </p:nvSpPr>
        <p:spPr>
          <a:xfrm>
            <a:off x="11389302" y="3713421"/>
            <a:ext cx="6372582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99029F25-01B5-BE40-96EE-A4A7E520229A}"/>
              </a:ext>
            </a:extLst>
          </p:cNvPr>
          <p:cNvGrpSpPr/>
          <p:nvPr/>
        </p:nvGrpSpPr>
        <p:grpSpPr>
          <a:xfrm>
            <a:off x="9556869" y="10896226"/>
            <a:ext cx="2585408" cy="1107996"/>
            <a:chOff x="11176835" y="10702212"/>
            <a:chExt cx="2585408" cy="1107996"/>
          </a:xfrm>
        </p:grpSpPr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75FA8D6F-C104-FE4B-BF0C-C3DD19700710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7E0B4D78-2426-6545-89AB-7173BC885AEA}"/>
                </a:ext>
              </a:extLst>
            </p:cNvPr>
            <p:cNvSpPr txBox="1"/>
            <p:nvPr/>
          </p:nvSpPr>
          <p:spPr>
            <a:xfrm>
              <a:off x="12724778" y="10702212"/>
              <a:ext cx="1037465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1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01</a:t>
              </a:r>
            </a:p>
          </p:txBody>
        </p:sp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0D847AF3-6867-734B-84C6-38B8CEC18942}"/>
              </a:ext>
            </a:extLst>
          </p:cNvPr>
          <p:cNvGrpSpPr/>
          <p:nvPr/>
        </p:nvGrpSpPr>
        <p:grpSpPr>
          <a:xfrm>
            <a:off x="14075242" y="7027824"/>
            <a:ext cx="2764943" cy="1107996"/>
            <a:chOff x="11176835" y="10702212"/>
            <a:chExt cx="2764943" cy="1107996"/>
          </a:xfrm>
        </p:grpSpPr>
        <p:cxnSp>
          <p:nvCxnSpPr>
            <p:cNvPr id="37" name="Straight Connector 36">
              <a:extLst>
                <a:ext uri="{FF2B5EF4-FFF2-40B4-BE49-F238E27FC236}">
                  <a16:creationId xmlns:a16="http://schemas.microsoft.com/office/drawing/2014/main" id="{C8DEE862-1363-1446-8F5E-866A0425AB2F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>
              <a:solidFill>
                <a:schemeClr val="accent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EB933C53-BDBA-F540-B281-1330CA91CF85}"/>
                </a:ext>
              </a:extLst>
            </p:cNvPr>
            <p:cNvSpPr txBox="1"/>
            <p:nvPr/>
          </p:nvSpPr>
          <p:spPr>
            <a:xfrm>
              <a:off x="12724778" y="10702212"/>
              <a:ext cx="1217000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2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02</a:t>
              </a:r>
            </a:p>
          </p:txBody>
        </p:sp>
      </p:grpSp>
      <p:grpSp>
        <p:nvGrpSpPr>
          <p:cNvPr id="39" name="Group 38">
            <a:extLst>
              <a:ext uri="{FF2B5EF4-FFF2-40B4-BE49-F238E27FC236}">
                <a16:creationId xmlns:a16="http://schemas.microsoft.com/office/drawing/2014/main" id="{AD2B6E92-93A1-8642-AFFD-347652257128}"/>
              </a:ext>
            </a:extLst>
          </p:cNvPr>
          <p:cNvGrpSpPr/>
          <p:nvPr/>
        </p:nvGrpSpPr>
        <p:grpSpPr>
          <a:xfrm>
            <a:off x="18593615" y="3159423"/>
            <a:ext cx="2785782" cy="1107996"/>
            <a:chOff x="11176835" y="10702212"/>
            <a:chExt cx="2785782" cy="1107996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DEDDE80-1462-CA4C-A299-5BD7D13A4B4E}"/>
                </a:ext>
              </a:extLst>
            </p:cNvPr>
            <p:cNvCxnSpPr/>
            <p:nvPr/>
          </p:nvCxnSpPr>
          <p:spPr>
            <a:xfrm>
              <a:off x="11176835" y="11256985"/>
              <a:ext cx="1420109" cy="0"/>
            </a:xfrm>
            <a:prstGeom prst="line">
              <a:avLst/>
            </a:prstGeom>
            <a:ln w="76200"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1" name="TextBox 40">
              <a:extLst>
                <a:ext uri="{FF2B5EF4-FFF2-40B4-BE49-F238E27FC236}">
                  <a16:creationId xmlns:a16="http://schemas.microsoft.com/office/drawing/2014/main" id="{E85AD0D3-746A-FD42-B6C9-68EAE783CDB0}"/>
                </a:ext>
              </a:extLst>
            </p:cNvPr>
            <p:cNvSpPr txBox="1"/>
            <p:nvPr/>
          </p:nvSpPr>
          <p:spPr>
            <a:xfrm>
              <a:off x="12724778" y="10702212"/>
              <a:ext cx="1237839" cy="1107996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r>
                <a:rPr lang="en-US" sz="6600" b="1" dirty="0">
                  <a:solidFill>
                    <a:schemeClr val="accent3"/>
                  </a:solidFill>
                  <a:latin typeface="Poppins SemiBold" pitchFamily="2" charset="77"/>
                  <a:ea typeface="League Spartan" charset="0"/>
                  <a:cs typeface="Poppins SemiBold" pitchFamily="2" charset="77"/>
                </a:rPr>
                <a:t>03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898595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>
            <a:extLst>
              <a:ext uri="{FF2B5EF4-FFF2-40B4-BE49-F238E27FC236}">
                <a16:creationId xmlns:a16="http://schemas.microsoft.com/office/drawing/2014/main" id="{EBCA7979-0B9E-D949-831E-AE53DE960EB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7">
            <a:extLst>
              <a:ext uri="{FF2B5EF4-FFF2-40B4-BE49-F238E27FC236}">
                <a16:creationId xmlns:a16="http://schemas.microsoft.com/office/drawing/2014/main" id="{29765054-BF0D-6B43-A184-848DD47B65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8">
            <a:extLst>
              <a:ext uri="{FF2B5EF4-FFF2-40B4-BE49-F238E27FC236}">
                <a16:creationId xmlns:a16="http://schemas.microsoft.com/office/drawing/2014/main" id="{820ACF81-A0EE-CF4E-8906-9D723D3CBE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54320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29">
            <a:extLst>
              <a:ext uri="{FF2B5EF4-FFF2-40B4-BE49-F238E27FC236}">
                <a16:creationId xmlns:a16="http://schemas.microsoft.com/office/drawing/2014/main" id="{E4008944-E74F-FC4A-B00C-5DADE60843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9997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2D8DDDC2-ACE5-EA4E-8E1E-E57771A7951D}"/>
              </a:ext>
            </a:extLst>
          </p:cNvPr>
          <p:cNvSpPr/>
          <p:nvPr/>
        </p:nvSpPr>
        <p:spPr>
          <a:xfrm rot="10800000">
            <a:off x="3185606" y="11866206"/>
            <a:ext cx="1008436" cy="759806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9" name="Freeform 26">
            <a:extLst>
              <a:ext uri="{FF2B5EF4-FFF2-40B4-BE49-F238E27FC236}">
                <a16:creationId xmlns:a16="http://schemas.microsoft.com/office/drawing/2014/main" id="{3D27F1B6-30BC-694F-ADDB-786C09FE0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27">
            <a:extLst>
              <a:ext uri="{FF2B5EF4-FFF2-40B4-BE49-F238E27FC236}">
                <a16:creationId xmlns:a16="http://schemas.microsoft.com/office/drawing/2014/main" id="{3285F2A6-2F68-3B46-9396-B47E69EBB9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28">
            <a:extLst>
              <a:ext uri="{FF2B5EF4-FFF2-40B4-BE49-F238E27FC236}">
                <a16:creationId xmlns:a16="http://schemas.microsoft.com/office/drawing/2014/main" id="{7B8208F0-2911-3144-AC9D-B204124BB3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20321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29">
            <a:extLst>
              <a:ext uri="{FF2B5EF4-FFF2-40B4-BE49-F238E27FC236}">
                <a16:creationId xmlns:a16="http://schemas.microsoft.com/office/drawing/2014/main" id="{57A8882A-7200-1A47-8208-1BEF5C3C6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55998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riangle 12">
            <a:extLst>
              <a:ext uri="{FF2B5EF4-FFF2-40B4-BE49-F238E27FC236}">
                <a16:creationId xmlns:a16="http://schemas.microsoft.com/office/drawing/2014/main" id="{DC9F8FE8-D29B-3844-9D4E-D0A491279F80}"/>
              </a:ext>
            </a:extLst>
          </p:cNvPr>
          <p:cNvSpPr/>
          <p:nvPr/>
        </p:nvSpPr>
        <p:spPr>
          <a:xfrm rot="10800000">
            <a:off x="8851607" y="11866206"/>
            <a:ext cx="1008436" cy="759806"/>
          </a:xfrm>
          <a:prstGeom prst="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15" name="Freeform 26">
            <a:extLst>
              <a:ext uri="{FF2B5EF4-FFF2-40B4-BE49-F238E27FC236}">
                <a16:creationId xmlns:a16="http://schemas.microsoft.com/office/drawing/2014/main" id="{E8C4F33E-3647-394A-A9EB-780B9B89C1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27">
            <a:extLst>
              <a:ext uri="{FF2B5EF4-FFF2-40B4-BE49-F238E27FC236}">
                <a16:creationId xmlns:a16="http://schemas.microsoft.com/office/drawing/2014/main" id="{97EFF6DD-2864-5A4A-B613-215CE73A38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7" name="Freeform 28">
            <a:extLst>
              <a:ext uri="{FF2B5EF4-FFF2-40B4-BE49-F238E27FC236}">
                <a16:creationId xmlns:a16="http://schemas.microsoft.com/office/drawing/2014/main" id="{DE34B813-2B04-804D-8CD0-E0133CDA03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552322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29">
            <a:extLst>
              <a:ext uri="{FF2B5EF4-FFF2-40B4-BE49-F238E27FC236}">
                <a16:creationId xmlns:a16="http://schemas.microsoft.com/office/drawing/2014/main" id="{5D514232-8F1A-BD44-A18F-7C3021D3B23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287999" y="2950729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Triangle 18">
            <a:extLst>
              <a:ext uri="{FF2B5EF4-FFF2-40B4-BE49-F238E27FC236}">
                <a16:creationId xmlns:a16="http://schemas.microsoft.com/office/drawing/2014/main" id="{BC284D1E-299F-A840-9B0E-C7E9A99EA438}"/>
              </a:ext>
            </a:extLst>
          </p:cNvPr>
          <p:cNvSpPr/>
          <p:nvPr/>
        </p:nvSpPr>
        <p:spPr>
          <a:xfrm rot="10800000">
            <a:off x="20183608" y="11866206"/>
            <a:ext cx="1008436" cy="759806"/>
          </a:xfrm>
          <a:prstGeom prst="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1" name="Freeform 26">
            <a:extLst>
              <a:ext uri="{FF2B5EF4-FFF2-40B4-BE49-F238E27FC236}">
                <a16:creationId xmlns:a16="http://schemas.microsoft.com/office/drawing/2014/main" id="{1E122A1A-3151-3A49-88BD-9FA7D2D840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4349761"/>
            <a:ext cx="4271008" cy="4686251"/>
          </a:xfrm>
          <a:custGeom>
            <a:avLst/>
            <a:gdLst>
              <a:gd name="T0" fmla="*/ 30 w 5716"/>
              <a:gd name="T1" fmla="*/ 0 h 11621"/>
              <a:gd name="T2" fmla="*/ 5686 w 5716"/>
              <a:gd name="T3" fmla="*/ 0 h 11621"/>
              <a:gd name="T4" fmla="*/ 5686 w 5716"/>
              <a:gd name="T5" fmla="*/ 0 h 11621"/>
              <a:gd name="T6" fmla="*/ 5715 w 5716"/>
              <a:gd name="T7" fmla="*/ 29 h 11621"/>
              <a:gd name="T8" fmla="*/ 5715 w 5716"/>
              <a:gd name="T9" fmla="*/ 29 h 11621"/>
              <a:gd name="T10" fmla="*/ 5715 w 5716"/>
              <a:gd name="T11" fmla="*/ 11591 h 11621"/>
              <a:gd name="T12" fmla="*/ 5715 w 5716"/>
              <a:gd name="T13" fmla="*/ 11591 h 11621"/>
              <a:gd name="T14" fmla="*/ 5686 w 5716"/>
              <a:gd name="T15" fmla="*/ 11620 h 11621"/>
              <a:gd name="T16" fmla="*/ 5686 w 5716"/>
              <a:gd name="T17" fmla="*/ 11620 h 11621"/>
              <a:gd name="T18" fmla="*/ 30 w 5716"/>
              <a:gd name="T19" fmla="*/ 11620 h 11621"/>
              <a:gd name="T20" fmla="*/ 30 w 5716"/>
              <a:gd name="T21" fmla="*/ 11620 h 11621"/>
              <a:gd name="T22" fmla="*/ 0 w 5716"/>
              <a:gd name="T23" fmla="*/ 11591 h 11621"/>
              <a:gd name="T24" fmla="*/ 0 w 5716"/>
              <a:gd name="T25" fmla="*/ 11591 h 11621"/>
              <a:gd name="T26" fmla="*/ 0 w 5716"/>
              <a:gd name="T27" fmla="*/ 29 h 11621"/>
              <a:gd name="T28" fmla="*/ 0 w 5716"/>
              <a:gd name="T29" fmla="*/ 29 h 11621"/>
              <a:gd name="T30" fmla="*/ 30 w 5716"/>
              <a:gd name="T31" fmla="*/ 0 h 11621"/>
              <a:gd name="T32" fmla="*/ 30 w 5716"/>
              <a:gd name="T33" fmla="*/ 0 h 11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</a:cxnLst>
            <a:rect l="0" t="0" r="r" b="b"/>
            <a:pathLst>
              <a:path w="5716" h="11621">
                <a:moveTo>
                  <a:pt x="30" y="0"/>
                </a:moveTo>
                <a:lnTo>
                  <a:pt x="5686" y="0"/>
                </a:lnTo>
                <a:lnTo>
                  <a:pt x="5686" y="0"/>
                </a:lnTo>
                <a:cubicBezTo>
                  <a:pt x="5702" y="0"/>
                  <a:pt x="5715" y="13"/>
                  <a:pt x="5715" y="29"/>
                </a:cubicBezTo>
                <a:lnTo>
                  <a:pt x="5715" y="29"/>
                </a:lnTo>
                <a:lnTo>
                  <a:pt x="5715" y="11591"/>
                </a:lnTo>
                <a:lnTo>
                  <a:pt x="5715" y="11591"/>
                </a:lnTo>
                <a:cubicBezTo>
                  <a:pt x="5715" y="11607"/>
                  <a:pt x="5702" y="11620"/>
                  <a:pt x="5686" y="11620"/>
                </a:cubicBezTo>
                <a:lnTo>
                  <a:pt x="5686" y="11620"/>
                </a:lnTo>
                <a:lnTo>
                  <a:pt x="30" y="11620"/>
                </a:lnTo>
                <a:lnTo>
                  <a:pt x="30" y="11620"/>
                </a:lnTo>
                <a:cubicBezTo>
                  <a:pt x="13" y="11620"/>
                  <a:pt x="0" y="11607"/>
                  <a:pt x="0" y="11591"/>
                </a:cubicBezTo>
                <a:lnTo>
                  <a:pt x="0" y="11591"/>
                </a:lnTo>
                <a:lnTo>
                  <a:pt x="0" y="29"/>
                </a:lnTo>
                <a:lnTo>
                  <a:pt x="0" y="29"/>
                </a:lnTo>
                <a:cubicBezTo>
                  <a:pt x="0" y="13"/>
                  <a:pt x="13" y="0"/>
                  <a:pt x="30" y="0"/>
                </a:cubicBezTo>
                <a:lnTo>
                  <a:pt x="30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Freeform 27">
            <a:extLst>
              <a:ext uri="{FF2B5EF4-FFF2-40B4-BE49-F238E27FC236}">
                <a16:creationId xmlns:a16="http://schemas.microsoft.com/office/drawing/2014/main" id="{A42AB378-DC26-E648-9AE7-A42F88ACE7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9036013"/>
            <a:ext cx="4271008" cy="2830194"/>
          </a:xfrm>
          <a:custGeom>
            <a:avLst/>
            <a:gdLst>
              <a:gd name="T0" fmla="*/ 5715 w 5716"/>
              <a:gd name="T1" fmla="*/ 4445 h 4446"/>
              <a:gd name="T2" fmla="*/ 0 w 5716"/>
              <a:gd name="T3" fmla="*/ 4445 h 4446"/>
              <a:gd name="T4" fmla="*/ 0 w 5716"/>
              <a:gd name="T5" fmla="*/ 0 h 4446"/>
              <a:gd name="T6" fmla="*/ 5715 w 5716"/>
              <a:gd name="T7" fmla="*/ 0 h 4446"/>
              <a:gd name="T8" fmla="*/ 5715 w 5716"/>
              <a:gd name="T9" fmla="*/ 4445 h 44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4446">
                <a:moveTo>
                  <a:pt x="5715" y="4445"/>
                </a:moveTo>
                <a:lnTo>
                  <a:pt x="0" y="4445"/>
                </a:lnTo>
                <a:lnTo>
                  <a:pt x="0" y="0"/>
                </a:lnTo>
                <a:lnTo>
                  <a:pt x="5715" y="0"/>
                </a:lnTo>
                <a:lnTo>
                  <a:pt x="5715" y="4445"/>
                </a:lnTo>
              </a:path>
            </a:pathLst>
          </a:cu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3" name="Freeform 28">
            <a:extLst>
              <a:ext uri="{FF2B5EF4-FFF2-40B4-BE49-F238E27FC236}">
                <a16:creationId xmlns:a16="http://schemas.microsoft.com/office/drawing/2014/main" id="{0D61C919-2288-3D46-B267-B00C47769C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886322" y="11567800"/>
            <a:ext cx="4271008" cy="95049"/>
          </a:xfrm>
          <a:custGeom>
            <a:avLst/>
            <a:gdLst>
              <a:gd name="T0" fmla="*/ 0 w 5716"/>
              <a:gd name="T1" fmla="*/ 144 h 145"/>
              <a:gd name="T2" fmla="*/ 0 w 5716"/>
              <a:gd name="T3" fmla="*/ 0 h 145"/>
              <a:gd name="T4" fmla="*/ 5715 w 5716"/>
              <a:gd name="T5" fmla="*/ 0 h 145"/>
              <a:gd name="T6" fmla="*/ 5715 w 5716"/>
              <a:gd name="T7" fmla="*/ 144 h 145"/>
              <a:gd name="T8" fmla="*/ 0 w 5716"/>
              <a:gd name="T9" fmla="*/ 144 h 14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5716" h="145">
                <a:moveTo>
                  <a:pt x="0" y="144"/>
                </a:moveTo>
                <a:lnTo>
                  <a:pt x="0" y="0"/>
                </a:lnTo>
                <a:lnTo>
                  <a:pt x="5715" y="0"/>
                </a:lnTo>
                <a:lnTo>
                  <a:pt x="5715" y="144"/>
                </a:lnTo>
                <a:lnTo>
                  <a:pt x="0" y="144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9">
            <a:extLst>
              <a:ext uri="{FF2B5EF4-FFF2-40B4-BE49-F238E27FC236}">
                <a16:creationId xmlns:a16="http://schemas.microsoft.com/office/drawing/2014/main" id="{5381EE73-578A-8949-A046-5811889814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21998" y="2950728"/>
            <a:ext cx="2799654" cy="2798064"/>
          </a:xfrm>
          <a:prstGeom prst="ellipse">
            <a:avLst/>
          </a:prstGeom>
          <a:solidFill>
            <a:schemeClr val="bg2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5" name="Triangle 24">
            <a:extLst>
              <a:ext uri="{FF2B5EF4-FFF2-40B4-BE49-F238E27FC236}">
                <a16:creationId xmlns:a16="http://schemas.microsoft.com/office/drawing/2014/main" id="{B2BFE06E-9614-B844-899F-8091A34D4EE6}"/>
              </a:ext>
            </a:extLst>
          </p:cNvPr>
          <p:cNvSpPr/>
          <p:nvPr/>
        </p:nvSpPr>
        <p:spPr>
          <a:xfrm rot="10800000">
            <a:off x="14517608" y="11866206"/>
            <a:ext cx="1008436" cy="759806"/>
          </a:xfrm>
          <a:prstGeom prst="triangl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Open Sans Light" panose="020B0306030504020204" pitchFamily="34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A9BD04DB-B26D-794C-BAAF-6DED6138330C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9B54B85E-8E59-0846-AC37-A6EFFA3C727E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3" name="Shape 2530">
            <a:extLst>
              <a:ext uri="{FF2B5EF4-FFF2-40B4-BE49-F238E27FC236}">
                <a16:creationId xmlns:a16="http://schemas.microsoft.com/office/drawing/2014/main" id="{11D7DDD7-0517-0248-AB86-2C9AAB46A74E}"/>
              </a:ext>
            </a:extLst>
          </p:cNvPr>
          <p:cNvSpPr>
            <a:spLocks noChangeAspect="1"/>
          </p:cNvSpPr>
          <p:nvPr/>
        </p:nvSpPr>
        <p:spPr>
          <a:xfrm>
            <a:off x="8887361" y="7367697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Shape 2546">
            <a:extLst>
              <a:ext uri="{FF2B5EF4-FFF2-40B4-BE49-F238E27FC236}">
                <a16:creationId xmlns:a16="http://schemas.microsoft.com/office/drawing/2014/main" id="{F3FEA476-5A4C-0749-9191-6D097379ACD2}"/>
              </a:ext>
            </a:extLst>
          </p:cNvPr>
          <p:cNvSpPr>
            <a:spLocks noChangeAspect="1"/>
          </p:cNvSpPr>
          <p:nvPr/>
        </p:nvSpPr>
        <p:spPr>
          <a:xfrm>
            <a:off x="3117260" y="7471819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5" name="Shape 2604">
            <a:extLst>
              <a:ext uri="{FF2B5EF4-FFF2-40B4-BE49-F238E27FC236}">
                <a16:creationId xmlns:a16="http://schemas.microsoft.com/office/drawing/2014/main" id="{E1D9D8DE-1DFE-A046-88D9-327ABCEAB9D5}"/>
              </a:ext>
            </a:extLst>
          </p:cNvPr>
          <p:cNvSpPr>
            <a:spLocks noChangeAspect="1"/>
          </p:cNvSpPr>
          <p:nvPr/>
        </p:nvSpPr>
        <p:spPr>
          <a:xfrm>
            <a:off x="20115262" y="7468561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6" name="Shape 2620">
            <a:extLst>
              <a:ext uri="{FF2B5EF4-FFF2-40B4-BE49-F238E27FC236}">
                <a16:creationId xmlns:a16="http://schemas.microsoft.com/office/drawing/2014/main" id="{4997C9C7-F94A-B24E-9854-88BBFCC5699C}"/>
              </a:ext>
            </a:extLst>
          </p:cNvPr>
          <p:cNvSpPr>
            <a:spLocks noChangeAspect="1"/>
          </p:cNvSpPr>
          <p:nvPr/>
        </p:nvSpPr>
        <p:spPr>
          <a:xfrm>
            <a:off x="14449260" y="7416314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E9D7E51F-C0D6-814A-A014-2D420D6B3C4E}"/>
              </a:ext>
            </a:extLst>
          </p:cNvPr>
          <p:cNvSpPr txBox="1"/>
          <p:nvPr/>
        </p:nvSpPr>
        <p:spPr>
          <a:xfrm>
            <a:off x="3127010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id="{01924CE3-E719-9D44-9762-CEF7293F480B}"/>
              </a:ext>
            </a:extLst>
          </p:cNvPr>
          <p:cNvSpPr txBox="1"/>
          <p:nvPr/>
        </p:nvSpPr>
        <p:spPr>
          <a:xfrm>
            <a:off x="3015601" y="3928619"/>
            <a:ext cx="1348447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735898EF-3DE3-CE40-820D-91400E417C80}"/>
              </a:ext>
            </a:extLst>
          </p:cNvPr>
          <p:cNvSpPr txBox="1"/>
          <p:nvPr/>
        </p:nvSpPr>
        <p:spPr>
          <a:xfrm>
            <a:off x="8793011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A526F719-FCAC-6B44-A841-CEF760AED779}"/>
              </a:ext>
            </a:extLst>
          </p:cNvPr>
          <p:cNvSpPr txBox="1"/>
          <p:nvPr/>
        </p:nvSpPr>
        <p:spPr>
          <a:xfrm>
            <a:off x="8559774" y="392861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B85AB102-18A2-EF41-89D9-A10226CF897C}"/>
              </a:ext>
            </a:extLst>
          </p:cNvPr>
          <p:cNvSpPr txBox="1"/>
          <p:nvPr/>
        </p:nvSpPr>
        <p:spPr>
          <a:xfrm>
            <a:off x="14459010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8D6469F8-81C8-584C-91AF-45032A51F105}"/>
              </a:ext>
            </a:extLst>
          </p:cNvPr>
          <p:cNvSpPr txBox="1"/>
          <p:nvPr/>
        </p:nvSpPr>
        <p:spPr>
          <a:xfrm>
            <a:off x="14211346" y="3928619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2054EEB2-986E-4343-9A29-7F28A29DCD43}"/>
              </a:ext>
            </a:extLst>
          </p:cNvPr>
          <p:cNvSpPr txBox="1"/>
          <p:nvPr/>
        </p:nvSpPr>
        <p:spPr>
          <a:xfrm>
            <a:off x="20125011" y="329357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E22E8886-FB88-2A47-BB52-06B6B73C87A3}"/>
              </a:ext>
            </a:extLst>
          </p:cNvPr>
          <p:cNvSpPr txBox="1"/>
          <p:nvPr/>
        </p:nvSpPr>
        <p:spPr>
          <a:xfrm>
            <a:off x="19841280" y="3928619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43701B53-FF82-3047-8FD5-843A68ACE471}"/>
              </a:ext>
            </a:extLst>
          </p:cNvPr>
          <p:cNvSpPr txBox="1"/>
          <p:nvPr/>
        </p:nvSpPr>
        <p:spPr>
          <a:xfrm>
            <a:off x="2903392" y="6317918"/>
            <a:ext cx="1572866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01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36E74F6A-C42C-A148-B291-C39EA0B9E958}"/>
              </a:ext>
            </a:extLst>
          </p:cNvPr>
          <p:cNvSpPr txBox="1"/>
          <p:nvPr/>
        </p:nvSpPr>
        <p:spPr>
          <a:xfrm>
            <a:off x="8526110" y="6317918"/>
            <a:ext cx="1659430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02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011707A3-E1EF-A34C-A80D-718EFC1FB0DC}"/>
              </a:ext>
            </a:extLst>
          </p:cNvPr>
          <p:cNvSpPr txBox="1"/>
          <p:nvPr/>
        </p:nvSpPr>
        <p:spPr>
          <a:xfrm>
            <a:off x="14187302" y="6317918"/>
            <a:ext cx="1669047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03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D96E64CB-21A9-D942-8989-0EB7DDE623FB}"/>
              </a:ext>
            </a:extLst>
          </p:cNvPr>
          <p:cNvSpPr txBox="1"/>
          <p:nvPr/>
        </p:nvSpPr>
        <p:spPr>
          <a:xfrm>
            <a:off x="19840477" y="6317918"/>
            <a:ext cx="1694695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Title 04</a:t>
            </a:r>
          </a:p>
        </p:txBody>
      </p:sp>
      <p:sp>
        <p:nvSpPr>
          <p:cNvPr id="57" name="Subtitle 2">
            <a:extLst>
              <a:ext uri="{FF2B5EF4-FFF2-40B4-BE49-F238E27FC236}">
                <a16:creationId xmlns:a16="http://schemas.microsoft.com/office/drawing/2014/main" id="{0F7D6C0B-6F52-694C-B2EE-8C2C92BB15C2}"/>
              </a:ext>
            </a:extLst>
          </p:cNvPr>
          <p:cNvSpPr txBox="1">
            <a:spLocks/>
          </p:cNvSpPr>
          <p:nvPr/>
        </p:nvSpPr>
        <p:spPr>
          <a:xfrm>
            <a:off x="1831255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9" name="Subtitle 2">
            <a:extLst>
              <a:ext uri="{FF2B5EF4-FFF2-40B4-BE49-F238E27FC236}">
                <a16:creationId xmlns:a16="http://schemas.microsoft.com/office/drawing/2014/main" id="{188A6BB6-C9D5-EF4F-B654-84040490B6C5}"/>
              </a:ext>
            </a:extLst>
          </p:cNvPr>
          <p:cNvSpPr txBox="1">
            <a:spLocks/>
          </p:cNvSpPr>
          <p:nvPr/>
        </p:nvSpPr>
        <p:spPr>
          <a:xfrm>
            <a:off x="7497256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720DA67D-992A-EC4E-9E31-8EEFA1718885}"/>
              </a:ext>
            </a:extLst>
          </p:cNvPr>
          <p:cNvSpPr txBox="1">
            <a:spLocks/>
          </p:cNvSpPr>
          <p:nvPr/>
        </p:nvSpPr>
        <p:spPr>
          <a:xfrm>
            <a:off x="13163257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1" name="Subtitle 2">
            <a:extLst>
              <a:ext uri="{FF2B5EF4-FFF2-40B4-BE49-F238E27FC236}">
                <a16:creationId xmlns:a16="http://schemas.microsoft.com/office/drawing/2014/main" id="{B0BE73D9-60DD-5244-98CB-0AB177633384}"/>
              </a:ext>
            </a:extLst>
          </p:cNvPr>
          <p:cNvSpPr txBox="1">
            <a:spLocks/>
          </p:cNvSpPr>
          <p:nvPr/>
        </p:nvSpPr>
        <p:spPr>
          <a:xfrm>
            <a:off x="18829257" y="9492731"/>
            <a:ext cx="3717138" cy="162102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658082992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A089FDF1-8908-9548-8F79-6A7612833B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6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1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CA7B9FA7-6BAA-844D-9B1C-16DD43AC8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2515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CE578C8C-E114-E74C-A4CC-5BD3FF00B5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63290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DE3012DD-8E9F-6D40-B141-F9A230B74C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825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CE323F63-DE15-AE4F-80A4-D143FA6364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597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2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2">
            <a:extLst>
              <a:ext uri="{FF2B5EF4-FFF2-40B4-BE49-F238E27FC236}">
                <a16:creationId xmlns:a16="http://schemas.microsoft.com/office/drawing/2014/main" id="{D6BC6028-C513-2B43-A5D1-3BE67C5064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8286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4">
            <a:extLst>
              <a:ext uri="{FF2B5EF4-FFF2-40B4-BE49-F238E27FC236}">
                <a16:creationId xmlns:a16="http://schemas.microsoft.com/office/drawing/2014/main" id="{F8EA9D41-C815-5248-B32E-83D02EF46D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7819061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2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3">
            <a:extLst>
              <a:ext uri="{FF2B5EF4-FFF2-40B4-BE49-F238E27FC236}">
                <a16:creationId xmlns:a16="http://schemas.microsoft.com/office/drawing/2014/main" id="{F35C7623-3A22-354D-84FE-B3DCC8DB36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76596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Freeform 1">
            <a:extLst>
              <a:ext uri="{FF2B5EF4-FFF2-40B4-BE49-F238E27FC236}">
                <a16:creationId xmlns:a16="http://schemas.microsoft.com/office/drawing/2014/main" id="{95C0F9C1-412F-BF4E-997F-BC557F9ADB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2368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3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Freeform 2">
            <a:extLst>
              <a:ext uri="{FF2B5EF4-FFF2-40B4-BE49-F238E27FC236}">
                <a16:creationId xmlns:a16="http://schemas.microsoft.com/office/drawing/2014/main" id="{AB5F510E-75C6-8B49-AD69-F8E74ECEA7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964057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4">
            <a:extLst>
              <a:ext uri="{FF2B5EF4-FFF2-40B4-BE49-F238E27FC236}">
                <a16:creationId xmlns:a16="http://schemas.microsoft.com/office/drawing/2014/main" id="{13B6F1C8-441A-024D-A385-6B7C528DAA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274832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3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5" name="Freeform 3">
            <a:extLst>
              <a:ext uri="{FF2B5EF4-FFF2-40B4-BE49-F238E27FC236}">
                <a16:creationId xmlns:a16="http://schemas.microsoft.com/office/drawing/2014/main" id="{4522F6A5-7359-7A45-BBA8-EF4E508A0A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2367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1">
            <a:extLst>
              <a:ext uri="{FF2B5EF4-FFF2-40B4-BE49-F238E27FC236}">
                <a16:creationId xmlns:a16="http://schemas.microsoft.com/office/drawing/2014/main" id="{112FFE82-69ED-2344-929A-E243EE33357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139" y="5560644"/>
            <a:ext cx="636531" cy="625299"/>
          </a:xfrm>
          <a:custGeom>
            <a:avLst/>
            <a:gdLst>
              <a:gd name="T0" fmla="*/ 0 w 749"/>
              <a:gd name="T1" fmla="*/ 229 h 738"/>
              <a:gd name="T2" fmla="*/ 730 w 749"/>
              <a:gd name="T3" fmla="*/ 737 h 738"/>
              <a:gd name="T4" fmla="*/ 748 w 749"/>
              <a:gd name="T5" fmla="*/ 0 h 738"/>
              <a:gd name="T6" fmla="*/ 0 w 749"/>
              <a:gd name="T7" fmla="*/ 229 h 7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749" h="738">
                <a:moveTo>
                  <a:pt x="0" y="229"/>
                </a:moveTo>
                <a:lnTo>
                  <a:pt x="730" y="737"/>
                </a:lnTo>
                <a:lnTo>
                  <a:pt x="748" y="0"/>
                </a:lnTo>
                <a:lnTo>
                  <a:pt x="0" y="229"/>
                </a:lnTo>
              </a:path>
            </a:pathLst>
          </a:custGeom>
          <a:solidFill>
            <a:schemeClr val="accent4">
              <a:lumMod val="50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9" name="Freeform 2">
            <a:extLst>
              <a:ext uri="{FF2B5EF4-FFF2-40B4-BE49-F238E27FC236}">
                <a16:creationId xmlns:a16="http://schemas.microsoft.com/office/drawing/2014/main" id="{5EA1DAE4-DB75-AE49-AB52-52A9DFB756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19828" y="4388679"/>
            <a:ext cx="4085031" cy="7058006"/>
          </a:xfrm>
          <a:custGeom>
            <a:avLst/>
            <a:gdLst>
              <a:gd name="T0" fmla="*/ 3066 w 4811"/>
              <a:gd name="T1" fmla="*/ 0 h 8314"/>
              <a:gd name="T2" fmla="*/ 0 w 4811"/>
              <a:gd name="T3" fmla="*/ 0 h 8314"/>
              <a:gd name="T4" fmla="*/ 0 w 4811"/>
              <a:gd name="T5" fmla="*/ 6569 h 8314"/>
              <a:gd name="T6" fmla="*/ 0 w 4811"/>
              <a:gd name="T7" fmla="*/ 6569 h 8314"/>
              <a:gd name="T8" fmla="*/ 1744 w 4811"/>
              <a:gd name="T9" fmla="*/ 8313 h 8314"/>
              <a:gd name="T10" fmla="*/ 4810 w 4811"/>
              <a:gd name="T11" fmla="*/ 8313 h 8314"/>
              <a:gd name="T12" fmla="*/ 4810 w 4811"/>
              <a:gd name="T13" fmla="*/ 1745 h 8314"/>
              <a:gd name="T14" fmla="*/ 4810 w 4811"/>
              <a:gd name="T15" fmla="*/ 1745 h 8314"/>
              <a:gd name="T16" fmla="*/ 3066 w 4811"/>
              <a:gd name="T17" fmla="*/ 0 h 83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4811" h="8314">
                <a:moveTo>
                  <a:pt x="3066" y="0"/>
                </a:moveTo>
                <a:lnTo>
                  <a:pt x="0" y="0"/>
                </a:lnTo>
                <a:lnTo>
                  <a:pt x="0" y="6569"/>
                </a:lnTo>
                <a:lnTo>
                  <a:pt x="0" y="6569"/>
                </a:lnTo>
                <a:cubicBezTo>
                  <a:pt x="0" y="7533"/>
                  <a:pt x="781" y="8313"/>
                  <a:pt x="1744" y="8313"/>
                </a:cubicBezTo>
                <a:lnTo>
                  <a:pt x="4810" y="8313"/>
                </a:lnTo>
                <a:lnTo>
                  <a:pt x="4810" y="1745"/>
                </a:lnTo>
                <a:lnTo>
                  <a:pt x="4810" y="1745"/>
                </a:lnTo>
                <a:cubicBezTo>
                  <a:pt x="4810" y="781"/>
                  <a:pt x="4029" y="0"/>
                  <a:pt x="3066" y="0"/>
                </a:cubicBez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4">
            <a:extLst>
              <a:ext uri="{FF2B5EF4-FFF2-40B4-BE49-F238E27FC236}">
                <a16:creationId xmlns:a16="http://schemas.microsoft.com/office/drawing/2014/main" id="{3B5DE450-02EC-AA43-9819-717825E7082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730603" y="5149147"/>
            <a:ext cx="1890874" cy="2474982"/>
          </a:xfrm>
          <a:custGeom>
            <a:avLst/>
            <a:gdLst>
              <a:gd name="T0" fmla="*/ 2225 w 2226"/>
              <a:gd name="T1" fmla="*/ 2912 h 2913"/>
              <a:gd name="T2" fmla="*/ 2225 w 2226"/>
              <a:gd name="T3" fmla="*/ 2912 h 2913"/>
              <a:gd name="T4" fmla="*/ 1101 w 2226"/>
              <a:gd name="T5" fmla="*/ 2456 h 2913"/>
              <a:gd name="T6" fmla="*/ 1101 w 2226"/>
              <a:gd name="T7" fmla="*/ 2456 h 2913"/>
              <a:gd name="T8" fmla="*/ 0 w 2226"/>
              <a:gd name="T9" fmla="*/ 2912 h 2913"/>
              <a:gd name="T10" fmla="*/ 0 w 2226"/>
              <a:gd name="T11" fmla="*/ 0 h 2913"/>
              <a:gd name="T12" fmla="*/ 2225 w 2226"/>
              <a:gd name="T13" fmla="*/ 0 h 2913"/>
              <a:gd name="T14" fmla="*/ 2225 w 2226"/>
              <a:gd name="T15" fmla="*/ 2912 h 291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226" h="2913">
                <a:moveTo>
                  <a:pt x="2225" y="2912"/>
                </a:moveTo>
                <a:lnTo>
                  <a:pt x="2225" y="2912"/>
                </a:lnTo>
                <a:cubicBezTo>
                  <a:pt x="1850" y="2760"/>
                  <a:pt x="1476" y="2608"/>
                  <a:pt x="1101" y="2456"/>
                </a:cubicBezTo>
                <a:lnTo>
                  <a:pt x="1101" y="2456"/>
                </a:lnTo>
                <a:cubicBezTo>
                  <a:pt x="734" y="2608"/>
                  <a:pt x="367" y="2760"/>
                  <a:pt x="0" y="2912"/>
                </a:cubicBezTo>
                <a:lnTo>
                  <a:pt x="0" y="0"/>
                </a:lnTo>
                <a:lnTo>
                  <a:pt x="2225" y="0"/>
                </a:lnTo>
                <a:lnTo>
                  <a:pt x="2225" y="2912"/>
                </a:lnTo>
              </a:path>
            </a:pathLst>
          </a:custGeom>
          <a:solidFill>
            <a:schemeClr val="accent4">
              <a:lumMod val="75000"/>
            </a:schemeClr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3">
            <a:extLst>
              <a:ext uri="{FF2B5EF4-FFF2-40B4-BE49-F238E27FC236}">
                <a16:creationId xmlns:a16="http://schemas.microsoft.com/office/drawing/2014/main" id="{0F356DF9-0919-BB4B-8408-E879172B9E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88138" y="3999271"/>
            <a:ext cx="4968686" cy="1756076"/>
          </a:xfrm>
          <a:custGeom>
            <a:avLst/>
            <a:gdLst>
              <a:gd name="T0" fmla="*/ 5396 w 5853"/>
              <a:gd name="T1" fmla="*/ 2067 h 2068"/>
              <a:gd name="T2" fmla="*/ 0 w 5853"/>
              <a:gd name="T3" fmla="*/ 2067 h 2068"/>
              <a:gd name="T4" fmla="*/ 374 w 5853"/>
              <a:gd name="T5" fmla="*/ 0 h 2068"/>
              <a:gd name="T6" fmla="*/ 5440 w 5853"/>
              <a:gd name="T7" fmla="*/ 0 h 2068"/>
              <a:gd name="T8" fmla="*/ 5440 w 5853"/>
              <a:gd name="T9" fmla="*/ 0 h 2068"/>
              <a:gd name="T10" fmla="*/ 5848 w 5853"/>
              <a:gd name="T11" fmla="*/ 986 h 2068"/>
              <a:gd name="T12" fmla="*/ 5848 w 5853"/>
              <a:gd name="T13" fmla="*/ 986 h 2068"/>
              <a:gd name="T14" fmla="*/ 5396 w 5853"/>
              <a:gd name="T15" fmla="*/ 2067 h 206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5853" h="2068">
                <a:moveTo>
                  <a:pt x="5396" y="2067"/>
                </a:moveTo>
                <a:lnTo>
                  <a:pt x="0" y="2067"/>
                </a:lnTo>
                <a:lnTo>
                  <a:pt x="374" y="0"/>
                </a:lnTo>
                <a:lnTo>
                  <a:pt x="5440" y="0"/>
                </a:lnTo>
                <a:lnTo>
                  <a:pt x="5440" y="0"/>
                </a:lnTo>
                <a:cubicBezTo>
                  <a:pt x="5500" y="56"/>
                  <a:pt x="5852" y="400"/>
                  <a:pt x="5848" y="986"/>
                </a:cubicBezTo>
                <a:lnTo>
                  <a:pt x="5848" y="986"/>
                </a:lnTo>
                <a:cubicBezTo>
                  <a:pt x="5844" y="1594"/>
                  <a:pt x="5469" y="1993"/>
                  <a:pt x="5396" y="2067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194CDAD-AF28-3C4D-BC06-F4E5153C2D6A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59FE584-8B59-3B4B-89A3-8FEF0ED6FC80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37BE570-FDC3-4F42-927F-43BD09C085EE}"/>
              </a:ext>
            </a:extLst>
          </p:cNvPr>
          <p:cNvSpPr txBox="1"/>
          <p:nvPr/>
        </p:nvSpPr>
        <p:spPr>
          <a:xfrm>
            <a:off x="2789223" y="4584921"/>
            <a:ext cx="261161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 Title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96AAB28-5919-344C-98E8-16F3B7C1A071}"/>
              </a:ext>
            </a:extLst>
          </p:cNvPr>
          <p:cNvSpPr txBox="1"/>
          <p:nvPr/>
        </p:nvSpPr>
        <p:spPr>
          <a:xfrm>
            <a:off x="8205822" y="4584921"/>
            <a:ext cx="269817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 Title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C8220DC-7BBB-144C-BC9C-631486DD80A2}"/>
              </a:ext>
            </a:extLst>
          </p:cNvPr>
          <p:cNvSpPr txBox="1"/>
          <p:nvPr/>
        </p:nvSpPr>
        <p:spPr>
          <a:xfrm>
            <a:off x="13656783" y="4584921"/>
            <a:ext cx="2707794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 Title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1B837C45-02ED-4F47-A981-3A8C6D84EB48}"/>
              </a:ext>
            </a:extLst>
          </p:cNvPr>
          <p:cNvSpPr txBox="1"/>
          <p:nvPr/>
        </p:nvSpPr>
        <p:spPr>
          <a:xfrm>
            <a:off x="19095621" y="4584921"/>
            <a:ext cx="2733442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 Title</a:t>
            </a:r>
          </a:p>
        </p:txBody>
      </p:sp>
      <p:sp>
        <p:nvSpPr>
          <p:cNvPr id="28" name="Shape 2587">
            <a:extLst>
              <a:ext uri="{FF2B5EF4-FFF2-40B4-BE49-F238E27FC236}">
                <a16:creationId xmlns:a16="http://schemas.microsoft.com/office/drawing/2014/main" id="{A574AA1C-B930-0143-A3F1-D02C7BC882EC}"/>
              </a:ext>
            </a:extLst>
          </p:cNvPr>
          <p:cNvSpPr>
            <a:spLocks noChangeAspect="1"/>
          </p:cNvSpPr>
          <p:nvPr/>
        </p:nvSpPr>
        <p:spPr>
          <a:xfrm>
            <a:off x="2896596" y="6084064"/>
            <a:ext cx="824262" cy="824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2281" y="19846"/>
                </a:moveTo>
                <a:lnTo>
                  <a:pt x="9413" y="12882"/>
                </a:lnTo>
                <a:lnTo>
                  <a:pt x="19655" y="2640"/>
                </a:lnTo>
                <a:cubicBezTo>
                  <a:pt x="19655" y="2640"/>
                  <a:pt x="12281" y="19846"/>
                  <a:pt x="12281" y="19846"/>
                </a:cubicBezTo>
                <a:close/>
                <a:moveTo>
                  <a:pt x="1755" y="9320"/>
                </a:moveTo>
                <a:lnTo>
                  <a:pt x="18960" y="1945"/>
                </a:lnTo>
                <a:lnTo>
                  <a:pt x="8719" y="12187"/>
                </a:lnTo>
                <a:cubicBezTo>
                  <a:pt x="8719" y="12187"/>
                  <a:pt x="1755" y="9320"/>
                  <a:pt x="1755" y="9320"/>
                </a:cubicBezTo>
                <a:close/>
                <a:moveTo>
                  <a:pt x="21600" y="491"/>
                </a:moveTo>
                <a:cubicBezTo>
                  <a:pt x="21600" y="220"/>
                  <a:pt x="21380" y="0"/>
                  <a:pt x="21109" y="0"/>
                </a:cubicBezTo>
                <a:cubicBezTo>
                  <a:pt x="21034" y="0"/>
                  <a:pt x="20964" y="20"/>
                  <a:pt x="20900" y="52"/>
                </a:cubicBezTo>
                <a:lnTo>
                  <a:pt x="20898" y="48"/>
                </a:lnTo>
                <a:lnTo>
                  <a:pt x="302" y="8875"/>
                </a:lnTo>
                <a:cubicBezTo>
                  <a:pt x="301" y="8875"/>
                  <a:pt x="299" y="8876"/>
                  <a:pt x="297" y="8877"/>
                </a:cubicBezTo>
                <a:lnTo>
                  <a:pt x="280" y="8885"/>
                </a:lnTo>
                <a:lnTo>
                  <a:pt x="281" y="8887"/>
                </a:lnTo>
                <a:cubicBezTo>
                  <a:pt x="116" y="8967"/>
                  <a:pt x="0" y="9132"/>
                  <a:pt x="0" y="9327"/>
                </a:cubicBezTo>
                <a:cubicBezTo>
                  <a:pt x="0" y="9550"/>
                  <a:pt x="151" y="9731"/>
                  <a:pt x="355" y="9791"/>
                </a:cubicBezTo>
                <a:lnTo>
                  <a:pt x="353" y="9799"/>
                </a:lnTo>
                <a:lnTo>
                  <a:pt x="8462" y="13138"/>
                </a:lnTo>
                <a:lnTo>
                  <a:pt x="11801" y="21248"/>
                </a:lnTo>
                <a:lnTo>
                  <a:pt x="11809" y="21245"/>
                </a:lnTo>
                <a:cubicBezTo>
                  <a:pt x="11869" y="21449"/>
                  <a:pt x="12050" y="21600"/>
                  <a:pt x="12273" y="21600"/>
                </a:cubicBezTo>
                <a:cubicBezTo>
                  <a:pt x="12468" y="21600"/>
                  <a:pt x="12634" y="21484"/>
                  <a:pt x="12713" y="21319"/>
                </a:cubicBezTo>
                <a:lnTo>
                  <a:pt x="12716" y="21320"/>
                </a:lnTo>
                <a:lnTo>
                  <a:pt x="12723" y="21303"/>
                </a:lnTo>
                <a:cubicBezTo>
                  <a:pt x="12724" y="21301"/>
                  <a:pt x="12725" y="21300"/>
                  <a:pt x="12725" y="21298"/>
                </a:cubicBezTo>
                <a:lnTo>
                  <a:pt x="21553" y="702"/>
                </a:lnTo>
                <a:lnTo>
                  <a:pt x="21547" y="699"/>
                </a:lnTo>
                <a:cubicBezTo>
                  <a:pt x="21578" y="636"/>
                  <a:pt x="21600" y="567"/>
                  <a:pt x="21600" y="491"/>
                </a:cubicBezTo>
                <a:moveTo>
                  <a:pt x="7855" y="16200"/>
                </a:moveTo>
                <a:cubicBezTo>
                  <a:pt x="7719" y="16200"/>
                  <a:pt x="7596" y="16255"/>
                  <a:pt x="7507" y="16344"/>
                </a:cubicBezTo>
                <a:lnTo>
                  <a:pt x="6035" y="17817"/>
                </a:lnTo>
                <a:cubicBezTo>
                  <a:pt x="5946" y="17905"/>
                  <a:pt x="5891" y="18029"/>
                  <a:pt x="5891" y="18164"/>
                </a:cubicBezTo>
                <a:cubicBezTo>
                  <a:pt x="5891" y="18435"/>
                  <a:pt x="6111" y="18655"/>
                  <a:pt x="6382" y="18655"/>
                </a:cubicBezTo>
                <a:cubicBezTo>
                  <a:pt x="6517" y="18655"/>
                  <a:pt x="6640" y="18600"/>
                  <a:pt x="6729" y="18511"/>
                </a:cubicBezTo>
                <a:lnTo>
                  <a:pt x="8202" y="17038"/>
                </a:lnTo>
                <a:cubicBezTo>
                  <a:pt x="8291" y="16950"/>
                  <a:pt x="8345" y="16827"/>
                  <a:pt x="8345" y="16691"/>
                </a:cubicBezTo>
                <a:cubicBezTo>
                  <a:pt x="8345" y="16420"/>
                  <a:pt x="8126" y="16200"/>
                  <a:pt x="7855" y="16200"/>
                </a:cubicBezTo>
                <a:moveTo>
                  <a:pt x="7855" y="14237"/>
                </a:moveTo>
                <a:cubicBezTo>
                  <a:pt x="7855" y="13966"/>
                  <a:pt x="7635" y="13745"/>
                  <a:pt x="7364" y="13745"/>
                </a:cubicBezTo>
                <a:cubicBezTo>
                  <a:pt x="7228" y="13745"/>
                  <a:pt x="7105" y="13801"/>
                  <a:pt x="7017" y="13889"/>
                </a:cubicBezTo>
                <a:lnTo>
                  <a:pt x="2107" y="18798"/>
                </a:lnTo>
                <a:cubicBezTo>
                  <a:pt x="2019" y="18888"/>
                  <a:pt x="1964" y="19011"/>
                  <a:pt x="1964" y="19145"/>
                </a:cubicBezTo>
                <a:cubicBezTo>
                  <a:pt x="1964" y="19417"/>
                  <a:pt x="2184" y="19636"/>
                  <a:pt x="2455" y="19636"/>
                </a:cubicBezTo>
                <a:cubicBezTo>
                  <a:pt x="2590" y="19636"/>
                  <a:pt x="2713" y="19582"/>
                  <a:pt x="2802" y="19493"/>
                </a:cubicBezTo>
                <a:lnTo>
                  <a:pt x="7711" y="14583"/>
                </a:lnTo>
                <a:cubicBezTo>
                  <a:pt x="7800" y="14495"/>
                  <a:pt x="7855" y="14372"/>
                  <a:pt x="7855" y="14237"/>
                </a:cubicBezTo>
                <a:moveTo>
                  <a:pt x="4765" y="14583"/>
                </a:moveTo>
                <a:lnTo>
                  <a:pt x="5256" y="14093"/>
                </a:lnTo>
                <a:cubicBezTo>
                  <a:pt x="5345" y="14004"/>
                  <a:pt x="5400" y="13881"/>
                  <a:pt x="5400" y="13745"/>
                </a:cubicBezTo>
                <a:cubicBezTo>
                  <a:pt x="5400" y="13475"/>
                  <a:pt x="5180" y="13255"/>
                  <a:pt x="4909" y="13255"/>
                </a:cubicBezTo>
                <a:cubicBezTo>
                  <a:pt x="4774" y="13255"/>
                  <a:pt x="4651" y="13310"/>
                  <a:pt x="4562" y="13398"/>
                </a:cubicBezTo>
                <a:lnTo>
                  <a:pt x="4071" y="13889"/>
                </a:lnTo>
                <a:cubicBezTo>
                  <a:pt x="3982" y="13979"/>
                  <a:pt x="3927" y="14101"/>
                  <a:pt x="3927" y="14237"/>
                </a:cubicBezTo>
                <a:cubicBezTo>
                  <a:pt x="3927" y="14507"/>
                  <a:pt x="4147" y="14727"/>
                  <a:pt x="4418" y="14727"/>
                </a:cubicBezTo>
                <a:cubicBezTo>
                  <a:pt x="4554" y="14727"/>
                  <a:pt x="4676" y="14673"/>
                  <a:pt x="4765" y="14583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9" name="Shape 2588">
            <a:extLst>
              <a:ext uri="{FF2B5EF4-FFF2-40B4-BE49-F238E27FC236}">
                <a16:creationId xmlns:a16="http://schemas.microsoft.com/office/drawing/2014/main" id="{9A95A10D-3E62-3A4C-8F13-829BB78D612E}"/>
              </a:ext>
            </a:extLst>
          </p:cNvPr>
          <p:cNvSpPr>
            <a:spLocks noChangeAspect="1"/>
          </p:cNvSpPr>
          <p:nvPr/>
        </p:nvSpPr>
        <p:spPr>
          <a:xfrm>
            <a:off x="13808137" y="6121516"/>
            <a:ext cx="824264" cy="74935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7182" y="12420"/>
                </a:moveTo>
                <a:cubicBezTo>
                  <a:pt x="16368" y="12420"/>
                  <a:pt x="15709" y="11694"/>
                  <a:pt x="15709" y="10800"/>
                </a:cubicBezTo>
                <a:cubicBezTo>
                  <a:pt x="15709" y="9906"/>
                  <a:pt x="16368" y="9180"/>
                  <a:pt x="17182" y="9180"/>
                </a:cubicBezTo>
                <a:cubicBezTo>
                  <a:pt x="17995" y="9180"/>
                  <a:pt x="18655" y="9906"/>
                  <a:pt x="18655" y="10800"/>
                </a:cubicBezTo>
                <a:cubicBezTo>
                  <a:pt x="18655" y="11694"/>
                  <a:pt x="17995" y="12420"/>
                  <a:pt x="17182" y="12420"/>
                </a:cubicBezTo>
                <a:moveTo>
                  <a:pt x="21109" y="10260"/>
                </a:moveTo>
                <a:lnTo>
                  <a:pt x="19587" y="10260"/>
                </a:lnTo>
                <a:cubicBezTo>
                  <a:pt x="19360" y="9028"/>
                  <a:pt x="18369" y="8100"/>
                  <a:pt x="17182" y="8100"/>
                </a:cubicBezTo>
                <a:cubicBezTo>
                  <a:pt x="15994" y="8100"/>
                  <a:pt x="15004" y="9028"/>
                  <a:pt x="14777" y="10260"/>
                </a:cubicBezTo>
                <a:lnTo>
                  <a:pt x="491" y="10260"/>
                </a:lnTo>
                <a:cubicBezTo>
                  <a:pt x="220" y="10260"/>
                  <a:pt x="0" y="10502"/>
                  <a:pt x="0" y="10800"/>
                </a:cubicBezTo>
                <a:cubicBezTo>
                  <a:pt x="0" y="11098"/>
                  <a:pt x="220" y="11340"/>
                  <a:pt x="491" y="11340"/>
                </a:cubicBezTo>
                <a:lnTo>
                  <a:pt x="14777" y="11340"/>
                </a:lnTo>
                <a:cubicBezTo>
                  <a:pt x="15004" y="12572"/>
                  <a:pt x="15994" y="13500"/>
                  <a:pt x="17182" y="13500"/>
                </a:cubicBezTo>
                <a:cubicBezTo>
                  <a:pt x="18369" y="13500"/>
                  <a:pt x="19360" y="12572"/>
                  <a:pt x="19587" y="11340"/>
                </a:cubicBezTo>
                <a:lnTo>
                  <a:pt x="21109" y="11340"/>
                </a:lnTo>
                <a:cubicBezTo>
                  <a:pt x="21380" y="11340"/>
                  <a:pt x="21600" y="11098"/>
                  <a:pt x="21600" y="10800"/>
                </a:cubicBezTo>
                <a:cubicBezTo>
                  <a:pt x="21600" y="10502"/>
                  <a:pt x="21380" y="10260"/>
                  <a:pt x="21109" y="10260"/>
                </a:cubicBezTo>
                <a:moveTo>
                  <a:pt x="5400" y="1080"/>
                </a:moveTo>
                <a:cubicBezTo>
                  <a:pt x="6214" y="1080"/>
                  <a:pt x="6873" y="1806"/>
                  <a:pt x="6873" y="2700"/>
                </a:cubicBezTo>
                <a:cubicBezTo>
                  <a:pt x="6873" y="3595"/>
                  <a:pt x="6214" y="4320"/>
                  <a:pt x="5400" y="4320"/>
                </a:cubicBezTo>
                <a:cubicBezTo>
                  <a:pt x="4586" y="4320"/>
                  <a:pt x="3927" y="3595"/>
                  <a:pt x="3927" y="2700"/>
                </a:cubicBezTo>
                <a:cubicBezTo>
                  <a:pt x="3927" y="1806"/>
                  <a:pt x="4586" y="1080"/>
                  <a:pt x="5400" y="1080"/>
                </a:cubicBezTo>
                <a:moveTo>
                  <a:pt x="491" y="3240"/>
                </a:moveTo>
                <a:lnTo>
                  <a:pt x="2995" y="3240"/>
                </a:lnTo>
                <a:cubicBezTo>
                  <a:pt x="3222" y="4472"/>
                  <a:pt x="4213" y="5400"/>
                  <a:pt x="5400" y="5400"/>
                </a:cubicBezTo>
                <a:cubicBezTo>
                  <a:pt x="6587" y="5400"/>
                  <a:pt x="7578" y="4472"/>
                  <a:pt x="7805" y="3240"/>
                </a:cubicBezTo>
                <a:lnTo>
                  <a:pt x="21109" y="3240"/>
                </a:lnTo>
                <a:cubicBezTo>
                  <a:pt x="21380" y="3240"/>
                  <a:pt x="21600" y="2999"/>
                  <a:pt x="21600" y="2700"/>
                </a:cubicBezTo>
                <a:cubicBezTo>
                  <a:pt x="21600" y="2402"/>
                  <a:pt x="21380" y="2160"/>
                  <a:pt x="21109" y="2160"/>
                </a:cubicBezTo>
                <a:lnTo>
                  <a:pt x="7805" y="2160"/>
                </a:lnTo>
                <a:cubicBezTo>
                  <a:pt x="7578" y="928"/>
                  <a:pt x="6587" y="0"/>
                  <a:pt x="5400" y="0"/>
                </a:cubicBezTo>
                <a:cubicBezTo>
                  <a:pt x="4213" y="0"/>
                  <a:pt x="3222" y="928"/>
                  <a:pt x="2995" y="2160"/>
                </a:cubicBezTo>
                <a:lnTo>
                  <a:pt x="491" y="2160"/>
                </a:lnTo>
                <a:cubicBezTo>
                  <a:pt x="220" y="2160"/>
                  <a:pt x="0" y="2402"/>
                  <a:pt x="0" y="2700"/>
                </a:cubicBezTo>
                <a:cubicBezTo>
                  <a:pt x="0" y="2999"/>
                  <a:pt x="220" y="3240"/>
                  <a:pt x="491" y="3240"/>
                </a:cubicBezTo>
                <a:moveTo>
                  <a:pt x="9327" y="20519"/>
                </a:moveTo>
                <a:cubicBezTo>
                  <a:pt x="8514" y="20519"/>
                  <a:pt x="7855" y="19794"/>
                  <a:pt x="7855" y="18899"/>
                </a:cubicBezTo>
                <a:cubicBezTo>
                  <a:pt x="7855" y="18005"/>
                  <a:pt x="8514" y="17279"/>
                  <a:pt x="9327" y="17279"/>
                </a:cubicBezTo>
                <a:cubicBezTo>
                  <a:pt x="10141" y="17279"/>
                  <a:pt x="10800" y="18005"/>
                  <a:pt x="10800" y="18899"/>
                </a:cubicBezTo>
                <a:cubicBezTo>
                  <a:pt x="10800" y="19794"/>
                  <a:pt x="10141" y="20519"/>
                  <a:pt x="9327" y="20519"/>
                </a:cubicBezTo>
                <a:moveTo>
                  <a:pt x="21109" y="18359"/>
                </a:moveTo>
                <a:lnTo>
                  <a:pt x="11732" y="18359"/>
                </a:lnTo>
                <a:cubicBezTo>
                  <a:pt x="11505" y="17127"/>
                  <a:pt x="10515" y="16199"/>
                  <a:pt x="9327" y="16199"/>
                </a:cubicBezTo>
                <a:cubicBezTo>
                  <a:pt x="8140" y="16199"/>
                  <a:pt x="7150" y="17127"/>
                  <a:pt x="6922" y="18359"/>
                </a:cubicBezTo>
                <a:lnTo>
                  <a:pt x="491" y="18359"/>
                </a:lnTo>
                <a:cubicBezTo>
                  <a:pt x="220" y="18359"/>
                  <a:pt x="0" y="18601"/>
                  <a:pt x="0" y="18899"/>
                </a:cubicBezTo>
                <a:cubicBezTo>
                  <a:pt x="0" y="19198"/>
                  <a:pt x="220" y="19439"/>
                  <a:pt x="491" y="19439"/>
                </a:cubicBezTo>
                <a:lnTo>
                  <a:pt x="6922" y="19439"/>
                </a:lnTo>
                <a:cubicBezTo>
                  <a:pt x="7150" y="20672"/>
                  <a:pt x="8140" y="21600"/>
                  <a:pt x="9327" y="21600"/>
                </a:cubicBezTo>
                <a:cubicBezTo>
                  <a:pt x="10515" y="21600"/>
                  <a:pt x="11505" y="20672"/>
                  <a:pt x="11732" y="19439"/>
                </a:cubicBezTo>
                <a:lnTo>
                  <a:pt x="21109" y="19439"/>
                </a:lnTo>
                <a:cubicBezTo>
                  <a:pt x="21380" y="19439"/>
                  <a:pt x="21600" y="19198"/>
                  <a:pt x="21600" y="18899"/>
                </a:cubicBezTo>
                <a:cubicBezTo>
                  <a:pt x="21600" y="18601"/>
                  <a:pt x="21380" y="18359"/>
                  <a:pt x="21109" y="18359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0" name="Shape 2602">
            <a:extLst>
              <a:ext uri="{FF2B5EF4-FFF2-40B4-BE49-F238E27FC236}">
                <a16:creationId xmlns:a16="http://schemas.microsoft.com/office/drawing/2014/main" id="{892B11EB-5529-374A-9648-06A53FA95AB7}"/>
              </a:ext>
            </a:extLst>
          </p:cNvPr>
          <p:cNvSpPr>
            <a:spLocks noChangeAspect="1"/>
          </p:cNvSpPr>
          <p:nvPr/>
        </p:nvSpPr>
        <p:spPr>
          <a:xfrm>
            <a:off x="8352367" y="6158997"/>
            <a:ext cx="824262" cy="67439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16">
            <a:extLst>
              <a:ext uri="{FF2B5EF4-FFF2-40B4-BE49-F238E27FC236}">
                <a16:creationId xmlns:a16="http://schemas.microsoft.com/office/drawing/2014/main" id="{70713E7B-88D4-B842-A16D-D9A22C782AD6}"/>
              </a:ext>
            </a:extLst>
          </p:cNvPr>
          <p:cNvSpPr>
            <a:spLocks noChangeAspect="1"/>
          </p:cNvSpPr>
          <p:nvPr/>
        </p:nvSpPr>
        <p:spPr>
          <a:xfrm>
            <a:off x="19263909" y="6121438"/>
            <a:ext cx="824262" cy="74951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16" y="20520"/>
                </a:moveTo>
                <a:cubicBezTo>
                  <a:pt x="1258" y="18675"/>
                  <a:pt x="2752" y="17923"/>
                  <a:pt x="4191" y="17361"/>
                </a:cubicBezTo>
                <a:cubicBezTo>
                  <a:pt x="5156" y="17087"/>
                  <a:pt x="6884" y="15971"/>
                  <a:pt x="6884" y="13567"/>
                </a:cubicBezTo>
                <a:cubicBezTo>
                  <a:pt x="6884" y="11510"/>
                  <a:pt x="6113" y="10507"/>
                  <a:pt x="5698" y="9969"/>
                </a:cubicBezTo>
                <a:cubicBezTo>
                  <a:pt x="5646" y="9902"/>
                  <a:pt x="5599" y="9842"/>
                  <a:pt x="5562" y="9786"/>
                </a:cubicBezTo>
                <a:cubicBezTo>
                  <a:pt x="5550" y="9769"/>
                  <a:pt x="5538" y="9752"/>
                  <a:pt x="5526" y="9735"/>
                </a:cubicBezTo>
                <a:cubicBezTo>
                  <a:pt x="5491" y="9662"/>
                  <a:pt x="5297" y="9177"/>
                  <a:pt x="5553" y="8011"/>
                </a:cubicBezTo>
                <a:cubicBezTo>
                  <a:pt x="5604" y="7777"/>
                  <a:pt x="5583" y="7531"/>
                  <a:pt x="5493" y="7312"/>
                </a:cubicBezTo>
                <a:cubicBezTo>
                  <a:pt x="5249" y="6721"/>
                  <a:pt x="4603" y="5151"/>
                  <a:pt x="5035" y="3988"/>
                </a:cubicBezTo>
                <a:cubicBezTo>
                  <a:pt x="5619" y="2411"/>
                  <a:pt x="6140" y="2099"/>
                  <a:pt x="7085" y="1642"/>
                </a:cubicBezTo>
                <a:cubicBezTo>
                  <a:pt x="7132" y="1619"/>
                  <a:pt x="7177" y="1592"/>
                  <a:pt x="7220" y="1562"/>
                </a:cubicBezTo>
                <a:cubicBezTo>
                  <a:pt x="7458" y="1393"/>
                  <a:pt x="8233" y="1080"/>
                  <a:pt x="9029" y="1080"/>
                </a:cubicBezTo>
                <a:cubicBezTo>
                  <a:pt x="9467" y="1080"/>
                  <a:pt x="9840" y="1172"/>
                  <a:pt x="10137" y="1353"/>
                </a:cubicBezTo>
                <a:cubicBezTo>
                  <a:pt x="10491" y="1569"/>
                  <a:pt x="10825" y="1968"/>
                  <a:pt x="11308" y="3213"/>
                </a:cubicBezTo>
                <a:cubicBezTo>
                  <a:pt x="11991" y="4974"/>
                  <a:pt x="11820" y="6477"/>
                  <a:pt x="11347" y="7186"/>
                </a:cubicBezTo>
                <a:cubicBezTo>
                  <a:pt x="11175" y="7442"/>
                  <a:pt x="11116" y="7769"/>
                  <a:pt x="11184" y="8078"/>
                </a:cubicBezTo>
                <a:cubicBezTo>
                  <a:pt x="11422" y="9164"/>
                  <a:pt x="11247" y="9602"/>
                  <a:pt x="11210" y="9679"/>
                </a:cubicBezTo>
                <a:cubicBezTo>
                  <a:pt x="11181" y="9712"/>
                  <a:pt x="11153" y="9748"/>
                  <a:pt x="11129" y="9786"/>
                </a:cubicBezTo>
                <a:cubicBezTo>
                  <a:pt x="11091" y="9842"/>
                  <a:pt x="11044" y="9902"/>
                  <a:pt x="10992" y="9969"/>
                </a:cubicBezTo>
                <a:cubicBezTo>
                  <a:pt x="10578" y="10507"/>
                  <a:pt x="9806" y="11510"/>
                  <a:pt x="9806" y="13567"/>
                </a:cubicBezTo>
                <a:cubicBezTo>
                  <a:pt x="9806" y="15972"/>
                  <a:pt x="11535" y="17087"/>
                  <a:pt x="12500" y="17361"/>
                </a:cubicBezTo>
                <a:cubicBezTo>
                  <a:pt x="13925" y="17916"/>
                  <a:pt x="15432" y="18665"/>
                  <a:pt x="15675" y="20520"/>
                </a:cubicBezTo>
                <a:cubicBezTo>
                  <a:pt x="15675" y="20520"/>
                  <a:pt x="1016" y="20520"/>
                  <a:pt x="1016" y="20520"/>
                </a:cubicBezTo>
                <a:close/>
                <a:moveTo>
                  <a:pt x="12782" y="16326"/>
                </a:moveTo>
                <a:cubicBezTo>
                  <a:pt x="12782" y="16326"/>
                  <a:pt x="10788" y="15813"/>
                  <a:pt x="10788" y="13567"/>
                </a:cubicBezTo>
                <a:cubicBezTo>
                  <a:pt x="10788" y="11595"/>
                  <a:pt x="11607" y="10900"/>
                  <a:pt x="11923" y="10420"/>
                </a:cubicBezTo>
                <a:cubicBezTo>
                  <a:pt x="11923" y="10420"/>
                  <a:pt x="12573" y="9806"/>
                  <a:pt x="12138" y="7825"/>
                </a:cubicBezTo>
                <a:cubicBezTo>
                  <a:pt x="12863" y="6740"/>
                  <a:pt x="12999" y="4821"/>
                  <a:pt x="12211" y="2789"/>
                </a:cubicBezTo>
                <a:cubicBezTo>
                  <a:pt x="11716" y="1514"/>
                  <a:pt x="11279" y="815"/>
                  <a:pt x="10613" y="409"/>
                </a:cubicBezTo>
                <a:cubicBezTo>
                  <a:pt x="10124" y="111"/>
                  <a:pt x="9569" y="0"/>
                  <a:pt x="9029" y="0"/>
                </a:cubicBezTo>
                <a:cubicBezTo>
                  <a:pt x="8023" y="0"/>
                  <a:pt x="7070" y="384"/>
                  <a:pt x="6690" y="653"/>
                </a:cubicBezTo>
                <a:cubicBezTo>
                  <a:pt x="5576" y="1192"/>
                  <a:pt x="4828" y="1688"/>
                  <a:pt x="4126" y="3579"/>
                </a:cubicBezTo>
                <a:cubicBezTo>
                  <a:pt x="3556" y="5114"/>
                  <a:pt x="4241" y="6891"/>
                  <a:pt x="4598" y="7757"/>
                </a:cubicBezTo>
                <a:cubicBezTo>
                  <a:pt x="4163" y="9739"/>
                  <a:pt x="4767" y="10420"/>
                  <a:pt x="4767" y="10420"/>
                </a:cubicBezTo>
                <a:cubicBezTo>
                  <a:pt x="5083" y="10900"/>
                  <a:pt x="5903" y="11595"/>
                  <a:pt x="5903" y="13567"/>
                </a:cubicBezTo>
                <a:cubicBezTo>
                  <a:pt x="5903" y="15813"/>
                  <a:pt x="3909" y="16326"/>
                  <a:pt x="3909" y="16326"/>
                </a:cubicBezTo>
                <a:cubicBezTo>
                  <a:pt x="2642" y="16817"/>
                  <a:pt x="0" y="17821"/>
                  <a:pt x="0" y="21060"/>
                </a:cubicBezTo>
                <a:cubicBezTo>
                  <a:pt x="0" y="21060"/>
                  <a:pt x="0" y="21600"/>
                  <a:pt x="491" y="21600"/>
                </a:cubicBezTo>
                <a:lnTo>
                  <a:pt x="16200" y="21600"/>
                </a:lnTo>
                <a:cubicBezTo>
                  <a:pt x="16691" y="21600"/>
                  <a:pt x="16691" y="21060"/>
                  <a:pt x="16691" y="21060"/>
                </a:cubicBezTo>
                <a:cubicBezTo>
                  <a:pt x="16691" y="17821"/>
                  <a:pt x="14048" y="16817"/>
                  <a:pt x="12782" y="16326"/>
                </a:cubicBezTo>
                <a:moveTo>
                  <a:pt x="18035" y="15774"/>
                </a:moveTo>
                <a:cubicBezTo>
                  <a:pt x="18035" y="15774"/>
                  <a:pt x="16217" y="15312"/>
                  <a:pt x="16217" y="13291"/>
                </a:cubicBezTo>
                <a:cubicBezTo>
                  <a:pt x="16217" y="11515"/>
                  <a:pt x="17087" y="10890"/>
                  <a:pt x="17376" y="10458"/>
                </a:cubicBezTo>
                <a:cubicBezTo>
                  <a:pt x="17376" y="10458"/>
                  <a:pt x="17968" y="9906"/>
                  <a:pt x="17572" y="8122"/>
                </a:cubicBezTo>
                <a:cubicBezTo>
                  <a:pt x="18232" y="7146"/>
                  <a:pt x="18387" y="5419"/>
                  <a:pt x="17669" y="3590"/>
                </a:cubicBezTo>
                <a:cubicBezTo>
                  <a:pt x="17218" y="2442"/>
                  <a:pt x="16666" y="1814"/>
                  <a:pt x="16059" y="1449"/>
                </a:cubicBezTo>
                <a:cubicBezTo>
                  <a:pt x="15612" y="1180"/>
                  <a:pt x="15107" y="1081"/>
                  <a:pt x="14614" y="1081"/>
                </a:cubicBezTo>
                <a:cubicBezTo>
                  <a:pt x="13880" y="1081"/>
                  <a:pt x="13182" y="1301"/>
                  <a:pt x="12753" y="1514"/>
                </a:cubicBezTo>
                <a:cubicBezTo>
                  <a:pt x="12878" y="1781"/>
                  <a:pt x="12997" y="2064"/>
                  <a:pt x="13115" y="2366"/>
                </a:cubicBezTo>
                <a:cubicBezTo>
                  <a:pt x="13131" y="2409"/>
                  <a:pt x="13143" y="2453"/>
                  <a:pt x="13159" y="2496"/>
                </a:cubicBezTo>
                <a:cubicBezTo>
                  <a:pt x="13436" y="2360"/>
                  <a:pt x="13994" y="2160"/>
                  <a:pt x="14614" y="2160"/>
                </a:cubicBezTo>
                <a:cubicBezTo>
                  <a:pt x="15001" y="2160"/>
                  <a:pt x="15328" y="2239"/>
                  <a:pt x="15588" y="2396"/>
                </a:cubicBezTo>
                <a:cubicBezTo>
                  <a:pt x="15893" y="2579"/>
                  <a:pt x="16347" y="2947"/>
                  <a:pt x="16767" y="4019"/>
                </a:cubicBezTo>
                <a:cubicBezTo>
                  <a:pt x="17366" y="5541"/>
                  <a:pt x="17207" y="6853"/>
                  <a:pt x="16784" y="7478"/>
                </a:cubicBezTo>
                <a:cubicBezTo>
                  <a:pt x="16610" y="7736"/>
                  <a:pt x="16549" y="8067"/>
                  <a:pt x="16618" y="8379"/>
                </a:cubicBezTo>
                <a:cubicBezTo>
                  <a:pt x="16817" y="9273"/>
                  <a:pt x="16689" y="9648"/>
                  <a:pt x="16656" y="9723"/>
                </a:cubicBezTo>
                <a:cubicBezTo>
                  <a:pt x="16631" y="9754"/>
                  <a:pt x="16607" y="9786"/>
                  <a:pt x="16584" y="9820"/>
                </a:cubicBezTo>
                <a:cubicBezTo>
                  <a:pt x="16565" y="9848"/>
                  <a:pt x="16497" y="9929"/>
                  <a:pt x="16447" y="9988"/>
                </a:cubicBezTo>
                <a:cubicBezTo>
                  <a:pt x="16023" y="10488"/>
                  <a:pt x="15236" y="11419"/>
                  <a:pt x="15236" y="13291"/>
                </a:cubicBezTo>
                <a:cubicBezTo>
                  <a:pt x="15236" y="15520"/>
                  <a:pt x="16851" y="16555"/>
                  <a:pt x="17757" y="16810"/>
                </a:cubicBezTo>
                <a:cubicBezTo>
                  <a:pt x="19050" y="17307"/>
                  <a:pt x="20311" y="17926"/>
                  <a:pt x="20570" y="19440"/>
                </a:cubicBezTo>
                <a:lnTo>
                  <a:pt x="17464" y="19440"/>
                </a:lnTo>
                <a:cubicBezTo>
                  <a:pt x="17553" y="19773"/>
                  <a:pt x="17615" y="20132"/>
                  <a:pt x="17645" y="20520"/>
                </a:cubicBezTo>
                <a:lnTo>
                  <a:pt x="21152" y="20520"/>
                </a:lnTo>
                <a:cubicBezTo>
                  <a:pt x="21600" y="20520"/>
                  <a:pt x="21600" y="20034"/>
                  <a:pt x="21600" y="20034"/>
                </a:cubicBezTo>
                <a:cubicBezTo>
                  <a:pt x="21600" y="17119"/>
                  <a:pt x="19191" y="16215"/>
                  <a:pt x="18035" y="15774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461259DB-CFB1-5E44-AD56-674080783ACF}"/>
              </a:ext>
            </a:extLst>
          </p:cNvPr>
          <p:cNvSpPr txBox="1">
            <a:spLocks/>
          </p:cNvSpPr>
          <p:nvPr/>
        </p:nvSpPr>
        <p:spPr>
          <a:xfrm>
            <a:off x="2452646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4" name="Subtitle 2">
            <a:extLst>
              <a:ext uri="{FF2B5EF4-FFF2-40B4-BE49-F238E27FC236}">
                <a16:creationId xmlns:a16="http://schemas.microsoft.com/office/drawing/2014/main" id="{336F3E52-9255-864E-BBD2-DFF8B402F844}"/>
              </a:ext>
            </a:extLst>
          </p:cNvPr>
          <p:cNvSpPr txBox="1">
            <a:spLocks/>
          </p:cNvSpPr>
          <p:nvPr/>
        </p:nvSpPr>
        <p:spPr>
          <a:xfrm>
            <a:off x="7908418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18F300F6-A609-E64D-8C60-432C4A22DE34}"/>
              </a:ext>
            </a:extLst>
          </p:cNvPr>
          <p:cNvSpPr txBox="1">
            <a:spLocks/>
          </p:cNvSpPr>
          <p:nvPr/>
        </p:nvSpPr>
        <p:spPr>
          <a:xfrm>
            <a:off x="13364189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12A3BDED-0763-9A48-8442-ADFE01183678}"/>
              </a:ext>
            </a:extLst>
          </p:cNvPr>
          <p:cNvSpPr txBox="1">
            <a:spLocks/>
          </p:cNvSpPr>
          <p:nvPr/>
        </p:nvSpPr>
        <p:spPr>
          <a:xfrm>
            <a:off x="18819959" y="8188355"/>
            <a:ext cx="3284766" cy="2672591"/>
          </a:xfrm>
          <a:prstGeom prst="rect">
            <a:avLst/>
          </a:prstGeom>
        </p:spPr>
        <p:txBody>
          <a:bodyPr vert="horz" wrap="square" lIns="91440" tIns="45720" rIns="91440" bIns="45720" rtlCol="0" anchor="ctr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</p:spTree>
    <p:extLst>
      <p:ext uri="{BB962C8B-B14F-4D97-AF65-F5344CB8AC3E}">
        <p14:creationId xmlns:p14="http://schemas.microsoft.com/office/powerpoint/2010/main" val="12037139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DDE47535-5962-FD4A-84A3-4D5F0980404C}"/>
              </a:ext>
            </a:extLst>
          </p:cNvPr>
          <p:cNvGrpSpPr/>
          <p:nvPr/>
        </p:nvGrpSpPr>
        <p:grpSpPr>
          <a:xfrm>
            <a:off x="1713314" y="3445976"/>
            <a:ext cx="5344976" cy="4921830"/>
            <a:chOff x="1520827" y="4676176"/>
            <a:chExt cx="4738806" cy="4363650"/>
          </a:xfrm>
        </p:grpSpPr>
        <p:sp>
          <p:nvSpPr>
            <p:cNvPr id="3" name="Freeform 1">
              <a:extLst>
                <a:ext uri="{FF2B5EF4-FFF2-40B4-BE49-F238E27FC236}">
                  <a16:creationId xmlns:a16="http://schemas.microsoft.com/office/drawing/2014/main" id="{55A7FE98-CA0C-EC4D-9A17-1B38BC925F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20827" y="4676176"/>
              <a:ext cx="4738806" cy="4363650"/>
            </a:xfrm>
            <a:custGeom>
              <a:avLst/>
              <a:gdLst>
                <a:gd name="T0" fmla="*/ 1024 w 4235"/>
                <a:gd name="T1" fmla="*/ 463 h 3897"/>
                <a:gd name="T2" fmla="*/ 2285 w 4235"/>
                <a:gd name="T3" fmla="*/ 0 h 3897"/>
                <a:gd name="T4" fmla="*/ 2285 w 4235"/>
                <a:gd name="T5" fmla="*/ 0 h 3897"/>
                <a:gd name="T6" fmla="*/ 2285 w 4235"/>
                <a:gd name="T7" fmla="*/ 0 h 3897"/>
                <a:gd name="T8" fmla="*/ 4234 w 4235"/>
                <a:gd name="T9" fmla="*/ 1947 h 3897"/>
                <a:gd name="T10" fmla="*/ 4234 w 4235"/>
                <a:gd name="T11" fmla="*/ 1947 h 3897"/>
                <a:gd name="T12" fmla="*/ 4234 w 4235"/>
                <a:gd name="T13" fmla="*/ 1947 h 3897"/>
                <a:gd name="T14" fmla="*/ 2285 w 4235"/>
                <a:gd name="T15" fmla="*/ 3896 h 3897"/>
                <a:gd name="T16" fmla="*/ 2285 w 4235"/>
                <a:gd name="T17" fmla="*/ 3896 h 3897"/>
                <a:gd name="T18" fmla="*/ 2285 w 4235"/>
                <a:gd name="T19" fmla="*/ 3896 h 3897"/>
                <a:gd name="T20" fmla="*/ 880 w 4235"/>
                <a:gd name="T21" fmla="*/ 3297 h 3897"/>
                <a:gd name="T22" fmla="*/ 880 w 4235"/>
                <a:gd name="T23" fmla="*/ 3297 h 3897"/>
                <a:gd name="T24" fmla="*/ 0 w 4235"/>
                <a:gd name="T25" fmla="*/ 3297 h 3897"/>
                <a:gd name="T26" fmla="*/ 0 w 4235"/>
                <a:gd name="T27" fmla="*/ 2655 h 3897"/>
                <a:gd name="T28" fmla="*/ 530 w 4235"/>
                <a:gd name="T29" fmla="*/ 2655 h 3897"/>
                <a:gd name="T30" fmla="*/ 530 w 4235"/>
                <a:gd name="T31" fmla="*/ 1481 h 3897"/>
                <a:gd name="T32" fmla="*/ 62 w 4235"/>
                <a:gd name="T33" fmla="*/ 1481 h 3897"/>
                <a:gd name="T34" fmla="*/ 62 w 4235"/>
                <a:gd name="T35" fmla="*/ 973 h 3897"/>
                <a:gd name="T36" fmla="*/ 104 w 4235"/>
                <a:gd name="T37" fmla="*/ 965 h 3897"/>
                <a:gd name="T38" fmla="*/ 104 w 4235"/>
                <a:gd name="T39" fmla="*/ 965 h 3897"/>
                <a:gd name="T40" fmla="*/ 734 w 4235"/>
                <a:gd name="T41" fmla="*/ 731 h 3897"/>
                <a:gd name="T42" fmla="*/ 734 w 4235"/>
                <a:gd name="T43" fmla="*/ 731 h 3897"/>
                <a:gd name="T44" fmla="*/ 746 w 4235"/>
                <a:gd name="T45" fmla="*/ 723 h 3897"/>
                <a:gd name="T46" fmla="*/ 1304 w 4235"/>
                <a:gd name="T47" fmla="*/ 723 h 3897"/>
                <a:gd name="T48" fmla="*/ 1304 w 4235"/>
                <a:gd name="T49" fmla="*/ 2655 h 3897"/>
                <a:gd name="T50" fmla="*/ 1696 w 4235"/>
                <a:gd name="T51" fmla="*/ 2655 h 3897"/>
                <a:gd name="T52" fmla="*/ 1696 w 4235"/>
                <a:gd name="T53" fmla="*/ 2759 h 3897"/>
                <a:gd name="T54" fmla="*/ 1201 w 4235"/>
                <a:gd name="T55" fmla="*/ 2759 h 3897"/>
                <a:gd name="T56" fmla="*/ 1201 w 4235"/>
                <a:gd name="T57" fmla="*/ 826 h 3897"/>
                <a:gd name="T58" fmla="*/ 776 w 4235"/>
                <a:gd name="T59" fmla="*/ 826 h 3897"/>
                <a:gd name="T60" fmla="*/ 776 w 4235"/>
                <a:gd name="T61" fmla="*/ 826 h 3897"/>
                <a:gd name="T62" fmla="*/ 166 w 4235"/>
                <a:gd name="T63" fmla="*/ 1059 h 3897"/>
                <a:gd name="T64" fmla="*/ 166 w 4235"/>
                <a:gd name="T65" fmla="*/ 1059 h 3897"/>
                <a:gd name="T66" fmla="*/ 166 w 4235"/>
                <a:gd name="T67" fmla="*/ 1378 h 3897"/>
                <a:gd name="T68" fmla="*/ 633 w 4235"/>
                <a:gd name="T69" fmla="*/ 1378 h 3897"/>
                <a:gd name="T70" fmla="*/ 633 w 4235"/>
                <a:gd name="T71" fmla="*/ 2759 h 3897"/>
                <a:gd name="T72" fmla="*/ 104 w 4235"/>
                <a:gd name="T73" fmla="*/ 2759 h 3897"/>
                <a:gd name="T74" fmla="*/ 104 w 4235"/>
                <a:gd name="T75" fmla="*/ 3193 h 3897"/>
                <a:gd name="T76" fmla="*/ 924 w 4235"/>
                <a:gd name="T77" fmla="*/ 3193 h 3897"/>
                <a:gd name="T78" fmla="*/ 924 w 4235"/>
                <a:gd name="T79" fmla="*/ 3193 h 3897"/>
                <a:gd name="T80" fmla="*/ 2285 w 4235"/>
                <a:gd name="T81" fmla="*/ 3792 h 3897"/>
                <a:gd name="T82" fmla="*/ 2285 w 4235"/>
                <a:gd name="T83" fmla="*/ 3792 h 3897"/>
                <a:gd name="T84" fmla="*/ 2285 w 4235"/>
                <a:gd name="T85" fmla="*/ 3792 h 3897"/>
                <a:gd name="T86" fmla="*/ 4130 w 4235"/>
                <a:gd name="T87" fmla="*/ 1947 h 3897"/>
                <a:gd name="T88" fmla="*/ 4130 w 4235"/>
                <a:gd name="T89" fmla="*/ 1947 h 3897"/>
                <a:gd name="T90" fmla="*/ 4130 w 4235"/>
                <a:gd name="T91" fmla="*/ 1947 h 3897"/>
                <a:gd name="T92" fmla="*/ 2285 w 4235"/>
                <a:gd name="T93" fmla="*/ 103 h 3897"/>
                <a:gd name="T94" fmla="*/ 2285 w 4235"/>
                <a:gd name="T95" fmla="*/ 103 h 3897"/>
                <a:gd name="T96" fmla="*/ 2285 w 4235"/>
                <a:gd name="T97" fmla="*/ 103 h 3897"/>
                <a:gd name="T98" fmla="*/ 1091 w 4235"/>
                <a:gd name="T99" fmla="*/ 542 h 3897"/>
                <a:gd name="T100" fmla="*/ 1091 w 4235"/>
                <a:gd name="T101" fmla="*/ 542 h 3897"/>
                <a:gd name="T102" fmla="*/ 1024 w 4235"/>
                <a:gd name="T103" fmla="*/ 463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4235" h="3897">
                  <a:moveTo>
                    <a:pt x="1024" y="463"/>
                  </a:moveTo>
                  <a:cubicBezTo>
                    <a:pt x="1375" y="164"/>
                    <a:pt x="1823" y="0"/>
                    <a:pt x="2285" y="0"/>
                  </a:cubicBezTo>
                  <a:lnTo>
                    <a:pt x="2285" y="0"/>
                  </a:lnTo>
                  <a:lnTo>
                    <a:pt x="2285" y="0"/>
                  </a:lnTo>
                  <a:cubicBezTo>
                    <a:pt x="3359" y="0"/>
                    <a:pt x="4234" y="874"/>
                    <a:pt x="4234" y="1947"/>
                  </a:cubicBezTo>
                  <a:lnTo>
                    <a:pt x="4234" y="1947"/>
                  </a:lnTo>
                  <a:lnTo>
                    <a:pt x="4234" y="1947"/>
                  </a:lnTo>
                  <a:cubicBezTo>
                    <a:pt x="4234" y="3022"/>
                    <a:pt x="3359" y="3896"/>
                    <a:pt x="2285" y="3896"/>
                  </a:cubicBezTo>
                  <a:lnTo>
                    <a:pt x="2285" y="3896"/>
                  </a:lnTo>
                  <a:lnTo>
                    <a:pt x="2285" y="3896"/>
                  </a:lnTo>
                  <a:cubicBezTo>
                    <a:pt x="1756" y="3896"/>
                    <a:pt x="1246" y="3678"/>
                    <a:pt x="880" y="3297"/>
                  </a:cubicBezTo>
                  <a:lnTo>
                    <a:pt x="880" y="3297"/>
                  </a:lnTo>
                  <a:lnTo>
                    <a:pt x="0" y="3297"/>
                  </a:lnTo>
                  <a:lnTo>
                    <a:pt x="0" y="2655"/>
                  </a:lnTo>
                  <a:lnTo>
                    <a:pt x="530" y="2655"/>
                  </a:lnTo>
                  <a:lnTo>
                    <a:pt x="530" y="1481"/>
                  </a:lnTo>
                  <a:lnTo>
                    <a:pt x="62" y="1481"/>
                  </a:lnTo>
                  <a:lnTo>
                    <a:pt x="62" y="973"/>
                  </a:lnTo>
                  <a:lnTo>
                    <a:pt x="104" y="965"/>
                  </a:lnTo>
                  <a:lnTo>
                    <a:pt x="104" y="965"/>
                  </a:lnTo>
                  <a:cubicBezTo>
                    <a:pt x="370" y="914"/>
                    <a:pt x="546" y="848"/>
                    <a:pt x="734" y="731"/>
                  </a:cubicBezTo>
                  <a:lnTo>
                    <a:pt x="734" y="731"/>
                  </a:lnTo>
                  <a:lnTo>
                    <a:pt x="746" y="723"/>
                  </a:lnTo>
                  <a:lnTo>
                    <a:pt x="1304" y="723"/>
                  </a:lnTo>
                  <a:lnTo>
                    <a:pt x="1304" y="2655"/>
                  </a:lnTo>
                  <a:lnTo>
                    <a:pt x="1696" y="2655"/>
                  </a:lnTo>
                  <a:lnTo>
                    <a:pt x="1696" y="2759"/>
                  </a:lnTo>
                  <a:lnTo>
                    <a:pt x="1201" y="2759"/>
                  </a:lnTo>
                  <a:lnTo>
                    <a:pt x="1201" y="826"/>
                  </a:lnTo>
                  <a:lnTo>
                    <a:pt x="776" y="826"/>
                  </a:lnTo>
                  <a:lnTo>
                    <a:pt x="776" y="826"/>
                  </a:lnTo>
                  <a:cubicBezTo>
                    <a:pt x="591" y="940"/>
                    <a:pt x="416" y="1006"/>
                    <a:pt x="166" y="1059"/>
                  </a:cubicBezTo>
                  <a:lnTo>
                    <a:pt x="166" y="1059"/>
                  </a:lnTo>
                  <a:lnTo>
                    <a:pt x="166" y="1378"/>
                  </a:lnTo>
                  <a:lnTo>
                    <a:pt x="633" y="1378"/>
                  </a:lnTo>
                  <a:lnTo>
                    <a:pt x="633" y="2759"/>
                  </a:lnTo>
                  <a:lnTo>
                    <a:pt x="104" y="2759"/>
                  </a:lnTo>
                  <a:lnTo>
                    <a:pt x="104" y="3193"/>
                  </a:lnTo>
                  <a:lnTo>
                    <a:pt x="924" y="3193"/>
                  </a:lnTo>
                  <a:lnTo>
                    <a:pt x="924" y="3193"/>
                  </a:lnTo>
                  <a:cubicBezTo>
                    <a:pt x="1273" y="3572"/>
                    <a:pt x="1771" y="3792"/>
                    <a:pt x="2285" y="3792"/>
                  </a:cubicBezTo>
                  <a:lnTo>
                    <a:pt x="2285" y="3792"/>
                  </a:lnTo>
                  <a:lnTo>
                    <a:pt x="2285" y="3792"/>
                  </a:lnTo>
                  <a:cubicBezTo>
                    <a:pt x="3303" y="3792"/>
                    <a:pt x="4130" y="2965"/>
                    <a:pt x="4130" y="1947"/>
                  </a:cubicBezTo>
                  <a:lnTo>
                    <a:pt x="4130" y="1947"/>
                  </a:lnTo>
                  <a:lnTo>
                    <a:pt x="4130" y="1947"/>
                  </a:lnTo>
                  <a:cubicBezTo>
                    <a:pt x="4130" y="931"/>
                    <a:pt x="3303" y="103"/>
                    <a:pt x="2285" y="103"/>
                  </a:cubicBezTo>
                  <a:lnTo>
                    <a:pt x="2285" y="103"/>
                  </a:lnTo>
                  <a:lnTo>
                    <a:pt x="2285" y="103"/>
                  </a:lnTo>
                  <a:cubicBezTo>
                    <a:pt x="1848" y="103"/>
                    <a:pt x="1423" y="259"/>
                    <a:pt x="1091" y="542"/>
                  </a:cubicBezTo>
                  <a:lnTo>
                    <a:pt x="1091" y="542"/>
                  </a:lnTo>
                  <a:lnTo>
                    <a:pt x="1024" y="463"/>
                  </a:lnTo>
                </a:path>
              </a:pathLst>
            </a:custGeom>
            <a:solidFill>
              <a:schemeClr val="accent1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4" name="Freeform 2">
              <a:extLst>
                <a:ext uri="{FF2B5EF4-FFF2-40B4-BE49-F238E27FC236}">
                  <a16:creationId xmlns:a16="http://schemas.microsoft.com/office/drawing/2014/main" id="{55981307-E2D8-6842-A130-574742C9DC8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710467" y="5500528"/>
              <a:ext cx="2749494" cy="2749496"/>
            </a:xfrm>
            <a:custGeom>
              <a:avLst/>
              <a:gdLst>
                <a:gd name="T0" fmla="*/ 0 w 2458"/>
                <a:gd name="T1" fmla="*/ 1244 h 2455"/>
                <a:gd name="T2" fmla="*/ 1245 w 2458"/>
                <a:gd name="T3" fmla="*/ 0 h 2455"/>
                <a:gd name="T4" fmla="*/ 1245 w 2458"/>
                <a:gd name="T5" fmla="*/ 0 h 2455"/>
                <a:gd name="T6" fmla="*/ 1245 w 2458"/>
                <a:gd name="T7" fmla="*/ 0 h 2455"/>
                <a:gd name="T8" fmla="*/ 2145 w 2458"/>
                <a:gd name="T9" fmla="*/ 386 h 2455"/>
                <a:gd name="T10" fmla="*/ 2145 w 2458"/>
                <a:gd name="T11" fmla="*/ 386 h 2455"/>
                <a:gd name="T12" fmla="*/ 2145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3 w 2458"/>
                <a:gd name="T21" fmla="*/ 2454 h 2455"/>
                <a:gd name="T22" fmla="*/ 1213 w 2458"/>
                <a:gd name="T23" fmla="*/ 2454 h 2455"/>
                <a:gd name="T24" fmla="*/ 1213 w 2458"/>
                <a:gd name="T25" fmla="*/ 2454 h 2455"/>
                <a:gd name="T26" fmla="*/ 313 w 2458"/>
                <a:gd name="T27" fmla="*/ 2069 h 2455"/>
                <a:gd name="T28" fmla="*/ 313 w 2458"/>
                <a:gd name="T29" fmla="*/ 2069 h 2455"/>
                <a:gd name="T30" fmla="*/ 313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8" y="0"/>
                    <a:pt x="1245" y="0"/>
                  </a:cubicBezTo>
                  <a:lnTo>
                    <a:pt x="1245" y="0"/>
                  </a:lnTo>
                  <a:lnTo>
                    <a:pt x="1245" y="0"/>
                  </a:lnTo>
                  <a:cubicBezTo>
                    <a:pt x="1599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59" y="2454"/>
                    <a:pt x="539" y="2306"/>
                    <a:pt x="313" y="2069"/>
                  </a:cubicBezTo>
                  <a:lnTo>
                    <a:pt x="313" y="2069"/>
                  </a:lnTo>
                  <a:lnTo>
                    <a:pt x="313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3724FFED-B61E-DC43-BE66-DDFDB4CDE6A4}"/>
              </a:ext>
            </a:extLst>
          </p:cNvPr>
          <p:cNvGrpSpPr/>
          <p:nvPr/>
        </p:nvGrpSpPr>
        <p:grpSpPr>
          <a:xfrm>
            <a:off x="6779752" y="6927109"/>
            <a:ext cx="5467464" cy="4921830"/>
            <a:chOff x="6896413" y="4676176"/>
            <a:chExt cx="4847404" cy="4363650"/>
          </a:xfrm>
        </p:grpSpPr>
        <p:sp>
          <p:nvSpPr>
            <p:cNvPr id="5" name="Freeform 3">
              <a:extLst>
                <a:ext uri="{FF2B5EF4-FFF2-40B4-BE49-F238E27FC236}">
                  <a16:creationId xmlns:a16="http://schemas.microsoft.com/office/drawing/2014/main" id="{BF73A1EC-E4EB-C546-AAAB-8AD1F36089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6413" y="4676176"/>
              <a:ext cx="4847404" cy="4363650"/>
            </a:xfrm>
            <a:custGeom>
              <a:avLst/>
              <a:gdLst>
                <a:gd name="T0" fmla="*/ 2382 w 4332"/>
                <a:gd name="T1" fmla="*/ 0 h 3897"/>
                <a:gd name="T2" fmla="*/ 2382 w 4332"/>
                <a:gd name="T3" fmla="*/ 0 h 3897"/>
                <a:gd name="T4" fmla="*/ 4331 w 4332"/>
                <a:gd name="T5" fmla="*/ 1947 h 3897"/>
                <a:gd name="T6" fmla="*/ 2382 w 4332"/>
                <a:gd name="T7" fmla="*/ 3896 h 3897"/>
                <a:gd name="T8" fmla="*/ 2382 w 4332"/>
                <a:gd name="T9" fmla="*/ 3896 h 3897"/>
                <a:gd name="T10" fmla="*/ 977 w 4332"/>
                <a:gd name="T11" fmla="*/ 3297 h 3897"/>
                <a:gd name="T12" fmla="*/ 51 w 4332"/>
                <a:gd name="T13" fmla="*/ 2840 h 3897"/>
                <a:gd name="T14" fmla="*/ 83 w 4332"/>
                <a:gd name="T15" fmla="*/ 2812 h 3897"/>
                <a:gd name="T16" fmla="*/ 1089 w 4332"/>
                <a:gd name="T17" fmla="*/ 1577 h 3897"/>
                <a:gd name="T18" fmla="*/ 836 w 4332"/>
                <a:gd name="T19" fmla="*/ 1302 h 3897"/>
                <a:gd name="T20" fmla="*/ 836 w 4332"/>
                <a:gd name="T21" fmla="*/ 1302 h 3897"/>
                <a:gd name="T22" fmla="*/ 467 w 4332"/>
                <a:gd name="T23" fmla="*/ 1520 h 3897"/>
                <a:gd name="T24" fmla="*/ 0 w 4332"/>
                <a:gd name="T25" fmla="*/ 1126 h 3897"/>
                <a:gd name="T26" fmla="*/ 35 w 4332"/>
                <a:gd name="T27" fmla="*/ 1090 h 3897"/>
                <a:gd name="T28" fmla="*/ 930 w 4332"/>
                <a:gd name="T29" fmla="*/ 676 h 3897"/>
                <a:gd name="T30" fmla="*/ 1577 w 4332"/>
                <a:gd name="T31" fmla="*/ 911 h 3897"/>
                <a:gd name="T32" fmla="*/ 1577 w 4332"/>
                <a:gd name="T33" fmla="*/ 911 h 3897"/>
                <a:gd name="T34" fmla="*/ 1831 w 4332"/>
                <a:gd name="T35" fmla="*/ 1539 h 3897"/>
                <a:gd name="T36" fmla="*/ 1206 w 4332"/>
                <a:gd name="T37" fmla="*/ 2648 h 3897"/>
                <a:gd name="T38" fmla="*/ 1206 w 4332"/>
                <a:gd name="T39" fmla="*/ 2648 h 3897"/>
                <a:gd name="T40" fmla="*/ 1484 w 4332"/>
                <a:gd name="T41" fmla="*/ 2632 h 3897"/>
                <a:gd name="T42" fmla="*/ 1948 w 4332"/>
                <a:gd name="T43" fmla="*/ 3245 h 3897"/>
                <a:gd name="T44" fmla="*/ 1845 w 4332"/>
                <a:gd name="T45" fmla="*/ 2735 h 3897"/>
                <a:gd name="T46" fmla="*/ 1484 w 4332"/>
                <a:gd name="T47" fmla="*/ 2735 h 3897"/>
                <a:gd name="T48" fmla="*/ 1076 w 4332"/>
                <a:gd name="T49" fmla="*/ 2766 h 3897"/>
                <a:gd name="T50" fmla="*/ 1033 w 4332"/>
                <a:gd name="T51" fmla="*/ 2679 h 3897"/>
                <a:gd name="T52" fmla="*/ 1728 w 4332"/>
                <a:gd name="T53" fmla="*/ 1539 h 3897"/>
                <a:gd name="T54" fmla="*/ 1728 w 4332"/>
                <a:gd name="T55" fmla="*/ 1539 h 3897"/>
                <a:gd name="T56" fmla="*/ 930 w 4332"/>
                <a:gd name="T57" fmla="*/ 780 h 3897"/>
                <a:gd name="T58" fmla="*/ 144 w 4332"/>
                <a:gd name="T59" fmla="*/ 1124 h 3897"/>
                <a:gd name="T60" fmla="*/ 431 w 4332"/>
                <a:gd name="T61" fmla="*/ 1411 h 3897"/>
                <a:gd name="T62" fmla="*/ 836 w 4332"/>
                <a:gd name="T63" fmla="*/ 1198 h 3897"/>
                <a:gd name="T64" fmla="*/ 836 w 4332"/>
                <a:gd name="T65" fmla="*/ 1198 h 3897"/>
                <a:gd name="T66" fmla="*/ 1192 w 4332"/>
                <a:gd name="T67" fmla="*/ 1577 h 3897"/>
                <a:gd name="T68" fmla="*/ 155 w 4332"/>
                <a:gd name="T69" fmla="*/ 2886 h 3897"/>
                <a:gd name="T70" fmla="*/ 155 w 4332"/>
                <a:gd name="T71" fmla="*/ 3193 h 3897"/>
                <a:gd name="T72" fmla="*/ 1020 w 4332"/>
                <a:gd name="T73" fmla="*/ 3193 h 3897"/>
                <a:gd name="T74" fmla="*/ 2382 w 4332"/>
                <a:gd name="T75" fmla="*/ 3792 h 3897"/>
                <a:gd name="T76" fmla="*/ 4228 w 4332"/>
                <a:gd name="T77" fmla="*/ 1947 h 3897"/>
                <a:gd name="T78" fmla="*/ 4228 w 4332"/>
                <a:gd name="T79" fmla="*/ 1947 h 3897"/>
                <a:gd name="T80" fmla="*/ 2382 w 4332"/>
                <a:gd name="T81" fmla="*/ 103 h 3897"/>
                <a:gd name="T82" fmla="*/ 1260 w 4332"/>
                <a:gd name="T83" fmla="*/ 483 h 3897"/>
                <a:gd name="T84" fmla="*/ 1197 w 4332"/>
                <a:gd name="T85" fmla="*/ 401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332" h="3897">
                  <a:moveTo>
                    <a:pt x="1197" y="401"/>
                  </a:moveTo>
                  <a:cubicBezTo>
                    <a:pt x="1540" y="139"/>
                    <a:pt x="1950" y="0"/>
                    <a:pt x="2382" y="0"/>
                  </a:cubicBezTo>
                  <a:lnTo>
                    <a:pt x="2382" y="0"/>
                  </a:lnTo>
                  <a:lnTo>
                    <a:pt x="2382" y="0"/>
                  </a:lnTo>
                  <a:cubicBezTo>
                    <a:pt x="3456" y="0"/>
                    <a:pt x="4331" y="874"/>
                    <a:pt x="4331" y="1947"/>
                  </a:cubicBezTo>
                  <a:lnTo>
                    <a:pt x="4331" y="1947"/>
                  </a:lnTo>
                  <a:lnTo>
                    <a:pt x="4331" y="1947"/>
                  </a:lnTo>
                  <a:cubicBezTo>
                    <a:pt x="4331" y="3022"/>
                    <a:pt x="3456" y="3896"/>
                    <a:pt x="2382" y="3896"/>
                  </a:cubicBezTo>
                  <a:lnTo>
                    <a:pt x="2382" y="3896"/>
                  </a:lnTo>
                  <a:lnTo>
                    <a:pt x="2382" y="3896"/>
                  </a:lnTo>
                  <a:cubicBezTo>
                    <a:pt x="1853" y="3896"/>
                    <a:pt x="1343" y="3678"/>
                    <a:pt x="977" y="3297"/>
                  </a:cubicBezTo>
                  <a:lnTo>
                    <a:pt x="977" y="3297"/>
                  </a:lnTo>
                  <a:lnTo>
                    <a:pt x="51" y="3297"/>
                  </a:lnTo>
                  <a:lnTo>
                    <a:pt x="51" y="2840"/>
                  </a:lnTo>
                  <a:lnTo>
                    <a:pt x="83" y="2812"/>
                  </a:lnTo>
                  <a:lnTo>
                    <a:pt x="83" y="2812"/>
                  </a:lnTo>
                  <a:cubicBezTo>
                    <a:pt x="645" y="2295"/>
                    <a:pt x="1089" y="1886"/>
                    <a:pt x="1089" y="1577"/>
                  </a:cubicBezTo>
                  <a:lnTo>
                    <a:pt x="1089" y="1577"/>
                  </a:lnTo>
                  <a:lnTo>
                    <a:pt x="1089" y="1577"/>
                  </a:lnTo>
                  <a:cubicBezTo>
                    <a:pt x="1089" y="1397"/>
                    <a:pt x="1001" y="1302"/>
                    <a:pt x="836" y="1302"/>
                  </a:cubicBezTo>
                  <a:lnTo>
                    <a:pt x="836" y="1302"/>
                  </a:lnTo>
                  <a:lnTo>
                    <a:pt x="836" y="1302"/>
                  </a:lnTo>
                  <a:cubicBezTo>
                    <a:pt x="698" y="1302"/>
                    <a:pt x="587" y="1401"/>
                    <a:pt x="467" y="1520"/>
                  </a:cubicBezTo>
                  <a:lnTo>
                    <a:pt x="467" y="1520"/>
                  </a:lnTo>
                  <a:lnTo>
                    <a:pt x="431" y="1557"/>
                  </a:lnTo>
                  <a:lnTo>
                    <a:pt x="0" y="1126"/>
                  </a:lnTo>
                  <a:lnTo>
                    <a:pt x="35" y="1090"/>
                  </a:lnTo>
                  <a:lnTo>
                    <a:pt x="35" y="1090"/>
                  </a:lnTo>
                  <a:cubicBezTo>
                    <a:pt x="315" y="792"/>
                    <a:pt x="567" y="676"/>
                    <a:pt x="930" y="676"/>
                  </a:cubicBezTo>
                  <a:lnTo>
                    <a:pt x="930" y="676"/>
                  </a:lnTo>
                  <a:lnTo>
                    <a:pt x="930" y="676"/>
                  </a:lnTo>
                  <a:cubicBezTo>
                    <a:pt x="1190" y="676"/>
                    <a:pt x="1414" y="758"/>
                    <a:pt x="1577" y="911"/>
                  </a:cubicBezTo>
                  <a:lnTo>
                    <a:pt x="1577" y="911"/>
                  </a:lnTo>
                  <a:lnTo>
                    <a:pt x="1577" y="911"/>
                  </a:lnTo>
                  <a:cubicBezTo>
                    <a:pt x="1743" y="1068"/>
                    <a:pt x="1831" y="1285"/>
                    <a:pt x="1831" y="1539"/>
                  </a:cubicBezTo>
                  <a:lnTo>
                    <a:pt x="1831" y="1539"/>
                  </a:lnTo>
                  <a:lnTo>
                    <a:pt x="1831" y="1539"/>
                  </a:lnTo>
                  <a:cubicBezTo>
                    <a:pt x="1831" y="1916"/>
                    <a:pt x="1515" y="2319"/>
                    <a:pt x="1206" y="2648"/>
                  </a:cubicBezTo>
                  <a:lnTo>
                    <a:pt x="1206" y="2648"/>
                  </a:lnTo>
                  <a:lnTo>
                    <a:pt x="1206" y="2648"/>
                  </a:lnTo>
                  <a:cubicBezTo>
                    <a:pt x="1303" y="2639"/>
                    <a:pt x="1408" y="2632"/>
                    <a:pt x="1484" y="2632"/>
                  </a:cubicBezTo>
                  <a:lnTo>
                    <a:pt x="1484" y="2632"/>
                  </a:lnTo>
                  <a:lnTo>
                    <a:pt x="1948" y="2632"/>
                  </a:lnTo>
                  <a:lnTo>
                    <a:pt x="1948" y="3245"/>
                  </a:lnTo>
                  <a:lnTo>
                    <a:pt x="1845" y="3245"/>
                  </a:lnTo>
                  <a:lnTo>
                    <a:pt x="1845" y="2735"/>
                  </a:lnTo>
                  <a:lnTo>
                    <a:pt x="1484" y="2735"/>
                  </a:lnTo>
                  <a:lnTo>
                    <a:pt x="1484" y="2735"/>
                  </a:lnTo>
                  <a:cubicBezTo>
                    <a:pt x="1373" y="2735"/>
                    <a:pt x="1195" y="2751"/>
                    <a:pt x="1076" y="2766"/>
                  </a:cubicBezTo>
                  <a:lnTo>
                    <a:pt x="1076" y="2766"/>
                  </a:lnTo>
                  <a:lnTo>
                    <a:pt x="930" y="2784"/>
                  </a:lnTo>
                  <a:lnTo>
                    <a:pt x="1033" y="2679"/>
                  </a:lnTo>
                  <a:lnTo>
                    <a:pt x="1033" y="2679"/>
                  </a:lnTo>
                  <a:cubicBezTo>
                    <a:pt x="1357" y="2348"/>
                    <a:pt x="1728" y="1919"/>
                    <a:pt x="1728" y="1539"/>
                  </a:cubicBezTo>
                  <a:lnTo>
                    <a:pt x="1728" y="1539"/>
                  </a:lnTo>
                  <a:lnTo>
                    <a:pt x="1728" y="1539"/>
                  </a:lnTo>
                  <a:cubicBezTo>
                    <a:pt x="1728" y="1085"/>
                    <a:pt x="1407" y="780"/>
                    <a:pt x="930" y="780"/>
                  </a:cubicBezTo>
                  <a:lnTo>
                    <a:pt x="930" y="780"/>
                  </a:lnTo>
                  <a:lnTo>
                    <a:pt x="930" y="780"/>
                  </a:lnTo>
                  <a:cubicBezTo>
                    <a:pt x="609" y="780"/>
                    <a:pt x="392" y="874"/>
                    <a:pt x="144" y="1124"/>
                  </a:cubicBezTo>
                  <a:lnTo>
                    <a:pt x="144" y="1124"/>
                  </a:lnTo>
                  <a:lnTo>
                    <a:pt x="431" y="1411"/>
                  </a:lnTo>
                  <a:lnTo>
                    <a:pt x="431" y="1411"/>
                  </a:lnTo>
                  <a:cubicBezTo>
                    <a:pt x="532" y="1312"/>
                    <a:pt x="665" y="1198"/>
                    <a:pt x="836" y="1198"/>
                  </a:cubicBezTo>
                  <a:lnTo>
                    <a:pt x="836" y="1198"/>
                  </a:lnTo>
                  <a:lnTo>
                    <a:pt x="836" y="1198"/>
                  </a:lnTo>
                  <a:cubicBezTo>
                    <a:pt x="1059" y="1198"/>
                    <a:pt x="1192" y="1340"/>
                    <a:pt x="1192" y="1577"/>
                  </a:cubicBezTo>
                  <a:lnTo>
                    <a:pt x="1192" y="1577"/>
                  </a:lnTo>
                  <a:lnTo>
                    <a:pt x="1192" y="1577"/>
                  </a:lnTo>
                  <a:cubicBezTo>
                    <a:pt x="1192" y="1931"/>
                    <a:pt x="757" y="2332"/>
                    <a:pt x="155" y="2886"/>
                  </a:cubicBezTo>
                  <a:lnTo>
                    <a:pt x="155" y="2886"/>
                  </a:lnTo>
                  <a:lnTo>
                    <a:pt x="155" y="3193"/>
                  </a:lnTo>
                  <a:lnTo>
                    <a:pt x="1020" y="3193"/>
                  </a:lnTo>
                  <a:lnTo>
                    <a:pt x="1020" y="3193"/>
                  </a:lnTo>
                  <a:cubicBezTo>
                    <a:pt x="1368" y="3566"/>
                    <a:pt x="1873" y="3792"/>
                    <a:pt x="2382" y="3792"/>
                  </a:cubicBezTo>
                  <a:lnTo>
                    <a:pt x="2382" y="3792"/>
                  </a:lnTo>
                  <a:lnTo>
                    <a:pt x="2382" y="3792"/>
                  </a:lnTo>
                  <a:cubicBezTo>
                    <a:pt x="3399" y="3792"/>
                    <a:pt x="4228" y="2965"/>
                    <a:pt x="4228" y="1947"/>
                  </a:cubicBezTo>
                  <a:lnTo>
                    <a:pt x="4228" y="1947"/>
                  </a:lnTo>
                  <a:lnTo>
                    <a:pt x="4228" y="1947"/>
                  </a:lnTo>
                  <a:cubicBezTo>
                    <a:pt x="4228" y="931"/>
                    <a:pt x="3399" y="103"/>
                    <a:pt x="2382" y="103"/>
                  </a:cubicBezTo>
                  <a:lnTo>
                    <a:pt x="2382" y="103"/>
                  </a:lnTo>
                  <a:lnTo>
                    <a:pt x="2382" y="103"/>
                  </a:lnTo>
                  <a:cubicBezTo>
                    <a:pt x="1973" y="103"/>
                    <a:pt x="1585" y="235"/>
                    <a:pt x="1260" y="483"/>
                  </a:cubicBezTo>
                  <a:lnTo>
                    <a:pt x="1260" y="483"/>
                  </a:lnTo>
                  <a:lnTo>
                    <a:pt x="1197" y="401"/>
                  </a:lnTo>
                </a:path>
              </a:pathLst>
            </a:custGeom>
            <a:solidFill>
              <a:schemeClr val="accent2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6" name="Freeform 4">
              <a:extLst>
                <a:ext uri="{FF2B5EF4-FFF2-40B4-BE49-F238E27FC236}">
                  <a16:creationId xmlns:a16="http://schemas.microsoft.com/office/drawing/2014/main" id="{12C022AB-BCD4-3C4B-AD09-7656EB1B1BF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04519" y="5500528"/>
              <a:ext cx="2754432" cy="2749496"/>
            </a:xfrm>
            <a:custGeom>
              <a:avLst/>
              <a:gdLst>
                <a:gd name="T0" fmla="*/ 0 w 2459"/>
                <a:gd name="T1" fmla="*/ 1244 h 2455"/>
                <a:gd name="T2" fmla="*/ 1245 w 2459"/>
                <a:gd name="T3" fmla="*/ 0 h 2455"/>
                <a:gd name="T4" fmla="*/ 1245 w 2459"/>
                <a:gd name="T5" fmla="*/ 0 h 2455"/>
                <a:gd name="T6" fmla="*/ 1245 w 2459"/>
                <a:gd name="T7" fmla="*/ 0 h 2455"/>
                <a:gd name="T8" fmla="*/ 2145 w 2459"/>
                <a:gd name="T9" fmla="*/ 386 h 2455"/>
                <a:gd name="T10" fmla="*/ 2145 w 2459"/>
                <a:gd name="T11" fmla="*/ 386 h 2455"/>
                <a:gd name="T12" fmla="*/ 2145 w 2459"/>
                <a:gd name="T13" fmla="*/ 386 h 2455"/>
                <a:gd name="T14" fmla="*/ 2458 w 2459"/>
                <a:gd name="T15" fmla="*/ 1209 h 2455"/>
                <a:gd name="T16" fmla="*/ 2458 w 2459"/>
                <a:gd name="T17" fmla="*/ 1209 h 2455"/>
                <a:gd name="T18" fmla="*/ 2458 w 2459"/>
                <a:gd name="T19" fmla="*/ 1209 h 2455"/>
                <a:gd name="T20" fmla="*/ 1213 w 2459"/>
                <a:gd name="T21" fmla="*/ 2454 h 2455"/>
                <a:gd name="T22" fmla="*/ 1213 w 2459"/>
                <a:gd name="T23" fmla="*/ 2454 h 2455"/>
                <a:gd name="T24" fmla="*/ 1213 w 2459"/>
                <a:gd name="T25" fmla="*/ 2454 h 2455"/>
                <a:gd name="T26" fmla="*/ 313 w 2459"/>
                <a:gd name="T27" fmla="*/ 2069 h 2455"/>
                <a:gd name="T28" fmla="*/ 313 w 2459"/>
                <a:gd name="T29" fmla="*/ 2069 h 2455"/>
                <a:gd name="T30" fmla="*/ 313 w 2459"/>
                <a:gd name="T31" fmla="*/ 2069 h 2455"/>
                <a:gd name="T32" fmla="*/ 0 w 2459"/>
                <a:gd name="T33" fmla="*/ 1244 h 2455"/>
                <a:gd name="T34" fmla="*/ 0 w 2459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9" h="2455">
                  <a:moveTo>
                    <a:pt x="0" y="1244"/>
                  </a:moveTo>
                  <a:cubicBezTo>
                    <a:pt x="0" y="558"/>
                    <a:pt x="558" y="0"/>
                    <a:pt x="1245" y="0"/>
                  </a:cubicBezTo>
                  <a:lnTo>
                    <a:pt x="1245" y="0"/>
                  </a:lnTo>
                  <a:lnTo>
                    <a:pt x="1245" y="0"/>
                  </a:lnTo>
                  <a:cubicBezTo>
                    <a:pt x="1599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40" y="605"/>
                    <a:pt x="2458" y="893"/>
                    <a:pt x="2458" y="1209"/>
                  </a:cubicBezTo>
                  <a:lnTo>
                    <a:pt x="2458" y="1209"/>
                  </a:lnTo>
                  <a:lnTo>
                    <a:pt x="2458" y="1209"/>
                  </a:lnTo>
                  <a:cubicBezTo>
                    <a:pt x="2458" y="1897"/>
                    <a:pt x="1901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60" y="2454"/>
                    <a:pt x="539" y="2306"/>
                    <a:pt x="313" y="2069"/>
                  </a:cubicBezTo>
                  <a:lnTo>
                    <a:pt x="313" y="2069"/>
                  </a:lnTo>
                  <a:lnTo>
                    <a:pt x="313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BB3E327F-BC2C-1C4E-9B3F-2667D9F82B9C}"/>
              </a:ext>
            </a:extLst>
          </p:cNvPr>
          <p:cNvGrpSpPr/>
          <p:nvPr/>
        </p:nvGrpSpPr>
        <p:grpSpPr>
          <a:xfrm>
            <a:off x="11967532" y="3445977"/>
            <a:ext cx="5389518" cy="4921830"/>
            <a:chOff x="12494126" y="4676176"/>
            <a:chExt cx="4778297" cy="4363650"/>
          </a:xfrm>
        </p:grpSpPr>
        <p:sp>
          <p:nvSpPr>
            <p:cNvPr id="7" name="Freeform 5">
              <a:extLst>
                <a:ext uri="{FF2B5EF4-FFF2-40B4-BE49-F238E27FC236}">
                  <a16:creationId xmlns:a16="http://schemas.microsoft.com/office/drawing/2014/main" id="{0775A3AC-B901-584C-92F9-E4BB86C44F4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2494126" y="4676176"/>
              <a:ext cx="4778297" cy="4363650"/>
            </a:xfrm>
            <a:custGeom>
              <a:avLst/>
              <a:gdLst>
                <a:gd name="T0" fmla="*/ 2317 w 4267"/>
                <a:gd name="T1" fmla="*/ 0 h 3897"/>
                <a:gd name="T2" fmla="*/ 2317 w 4267"/>
                <a:gd name="T3" fmla="*/ 0 h 3897"/>
                <a:gd name="T4" fmla="*/ 4266 w 4267"/>
                <a:gd name="T5" fmla="*/ 1947 h 3897"/>
                <a:gd name="T6" fmla="*/ 2317 w 4267"/>
                <a:gd name="T7" fmla="*/ 3896 h 3897"/>
                <a:gd name="T8" fmla="*/ 2317 w 4267"/>
                <a:gd name="T9" fmla="*/ 3896 h 3897"/>
                <a:gd name="T10" fmla="*/ 958 w 4267"/>
                <a:gd name="T11" fmla="*/ 3344 h 3897"/>
                <a:gd name="T12" fmla="*/ 947 w 4267"/>
                <a:gd name="T13" fmla="*/ 3344 h 3897"/>
                <a:gd name="T14" fmla="*/ 26 w 4267"/>
                <a:gd name="T15" fmla="*/ 2974 h 3897"/>
                <a:gd name="T16" fmla="*/ 362 w 4267"/>
                <a:gd name="T17" fmla="*/ 2443 h 3897"/>
                <a:gd name="T18" fmla="*/ 404 w 4267"/>
                <a:gd name="T19" fmla="*/ 2482 h 3897"/>
                <a:gd name="T20" fmla="*/ 876 w 4267"/>
                <a:gd name="T21" fmla="*/ 2702 h 3897"/>
                <a:gd name="T22" fmla="*/ 1183 w 4267"/>
                <a:gd name="T23" fmla="*/ 2520 h 3897"/>
                <a:gd name="T24" fmla="*/ 1183 w 4267"/>
                <a:gd name="T25" fmla="*/ 2520 h 3897"/>
                <a:gd name="T26" fmla="*/ 619 w 4267"/>
                <a:gd name="T27" fmla="*/ 2275 h 3897"/>
                <a:gd name="T28" fmla="*/ 567 w 4267"/>
                <a:gd name="T29" fmla="*/ 1704 h 3897"/>
                <a:gd name="T30" fmla="*/ 619 w 4267"/>
                <a:gd name="T31" fmla="*/ 1704 h 3897"/>
                <a:gd name="T32" fmla="*/ 1105 w 4267"/>
                <a:gd name="T33" fmla="*/ 1476 h 3897"/>
                <a:gd name="T34" fmla="*/ 900 w 4267"/>
                <a:gd name="T35" fmla="*/ 1302 h 3897"/>
                <a:gd name="T36" fmla="*/ 900 w 4267"/>
                <a:gd name="T37" fmla="*/ 1302 h 3897"/>
                <a:gd name="T38" fmla="*/ 497 w 4267"/>
                <a:gd name="T39" fmla="*/ 1492 h 3897"/>
                <a:gd name="T40" fmla="*/ 55 w 4267"/>
                <a:gd name="T41" fmla="*/ 1041 h 3897"/>
                <a:gd name="T42" fmla="*/ 94 w 4267"/>
                <a:gd name="T43" fmla="*/ 1008 h 3897"/>
                <a:gd name="T44" fmla="*/ 931 w 4267"/>
                <a:gd name="T45" fmla="*/ 676 h 3897"/>
                <a:gd name="T46" fmla="*/ 1615 w 4267"/>
                <a:gd name="T47" fmla="*/ 867 h 3897"/>
                <a:gd name="T48" fmla="*/ 1615 w 4267"/>
                <a:gd name="T49" fmla="*/ 867 h 3897"/>
                <a:gd name="T50" fmla="*/ 1879 w 4267"/>
                <a:gd name="T51" fmla="*/ 1426 h 3897"/>
                <a:gd name="T52" fmla="*/ 1543 w 4267"/>
                <a:gd name="T53" fmla="*/ 1960 h 3897"/>
                <a:gd name="T54" fmla="*/ 1543 w 4267"/>
                <a:gd name="T55" fmla="*/ 1960 h 3897"/>
                <a:gd name="T56" fmla="*/ 1957 w 4267"/>
                <a:gd name="T57" fmla="*/ 2567 h 3897"/>
                <a:gd name="T58" fmla="*/ 1853 w 4267"/>
                <a:gd name="T59" fmla="*/ 2567 h 3897"/>
                <a:gd name="T60" fmla="*/ 1415 w 4267"/>
                <a:gd name="T61" fmla="*/ 2023 h 3897"/>
                <a:gd name="T62" fmla="*/ 1378 w 4267"/>
                <a:gd name="T63" fmla="*/ 1925 h 3897"/>
                <a:gd name="T64" fmla="*/ 1409 w 4267"/>
                <a:gd name="T65" fmla="*/ 1911 h 3897"/>
                <a:gd name="T66" fmla="*/ 1775 w 4267"/>
                <a:gd name="T67" fmla="*/ 1426 h 3897"/>
                <a:gd name="T68" fmla="*/ 931 w 4267"/>
                <a:gd name="T69" fmla="*/ 780 h 3897"/>
                <a:gd name="T70" fmla="*/ 931 w 4267"/>
                <a:gd name="T71" fmla="*/ 780 h 3897"/>
                <a:gd name="T72" fmla="*/ 201 w 4267"/>
                <a:gd name="T73" fmla="*/ 1055 h 3897"/>
                <a:gd name="T74" fmla="*/ 470 w 4267"/>
                <a:gd name="T75" fmla="*/ 1380 h 3897"/>
                <a:gd name="T76" fmla="*/ 900 w 4267"/>
                <a:gd name="T77" fmla="*/ 1198 h 3897"/>
                <a:gd name="T78" fmla="*/ 1209 w 4267"/>
                <a:gd name="T79" fmla="*/ 1476 h 3897"/>
                <a:gd name="T80" fmla="*/ 1209 w 4267"/>
                <a:gd name="T81" fmla="*/ 1476 h 3897"/>
                <a:gd name="T82" fmla="*/ 671 w 4267"/>
                <a:gd name="T83" fmla="*/ 1807 h 3897"/>
                <a:gd name="T84" fmla="*/ 671 w 4267"/>
                <a:gd name="T85" fmla="*/ 2173 h 3897"/>
                <a:gd name="T86" fmla="*/ 1287 w 4267"/>
                <a:gd name="T87" fmla="*/ 2520 h 3897"/>
                <a:gd name="T88" fmla="*/ 876 w 4267"/>
                <a:gd name="T89" fmla="*/ 2806 h 3897"/>
                <a:gd name="T90" fmla="*/ 876 w 4267"/>
                <a:gd name="T91" fmla="*/ 2806 h 3897"/>
                <a:gd name="T92" fmla="*/ 378 w 4267"/>
                <a:gd name="T93" fmla="*/ 2597 h 3897"/>
                <a:gd name="T94" fmla="*/ 131 w 4267"/>
                <a:gd name="T95" fmla="*/ 2937 h 3897"/>
                <a:gd name="T96" fmla="*/ 947 w 4267"/>
                <a:gd name="T97" fmla="*/ 3240 h 3897"/>
                <a:gd name="T98" fmla="*/ 1003 w 4267"/>
                <a:gd name="T99" fmla="*/ 3240 h 3897"/>
                <a:gd name="T100" fmla="*/ 2317 w 4267"/>
                <a:gd name="T101" fmla="*/ 3792 h 3897"/>
                <a:gd name="T102" fmla="*/ 4163 w 4267"/>
                <a:gd name="T103" fmla="*/ 1947 h 3897"/>
                <a:gd name="T104" fmla="*/ 4163 w 4267"/>
                <a:gd name="T105" fmla="*/ 1947 h 3897"/>
                <a:gd name="T106" fmla="*/ 2317 w 4267"/>
                <a:gd name="T107" fmla="*/ 103 h 3897"/>
                <a:gd name="T108" fmla="*/ 1196 w 4267"/>
                <a:gd name="T109" fmla="*/ 483 h 3897"/>
                <a:gd name="T110" fmla="*/ 1133 w 4267"/>
                <a:gd name="T111" fmla="*/ 402 h 38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</a:cxnLst>
              <a:rect l="0" t="0" r="r" b="b"/>
              <a:pathLst>
                <a:path w="4267" h="3897">
                  <a:moveTo>
                    <a:pt x="1133" y="402"/>
                  </a:moveTo>
                  <a:cubicBezTo>
                    <a:pt x="1475" y="139"/>
                    <a:pt x="1885" y="0"/>
                    <a:pt x="2317" y="0"/>
                  </a:cubicBezTo>
                  <a:lnTo>
                    <a:pt x="2317" y="0"/>
                  </a:lnTo>
                  <a:lnTo>
                    <a:pt x="2317" y="0"/>
                  </a:lnTo>
                  <a:cubicBezTo>
                    <a:pt x="3392" y="0"/>
                    <a:pt x="4266" y="874"/>
                    <a:pt x="4266" y="1947"/>
                  </a:cubicBezTo>
                  <a:lnTo>
                    <a:pt x="4266" y="1947"/>
                  </a:lnTo>
                  <a:lnTo>
                    <a:pt x="4266" y="1947"/>
                  </a:lnTo>
                  <a:cubicBezTo>
                    <a:pt x="4266" y="3022"/>
                    <a:pt x="3392" y="3896"/>
                    <a:pt x="2317" y="3896"/>
                  </a:cubicBezTo>
                  <a:lnTo>
                    <a:pt x="2317" y="3896"/>
                  </a:lnTo>
                  <a:lnTo>
                    <a:pt x="2317" y="3896"/>
                  </a:lnTo>
                  <a:cubicBezTo>
                    <a:pt x="1807" y="3896"/>
                    <a:pt x="1324" y="3700"/>
                    <a:pt x="958" y="3344"/>
                  </a:cubicBezTo>
                  <a:lnTo>
                    <a:pt x="958" y="3344"/>
                  </a:lnTo>
                  <a:lnTo>
                    <a:pt x="947" y="3344"/>
                  </a:lnTo>
                  <a:lnTo>
                    <a:pt x="947" y="3344"/>
                  </a:lnTo>
                  <a:cubicBezTo>
                    <a:pt x="551" y="3344"/>
                    <a:pt x="233" y="3216"/>
                    <a:pt x="26" y="2974"/>
                  </a:cubicBezTo>
                  <a:lnTo>
                    <a:pt x="26" y="2974"/>
                  </a:lnTo>
                  <a:lnTo>
                    <a:pt x="0" y="2944"/>
                  </a:lnTo>
                  <a:lnTo>
                    <a:pt x="362" y="2443"/>
                  </a:lnTo>
                  <a:lnTo>
                    <a:pt x="404" y="2482"/>
                  </a:lnTo>
                  <a:lnTo>
                    <a:pt x="404" y="2482"/>
                  </a:lnTo>
                  <a:cubicBezTo>
                    <a:pt x="558" y="2624"/>
                    <a:pt x="726" y="2702"/>
                    <a:pt x="876" y="2702"/>
                  </a:cubicBezTo>
                  <a:lnTo>
                    <a:pt x="876" y="2702"/>
                  </a:lnTo>
                  <a:lnTo>
                    <a:pt x="876" y="2702"/>
                  </a:lnTo>
                  <a:cubicBezTo>
                    <a:pt x="991" y="2702"/>
                    <a:pt x="1183" y="2678"/>
                    <a:pt x="1183" y="2520"/>
                  </a:cubicBezTo>
                  <a:lnTo>
                    <a:pt x="1183" y="2520"/>
                  </a:lnTo>
                  <a:lnTo>
                    <a:pt x="1183" y="2520"/>
                  </a:lnTo>
                  <a:cubicBezTo>
                    <a:pt x="1183" y="2411"/>
                    <a:pt x="1183" y="2275"/>
                    <a:pt x="619" y="2275"/>
                  </a:cubicBezTo>
                  <a:lnTo>
                    <a:pt x="619" y="2275"/>
                  </a:lnTo>
                  <a:lnTo>
                    <a:pt x="567" y="2275"/>
                  </a:lnTo>
                  <a:lnTo>
                    <a:pt x="567" y="1704"/>
                  </a:lnTo>
                  <a:lnTo>
                    <a:pt x="619" y="1704"/>
                  </a:lnTo>
                  <a:lnTo>
                    <a:pt x="619" y="1704"/>
                  </a:lnTo>
                  <a:cubicBezTo>
                    <a:pt x="1048" y="1704"/>
                    <a:pt x="1105" y="1590"/>
                    <a:pt x="1105" y="1476"/>
                  </a:cubicBezTo>
                  <a:lnTo>
                    <a:pt x="1105" y="1476"/>
                  </a:lnTo>
                  <a:lnTo>
                    <a:pt x="1105" y="1476"/>
                  </a:lnTo>
                  <a:cubicBezTo>
                    <a:pt x="1105" y="1320"/>
                    <a:pt x="988" y="1302"/>
                    <a:pt x="900" y="1302"/>
                  </a:cubicBezTo>
                  <a:lnTo>
                    <a:pt x="900" y="1302"/>
                  </a:lnTo>
                  <a:lnTo>
                    <a:pt x="900" y="1302"/>
                  </a:lnTo>
                  <a:cubicBezTo>
                    <a:pt x="749" y="1302"/>
                    <a:pt x="642" y="1369"/>
                    <a:pt x="497" y="1492"/>
                  </a:cubicBezTo>
                  <a:lnTo>
                    <a:pt x="497" y="1492"/>
                  </a:lnTo>
                  <a:lnTo>
                    <a:pt x="457" y="1526"/>
                  </a:lnTo>
                  <a:lnTo>
                    <a:pt x="55" y="1041"/>
                  </a:lnTo>
                  <a:lnTo>
                    <a:pt x="94" y="1008"/>
                  </a:lnTo>
                  <a:lnTo>
                    <a:pt x="94" y="1008"/>
                  </a:lnTo>
                  <a:cubicBezTo>
                    <a:pt x="361" y="784"/>
                    <a:pt x="634" y="676"/>
                    <a:pt x="931" y="676"/>
                  </a:cubicBezTo>
                  <a:lnTo>
                    <a:pt x="931" y="676"/>
                  </a:lnTo>
                  <a:lnTo>
                    <a:pt x="931" y="676"/>
                  </a:lnTo>
                  <a:cubicBezTo>
                    <a:pt x="1213" y="676"/>
                    <a:pt x="1450" y="742"/>
                    <a:pt x="1615" y="867"/>
                  </a:cubicBezTo>
                  <a:lnTo>
                    <a:pt x="1615" y="867"/>
                  </a:lnTo>
                  <a:lnTo>
                    <a:pt x="1615" y="867"/>
                  </a:lnTo>
                  <a:cubicBezTo>
                    <a:pt x="1788" y="999"/>
                    <a:pt x="1879" y="1192"/>
                    <a:pt x="1879" y="1426"/>
                  </a:cubicBezTo>
                  <a:lnTo>
                    <a:pt x="1879" y="1426"/>
                  </a:lnTo>
                  <a:lnTo>
                    <a:pt x="1879" y="1426"/>
                  </a:lnTo>
                  <a:cubicBezTo>
                    <a:pt x="1879" y="1655"/>
                    <a:pt x="1766" y="1835"/>
                    <a:pt x="1543" y="1960"/>
                  </a:cubicBezTo>
                  <a:lnTo>
                    <a:pt x="1543" y="1960"/>
                  </a:lnTo>
                  <a:lnTo>
                    <a:pt x="1543" y="1960"/>
                  </a:lnTo>
                  <a:cubicBezTo>
                    <a:pt x="1811" y="2074"/>
                    <a:pt x="1957" y="2286"/>
                    <a:pt x="1957" y="2567"/>
                  </a:cubicBezTo>
                  <a:lnTo>
                    <a:pt x="1957" y="2567"/>
                  </a:lnTo>
                  <a:lnTo>
                    <a:pt x="1853" y="2567"/>
                  </a:lnTo>
                  <a:lnTo>
                    <a:pt x="1853" y="2567"/>
                  </a:lnTo>
                  <a:cubicBezTo>
                    <a:pt x="1853" y="2303"/>
                    <a:pt x="1698" y="2110"/>
                    <a:pt x="1415" y="2023"/>
                  </a:cubicBezTo>
                  <a:lnTo>
                    <a:pt x="1415" y="2023"/>
                  </a:lnTo>
                  <a:lnTo>
                    <a:pt x="1378" y="2012"/>
                  </a:lnTo>
                  <a:lnTo>
                    <a:pt x="1378" y="1925"/>
                  </a:lnTo>
                  <a:lnTo>
                    <a:pt x="1409" y="1911"/>
                  </a:lnTo>
                  <a:lnTo>
                    <a:pt x="1409" y="1911"/>
                  </a:lnTo>
                  <a:cubicBezTo>
                    <a:pt x="1656" y="1802"/>
                    <a:pt x="1775" y="1643"/>
                    <a:pt x="1775" y="1426"/>
                  </a:cubicBezTo>
                  <a:lnTo>
                    <a:pt x="1775" y="1426"/>
                  </a:lnTo>
                  <a:lnTo>
                    <a:pt x="1775" y="1426"/>
                  </a:lnTo>
                  <a:cubicBezTo>
                    <a:pt x="1775" y="1021"/>
                    <a:pt x="1460" y="780"/>
                    <a:pt x="931" y="780"/>
                  </a:cubicBezTo>
                  <a:lnTo>
                    <a:pt x="931" y="780"/>
                  </a:lnTo>
                  <a:lnTo>
                    <a:pt x="931" y="780"/>
                  </a:lnTo>
                  <a:cubicBezTo>
                    <a:pt x="671" y="780"/>
                    <a:pt x="437" y="867"/>
                    <a:pt x="201" y="1055"/>
                  </a:cubicBezTo>
                  <a:lnTo>
                    <a:pt x="201" y="1055"/>
                  </a:lnTo>
                  <a:lnTo>
                    <a:pt x="470" y="1380"/>
                  </a:lnTo>
                  <a:lnTo>
                    <a:pt x="470" y="1380"/>
                  </a:lnTo>
                  <a:cubicBezTo>
                    <a:pt x="612" y="1264"/>
                    <a:pt x="734" y="1198"/>
                    <a:pt x="900" y="1198"/>
                  </a:cubicBezTo>
                  <a:lnTo>
                    <a:pt x="900" y="1198"/>
                  </a:lnTo>
                  <a:lnTo>
                    <a:pt x="900" y="1198"/>
                  </a:lnTo>
                  <a:cubicBezTo>
                    <a:pt x="1096" y="1198"/>
                    <a:pt x="1209" y="1299"/>
                    <a:pt x="1209" y="1476"/>
                  </a:cubicBezTo>
                  <a:lnTo>
                    <a:pt x="1209" y="1476"/>
                  </a:lnTo>
                  <a:lnTo>
                    <a:pt x="1209" y="1476"/>
                  </a:lnTo>
                  <a:cubicBezTo>
                    <a:pt x="1209" y="1753"/>
                    <a:pt x="916" y="1802"/>
                    <a:pt x="671" y="1807"/>
                  </a:cubicBezTo>
                  <a:lnTo>
                    <a:pt x="671" y="1807"/>
                  </a:lnTo>
                  <a:lnTo>
                    <a:pt x="671" y="2173"/>
                  </a:lnTo>
                  <a:lnTo>
                    <a:pt x="671" y="2173"/>
                  </a:lnTo>
                  <a:cubicBezTo>
                    <a:pt x="1118" y="2179"/>
                    <a:pt x="1287" y="2275"/>
                    <a:pt x="1287" y="2520"/>
                  </a:cubicBezTo>
                  <a:lnTo>
                    <a:pt x="1287" y="2520"/>
                  </a:lnTo>
                  <a:lnTo>
                    <a:pt x="1287" y="2520"/>
                  </a:lnTo>
                  <a:cubicBezTo>
                    <a:pt x="1287" y="2699"/>
                    <a:pt x="1133" y="2806"/>
                    <a:pt x="876" y="2806"/>
                  </a:cubicBezTo>
                  <a:lnTo>
                    <a:pt x="876" y="2806"/>
                  </a:lnTo>
                  <a:lnTo>
                    <a:pt x="876" y="2806"/>
                  </a:lnTo>
                  <a:cubicBezTo>
                    <a:pt x="715" y="2806"/>
                    <a:pt x="540" y="2732"/>
                    <a:pt x="378" y="2597"/>
                  </a:cubicBezTo>
                  <a:lnTo>
                    <a:pt x="378" y="2597"/>
                  </a:lnTo>
                  <a:lnTo>
                    <a:pt x="131" y="2937"/>
                  </a:lnTo>
                  <a:lnTo>
                    <a:pt x="131" y="2937"/>
                  </a:lnTo>
                  <a:cubicBezTo>
                    <a:pt x="319" y="3136"/>
                    <a:pt x="600" y="3240"/>
                    <a:pt x="947" y="3240"/>
                  </a:cubicBezTo>
                  <a:lnTo>
                    <a:pt x="947" y="3240"/>
                  </a:lnTo>
                  <a:lnTo>
                    <a:pt x="1003" y="3240"/>
                  </a:lnTo>
                  <a:lnTo>
                    <a:pt x="1003" y="3240"/>
                  </a:lnTo>
                  <a:cubicBezTo>
                    <a:pt x="1351" y="3583"/>
                    <a:pt x="1829" y="3792"/>
                    <a:pt x="2317" y="3792"/>
                  </a:cubicBezTo>
                  <a:lnTo>
                    <a:pt x="2317" y="3792"/>
                  </a:lnTo>
                  <a:lnTo>
                    <a:pt x="2317" y="3792"/>
                  </a:lnTo>
                  <a:cubicBezTo>
                    <a:pt x="3335" y="3792"/>
                    <a:pt x="4163" y="2965"/>
                    <a:pt x="4163" y="1947"/>
                  </a:cubicBezTo>
                  <a:lnTo>
                    <a:pt x="4163" y="1947"/>
                  </a:lnTo>
                  <a:lnTo>
                    <a:pt x="4163" y="1947"/>
                  </a:lnTo>
                  <a:cubicBezTo>
                    <a:pt x="4163" y="931"/>
                    <a:pt x="3335" y="103"/>
                    <a:pt x="2317" y="103"/>
                  </a:cubicBezTo>
                  <a:lnTo>
                    <a:pt x="2317" y="103"/>
                  </a:lnTo>
                  <a:lnTo>
                    <a:pt x="2317" y="103"/>
                  </a:lnTo>
                  <a:cubicBezTo>
                    <a:pt x="1908" y="103"/>
                    <a:pt x="1520" y="235"/>
                    <a:pt x="1196" y="483"/>
                  </a:cubicBezTo>
                  <a:lnTo>
                    <a:pt x="1196" y="483"/>
                  </a:lnTo>
                  <a:lnTo>
                    <a:pt x="1133" y="402"/>
                  </a:lnTo>
                </a:path>
              </a:pathLst>
            </a:custGeom>
            <a:solidFill>
              <a:schemeClr val="accent3"/>
            </a:solidFill>
            <a:ln>
              <a:noFill/>
            </a:ln>
            <a:effectLst/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8" name="Freeform 6">
              <a:extLst>
                <a:ext uri="{FF2B5EF4-FFF2-40B4-BE49-F238E27FC236}">
                  <a16:creationId xmlns:a16="http://schemas.microsoft.com/office/drawing/2014/main" id="{F1BA2C19-4B4D-E244-BA79-E7C07AA025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733125" y="5500528"/>
              <a:ext cx="2749496" cy="2749496"/>
            </a:xfrm>
            <a:custGeom>
              <a:avLst/>
              <a:gdLst>
                <a:gd name="T0" fmla="*/ 0 w 2458"/>
                <a:gd name="T1" fmla="*/ 1244 h 2455"/>
                <a:gd name="T2" fmla="*/ 1244 w 2458"/>
                <a:gd name="T3" fmla="*/ 0 h 2455"/>
                <a:gd name="T4" fmla="*/ 1244 w 2458"/>
                <a:gd name="T5" fmla="*/ 0 h 2455"/>
                <a:gd name="T6" fmla="*/ 1244 w 2458"/>
                <a:gd name="T7" fmla="*/ 0 h 2455"/>
                <a:gd name="T8" fmla="*/ 2144 w 2458"/>
                <a:gd name="T9" fmla="*/ 386 h 2455"/>
                <a:gd name="T10" fmla="*/ 2144 w 2458"/>
                <a:gd name="T11" fmla="*/ 386 h 2455"/>
                <a:gd name="T12" fmla="*/ 2144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2 w 2458"/>
                <a:gd name="T21" fmla="*/ 2454 h 2455"/>
                <a:gd name="T22" fmla="*/ 1212 w 2458"/>
                <a:gd name="T23" fmla="*/ 2454 h 2455"/>
                <a:gd name="T24" fmla="*/ 1212 w 2458"/>
                <a:gd name="T25" fmla="*/ 2454 h 2455"/>
                <a:gd name="T26" fmla="*/ 312 w 2458"/>
                <a:gd name="T27" fmla="*/ 2069 h 2455"/>
                <a:gd name="T28" fmla="*/ 312 w 2458"/>
                <a:gd name="T29" fmla="*/ 2069 h 2455"/>
                <a:gd name="T30" fmla="*/ 312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7" y="0"/>
                    <a:pt x="1244" y="0"/>
                  </a:cubicBezTo>
                  <a:lnTo>
                    <a:pt x="1244" y="0"/>
                  </a:lnTo>
                  <a:lnTo>
                    <a:pt x="1244" y="0"/>
                  </a:lnTo>
                  <a:cubicBezTo>
                    <a:pt x="1598" y="0"/>
                    <a:pt x="1918" y="148"/>
                    <a:pt x="2144" y="386"/>
                  </a:cubicBezTo>
                  <a:lnTo>
                    <a:pt x="2144" y="386"/>
                  </a:lnTo>
                  <a:lnTo>
                    <a:pt x="2144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2" y="2454"/>
                  </a:cubicBezTo>
                  <a:lnTo>
                    <a:pt x="1212" y="2454"/>
                  </a:lnTo>
                  <a:lnTo>
                    <a:pt x="1212" y="2454"/>
                  </a:lnTo>
                  <a:cubicBezTo>
                    <a:pt x="858" y="2454"/>
                    <a:pt x="539" y="2306"/>
                    <a:pt x="312" y="2069"/>
                  </a:cubicBezTo>
                  <a:lnTo>
                    <a:pt x="312" y="2069"/>
                  </a:lnTo>
                  <a:lnTo>
                    <a:pt x="312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E9C5AB29-6481-6C4F-8865-A86E8C2E40AC}"/>
              </a:ext>
            </a:extLst>
          </p:cNvPr>
          <p:cNvGrpSpPr/>
          <p:nvPr/>
        </p:nvGrpSpPr>
        <p:grpSpPr>
          <a:xfrm>
            <a:off x="17312289" y="6927107"/>
            <a:ext cx="5590132" cy="4921830"/>
            <a:chOff x="13685198" y="3930151"/>
            <a:chExt cx="6021952" cy="5302030"/>
          </a:xfrm>
        </p:grpSpPr>
        <p:sp>
          <p:nvSpPr>
            <p:cNvPr id="10" name="Freeform 9">
              <a:extLst>
                <a:ext uri="{FF2B5EF4-FFF2-40B4-BE49-F238E27FC236}">
                  <a16:creationId xmlns:a16="http://schemas.microsoft.com/office/drawing/2014/main" id="{AA613EAA-6673-934E-BC3B-309AF005BF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685198" y="3930151"/>
              <a:ext cx="6021952" cy="5302030"/>
            </a:xfrm>
            <a:custGeom>
              <a:avLst/>
              <a:gdLst>
                <a:gd name="connsiteX0" fmla="*/ 1446302 w 6021952"/>
                <a:gd name="connsiteY0" fmla="*/ 2130609 h 5302030"/>
                <a:gd name="connsiteX1" fmla="*/ 1300719 w 6021952"/>
                <a:gd name="connsiteY1" fmla="*/ 2442171 h 5302030"/>
                <a:gd name="connsiteX2" fmla="*/ 1299359 w 6021952"/>
                <a:gd name="connsiteY2" fmla="*/ 2446254 h 5302030"/>
                <a:gd name="connsiteX3" fmla="*/ 1046289 w 6021952"/>
                <a:gd name="connsiteY3" fmla="*/ 2914280 h 5302030"/>
                <a:gd name="connsiteX4" fmla="*/ 1431336 w 6021952"/>
                <a:gd name="connsiteY4" fmla="*/ 2914280 h 5302030"/>
                <a:gd name="connsiteX5" fmla="*/ 1431336 w 6021952"/>
                <a:gd name="connsiteY5" fmla="*/ 2602715 h 5302030"/>
                <a:gd name="connsiteX6" fmla="*/ 1446302 w 6021952"/>
                <a:gd name="connsiteY6" fmla="*/ 2130609 h 5302030"/>
                <a:gd name="connsiteX7" fmla="*/ 1457986 w 6021952"/>
                <a:gd name="connsiteY7" fmla="*/ 1757353 h 5302030"/>
                <a:gd name="connsiteX8" fmla="*/ 1607124 w 6021952"/>
                <a:gd name="connsiteY8" fmla="*/ 1757353 h 5302030"/>
                <a:gd name="connsiteX9" fmla="*/ 1604129 w 6021952"/>
                <a:gd name="connsiteY9" fmla="*/ 1812241 h 5302030"/>
                <a:gd name="connsiteX10" fmla="*/ 1594606 w 6021952"/>
                <a:gd name="connsiteY10" fmla="*/ 1991833 h 5302030"/>
                <a:gd name="connsiteX11" fmla="*/ 1572836 w 6021952"/>
                <a:gd name="connsiteY11" fmla="*/ 2602715 h 5302030"/>
                <a:gd name="connsiteX12" fmla="*/ 1572836 w 6021952"/>
                <a:gd name="connsiteY12" fmla="*/ 3055776 h 5302030"/>
                <a:gd name="connsiteX13" fmla="*/ 810910 w 6021952"/>
                <a:gd name="connsiteY13" fmla="*/ 3055776 h 5302030"/>
                <a:gd name="connsiteX14" fmla="*/ 1174186 w 6021952"/>
                <a:gd name="connsiteY14" fmla="*/ 2379587 h 5302030"/>
                <a:gd name="connsiteX15" fmla="*/ 1447664 w 6021952"/>
                <a:gd name="connsiteY15" fmla="*/ 1780950 h 5302030"/>
                <a:gd name="connsiteX16" fmla="*/ 1649433 w 6021952"/>
                <a:gd name="connsiteY16" fmla="*/ 994274 h 5302030"/>
                <a:gd name="connsiteX17" fmla="*/ 1702302 w 6021952"/>
                <a:gd name="connsiteY17" fmla="*/ 994274 h 5302030"/>
                <a:gd name="connsiteX18" fmla="*/ 1702093 w 6021952"/>
                <a:gd name="connsiteY18" fmla="*/ 995917 h 5302030"/>
                <a:gd name="connsiteX19" fmla="*/ 1649030 w 6021952"/>
                <a:gd name="connsiteY19" fmla="*/ 995917 h 5302030"/>
                <a:gd name="connsiteX20" fmla="*/ 1759237 w 6021952"/>
                <a:gd name="connsiteY20" fmla="*/ 546938 h 5302030"/>
                <a:gd name="connsiteX21" fmla="*/ 1757664 w 6021952"/>
                <a:gd name="connsiteY21" fmla="*/ 559299 h 5302030"/>
                <a:gd name="connsiteX22" fmla="*/ 1756203 w 6021952"/>
                <a:gd name="connsiteY22" fmla="*/ 559299 h 5302030"/>
                <a:gd name="connsiteX23" fmla="*/ 3371530 w 6021952"/>
                <a:gd name="connsiteY23" fmla="*/ 0 h 5302030"/>
                <a:gd name="connsiteX24" fmla="*/ 6021952 w 6021952"/>
                <a:gd name="connsiteY24" fmla="*/ 2650334 h 5302030"/>
                <a:gd name="connsiteX25" fmla="*/ 3371530 w 6021952"/>
                <a:gd name="connsiteY25" fmla="*/ 5302030 h 5302030"/>
                <a:gd name="connsiteX26" fmla="*/ 1508890 w 6021952"/>
                <a:gd name="connsiteY26" fmla="*/ 4537407 h 5302030"/>
                <a:gd name="connsiteX27" fmla="*/ 1431336 w 6021952"/>
                <a:gd name="connsiteY27" fmla="*/ 4451692 h 5302030"/>
                <a:gd name="connsiteX28" fmla="*/ 1431336 w 6021952"/>
                <a:gd name="connsiteY28" fmla="*/ 3744210 h 5302030"/>
                <a:gd name="connsiteX29" fmla="*/ 0 w 6021952"/>
                <a:gd name="connsiteY29" fmla="*/ 3744210 h 5302030"/>
                <a:gd name="connsiteX30" fmla="*/ 0 w 6021952"/>
                <a:gd name="connsiteY30" fmla="*/ 3017680 h 5302030"/>
                <a:gd name="connsiteX31" fmla="*/ 9525 w 6021952"/>
                <a:gd name="connsiteY31" fmla="*/ 3002715 h 5302030"/>
                <a:gd name="connsiteX32" fmla="*/ 1175546 w 6021952"/>
                <a:gd name="connsiteY32" fmla="*/ 995917 h 5302030"/>
                <a:gd name="connsiteX33" fmla="*/ 1649030 w 6021952"/>
                <a:gd name="connsiteY33" fmla="*/ 995917 h 5302030"/>
                <a:gd name="connsiteX34" fmla="*/ 1648523 w 6021952"/>
                <a:gd name="connsiteY34" fmla="*/ 998006 h 5302030"/>
                <a:gd name="connsiteX35" fmla="*/ 1701829 w 6021952"/>
                <a:gd name="connsiteY35" fmla="*/ 998006 h 5302030"/>
                <a:gd name="connsiteX36" fmla="*/ 1702093 w 6021952"/>
                <a:gd name="connsiteY36" fmla="*/ 995917 h 5302030"/>
                <a:gd name="connsiteX37" fmla="*/ 2420482 w 6021952"/>
                <a:gd name="connsiteY37" fmla="*/ 995917 h 5302030"/>
                <a:gd name="connsiteX38" fmla="*/ 2420482 w 6021952"/>
                <a:gd name="connsiteY38" fmla="*/ 2914280 h 5302030"/>
                <a:gd name="connsiteX39" fmla="*/ 2781038 w 6021952"/>
                <a:gd name="connsiteY39" fmla="*/ 2914280 h 5302030"/>
                <a:gd name="connsiteX40" fmla="*/ 2781038 w 6021952"/>
                <a:gd name="connsiteY40" fmla="*/ 3744210 h 5302030"/>
                <a:gd name="connsiteX41" fmla="*/ 2351092 w 6021952"/>
                <a:gd name="connsiteY41" fmla="*/ 3744210 h 5302030"/>
                <a:gd name="connsiteX42" fmla="*/ 2351092 w 6021952"/>
                <a:gd name="connsiteY42" fmla="*/ 3604074 h 5302030"/>
                <a:gd name="connsiteX43" fmla="*/ 2640896 w 6021952"/>
                <a:gd name="connsiteY43" fmla="*/ 3604074 h 5302030"/>
                <a:gd name="connsiteX44" fmla="*/ 2640896 w 6021952"/>
                <a:gd name="connsiteY44" fmla="*/ 3055776 h 5302030"/>
                <a:gd name="connsiteX45" fmla="*/ 2280342 w 6021952"/>
                <a:gd name="connsiteY45" fmla="*/ 3055776 h 5302030"/>
                <a:gd name="connsiteX46" fmla="*/ 2280342 w 6021952"/>
                <a:gd name="connsiteY46" fmla="*/ 1136052 h 5302030"/>
                <a:gd name="connsiteX47" fmla="*/ 1834202 w 6021952"/>
                <a:gd name="connsiteY47" fmla="*/ 1136052 h 5302030"/>
                <a:gd name="connsiteX48" fmla="*/ 1834202 w 6021952"/>
                <a:gd name="connsiteY48" fmla="*/ 1137150 h 5302030"/>
                <a:gd name="connsiteX49" fmla="*/ 1288102 w 6021952"/>
                <a:gd name="connsiteY49" fmla="*/ 1137150 h 5302030"/>
                <a:gd name="connsiteX50" fmla="*/ 1288102 w 6021952"/>
                <a:gd name="connsiteY50" fmla="*/ 1136052 h 5302030"/>
                <a:gd name="connsiteX51" fmla="*/ 1255820 w 6021952"/>
                <a:gd name="connsiteY51" fmla="*/ 1136052 h 5302030"/>
                <a:gd name="connsiteX52" fmla="*/ 140140 w 6021952"/>
                <a:gd name="connsiteY52" fmla="*/ 3057136 h 5302030"/>
                <a:gd name="connsiteX53" fmla="*/ 140140 w 6021952"/>
                <a:gd name="connsiteY53" fmla="*/ 3604074 h 5302030"/>
                <a:gd name="connsiteX54" fmla="*/ 1572836 w 6021952"/>
                <a:gd name="connsiteY54" fmla="*/ 3604074 h 5302030"/>
                <a:gd name="connsiteX55" fmla="*/ 1572836 w 6021952"/>
                <a:gd name="connsiteY55" fmla="*/ 4401351 h 5302030"/>
                <a:gd name="connsiteX56" fmla="*/ 1608212 w 6021952"/>
                <a:gd name="connsiteY56" fmla="*/ 4438087 h 5302030"/>
                <a:gd name="connsiteX57" fmla="*/ 3371530 w 6021952"/>
                <a:gd name="connsiteY57" fmla="*/ 5160534 h 5302030"/>
                <a:gd name="connsiteX58" fmla="*/ 5881812 w 6021952"/>
                <a:gd name="connsiteY58" fmla="*/ 2650334 h 5302030"/>
                <a:gd name="connsiteX59" fmla="*/ 3371530 w 6021952"/>
                <a:gd name="connsiteY59" fmla="*/ 141496 h 5302030"/>
                <a:gd name="connsiteX60" fmla="*/ 1844954 w 6021952"/>
                <a:gd name="connsiteY60" fmla="*/ 659863 h 5302030"/>
                <a:gd name="connsiteX61" fmla="*/ 1759237 w 6021952"/>
                <a:gd name="connsiteY61" fmla="*/ 546938 h 5302030"/>
                <a:gd name="connsiteX62" fmla="*/ 3371530 w 6021952"/>
                <a:gd name="connsiteY62" fmla="*/ 0 h 53020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</a:cxnLst>
              <a:rect l="l" t="t" r="r" b="b"/>
              <a:pathLst>
                <a:path w="6021952" h="5302030">
                  <a:moveTo>
                    <a:pt x="1446302" y="2130609"/>
                  </a:moveTo>
                  <a:cubicBezTo>
                    <a:pt x="1398683" y="2234009"/>
                    <a:pt x="1349702" y="2338771"/>
                    <a:pt x="1300719" y="2442171"/>
                  </a:cubicBezTo>
                  <a:lnTo>
                    <a:pt x="1299359" y="2446254"/>
                  </a:lnTo>
                  <a:lnTo>
                    <a:pt x="1046289" y="2914280"/>
                  </a:lnTo>
                  <a:lnTo>
                    <a:pt x="1431336" y="2914280"/>
                  </a:lnTo>
                  <a:lnTo>
                    <a:pt x="1431336" y="2602715"/>
                  </a:lnTo>
                  <a:cubicBezTo>
                    <a:pt x="1431336" y="2466662"/>
                    <a:pt x="1439499" y="2296595"/>
                    <a:pt x="1446302" y="2130609"/>
                  </a:cubicBezTo>
                  <a:close/>
                  <a:moveTo>
                    <a:pt x="1457986" y="1757353"/>
                  </a:moveTo>
                  <a:lnTo>
                    <a:pt x="1607124" y="1757353"/>
                  </a:lnTo>
                  <a:lnTo>
                    <a:pt x="1604129" y="1812241"/>
                  </a:lnTo>
                  <a:cubicBezTo>
                    <a:pt x="1601409" y="1866663"/>
                    <a:pt x="1597327" y="1927887"/>
                    <a:pt x="1594606" y="1991833"/>
                  </a:cubicBezTo>
                  <a:cubicBezTo>
                    <a:pt x="1583721" y="2195915"/>
                    <a:pt x="1572836" y="2431288"/>
                    <a:pt x="1572836" y="2602715"/>
                  </a:cubicBezTo>
                  <a:lnTo>
                    <a:pt x="1572836" y="3055776"/>
                  </a:lnTo>
                  <a:lnTo>
                    <a:pt x="810910" y="3055776"/>
                  </a:lnTo>
                  <a:lnTo>
                    <a:pt x="1174186" y="2379587"/>
                  </a:lnTo>
                  <a:cubicBezTo>
                    <a:pt x="1266706" y="2185030"/>
                    <a:pt x="1363307" y="1982310"/>
                    <a:pt x="1447664" y="1780950"/>
                  </a:cubicBezTo>
                  <a:close/>
                  <a:moveTo>
                    <a:pt x="1649433" y="994274"/>
                  </a:moveTo>
                  <a:lnTo>
                    <a:pt x="1702302" y="994274"/>
                  </a:lnTo>
                  <a:lnTo>
                    <a:pt x="1702093" y="995917"/>
                  </a:lnTo>
                  <a:lnTo>
                    <a:pt x="1649030" y="995917"/>
                  </a:lnTo>
                  <a:close/>
                  <a:moveTo>
                    <a:pt x="1759237" y="546938"/>
                  </a:moveTo>
                  <a:lnTo>
                    <a:pt x="1757664" y="559299"/>
                  </a:lnTo>
                  <a:lnTo>
                    <a:pt x="1756203" y="559299"/>
                  </a:lnTo>
                  <a:close/>
                  <a:moveTo>
                    <a:pt x="3371530" y="0"/>
                  </a:moveTo>
                  <a:cubicBezTo>
                    <a:pt x="4832800" y="0"/>
                    <a:pt x="6021952" y="1190474"/>
                    <a:pt x="6021952" y="2650334"/>
                  </a:cubicBezTo>
                  <a:cubicBezTo>
                    <a:pt x="6021952" y="4112917"/>
                    <a:pt x="4832800" y="5302030"/>
                    <a:pt x="3371530" y="5302030"/>
                  </a:cubicBezTo>
                  <a:cubicBezTo>
                    <a:pt x="2669468" y="5302030"/>
                    <a:pt x="2008224" y="5029921"/>
                    <a:pt x="1508890" y="4537407"/>
                  </a:cubicBezTo>
                  <a:cubicBezTo>
                    <a:pt x="1488480" y="4516999"/>
                    <a:pt x="1450384" y="4472100"/>
                    <a:pt x="1431336" y="4451692"/>
                  </a:cubicBezTo>
                  <a:lnTo>
                    <a:pt x="1431336" y="3744210"/>
                  </a:lnTo>
                  <a:lnTo>
                    <a:pt x="0" y="3744210"/>
                  </a:lnTo>
                  <a:lnTo>
                    <a:pt x="0" y="3017680"/>
                  </a:lnTo>
                  <a:lnTo>
                    <a:pt x="9525" y="3002715"/>
                  </a:lnTo>
                  <a:lnTo>
                    <a:pt x="1175546" y="995917"/>
                  </a:lnTo>
                  <a:lnTo>
                    <a:pt x="1649030" y="995917"/>
                  </a:lnTo>
                  <a:lnTo>
                    <a:pt x="1648523" y="998006"/>
                  </a:lnTo>
                  <a:lnTo>
                    <a:pt x="1701829" y="998006"/>
                  </a:lnTo>
                  <a:lnTo>
                    <a:pt x="1702093" y="995917"/>
                  </a:lnTo>
                  <a:lnTo>
                    <a:pt x="2420482" y="995917"/>
                  </a:lnTo>
                  <a:lnTo>
                    <a:pt x="2420482" y="2914280"/>
                  </a:lnTo>
                  <a:lnTo>
                    <a:pt x="2781038" y="2914280"/>
                  </a:lnTo>
                  <a:lnTo>
                    <a:pt x="2781038" y="3744210"/>
                  </a:lnTo>
                  <a:lnTo>
                    <a:pt x="2351092" y="3744210"/>
                  </a:lnTo>
                  <a:lnTo>
                    <a:pt x="2351092" y="3604074"/>
                  </a:lnTo>
                  <a:lnTo>
                    <a:pt x="2640896" y="3604074"/>
                  </a:lnTo>
                  <a:lnTo>
                    <a:pt x="2640896" y="3055776"/>
                  </a:lnTo>
                  <a:lnTo>
                    <a:pt x="2280342" y="3055776"/>
                  </a:lnTo>
                  <a:lnTo>
                    <a:pt x="2280342" y="1136052"/>
                  </a:lnTo>
                  <a:lnTo>
                    <a:pt x="1834202" y="1136052"/>
                  </a:lnTo>
                  <a:lnTo>
                    <a:pt x="1834202" y="1137150"/>
                  </a:lnTo>
                  <a:lnTo>
                    <a:pt x="1288102" y="1137150"/>
                  </a:lnTo>
                  <a:lnTo>
                    <a:pt x="1288102" y="1136052"/>
                  </a:lnTo>
                  <a:lnTo>
                    <a:pt x="1255820" y="1136052"/>
                  </a:lnTo>
                  <a:lnTo>
                    <a:pt x="140140" y="3057136"/>
                  </a:lnTo>
                  <a:lnTo>
                    <a:pt x="140140" y="3604074"/>
                  </a:lnTo>
                  <a:lnTo>
                    <a:pt x="1572836" y="3604074"/>
                  </a:lnTo>
                  <a:lnTo>
                    <a:pt x="1572836" y="4401351"/>
                  </a:lnTo>
                  <a:cubicBezTo>
                    <a:pt x="1583721" y="4413596"/>
                    <a:pt x="1595967" y="4425842"/>
                    <a:pt x="1608212" y="4438087"/>
                  </a:cubicBezTo>
                  <a:cubicBezTo>
                    <a:pt x="2080335" y="4904753"/>
                    <a:pt x="2707564" y="5160534"/>
                    <a:pt x="3371530" y="5160534"/>
                  </a:cubicBezTo>
                  <a:cubicBezTo>
                    <a:pt x="4755246" y="5160534"/>
                    <a:pt x="5881812" y="4035367"/>
                    <a:pt x="5881812" y="2650334"/>
                  </a:cubicBezTo>
                  <a:cubicBezTo>
                    <a:pt x="5881812" y="1268026"/>
                    <a:pt x="4755246" y="141496"/>
                    <a:pt x="3371530" y="141496"/>
                  </a:cubicBezTo>
                  <a:cubicBezTo>
                    <a:pt x="2813691" y="141496"/>
                    <a:pt x="2285784" y="319728"/>
                    <a:pt x="1844954" y="659863"/>
                  </a:cubicBezTo>
                  <a:lnTo>
                    <a:pt x="1759237" y="546938"/>
                  </a:lnTo>
                  <a:cubicBezTo>
                    <a:pt x="2225918" y="190477"/>
                    <a:pt x="2782398" y="0"/>
                    <a:pt x="3371530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  <a:effectLst/>
          </p:spPr>
          <p:txBody>
            <a:bodyPr wrap="square" anchor="ctr">
              <a:noAutofit/>
            </a:bodyPr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  <p:sp>
          <p:nvSpPr>
            <p:cNvPr id="11" name="Freeform 8">
              <a:extLst>
                <a:ext uri="{FF2B5EF4-FFF2-40B4-BE49-F238E27FC236}">
                  <a16:creationId xmlns:a16="http://schemas.microsoft.com/office/drawing/2014/main" id="{852416DC-62EB-3443-8EF2-08E53CCFAA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329010" y="4944033"/>
              <a:ext cx="3341619" cy="3341617"/>
            </a:xfrm>
            <a:custGeom>
              <a:avLst/>
              <a:gdLst>
                <a:gd name="T0" fmla="*/ 0 w 2458"/>
                <a:gd name="T1" fmla="*/ 1244 h 2455"/>
                <a:gd name="T2" fmla="*/ 1244 w 2458"/>
                <a:gd name="T3" fmla="*/ 0 h 2455"/>
                <a:gd name="T4" fmla="*/ 1244 w 2458"/>
                <a:gd name="T5" fmla="*/ 0 h 2455"/>
                <a:gd name="T6" fmla="*/ 1244 w 2458"/>
                <a:gd name="T7" fmla="*/ 0 h 2455"/>
                <a:gd name="T8" fmla="*/ 2145 w 2458"/>
                <a:gd name="T9" fmla="*/ 386 h 2455"/>
                <a:gd name="T10" fmla="*/ 2145 w 2458"/>
                <a:gd name="T11" fmla="*/ 386 h 2455"/>
                <a:gd name="T12" fmla="*/ 2145 w 2458"/>
                <a:gd name="T13" fmla="*/ 386 h 2455"/>
                <a:gd name="T14" fmla="*/ 2457 w 2458"/>
                <a:gd name="T15" fmla="*/ 1209 h 2455"/>
                <a:gd name="T16" fmla="*/ 2457 w 2458"/>
                <a:gd name="T17" fmla="*/ 1209 h 2455"/>
                <a:gd name="T18" fmla="*/ 2457 w 2458"/>
                <a:gd name="T19" fmla="*/ 1209 h 2455"/>
                <a:gd name="T20" fmla="*/ 1213 w 2458"/>
                <a:gd name="T21" fmla="*/ 2454 h 2455"/>
                <a:gd name="T22" fmla="*/ 1213 w 2458"/>
                <a:gd name="T23" fmla="*/ 2454 h 2455"/>
                <a:gd name="T24" fmla="*/ 1213 w 2458"/>
                <a:gd name="T25" fmla="*/ 2454 h 2455"/>
                <a:gd name="T26" fmla="*/ 312 w 2458"/>
                <a:gd name="T27" fmla="*/ 2069 h 2455"/>
                <a:gd name="T28" fmla="*/ 312 w 2458"/>
                <a:gd name="T29" fmla="*/ 2069 h 2455"/>
                <a:gd name="T30" fmla="*/ 312 w 2458"/>
                <a:gd name="T31" fmla="*/ 2069 h 2455"/>
                <a:gd name="T32" fmla="*/ 0 w 2458"/>
                <a:gd name="T33" fmla="*/ 1244 h 2455"/>
                <a:gd name="T34" fmla="*/ 0 w 2458"/>
                <a:gd name="T35" fmla="*/ 1244 h 2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458" h="2455">
                  <a:moveTo>
                    <a:pt x="0" y="1244"/>
                  </a:moveTo>
                  <a:cubicBezTo>
                    <a:pt x="0" y="558"/>
                    <a:pt x="557" y="0"/>
                    <a:pt x="1244" y="0"/>
                  </a:cubicBezTo>
                  <a:lnTo>
                    <a:pt x="1244" y="0"/>
                  </a:lnTo>
                  <a:lnTo>
                    <a:pt x="1244" y="0"/>
                  </a:lnTo>
                  <a:cubicBezTo>
                    <a:pt x="1598" y="0"/>
                    <a:pt x="1918" y="148"/>
                    <a:pt x="2145" y="386"/>
                  </a:cubicBezTo>
                  <a:lnTo>
                    <a:pt x="2145" y="386"/>
                  </a:lnTo>
                  <a:lnTo>
                    <a:pt x="2145" y="386"/>
                  </a:lnTo>
                  <a:cubicBezTo>
                    <a:pt x="2339" y="605"/>
                    <a:pt x="2457" y="893"/>
                    <a:pt x="2457" y="1209"/>
                  </a:cubicBezTo>
                  <a:lnTo>
                    <a:pt x="2457" y="1209"/>
                  </a:lnTo>
                  <a:lnTo>
                    <a:pt x="2457" y="1209"/>
                  </a:lnTo>
                  <a:cubicBezTo>
                    <a:pt x="2457" y="1897"/>
                    <a:pt x="1900" y="2454"/>
                    <a:pt x="1213" y="2454"/>
                  </a:cubicBezTo>
                  <a:lnTo>
                    <a:pt x="1213" y="2454"/>
                  </a:lnTo>
                  <a:lnTo>
                    <a:pt x="1213" y="2454"/>
                  </a:lnTo>
                  <a:cubicBezTo>
                    <a:pt x="858" y="2454"/>
                    <a:pt x="539" y="2306"/>
                    <a:pt x="312" y="2069"/>
                  </a:cubicBezTo>
                  <a:lnTo>
                    <a:pt x="312" y="2069"/>
                  </a:lnTo>
                  <a:lnTo>
                    <a:pt x="312" y="2069"/>
                  </a:lnTo>
                  <a:cubicBezTo>
                    <a:pt x="118" y="1849"/>
                    <a:pt x="0" y="1560"/>
                    <a:pt x="0" y="1244"/>
                  </a:cubicBezTo>
                  <a:lnTo>
                    <a:pt x="0" y="1244"/>
                  </a:lnTo>
                </a:path>
              </a:pathLst>
            </a:custGeom>
            <a:solidFill>
              <a:schemeClr val="bg2">
                <a:lumMod val="95000"/>
              </a:scheme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 sz="6532" dirty="0">
                <a:latin typeface="Open Sans Light" panose="020B0306030504020204" pitchFamily="34" charset="0"/>
              </a:endParaRPr>
            </a:p>
          </p:txBody>
        </p:sp>
      </p:grpSp>
      <p:sp>
        <p:nvSpPr>
          <p:cNvPr id="16" name="TextBox 15">
            <a:extLst>
              <a:ext uri="{FF2B5EF4-FFF2-40B4-BE49-F238E27FC236}">
                <a16:creationId xmlns:a16="http://schemas.microsoft.com/office/drawing/2014/main" id="{C6A99EF4-6680-3F47-B939-BABF45C40978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C23E626-A313-E44C-9921-E9EE59709DD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59CEA6B-F3BA-B84B-8265-B7B7E57CCD50}"/>
              </a:ext>
            </a:extLst>
          </p:cNvPr>
          <p:cNvSpPr txBox="1"/>
          <p:nvPr/>
        </p:nvSpPr>
        <p:spPr>
          <a:xfrm>
            <a:off x="3589612" y="9209164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0" name="Subtitle 2">
            <a:extLst>
              <a:ext uri="{FF2B5EF4-FFF2-40B4-BE49-F238E27FC236}">
                <a16:creationId xmlns:a16="http://schemas.microsoft.com/office/drawing/2014/main" id="{954F3A39-875C-8F4B-A077-5A5971FAE1CA}"/>
              </a:ext>
            </a:extLst>
          </p:cNvPr>
          <p:cNvSpPr txBox="1">
            <a:spLocks/>
          </p:cNvSpPr>
          <p:nvPr/>
        </p:nvSpPr>
        <p:spPr>
          <a:xfrm>
            <a:off x="2615277" y="9892990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26F8360-05F7-4E4E-A9AD-65AC29C5CA2E}"/>
              </a:ext>
            </a:extLst>
          </p:cNvPr>
          <p:cNvSpPr txBox="1"/>
          <p:nvPr/>
        </p:nvSpPr>
        <p:spPr>
          <a:xfrm>
            <a:off x="13818011" y="9209164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0" name="Subtitle 2">
            <a:extLst>
              <a:ext uri="{FF2B5EF4-FFF2-40B4-BE49-F238E27FC236}">
                <a16:creationId xmlns:a16="http://schemas.microsoft.com/office/drawing/2014/main" id="{3D17B0A9-5718-2147-BD64-439DCC56F530}"/>
              </a:ext>
            </a:extLst>
          </p:cNvPr>
          <p:cNvSpPr txBox="1">
            <a:spLocks/>
          </p:cNvSpPr>
          <p:nvPr/>
        </p:nvSpPr>
        <p:spPr>
          <a:xfrm>
            <a:off x="12891766" y="9892990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6DFCE57B-4415-0D45-B8E8-74BCE8ACD9B9}"/>
              </a:ext>
            </a:extLst>
          </p:cNvPr>
          <p:cNvSpPr txBox="1"/>
          <p:nvPr/>
        </p:nvSpPr>
        <p:spPr>
          <a:xfrm>
            <a:off x="19250251" y="3743603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3" name="Subtitle 2">
            <a:extLst>
              <a:ext uri="{FF2B5EF4-FFF2-40B4-BE49-F238E27FC236}">
                <a16:creationId xmlns:a16="http://schemas.microsoft.com/office/drawing/2014/main" id="{39F8F6D2-60FC-E74B-B3E4-E101199F7D23}"/>
              </a:ext>
            </a:extLst>
          </p:cNvPr>
          <p:cNvSpPr txBox="1">
            <a:spLocks/>
          </p:cNvSpPr>
          <p:nvPr/>
        </p:nvSpPr>
        <p:spPr>
          <a:xfrm>
            <a:off x="18336830" y="4427429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0793B9A9-2AF6-6845-8D10-9B1017DA4C81}"/>
              </a:ext>
            </a:extLst>
          </p:cNvPr>
          <p:cNvSpPr txBox="1"/>
          <p:nvPr/>
        </p:nvSpPr>
        <p:spPr>
          <a:xfrm>
            <a:off x="8674013" y="3743603"/>
            <a:ext cx="172355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36" name="Subtitle 2">
            <a:extLst>
              <a:ext uri="{FF2B5EF4-FFF2-40B4-BE49-F238E27FC236}">
                <a16:creationId xmlns:a16="http://schemas.microsoft.com/office/drawing/2014/main" id="{9341D984-ED4A-F44C-8B89-3F1FB6C837B0}"/>
              </a:ext>
            </a:extLst>
          </p:cNvPr>
          <p:cNvSpPr txBox="1">
            <a:spLocks/>
          </p:cNvSpPr>
          <p:nvPr/>
        </p:nvSpPr>
        <p:spPr>
          <a:xfrm>
            <a:off x="7742959" y="4427429"/>
            <a:ext cx="3541050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</a:t>
            </a:r>
          </a:p>
        </p:txBody>
      </p:sp>
      <p:sp>
        <p:nvSpPr>
          <p:cNvPr id="37" name="Shape 2530">
            <a:extLst>
              <a:ext uri="{FF2B5EF4-FFF2-40B4-BE49-F238E27FC236}">
                <a16:creationId xmlns:a16="http://schemas.microsoft.com/office/drawing/2014/main" id="{0D7ED740-08FC-1943-BEAF-9DD1A5BC17BA}"/>
              </a:ext>
            </a:extLst>
          </p:cNvPr>
          <p:cNvSpPr>
            <a:spLocks noChangeAspect="1"/>
          </p:cNvSpPr>
          <p:nvPr/>
        </p:nvSpPr>
        <p:spPr>
          <a:xfrm>
            <a:off x="14356465" y="5223459"/>
            <a:ext cx="1118308" cy="136686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6A629B48-0F09-9B40-800C-34AFBF97E360}"/>
              </a:ext>
            </a:extLst>
          </p:cNvPr>
          <p:cNvSpPr>
            <a:spLocks noChangeAspect="1"/>
          </p:cNvSpPr>
          <p:nvPr/>
        </p:nvSpPr>
        <p:spPr>
          <a:xfrm>
            <a:off x="19705818" y="8828868"/>
            <a:ext cx="1366816" cy="1118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04">
            <a:extLst>
              <a:ext uri="{FF2B5EF4-FFF2-40B4-BE49-F238E27FC236}">
                <a16:creationId xmlns:a16="http://schemas.microsoft.com/office/drawing/2014/main" id="{F169091F-FBF2-8545-8494-A01FC963879E}"/>
              </a:ext>
            </a:extLst>
          </p:cNvPr>
          <p:cNvSpPr>
            <a:spLocks noChangeAspect="1"/>
          </p:cNvSpPr>
          <p:nvPr/>
        </p:nvSpPr>
        <p:spPr>
          <a:xfrm>
            <a:off x="3921522" y="5367222"/>
            <a:ext cx="1366816" cy="111830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6AC9B216-08CA-D44D-A593-468EB075E6DD}"/>
              </a:ext>
            </a:extLst>
          </p:cNvPr>
          <p:cNvSpPr>
            <a:spLocks noChangeAspect="1"/>
          </p:cNvSpPr>
          <p:nvPr/>
        </p:nvSpPr>
        <p:spPr>
          <a:xfrm>
            <a:off x="9125160" y="8785992"/>
            <a:ext cx="1366820" cy="12430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67321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1">
            <a:extLst>
              <a:ext uri="{FF2B5EF4-FFF2-40B4-BE49-F238E27FC236}">
                <a16:creationId xmlns:a16="http://schemas.microsoft.com/office/drawing/2014/main" id="{6DC0D7B3-1C59-C946-9F01-B6157A8918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833" y="2595058"/>
            <a:ext cx="8394190" cy="2004872"/>
          </a:xfrm>
          <a:prstGeom prst="roundRect">
            <a:avLst>
              <a:gd name="adj" fmla="val 50000"/>
            </a:avLst>
          </a:pr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4D94C3F0-AE70-E249-B770-1BD1AD8B0F1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204833" y="8069595"/>
            <a:ext cx="8389453" cy="2004872"/>
          </a:xfrm>
          <a:prstGeom prst="roundRect">
            <a:avLst>
              <a:gd name="adj" fmla="val 50000"/>
            </a:avLst>
          </a:pr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B1E50542-51C6-0749-B943-5CCEF70D53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709" y="5516741"/>
            <a:ext cx="8394190" cy="2004874"/>
          </a:xfrm>
          <a:prstGeom prst="roundRect">
            <a:avLst>
              <a:gd name="adj" fmla="val 50000"/>
            </a:avLst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E02629B8-0F6A-5643-A254-7B9E8440D52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26053" y="10503893"/>
            <a:ext cx="8786734" cy="2004872"/>
          </a:xfrm>
          <a:prstGeom prst="roundRect">
            <a:avLst>
              <a:gd name="adj" fmla="val 50000"/>
            </a:avLst>
          </a:pr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7" name="Freeform 5">
            <a:extLst>
              <a:ext uri="{FF2B5EF4-FFF2-40B4-BE49-F238E27FC236}">
                <a16:creationId xmlns:a16="http://schemas.microsoft.com/office/drawing/2014/main" id="{CA706E1E-6883-C545-A538-C72E2CA2639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296321" y="2210419"/>
            <a:ext cx="7832433" cy="10743581"/>
          </a:xfrm>
          <a:custGeom>
            <a:avLst/>
            <a:gdLst>
              <a:gd name="T0" fmla="*/ 13082 w 13112"/>
              <a:gd name="T1" fmla="*/ 15428 h 17984"/>
              <a:gd name="T2" fmla="*/ 10478 w 13112"/>
              <a:gd name="T3" fmla="*/ 17983 h 17984"/>
              <a:gd name="T4" fmla="*/ 7900 w 13112"/>
              <a:gd name="T5" fmla="*/ 15751 h 17984"/>
              <a:gd name="T6" fmla="*/ 7302 w 13112"/>
              <a:gd name="T7" fmla="*/ 14897 h 17984"/>
              <a:gd name="T8" fmla="*/ 4983 w 13112"/>
              <a:gd name="T9" fmla="*/ 13765 h 17984"/>
              <a:gd name="T10" fmla="*/ 3947 w 13112"/>
              <a:gd name="T11" fmla="*/ 13773 h 17984"/>
              <a:gd name="T12" fmla="*/ 2717 w 13112"/>
              <a:gd name="T13" fmla="*/ 14081 h 17984"/>
              <a:gd name="T14" fmla="*/ 114 w 13112"/>
              <a:gd name="T15" fmla="*/ 11414 h 17984"/>
              <a:gd name="T16" fmla="*/ 2728 w 13112"/>
              <a:gd name="T17" fmla="*/ 8873 h 17984"/>
              <a:gd name="T18" fmla="*/ 4220 w 13112"/>
              <a:gd name="T19" fmla="*/ 9350 h 17984"/>
              <a:gd name="T20" fmla="*/ 5478 w 13112"/>
              <a:gd name="T21" fmla="*/ 9366 h 17984"/>
              <a:gd name="T22" fmla="*/ 7369 w 13112"/>
              <a:gd name="T23" fmla="*/ 8112 h 17984"/>
              <a:gd name="T24" fmla="*/ 7869 w 13112"/>
              <a:gd name="T25" fmla="*/ 7191 h 17984"/>
              <a:gd name="T26" fmla="*/ 7869 w 13112"/>
              <a:gd name="T27" fmla="*/ 7180 h 17984"/>
              <a:gd name="T28" fmla="*/ 7310 w 13112"/>
              <a:gd name="T29" fmla="*/ 6199 h 17984"/>
              <a:gd name="T30" fmla="*/ 5009 w 13112"/>
              <a:gd name="T31" fmla="*/ 4870 h 17984"/>
              <a:gd name="T32" fmla="*/ 3891 w 13112"/>
              <a:gd name="T33" fmla="*/ 4870 h 17984"/>
              <a:gd name="T34" fmla="*/ 2604 w 13112"/>
              <a:gd name="T35" fmla="*/ 5210 h 17984"/>
              <a:gd name="T36" fmla="*/ 0 w 13112"/>
              <a:gd name="T37" fmla="*/ 2653 h 17984"/>
              <a:gd name="T38" fmla="*/ 0 w 13112"/>
              <a:gd name="T39" fmla="*/ 2549 h 17984"/>
              <a:gd name="T40" fmla="*/ 2609 w 13112"/>
              <a:gd name="T41" fmla="*/ 0 h 17984"/>
              <a:gd name="T42" fmla="*/ 2792 w 13112"/>
              <a:gd name="T43" fmla="*/ 7 h 17984"/>
              <a:gd name="T44" fmla="*/ 5206 w 13112"/>
              <a:gd name="T45" fmla="*/ 2740 h 17984"/>
              <a:gd name="T46" fmla="*/ 5763 w 13112"/>
              <a:gd name="T47" fmla="*/ 3782 h 17984"/>
              <a:gd name="T48" fmla="*/ 7940 w 13112"/>
              <a:gd name="T49" fmla="*/ 5039 h 17984"/>
              <a:gd name="T50" fmla="*/ 9099 w 13112"/>
              <a:gd name="T51" fmla="*/ 5014 h 17984"/>
              <a:gd name="T52" fmla="*/ 10476 w 13112"/>
              <a:gd name="T53" fmla="*/ 4620 h 17984"/>
              <a:gd name="T54" fmla="*/ 13080 w 13112"/>
              <a:gd name="T55" fmla="*/ 7282 h 17984"/>
              <a:gd name="T56" fmla="*/ 10591 w 13112"/>
              <a:gd name="T57" fmla="*/ 9827 h 17984"/>
              <a:gd name="T58" fmla="*/ 9052 w 13112"/>
              <a:gd name="T59" fmla="*/ 9406 h 17984"/>
              <a:gd name="T60" fmla="*/ 7810 w 13112"/>
              <a:gd name="T61" fmla="*/ 9401 h 17984"/>
              <a:gd name="T62" fmla="*/ 5818 w 13112"/>
              <a:gd name="T63" fmla="*/ 10721 h 17984"/>
              <a:gd name="T64" fmla="*/ 5319 w 13112"/>
              <a:gd name="T65" fmla="*/ 11608 h 17984"/>
              <a:gd name="T66" fmla="*/ 5314 w 13112"/>
              <a:gd name="T67" fmla="*/ 11676 h 17984"/>
              <a:gd name="T68" fmla="*/ 5911 w 13112"/>
              <a:gd name="T69" fmla="*/ 12759 h 17984"/>
              <a:gd name="T70" fmla="*/ 7550 w 13112"/>
              <a:gd name="T71" fmla="*/ 13542 h 17984"/>
              <a:gd name="T72" fmla="*/ 8789 w 13112"/>
              <a:gd name="T73" fmla="*/ 13396 h 17984"/>
              <a:gd name="T74" fmla="*/ 10526 w 13112"/>
              <a:gd name="T75" fmla="*/ 12774 h 17984"/>
              <a:gd name="T76" fmla="*/ 13082 w 13112"/>
              <a:gd name="T77" fmla="*/ 15315 h 17984"/>
              <a:gd name="T78" fmla="*/ 13082 w 13112"/>
              <a:gd name="T79" fmla="*/ 15428 h 179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3112" h="17984">
                <a:moveTo>
                  <a:pt x="13082" y="15428"/>
                </a:moveTo>
                <a:cubicBezTo>
                  <a:pt x="13056" y="16844"/>
                  <a:pt x="11900" y="17983"/>
                  <a:pt x="10478" y="17983"/>
                </a:cubicBezTo>
                <a:cubicBezTo>
                  <a:pt x="9166" y="17983"/>
                  <a:pt x="8080" y="17013"/>
                  <a:pt x="7900" y="15751"/>
                </a:cubicBezTo>
                <a:cubicBezTo>
                  <a:pt x="7848" y="15385"/>
                  <a:pt x="7629" y="15065"/>
                  <a:pt x="7302" y="14897"/>
                </a:cubicBezTo>
                <a:lnTo>
                  <a:pt x="4983" y="13765"/>
                </a:lnTo>
                <a:cubicBezTo>
                  <a:pt x="4658" y="13598"/>
                  <a:pt x="4270" y="13599"/>
                  <a:pt x="3947" y="13773"/>
                </a:cubicBezTo>
                <a:cubicBezTo>
                  <a:pt x="3581" y="13969"/>
                  <a:pt x="3162" y="14081"/>
                  <a:pt x="2717" y="14081"/>
                </a:cubicBezTo>
                <a:cubicBezTo>
                  <a:pt x="1258" y="14081"/>
                  <a:pt x="79" y="12881"/>
                  <a:pt x="114" y="11414"/>
                </a:cubicBezTo>
                <a:cubicBezTo>
                  <a:pt x="146" y="10004"/>
                  <a:pt x="1318" y="8867"/>
                  <a:pt x="2728" y="8873"/>
                </a:cubicBezTo>
                <a:cubicBezTo>
                  <a:pt x="3283" y="8874"/>
                  <a:pt x="3798" y="9051"/>
                  <a:pt x="4220" y="9350"/>
                </a:cubicBezTo>
                <a:cubicBezTo>
                  <a:pt x="4595" y="9614"/>
                  <a:pt x="5095" y="9618"/>
                  <a:pt x="5478" y="9366"/>
                </a:cubicBezTo>
                <a:lnTo>
                  <a:pt x="7369" y="8112"/>
                </a:lnTo>
                <a:cubicBezTo>
                  <a:pt x="7678" y="7907"/>
                  <a:pt x="7863" y="7562"/>
                  <a:pt x="7869" y="7191"/>
                </a:cubicBezTo>
                <a:lnTo>
                  <a:pt x="7869" y="7180"/>
                </a:lnTo>
                <a:cubicBezTo>
                  <a:pt x="7878" y="6776"/>
                  <a:pt x="7659" y="6401"/>
                  <a:pt x="7310" y="6199"/>
                </a:cubicBezTo>
                <a:lnTo>
                  <a:pt x="5009" y="4870"/>
                </a:lnTo>
                <a:cubicBezTo>
                  <a:pt x="4663" y="4670"/>
                  <a:pt x="4238" y="4671"/>
                  <a:pt x="3891" y="4870"/>
                </a:cubicBezTo>
                <a:cubicBezTo>
                  <a:pt x="3511" y="5086"/>
                  <a:pt x="3072" y="5210"/>
                  <a:pt x="2604" y="5210"/>
                </a:cubicBezTo>
                <a:cubicBezTo>
                  <a:pt x="1182" y="5210"/>
                  <a:pt x="24" y="4069"/>
                  <a:pt x="0" y="2653"/>
                </a:cubicBezTo>
                <a:lnTo>
                  <a:pt x="0" y="2549"/>
                </a:lnTo>
                <a:cubicBezTo>
                  <a:pt x="29" y="1129"/>
                  <a:pt x="1209" y="0"/>
                  <a:pt x="2609" y="0"/>
                </a:cubicBezTo>
                <a:cubicBezTo>
                  <a:pt x="2669" y="0"/>
                  <a:pt x="2730" y="3"/>
                  <a:pt x="2792" y="7"/>
                </a:cubicBezTo>
                <a:cubicBezTo>
                  <a:pt x="4234" y="108"/>
                  <a:pt x="5279" y="1362"/>
                  <a:pt x="5206" y="2740"/>
                </a:cubicBezTo>
                <a:cubicBezTo>
                  <a:pt x="5184" y="3166"/>
                  <a:pt x="5394" y="3569"/>
                  <a:pt x="5763" y="3782"/>
                </a:cubicBezTo>
                <a:lnTo>
                  <a:pt x="7940" y="5039"/>
                </a:lnTo>
                <a:cubicBezTo>
                  <a:pt x="8301" y="5248"/>
                  <a:pt x="8745" y="5235"/>
                  <a:pt x="9099" y="5014"/>
                </a:cubicBezTo>
                <a:cubicBezTo>
                  <a:pt x="9498" y="4765"/>
                  <a:pt x="9970" y="4620"/>
                  <a:pt x="10476" y="4620"/>
                </a:cubicBezTo>
                <a:cubicBezTo>
                  <a:pt x="11933" y="4620"/>
                  <a:pt x="13111" y="5817"/>
                  <a:pt x="13080" y="7282"/>
                </a:cubicBezTo>
                <a:cubicBezTo>
                  <a:pt x="13051" y="8647"/>
                  <a:pt x="11955" y="9767"/>
                  <a:pt x="10591" y="9827"/>
                </a:cubicBezTo>
                <a:cubicBezTo>
                  <a:pt x="10022" y="9852"/>
                  <a:pt x="9490" y="9692"/>
                  <a:pt x="9052" y="9406"/>
                </a:cubicBezTo>
                <a:cubicBezTo>
                  <a:pt x="8673" y="9158"/>
                  <a:pt x="8187" y="9152"/>
                  <a:pt x="7810" y="9401"/>
                </a:cubicBezTo>
                <a:lnTo>
                  <a:pt x="5818" y="10721"/>
                </a:lnTo>
                <a:cubicBezTo>
                  <a:pt x="5519" y="10920"/>
                  <a:pt x="5337" y="11250"/>
                  <a:pt x="5319" y="11608"/>
                </a:cubicBezTo>
                <a:cubicBezTo>
                  <a:pt x="5318" y="11631"/>
                  <a:pt x="5316" y="11654"/>
                  <a:pt x="5314" y="11676"/>
                </a:cubicBezTo>
                <a:cubicBezTo>
                  <a:pt x="5280" y="12125"/>
                  <a:pt x="5511" y="12553"/>
                  <a:pt x="5911" y="12759"/>
                </a:cubicBezTo>
                <a:lnTo>
                  <a:pt x="7550" y="13542"/>
                </a:lnTo>
                <a:cubicBezTo>
                  <a:pt x="7954" y="13750"/>
                  <a:pt x="8443" y="13691"/>
                  <a:pt x="8789" y="13396"/>
                </a:cubicBezTo>
                <a:cubicBezTo>
                  <a:pt x="9255" y="12998"/>
                  <a:pt x="9863" y="12762"/>
                  <a:pt x="10526" y="12774"/>
                </a:cubicBezTo>
                <a:cubicBezTo>
                  <a:pt x="11913" y="12799"/>
                  <a:pt x="13049" y="13928"/>
                  <a:pt x="13082" y="15315"/>
                </a:cubicBezTo>
                <a:lnTo>
                  <a:pt x="13082" y="1542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8" name="Freeform 6">
            <a:extLst>
              <a:ext uri="{FF2B5EF4-FFF2-40B4-BE49-F238E27FC236}">
                <a16:creationId xmlns:a16="http://schemas.microsoft.com/office/drawing/2014/main" id="{3962B6C0-E228-9442-883E-75DE17D8A4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8464931" y="2386930"/>
            <a:ext cx="7482041" cy="10390556"/>
          </a:xfrm>
          <a:custGeom>
            <a:avLst/>
            <a:gdLst>
              <a:gd name="T0" fmla="*/ 10197 w 12522"/>
              <a:gd name="T1" fmla="*/ 17393 h 17394"/>
              <a:gd name="T2" fmla="*/ 7911 w 12522"/>
              <a:gd name="T3" fmla="*/ 15414 h 17394"/>
              <a:gd name="T4" fmla="*/ 4834 w 12522"/>
              <a:gd name="T5" fmla="*/ 13206 h 17394"/>
              <a:gd name="T6" fmla="*/ 4190 w 12522"/>
              <a:gd name="T7" fmla="*/ 13051 h 17394"/>
              <a:gd name="T8" fmla="*/ 3527 w 12522"/>
              <a:gd name="T9" fmla="*/ 13218 h 17394"/>
              <a:gd name="T10" fmla="*/ 2436 w 12522"/>
              <a:gd name="T11" fmla="*/ 13491 h 17394"/>
              <a:gd name="T12" fmla="*/ 783 w 12522"/>
              <a:gd name="T13" fmla="*/ 12795 h 17394"/>
              <a:gd name="T14" fmla="*/ 127 w 12522"/>
              <a:gd name="T15" fmla="*/ 11125 h 17394"/>
              <a:gd name="T16" fmla="*/ 2436 w 12522"/>
              <a:gd name="T17" fmla="*/ 8872 h 17394"/>
              <a:gd name="T18" fmla="*/ 2446 w 12522"/>
              <a:gd name="T19" fmla="*/ 8872 h 17394"/>
              <a:gd name="T20" fmla="*/ 3769 w 12522"/>
              <a:gd name="T21" fmla="*/ 9295 h 17394"/>
              <a:gd name="T22" fmla="*/ 4577 w 12522"/>
              <a:gd name="T23" fmla="*/ 9551 h 17394"/>
              <a:gd name="T24" fmla="*/ 7251 w 12522"/>
              <a:gd name="T25" fmla="*/ 8063 h 17394"/>
              <a:gd name="T26" fmla="*/ 7882 w 12522"/>
              <a:gd name="T27" fmla="*/ 6902 h 17394"/>
              <a:gd name="T28" fmla="*/ 7882 w 12522"/>
              <a:gd name="T29" fmla="*/ 6891 h 17394"/>
              <a:gd name="T30" fmla="*/ 4875 w 12522"/>
              <a:gd name="T31" fmla="*/ 4320 h 17394"/>
              <a:gd name="T32" fmla="*/ 4170 w 12522"/>
              <a:gd name="T33" fmla="*/ 4131 h 17394"/>
              <a:gd name="T34" fmla="*/ 3464 w 12522"/>
              <a:gd name="T35" fmla="*/ 4318 h 17394"/>
              <a:gd name="T36" fmla="*/ 2323 w 12522"/>
              <a:gd name="T37" fmla="*/ 4620 h 17394"/>
              <a:gd name="T38" fmla="*/ 672 w 12522"/>
              <a:gd name="T39" fmla="*/ 3926 h 17394"/>
              <a:gd name="T40" fmla="*/ 13 w 12522"/>
              <a:gd name="T41" fmla="*/ 2260 h 17394"/>
              <a:gd name="T42" fmla="*/ 2328 w 12522"/>
              <a:gd name="T43" fmla="*/ 0 h 17394"/>
              <a:gd name="T44" fmla="*/ 2490 w 12522"/>
              <a:gd name="T45" fmla="*/ 6 h 17394"/>
              <a:gd name="T46" fmla="*/ 4631 w 12522"/>
              <a:gd name="T47" fmla="*/ 2430 h 17394"/>
              <a:gd name="T48" fmla="*/ 5334 w 12522"/>
              <a:gd name="T49" fmla="*/ 3742 h 17394"/>
              <a:gd name="T50" fmla="*/ 7511 w 12522"/>
              <a:gd name="T51" fmla="*/ 5000 h 17394"/>
              <a:gd name="T52" fmla="*/ 8214 w 12522"/>
              <a:gd name="T53" fmla="*/ 5188 h 17394"/>
              <a:gd name="T54" fmla="*/ 8974 w 12522"/>
              <a:gd name="T55" fmla="*/ 4969 h 17394"/>
              <a:gd name="T56" fmla="*/ 10195 w 12522"/>
              <a:gd name="T57" fmla="*/ 4620 h 17394"/>
              <a:gd name="T58" fmla="*/ 11846 w 12522"/>
              <a:gd name="T59" fmla="*/ 5315 h 17394"/>
              <a:gd name="T60" fmla="*/ 12504 w 12522"/>
              <a:gd name="T61" fmla="*/ 6981 h 17394"/>
              <a:gd name="T62" fmla="*/ 10298 w 12522"/>
              <a:gd name="T63" fmla="*/ 9238 h 17394"/>
              <a:gd name="T64" fmla="*/ 10195 w 12522"/>
              <a:gd name="T65" fmla="*/ 9240 h 17394"/>
              <a:gd name="T66" fmla="*/ 8932 w 12522"/>
              <a:gd name="T67" fmla="*/ 8864 h 17394"/>
              <a:gd name="T68" fmla="*/ 8143 w 12522"/>
              <a:gd name="T69" fmla="*/ 8627 h 17394"/>
              <a:gd name="T70" fmla="*/ 5374 w 12522"/>
              <a:gd name="T71" fmla="*/ 10181 h 17394"/>
              <a:gd name="T72" fmla="*/ 4743 w 12522"/>
              <a:gd name="T73" fmla="*/ 11299 h 17394"/>
              <a:gd name="T74" fmla="*/ 4739 w 12522"/>
              <a:gd name="T75" fmla="*/ 11359 h 17394"/>
              <a:gd name="T76" fmla="*/ 5496 w 12522"/>
              <a:gd name="T77" fmla="*/ 12726 h 17394"/>
              <a:gd name="T78" fmla="*/ 7138 w 12522"/>
              <a:gd name="T79" fmla="*/ 13511 h 17394"/>
              <a:gd name="T80" fmla="*/ 7779 w 12522"/>
              <a:gd name="T81" fmla="*/ 13665 h 17394"/>
              <a:gd name="T82" fmla="*/ 8699 w 12522"/>
              <a:gd name="T83" fmla="*/ 13325 h 17394"/>
              <a:gd name="T84" fmla="*/ 10197 w 12522"/>
              <a:gd name="T85" fmla="*/ 12773 h 17394"/>
              <a:gd name="T86" fmla="*/ 10240 w 12522"/>
              <a:gd name="T87" fmla="*/ 12774 h 17394"/>
              <a:gd name="T88" fmla="*/ 11823 w 12522"/>
              <a:gd name="T89" fmla="*/ 13448 h 17394"/>
              <a:gd name="T90" fmla="*/ 12506 w 12522"/>
              <a:gd name="T91" fmla="*/ 15028 h 17394"/>
              <a:gd name="T92" fmla="*/ 11850 w 12522"/>
              <a:gd name="T93" fmla="*/ 16697 h 1739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</a:cxnLst>
            <a:rect l="0" t="0" r="r" b="b"/>
            <a:pathLst>
              <a:path w="12522" h="17394">
                <a:moveTo>
                  <a:pt x="10197" y="17393"/>
                </a:moveTo>
                <a:lnTo>
                  <a:pt x="10197" y="17393"/>
                </a:lnTo>
                <a:cubicBezTo>
                  <a:pt x="9055" y="17393"/>
                  <a:pt x="8072" y="16542"/>
                  <a:pt x="7911" y="15414"/>
                </a:cubicBezTo>
                <a:lnTo>
                  <a:pt x="7911" y="15414"/>
                </a:lnTo>
                <a:cubicBezTo>
                  <a:pt x="7845" y="14950"/>
                  <a:pt x="7562" y="14549"/>
                  <a:pt x="7155" y="14340"/>
                </a:cubicBezTo>
                <a:lnTo>
                  <a:pt x="4834" y="13206"/>
                </a:lnTo>
                <a:lnTo>
                  <a:pt x="4834" y="13206"/>
                </a:lnTo>
                <a:cubicBezTo>
                  <a:pt x="4635" y="13105"/>
                  <a:pt x="4412" y="13051"/>
                  <a:pt x="4190" y="13051"/>
                </a:cubicBezTo>
                <a:lnTo>
                  <a:pt x="4190" y="13051"/>
                </a:lnTo>
                <a:cubicBezTo>
                  <a:pt x="3959" y="13051"/>
                  <a:pt x="3729" y="13109"/>
                  <a:pt x="3527" y="13218"/>
                </a:cubicBezTo>
                <a:lnTo>
                  <a:pt x="3527" y="13218"/>
                </a:lnTo>
                <a:cubicBezTo>
                  <a:pt x="3194" y="13397"/>
                  <a:pt x="2817" y="13491"/>
                  <a:pt x="2436" y="13491"/>
                </a:cubicBezTo>
                <a:lnTo>
                  <a:pt x="2436" y="13491"/>
                </a:lnTo>
                <a:cubicBezTo>
                  <a:pt x="1809" y="13491"/>
                  <a:pt x="1222" y="13244"/>
                  <a:pt x="783" y="12795"/>
                </a:cubicBezTo>
                <a:lnTo>
                  <a:pt x="783" y="12795"/>
                </a:lnTo>
                <a:cubicBezTo>
                  <a:pt x="345" y="12347"/>
                  <a:pt x="112" y="11754"/>
                  <a:pt x="127" y="11125"/>
                </a:cubicBezTo>
                <a:lnTo>
                  <a:pt x="127" y="11125"/>
                </a:lnTo>
                <a:cubicBezTo>
                  <a:pt x="156" y="9882"/>
                  <a:pt x="1192" y="8872"/>
                  <a:pt x="2436" y="8872"/>
                </a:cubicBezTo>
                <a:lnTo>
                  <a:pt x="2446" y="8872"/>
                </a:lnTo>
                <a:lnTo>
                  <a:pt x="2446" y="8872"/>
                </a:lnTo>
                <a:cubicBezTo>
                  <a:pt x="2923" y="8874"/>
                  <a:pt x="3380" y="9021"/>
                  <a:pt x="3769" y="9295"/>
                </a:cubicBezTo>
                <a:lnTo>
                  <a:pt x="3769" y="9295"/>
                </a:lnTo>
                <a:cubicBezTo>
                  <a:pt x="4005" y="9462"/>
                  <a:pt x="4285" y="9551"/>
                  <a:pt x="4577" y="9551"/>
                </a:cubicBezTo>
                <a:lnTo>
                  <a:pt x="4577" y="9551"/>
                </a:lnTo>
                <a:cubicBezTo>
                  <a:pt x="4856" y="9551"/>
                  <a:pt x="5127" y="9469"/>
                  <a:pt x="5360" y="9315"/>
                </a:cubicBezTo>
                <a:lnTo>
                  <a:pt x="7251" y="8063"/>
                </a:lnTo>
                <a:lnTo>
                  <a:pt x="7251" y="8063"/>
                </a:lnTo>
                <a:cubicBezTo>
                  <a:pt x="7638" y="7806"/>
                  <a:pt x="7874" y="7371"/>
                  <a:pt x="7882" y="6902"/>
                </a:cubicBezTo>
                <a:lnTo>
                  <a:pt x="7882" y="6891"/>
                </a:lnTo>
                <a:lnTo>
                  <a:pt x="7882" y="6891"/>
                </a:lnTo>
                <a:cubicBezTo>
                  <a:pt x="7893" y="6383"/>
                  <a:pt x="7623" y="5906"/>
                  <a:pt x="7176" y="5649"/>
                </a:cubicBezTo>
                <a:lnTo>
                  <a:pt x="4875" y="4320"/>
                </a:lnTo>
                <a:lnTo>
                  <a:pt x="4875" y="4320"/>
                </a:lnTo>
                <a:cubicBezTo>
                  <a:pt x="4662" y="4196"/>
                  <a:pt x="4418" y="4131"/>
                  <a:pt x="4170" y="4131"/>
                </a:cubicBezTo>
                <a:lnTo>
                  <a:pt x="4170" y="4131"/>
                </a:lnTo>
                <a:cubicBezTo>
                  <a:pt x="3924" y="4131"/>
                  <a:pt x="3680" y="4196"/>
                  <a:pt x="3464" y="4318"/>
                </a:cubicBezTo>
                <a:lnTo>
                  <a:pt x="3464" y="4318"/>
                </a:lnTo>
                <a:cubicBezTo>
                  <a:pt x="3118" y="4516"/>
                  <a:pt x="2723" y="4620"/>
                  <a:pt x="2323" y="4620"/>
                </a:cubicBezTo>
                <a:lnTo>
                  <a:pt x="2323" y="4620"/>
                </a:lnTo>
                <a:cubicBezTo>
                  <a:pt x="1696" y="4620"/>
                  <a:pt x="1110" y="4374"/>
                  <a:pt x="672" y="3926"/>
                </a:cubicBezTo>
                <a:lnTo>
                  <a:pt x="672" y="3926"/>
                </a:lnTo>
                <a:cubicBezTo>
                  <a:pt x="234" y="3479"/>
                  <a:pt x="0" y="2887"/>
                  <a:pt x="13" y="2260"/>
                </a:cubicBezTo>
                <a:lnTo>
                  <a:pt x="13" y="2260"/>
                </a:lnTo>
                <a:cubicBezTo>
                  <a:pt x="39" y="1014"/>
                  <a:pt x="1078" y="0"/>
                  <a:pt x="2328" y="0"/>
                </a:cubicBezTo>
                <a:lnTo>
                  <a:pt x="2328" y="0"/>
                </a:lnTo>
                <a:cubicBezTo>
                  <a:pt x="2381" y="0"/>
                  <a:pt x="2436" y="2"/>
                  <a:pt x="2490" y="6"/>
                </a:cubicBezTo>
                <a:lnTo>
                  <a:pt x="2490" y="6"/>
                </a:lnTo>
                <a:cubicBezTo>
                  <a:pt x="3737" y="94"/>
                  <a:pt x="4697" y="1181"/>
                  <a:pt x="4631" y="2430"/>
                </a:cubicBezTo>
                <a:lnTo>
                  <a:pt x="4631" y="2430"/>
                </a:lnTo>
                <a:cubicBezTo>
                  <a:pt x="4602" y="2972"/>
                  <a:pt x="4872" y="3475"/>
                  <a:pt x="5334" y="3742"/>
                </a:cubicBezTo>
                <a:lnTo>
                  <a:pt x="7511" y="5000"/>
                </a:lnTo>
                <a:lnTo>
                  <a:pt x="7511" y="5000"/>
                </a:lnTo>
                <a:cubicBezTo>
                  <a:pt x="7724" y="5123"/>
                  <a:pt x="7968" y="5188"/>
                  <a:pt x="8214" y="5188"/>
                </a:cubicBezTo>
                <a:lnTo>
                  <a:pt x="8214" y="5188"/>
                </a:lnTo>
                <a:cubicBezTo>
                  <a:pt x="8483" y="5188"/>
                  <a:pt x="8745" y="5113"/>
                  <a:pt x="8974" y="4969"/>
                </a:cubicBezTo>
                <a:lnTo>
                  <a:pt x="8974" y="4969"/>
                </a:lnTo>
                <a:cubicBezTo>
                  <a:pt x="9340" y="4741"/>
                  <a:pt x="9762" y="4620"/>
                  <a:pt x="10195" y="4620"/>
                </a:cubicBezTo>
                <a:lnTo>
                  <a:pt x="10195" y="4620"/>
                </a:lnTo>
                <a:cubicBezTo>
                  <a:pt x="10821" y="4620"/>
                  <a:pt x="11407" y="4867"/>
                  <a:pt x="11846" y="5315"/>
                </a:cubicBezTo>
                <a:lnTo>
                  <a:pt x="11846" y="5315"/>
                </a:lnTo>
                <a:cubicBezTo>
                  <a:pt x="12284" y="5762"/>
                  <a:pt x="12518" y="6354"/>
                  <a:pt x="12504" y="6981"/>
                </a:cubicBezTo>
                <a:lnTo>
                  <a:pt x="12504" y="6981"/>
                </a:lnTo>
                <a:cubicBezTo>
                  <a:pt x="12478" y="8194"/>
                  <a:pt x="11509" y="9186"/>
                  <a:pt x="10298" y="9238"/>
                </a:cubicBezTo>
                <a:lnTo>
                  <a:pt x="10298" y="9238"/>
                </a:lnTo>
                <a:cubicBezTo>
                  <a:pt x="10263" y="9240"/>
                  <a:pt x="10229" y="9240"/>
                  <a:pt x="10195" y="9240"/>
                </a:cubicBezTo>
                <a:lnTo>
                  <a:pt x="10195" y="9240"/>
                </a:lnTo>
                <a:cubicBezTo>
                  <a:pt x="9745" y="9240"/>
                  <a:pt x="9308" y="9110"/>
                  <a:pt x="8932" y="8864"/>
                </a:cubicBezTo>
                <a:lnTo>
                  <a:pt x="8932" y="8864"/>
                </a:lnTo>
                <a:cubicBezTo>
                  <a:pt x="8696" y="8709"/>
                  <a:pt x="8423" y="8627"/>
                  <a:pt x="8143" y="8627"/>
                </a:cubicBezTo>
                <a:lnTo>
                  <a:pt x="8143" y="8627"/>
                </a:lnTo>
                <a:cubicBezTo>
                  <a:pt x="7865" y="8627"/>
                  <a:pt x="7597" y="8708"/>
                  <a:pt x="7366" y="8861"/>
                </a:cubicBezTo>
                <a:lnTo>
                  <a:pt x="5374" y="10181"/>
                </a:lnTo>
                <a:lnTo>
                  <a:pt x="5374" y="10181"/>
                </a:lnTo>
                <a:cubicBezTo>
                  <a:pt x="5002" y="10428"/>
                  <a:pt x="4766" y="10845"/>
                  <a:pt x="4743" y="11299"/>
                </a:cubicBezTo>
                <a:lnTo>
                  <a:pt x="4743" y="11299"/>
                </a:lnTo>
                <a:cubicBezTo>
                  <a:pt x="4743" y="11319"/>
                  <a:pt x="4741" y="11339"/>
                  <a:pt x="4739" y="11359"/>
                </a:cubicBezTo>
                <a:lnTo>
                  <a:pt x="4739" y="11359"/>
                </a:lnTo>
                <a:cubicBezTo>
                  <a:pt x="4695" y="11931"/>
                  <a:pt x="4993" y="12468"/>
                  <a:pt x="5496" y="12726"/>
                </a:cubicBezTo>
                <a:lnTo>
                  <a:pt x="7138" y="13511"/>
                </a:lnTo>
                <a:lnTo>
                  <a:pt x="7138" y="13511"/>
                </a:lnTo>
                <a:cubicBezTo>
                  <a:pt x="7336" y="13611"/>
                  <a:pt x="7557" y="13665"/>
                  <a:pt x="7779" y="13665"/>
                </a:cubicBezTo>
                <a:lnTo>
                  <a:pt x="7779" y="13665"/>
                </a:lnTo>
                <a:cubicBezTo>
                  <a:pt x="8116" y="13665"/>
                  <a:pt x="8442" y="13544"/>
                  <a:pt x="8699" y="13325"/>
                </a:cubicBezTo>
                <a:lnTo>
                  <a:pt x="8699" y="13325"/>
                </a:lnTo>
                <a:cubicBezTo>
                  <a:pt x="9116" y="12970"/>
                  <a:pt x="9648" y="12773"/>
                  <a:pt x="10197" y="12773"/>
                </a:cubicBezTo>
                <a:lnTo>
                  <a:pt x="10197" y="12773"/>
                </a:lnTo>
                <a:cubicBezTo>
                  <a:pt x="10211" y="12773"/>
                  <a:pt x="10226" y="12773"/>
                  <a:pt x="10240" y="12774"/>
                </a:cubicBezTo>
                <a:lnTo>
                  <a:pt x="10240" y="12774"/>
                </a:lnTo>
                <a:cubicBezTo>
                  <a:pt x="10834" y="12784"/>
                  <a:pt x="11397" y="13023"/>
                  <a:pt x="11823" y="13448"/>
                </a:cubicBezTo>
                <a:lnTo>
                  <a:pt x="11823" y="13448"/>
                </a:lnTo>
                <a:cubicBezTo>
                  <a:pt x="12250" y="13872"/>
                  <a:pt x="12492" y="14432"/>
                  <a:pt x="12506" y="15028"/>
                </a:cubicBezTo>
                <a:lnTo>
                  <a:pt x="12506" y="15028"/>
                </a:lnTo>
                <a:cubicBezTo>
                  <a:pt x="12521" y="15655"/>
                  <a:pt x="12288" y="16249"/>
                  <a:pt x="11850" y="16697"/>
                </a:cubicBezTo>
                <a:lnTo>
                  <a:pt x="11850" y="16697"/>
                </a:lnTo>
                <a:cubicBezTo>
                  <a:pt x="11412" y="17146"/>
                  <a:pt x="10824" y="17393"/>
                  <a:pt x="10197" y="17393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6291C47B-A6A7-6148-92C2-D64CA7D18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134821" y="10016506"/>
            <a:ext cx="3809519" cy="2760979"/>
          </a:xfrm>
          <a:custGeom>
            <a:avLst/>
            <a:gdLst>
              <a:gd name="T0" fmla="*/ 5679 w 6378"/>
              <a:gd name="T1" fmla="*/ 675 h 4621"/>
              <a:gd name="T2" fmla="*/ 6362 w 6378"/>
              <a:gd name="T3" fmla="*/ 2255 h 4621"/>
              <a:gd name="T4" fmla="*/ 6362 w 6378"/>
              <a:gd name="T5" fmla="*/ 2255 h 4621"/>
              <a:gd name="T6" fmla="*/ 5706 w 6378"/>
              <a:gd name="T7" fmla="*/ 3924 h 4621"/>
              <a:gd name="T8" fmla="*/ 5706 w 6378"/>
              <a:gd name="T9" fmla="*/ 3924 h 4621"/>
              <a:gd name="T10" fmla="*/ 4053 w 6378"/>
              <a:gd name="T11" fmla="*/ 4620 h 4621"/>
              <a:gd name="T12" fmla="*/ 4053 w 6378"/>
              <a:gd name="T13" fmla="*/ 4620 h 4621"/>
              <a:gd name="T14" fmla="*/ 1767 w 6378"/>
              <a:gd name="T15" fmla="*/ 2641 h 4621"/>
              <a:gd name="T16" fmla="*/ 1767 w 6378"/>
              <a:gd name="T17" fmla="*/ 2641 h 4621"/>
              <a:gd name="T18" fmla="*/ 1011 w 6378"/>
              <a:gd name="T19" fmla="*/ 1567 h 4621"/>
              <a:gd name="T20" fmla="*/ 1011 w 6378"/>
              <a:gd name="T21" fmla="*/ 1567 h 4621"/>
              <a:gd name="T22" fmla="*/ 0 w 6378"/>
              <a:gd name="T23" fmla="*/ 1073 h 4621"/>
              <a:gd name="T24" fmla="*/ 308 w 6378"/>
              <a:gd name="T25" fmla="*/ 410 h 4621"/>
              <a:gd name="T26" fmla="*/ 994 w 6378"/>
              <a:gd name="T27" fmla="*/ 738 h 4621"/>
              <a:gd name="T28" fmla="*/ 1635 w 6378"/>
              <a:gd name="T29" fmla="*/ 892 h 4621"/>
              <a:gd name="T30" fmla="*/ 1635 w 6378"/>
              <a:gd name="T31" fmla="*/ 892 h 4621"/>
              <a:gd name="T32" fmla="*/ 2555 w 6378"/>
              <a:gd name="T33" fmla="*/ 552 h 4621"/>
              <a:gd name="T34" fmla="*/ 2555 w 6378"/>
              <a:gd name="T35" fmla="*/ 552 h 4621"/>
              <a:gd name="T36" fmla="*/ 4053 w 6378"/>
              <a:gd name="T37" fmla="*/ 0 h 4621"/>
              <a:gd name="T38" fmla="*/ 4053 w 6378"/>
              <a:gd name="T39" fmla="*/ 0 h 4621"/>
              <a:gd name="T40" fmla="*/ 4096 w 6378"/>
              <a:gd name="T41" fmla="*/ 1 h 4621"/>
              <a:gd name="T42" fmla="*/ 4096 w 6378"/>
              <a:gd name="T43" fmla="*/ 1 h 4621"/>
              <a:gd name="T44" fmla="*/ 5679 w 6378"/>
              <a:gd name="T45" fmla="*/ 675 h 4621"/>
              <a:gd name="T46" fmla="*/ 5679 w 6378"/>
              <a:gd name="T47" fmla="*/ 675 h 462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</a:cxnLst>
            <a:rect l="0" t="0" r="r" b="b"/>
            <a:pathLst>
              <a:path w="6378" h="4621">
                <a:moveTo>
                  <a:pt x="5679" y="675"/>
                </a:moveTo>
                <a:cubicBezTo>
                  <a:pt x="6106" y="1099"/>
                  <a:pt x="6348" y="1659"/>
                  <a:pt x="6362" y="2255"/>
                </a:cubicBezTo>
                <a:lnTo>
                  <a:pt x="6362" y="2255"/>
                </a:lnTo>
                <a:cubicBezTo>
                  <a:pt x="6377" y="2882"/>
                  <a:pt x="6144" y="3476"/>
                  <a:pt x="5706" y="3924"/>
                </a:cubicBezTo>
                <a:lnTo>
                  <a:pt x="5706" y="3924"/>
                </a:lnTo>
                <a:cubicBezTo>
                  <a:pt x="5268" y="4373"/>
                  <a:pt x="4680" y="4620"/>
                  <a:pt x="4053" y="4620"/>
                </a:cubicBezTo>
                <a:lnTo>
                  <a:pt x="4053" y="4620"/>
                </a:lnTo>
                <a:cubicBezTo>
                  <a:pt x="2911" y="4620"/>
                  <a:pt x="1928" y="3769"/>
                  <a:pt x="1767" y="2641"/>
                </a:cubicBezTo>
                <a:lnTo>
                  <a:pt x="1767" y="2641"/>
                </a:lnTo>
                <a:cubicBezTo>
                  <a:pt x="1701" y="2177"/>
                  <a:pt x="1418" y="1776"/>
                  <a:pt x="1011" y="1567"/>
                </a:cubicBezTo>
                <a:lnTo>
                  <a:pt x="1011" y="1567"/>
                </a:lnTo>
                <a:lnTo>
                  <a:pt x="0" y="1073"/>
                </a:lnTo>
                <a:lnTo>
                  <a:pt x="308" y="410"/>
                </a:lnTo>
                <a:lnTo>
                  <a:pt x="994" y="738"/>
                </a:lnTo>
                <a:cubicBezTo>
                  <a:pt x="1192" y="838"/>
                  <a:pt x="1413" y="892"/>
                  <a:pt x="1635" y="892"/>
                </a:cubicBezTo>
                <a:lnTo>
                  <a:pt x="1635" y="892"/>
                </a:lnTo>
                <a:cubicBezTo>
                  <a:pt x="1972" y="892"/>
                  <a:pt x="2298" y="771"/>
                  <a:pt x="2555" y="552"/>
                </a:cubicBezTo>
                <a:lnTo>
                  <a:pt x="2555" y="552"/>
                </a:lnTo>
                <a:cubicBezTo>
                  <a:pt x="2972" y="197"/>
                  <a:pt x="3504" y="0"/>
                  <a:pt x="4053" y="0"/>
                </a:cubicBezTo>
                <a:lnTo>
                  <a:pt x="4053" y="0"/>
                </a:lnTo>
                <a:cubicBezTo>
                  <a:pt x="4067" y="0"/>
                  <a:pt x="4082" y="0"/>
                  <a:pt x="4096" y="1"/>
                </a:cubicBezTo>
                <a:lnTo>
                  <a:pt x="4096" y="1"/>
                </a:lnTo>
                <a:cubicBezTo>
                  <a:pt x="4690" y="11"/>
                  <a:pt x="5253" y="250"/>
                  <a:pt x="5679" y="675"/>
                </a:cubicBezTo>
                <a:lnTo>
                  <a:pt x="5679" y="675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C06CDD6E-9D9B-0C4A-880D-651FBBC438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8530795" y="7574305"/>
            <a:ext cx="3954416" cy="3085024"/>
          </a:xfrm>
          <a:custGeom>
            <a:avLst/>
            <a:gdLst>
              <a:gd name="T0" fmla="*/ 5384 w 6617"/>
              <a:gd name="T1" fmla="*/ 4043 h 5164"/>
              <a:gd name="T2" fmla="*/ 6340 w 6617"/>
              <a:gd name="T3" fmla="*/ 4500 h 5164"/>
              <a:gd name="T4" fmla="*/ 6032 w 6617"/>
              <a:gd name="T5" fmla="*/ 5163 h 5164"/>
              <a:gd name="T6" fmla="*/ 4722 w 6617"/>
              <a:gd name="T7" fmla="*/ 4523 h 5164"/>
              <a:gd name="T8" fmla="*/ 4078 w 6617"/>
              <a:gd name="T9" fmla="*/ 4368 h 5164"/>
              <a:gd name="T10" fmla="*/ 4078 w 6617"/>
              <a:gd name="T11" fmla="*/ 4368 h 5164"/>
              <a:gd name="T12" fmla="*/ 3415 w 6617"/>
              <a:gd name="T13" fmla="*/ 4535 h 5164"/>
              <a:gd name="T14" fmla="*/ 3415 w 6617"/>
              <a:gd name="T15" fmla="*/ 4535 h 5164"/>
              <a:gd name="T16" fmla="*/ 2324 w 6617"/>
              <a:gd name="T17" fmla="*/ 4808 h 5164"/>
              <a:gd name="T18" fmla="*/ 2324 w 6617"/>
              <a:gd name="T19" fmla="*/ 4808 h 5164"/>
              <a:gd name="T20" fmla="*/ 671 w 6617"/>
              <a:gd name="T21" fmla="*/ 4112 h 5164"/>
              <a:gd name="T22" fmla="*/ 671 w 6617"/>
              <a:gd name="T23" fmla="*/ 4112 h 5164"/>
              <a:gd name="T24" fmla="*/ 15 w 6617"/>
              <a:gd name="T25" fmla="*/ 2442 h 5164"/>
              <a:gd name="T26" fmla="*/ 15 w 6617"/>
              <a:gd name="T27" fmla="*/ 2442 h 5164"/>
              <a:gd name="T28" fmla="*/ 2324 w 6617"/>
              <a:gd name="T29" fmla="*/ 189 h 5164"/>
              <a:gd name="T30" fmla="*/ 2324 w 6617"/>
              <a:gd name="T31" fmla="*/ 189 h 5164"/>
              <a:gd name="T32" fmla="*/ 2334 w 6617"/>
              <a:gd name="T33" fmla="*/ 189 h 5164"/>
              <a:gd name="T34" fmla="*/ 3657 w 6617"/>
              <a:gd name="T35" fmla="*/ 612 h 5164"/>
              <a:gd name="T36" fmla="*/ 3657 w 6617"/>
              <a:gd name="T37" fmla="*/ 612 h 5164"/>
              <a:gd name="T38" fmla="*/ 4465 w 6617"/>
              <a:gd name="T39" fmla="*/ 868 h 5164"/>
              <a:gd name="T40" fmla="*/ 4465 w 6617"/>
              <a:gd name="T41" fmla="*/ 868 h 5164"/>
              <a:gd name="T42" fmla="*/ 5248 w 6617"/>
              <a:gd name="T43" fmla="*/ 632 h 5164"/>
              <a:gd name="T44" fmla="*/ 5248 w 6617"/>
              <a:gd name="T45" fmla="*/ 632 h 5164"/>
              <a:gd name="T46" fmla="*/ 6202 w 6617"/>
              <a:gd name="T47" fmla="*/ 0 h 5164"/>
              <a:gd name="T48" fmla="*/ 6616 w 6617"/>
              <a:gd name="T49" fmla="*/ 601 h 5164"/>
              <a:gd name="T50" fmla="*/ 5262 w 6617"/>
              <a:gd name="T51" fmla="*/ 1498 h 5164"/>
              <a:gd name="T52" fmla="*/ 4631 w 6617"/>
              <a:gd name="T53" fmla="*/ 2616 h 5164"/>
              <a:gd name="T54" fmla="*/ 4631 w 6617"/>
              <a:gd name="T55" fmla="*/ 2616 h 5164"/>
              <a:gd name="T56" fmla="*/ 4627 w 6617"/>
              <a:gd name="T57" fmla="*/ 2676 h 5164"/>
              <a:gd name="T58" fmla="*/ 4627 w 6617"/>
              <a:gd name="T59" fmla="*/ 2676 h 5164"/>
              <a:gd name="T60" fmla="*/ 5384 w 6617"/>
              <a:gd name="T61" fmla="*/ 4043 h 5164"/>
              <a:gd name="T62" fmla="*/ 5384 w 6617"/>
              <a:gd name="T63" fmla="*/ 4043 h 51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617" h="5164">
                <a:moveTo>
                  <a:pt x="5384" y="4043"/>
                </a:moveTo>
                <a:lnTo>
                  <a:pt x="6340" y="4500"/>
                </a:lnTo>
                <a:lnTo>
                  <a:pt x="6032" y="5163"/>
                </a:lnTo>
                <a:lnTo>
                  <a:pt x="4722" y="4523"/>
                </a:lnTo>
                <a:cubicBezTo>
                  <a:pt x="4523" y="4422"/>
                  <a:pt x="4300" y="4368"/>
                  <a:pt x="4078" y="4368"/>
                </a:cubicBezTo>
                <a:lnTo>
                  <a:pt x="4078" y="4368"/>
                </a:lnTo>
                <a:cubicBezTo>
                  <a:pt x="3847" y="4368"/>
                  <a:pt x="3617" y="4426"/>
                  <a:pt x="3415" y="4535"/>
                </a:cubicBezTo>
                <a:lnTo>
                  <a:pt x="3415" y="4535"/>
                </a:lnTo>
                <a:cubicBezTo>
                  <a:pt x="3082" y="4714"/>
                  <a:pt x="2705" y="4808"/>
                  <a:pt x="2324" y="4808"/>
                </a:cubicBezTo>
                <a:lnTo>
                  <a:pt x="2324" y="4808"/>
                </a:lnTo>
                <a:cubicBezTo>
                  <a:pt x="1697" y="4808"/>
                  <a:pt x="1110" y="4561"/>
                  <a:pt x="671" y="4112"/>
                </a:cubicBezTo>
                <a:lnTo>
                  <a:pt x="671" y="4112"/>
                </a:lnTo>
                <a:cubicBezTo>
                  <a:pt x="233" y="3664"/>
                  <a:pt x="0" y="3071"/>
                  <a:pt x="15" y="2442"/>
                </a:cubicBezTo>
                <a:lnTo>
                  <a:pt x="15" y="2442"/>
                </a:lnTo>
                <a:cubicBezTo>
                  <a:pt x="44" y="1199"/>
                  <a:pt x="1080" y="189"/>
                  <a:pt x="2324" y="189"/>
                </a:cubicBezTo>
                <a:lnTo>
                  <a:pt x="2324" y="189"/>
                </a:lnTo>
                <a:lnTo>
                  <a:pt x="2334" y="189"/>
                </a:lnTo>
                <a:cubicBezTo>
                  <a:pt x="2811" y="191"/>
                  <a:pt x="3268" y="338"/>
                  <a:pt x="3657" y="612"/>
                </a:cubicBezTo>
                <a:lnTo>
                  <a:pt x="3657" y="612"/>
                </a:lnTo>
                <a:cubicBezTo>
                  <a:pt x="3893" y="779"/>
                  <a:pt x="4173" y="868"/>
                  <a:pt x="4465" y="868"/>
                </a:cubicBezTo>
                <a:lnTo>
                  <a:pt x="4465" y="868"/>
                </a:lnTo>
                <a:cubicBezTo>
                  <a:pt x="4744" y="868"/>
                  <a:pt x="5015" y="786"/>
                  <a:pt x="5248" y="632"/>
                </a:cubicBezTo>
                <a:lnTo>
                  <a:pt x="5248" y="632"/>
                </a:lnTo>
                <a:lnTo>
                  <a:pt x="6202" y="0"/>
                </a:lnTo>
                <a:lnTo>
                  <a:pt x="6616" y="601"/>
                </a:lnTo>
                <a:lnTo>
                  <a:pt x="5262" y="1498"/>
                </a:lnTo>
                <a:cubicBezTo>
                  <a:pt x="4890" y="1745"/>
                  <a:pt x="4654" y="2162"/>
                  <a:pt x="4631" y="2616"/>
                </a:cubicBezTo>
                <a:lnTo>
                  <a:pt x="4631" y="2616"/>
                </a:lnTo>
                <a:cubicBezTo>
                  <a:pt x="4631" y="2636"/>
                  <a:pt x="4629" y="2656"/>
                  <a:pt x="4627" y="2676"/>
                </a:cubicBezTo>
                <a:lnTo>
                  <a:pt x="4627" y="2676"/>
                </a:lnTo>
                <a:cubicBezTo>
                  <a:pt x="4583" y="3248"/>
                  <a:pt x="4881" y="3785"/>
                  <a:pt x="5384" y="4043"/>
                </a:cubicBezTo>
                <a:lnTo>
                  <a:pt x="5384" y="4043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844415F6-2BAB-A744-B87E-5966CD5B4E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82131" y="4997743"/>
            <a:ext cx="3862208" cy="2934858"/>
          </a:xfrm>
          <a:custGeom>
            <a:avLst/>
            <a:gdLst>
              <a:gd name="T0" fmla="*/ 1310 w 6463"/>
              <a:gd name="T1" fmla="*/ 4490 h 4914"/>
              <a:gd name="T2" fmla="*/ 672 w 6463"/>
              <a:gd name="T3" fmla="*/ 4913 h 4914"/>
              <a:gd name="T4" fmla="*/ 258 w 6463"/>
              <a:gd name="T5" fmla="*/ 4312 h 4914"/>
              <a:gd name="T6" fmla="*/ 1195 w 6463"/>
              <a:gd name="T7" fmla="*/ 3692 h 4914"/>
              <a:gd name="T8" fmla="*/ 1826 w 6463"/>
              <a:gd name="T9" fmla="*/ 2531 h 4914"/>
              <a:gd name="T10" fmla="*/ 1826 w 6463"/>
              <a:gd name="T11" fmla="*/ 2531 h 4914"/>
              <a:gd name="T12" fmla="*/ 1826 w 6463"/>
              <a:gd name="T13" fmla="*/ 2520 h 4914"/>
              <a:gd name="T14" fmla="*/ 1120 w 6463"/>
              <a:gd name="T15" fmla="*/ 1278 h 4914"/>
              <a:gd name="T16" fmla="*/ 1120 w 6463"/>
              <a:gd name="T17" fmla="*/ 1278 h 4914"/>
              <a:gd name="T18" fmla="*/ 0 w 6463"/>
              <a:gd name="T19" fmla="*/ 631 h 4914"/>
              <a:gd name="T20" fmla="*/ 367 w 6463"/>
              <a:gd name="T21" fmla="*/ 0 h 4914"/>
              <a:gd name="T22" fmla="*/ 1455 w 6463"/>
              <a:gd name="T23" fmla="*/ 629 h 4914"/>
              <a:gd name="T24" fmla="*/ 2158 w 6463"/>
              <a:gd name="T25" fmla="*/ 817 h 4914"/>
              <a:gd name="T26" fmla="*/ 2158 w 6463"/>
              <a:gd name="T27" fmla="*/ 817 h 4914"/>
              <a:gd name="T28" fmla="*/ 2918 w 6463"/>
              <a:gd name="T29" fmla="*/ 598 h 4914"/>
              <a:gd name="T30" fmla="*/ 2918 w 6463"/>
              <a:gd name="T31" fmla="*/ 598 h 4914"/>
              <a:gd name="T32" fmla="*/ 4139 w 6463"/>
              <a:gd name="T33" fmla="*/ 249 h 4914"/>
              <a:gd name="T34" fmla="*/ 4139 w 6463"/>
              <a:gd name="T35" fmla="*/ 249 h 4914"/>
              <a:gd name="T36" fmla="*/ 5790 w 6463"/>
              <a:gd name="T37" fmla="*/ 944 h 4914"/>
              <a:gd name="T38" fmla="*/ 5790 w 6463"/>
              <a:gd name="T39" fmla="*/ 944 h 4914"/>
              <a:gd name="T40" fmla="*/ 6448 w 6463"/>
              <a:gd name="T41" fmla="*/ 2610 h 4914"/>
              <a:gd name="T42" fmla="*/ 6448 w 6463"/>
              <a:gd name="T43" fmla="*/ 2610 h 4914"/>
              <a:gd name="T44" fmla="*/ 4242 w 6463"/>
              <a:gd name="T45" fmla="*/ 4867 h 4914"/>
              <a:gd name="T46" fmla="*/ 4242 w 6463"/>
              <a:gd name="T47" fmla="*/ 4867 h 4914"/>
              <a:gd name="T48" fmla="*/ 4139 w 6463"/>
              <a:gd name="T49" fmla="*/ 4869 h 4914"/>
              <a:gd name="T50" fmla="*/ 4139 w 6463"/>
              <a:gd name="T51" fmla="*/ 4869 h 4914"/>
              <a:gd name="T52" fmla="*/ 2876 w 6463"/>
              <a:gd name="T53" fmla="*/ 4493 h 4914"/>
              <a:gd name="T54" fmla="*/ 2876 w 6463"/>
              <a:gd name="T55" fmla="*/ 4493 h 4914"/>
              <a:gd name="T56" fmla="*/ 2087 w 6463"/>
              <a:gd name="T57" fmla="*/ 4256 h 4914"/>
              <a:gd name="T58" fmla="*/ 2087 w 6463"/>
              <a:gd name="T59" fmla="*/ 4256 h 4914"/>
              <a:gd name="T60" fmla="*/ 1310 w 6463"/>
              <a:gd name="T61" fmla="*/ 4490 h 4914"/>
              <a:gd name="T62" fmla="*/ 1310 w 6463"/>
              <a:gd name="T63" fmla="*/ 4490 h 49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</a:cxnLst>
            <a:rect l="0" t="0" r="r" b="b"/>
            <a:pathLst>
              <a:path w="6463" h="4914">
                <a:moveTo>
                  <a:pt x="1310" y="4490"/>
                </a:moveTo>
                <a:lnTo>
                  <a:pt x="672" y="4913"/>
                </a:lnTo>
                <a:lnTo>
                  <a:pt x="258" y="4312"/>
                </a:lnTo>
                <a:lnTo>
                  <a:pt x="1195" y="3692"/>
                </a:lnTo>
                <a:cubicBezTo>
                  <a:pt x="1582" y="3435"/>
                  <a:pt x="1818" y="3000"/>
                  <a:pt x="1826" y="2531"/>
                </a:cubicBezTo>
                <a:lnTo>
                  <a:pt x="1826" y="2531"/>
                </a:lnTo>
                <a:lnTo>
                  <a:pt x="1826" y="2520"/>
                </a:lnTo>
                <a:cubicBezTo>
                  <a:pt x="1837" y="2012"/>
                  <a:pt x="1567" y="1535"/>
                  <a:pt x="1120" y="1278"/>
                </a:cubicBezTo>
                <a:lnTo>
                  <a:pt x="1120" y="1278"/>
                </a:lnTo>
                <a:lnTo>
                  <a:pt x="0" y="631"/>
                </a:lnTo>
                <a:lnTo>
                  <a:pt x="367" y="0"/>
                </a:lnTo>
                <a:lnTo>
                  <a:pt x="1455" y="629"/>
                </a:lnTo>
                <a:cubicBezTo>
                  <a:pt x="1668" y="752"/>
                  <a:pt x="1912" y="817"/>
                  <a:pt x="2158" y="817"/>
                </a:cubicBezTo>
                <a:lnTo>
                  <a:pt x="2158" y="817"/>
                </a:lnTo>
                <a:cubicBezTo>
                  <a:pt x="2427" y="817"/>
                  <a:pt x="2689" y="742"/>
                  <a:pt x="2918" y="598"/>
                </a:cubicBezTo>
                <a:lnTo>
                  <a:pt x="2918" y="598"/>
                </a:lnTo>
                <a:cubicBezTo>
                  <a:pt x="3284" y="370"/>
                  <a:pt x="3706" y="249"/>
                  <a:pt x="4139" y="249"/>
                </a:cubicBezTo>
                <a:lnTo>
                  <a:pt x="4139" y="249"/>
                </a:lnTo>
                <a:cubicBezTo>
                  <a:pt x="4765" y="249"/>
                  <a:pt x="5351" y="496"/>
                  <a:pt x="5790" y="944"/>
                </a:cubicBezTo>
                <a:lnTo>
                  <a:pt x="5790" y="944"/>
                </a:lnTo>
                <a:cubicBezTo>
                  <a:pt x="6228" y="1391"/>
                  <a:pt x="6462" y="1983"/>
                  <a:pt x="6448" y="2610"/>
                </a:cubicBezTo>
                <a:lnTo>
                  <a:pt x="6448" y="2610"/>
                </a:lnTo>
                <a:cubicBezTo>
                  <a:pt x="6422" y="3823"/>
                  <a:pt x="5453" y="4815"/>
                  <a:pt x="4242" y="4867"/>
                </a:cubicBezTo>
                <a:lnTo>
                  <a:pt x="4242" y="4867"/>
                </a:lnTo>
                <a:cubicBezTo>
                  <a:pt x="4207" y="4869"/>
                  <a:pt x="4173" y="4869"/>
                  <a:pt x="4139" y="4869"/>
                </a:cubicBezTo>
                <a:lnTo>
                  <a:pt x="4139" y="4869"/>
                </a:lnTo>
                <a:cubicBezTo>
                  <a:pt x="3689" y="4869"/>
                  <a:pt x="3252" y="4739"/>
                  <a:pt x="2876" y="4493"/>
                </a:cubicBezTo>
                <a:lnTo>
                  <a:pt x="2876" y="4493"/>
                </a:lnTo>
                <a:cubicBezTo>
                  <a:pt x="2640" y="4338"/>
                  <a:pt x="2367" y="4256"/>
                  <a:pt x="2087" y="4256"/>
                </a:cubicBezTo>
                <a:lnTo>
                  <a:pt x="2087" y="4256"/>
                </a:lnTo>
                <a:cubicBezTo>
                  <a:pt x="1809" y="4256"/>
                  <a:pt x="1541" y="4337"/>
                  <a:pt x="1310" y="4490"/>
                </a:cubicBezTo>
                <a:lnTo>
                  <a:pt x="1310" y="449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2" name="Freeform 10">
            <a:extLst>
              <a:ext uri="{FF2B5EF4-FFF2-40B4-BE49-F238E27FC236}">
                <a16:creationId xmlns:a16="http://schemas.microsoft.com/office/drawing/2014/main" id="{F384C786-27E9-E24C-AD1D-D4D4237B1576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07307" y="2621404"/>
            <a:ext cx="2292034" cy="2292034"/>
          </a:xfrm>
          <a:custGeom>
            <a:avLst/>
            <a:gdLst>
              <a:gd name="T0" fmla="*/ 0 w 3838"/>
              <a:gd name="T1" fmla="*/ 1918 h 3838"/>
              <a:gd name="T2" fmla="*/ 1919 w 3838"/>
              <a:gd name="T3" fmla="*/ 0 h 3838"/>
              <a:gd name="T4" fmla="*/ 1919 w 3838"/>
              <a:gd name="T5" fmla="*/ 0 h 3838"/>
              <a:gd name="T6" fmla="*/ 1919 w 3838"/>
              <a:gd name="T7" fmla="*/ 0 h 3838"/>
              <a:gd name="T8" fmla="*/ 3837 w 3838"/>
              <a:gd name="T9" fmla="*/ 1918 h 3838"/>
              <a:gd name="T10" fmla="*/ 3837 w 3838"/>
              <a:gd name="T11" fmla="*/ 1918 h 3838"/>
              <a:gd name="T12" fmla="*/ 3837 w 3838"/>
              <a:gd name="T13" fmla="*/ 1918 h 3838"/>
              <a:gd name="T14" fmla="*/ 1919 w 3838"/>
              <a:gd name="T15" fmla="*/ 3837 h 3838"/>
              <a:gd name="T16" fmla="*/ 1919 w 3838"/>
              <a:gd name="T17" fmla="*/ 3837 h 3838"/>
              <a:gd name="T18" fmla="*/ 1919 w 3838"/>
              <a:gd name="T19" fmla="*/ 3837 h 3838"/>
              <a:gd name="T20" fmla="*/ 0 w 3838"/>
              <a:gd name="T21" fmla="*/ 1918 h 3838"/>
              <a:gd name="T22" fmla="*/ 0 w 3838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8" h="3838">
                <a:moveTo>
                  <a:pt x="0" y="1918"/>
                </a:moveTo>
                <a:cubicBezTo>
                  <a:pt x="0" y="859"/>
                  <a:pt x="859" y="0"/>
                  <a:pt x="1919" y="0"/>
                </a:cubicBezTo>
                <a:lnTo>
                  <a:pt x="1919" y="0"/>
                </a:lnTo>
                <a:lnTo>
                  <a:pt x="1919" y="0"/>
                </a:lnTo>
                <a:cubicBezTo>
                  <a:pt x="2978" y="0"/>
                  <a:pt x="3837" y="859"/>
                  <a:pt x="3837" y="1918"/>
                </a:cubicBezTo>
                <a:lnTo>
                  <a:pt x="3837" y="1918"/>
                </a:lnTo>
                <a:lnTo>
                  <a:pt x="3837" y="1918"/>
                </a:lnTo>
                <a:cubicBezTo>
                  <a:pt x="3837" y="2978"/>
                  <a:pt x="2978" y="3837"/>
                  <a:pt x="1919" y="3837"/>
                </a:cubicBezTo>
                <a:lnTo>
                  <a:pt x="1919" y="3837"/>
                </a:lnTo>
                <a:lnTo>
                  <a:pt x="1919" y="3837"/>
                </a:lnTo>
                <a:cubicBezTo>
                  <a:pt x="859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3" name="Freeform 11">
            <a:extLst>
              <a:ext uri="{FF2B5EF4-FFF2-40B4-BE49-F238E27FC236}">
                <a16:creationId xmlns:a16="http://schemas.microsoft.com/office/drawing/2014/main" id="{E7D03182-CCCB-6F4D-84C1-1C26E70952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8773172" y="7919427"/>
            <a:ext cx="2292034" cy="2292034"/>
          </a:xfrm>
          <a:custGeom>
            <a:avLst/>
            <a:gdLst>
              <a:gd name="T0" fmla="*/ 0 w 3837"/>
              <a:gd name="T1" fmla="*/ 1917 h 3836"/>
              <a:gd name="T2" fmla="*/ 1918 w 3837"/>
              <a:gd name="T3" fmla="*/ 0 h 3836"/>
              <a:gd name="T4" fmla="*/ 1918 w 3837"/>
              <a:gd name="T5" fmla="*/ 0 h 3836"/>
              <a:gd name="T6" fmla="*/ 1918 w 3837"/>
              <a:gd name="T7" fmla="*/ 0 h 3836"/>
              <a:gd name="T8" fmla="*/ 3836 w 3837"/>
              <a:gd name="T9" fmla="*/ 1917 h 3836"/>
              <a:gd name="T10" fmla="*/ 3836 w 3837"/>
              <a:gd name="T11" fmla="*/ 1917 h 3836"/>
              <a:gd name="T12" fmla="*/ 3836 w 3837"/>
              <a:gd name="T13" fmla="*/ 1917 h 3836"/>
              <a:gd name="T14" fmla="*/ 1918 w 3837"/>
              <a:gd name="T15" fmla="*/ 3835 h 3836"/>
              <a:gd name="T16" fmla="*/ 1918 w 3837"/>
              <a:gd name="T17" fmla="*/ 3835 h 3836"/>
              <a:gd name="T18" fmla="*/ 1918 w 3837"/>
              <a:gd name="T19" fmla="*/ 3835 h 3836"/>
              <a:gd name="T20" fmla="*/ 0 w 3837"/>
              <a:gd name="T21" fmla="*/ 1917 h 3836"/>
              <a:gd name="T22" fmla="*/ 0 w 3837"/>
              <a:gd name="T23" fmla="*/ 1917 h 38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7" h="3836">
                <a:moveTo>
                  <a:pt x="0" y="1917"/>
                </a:moveTo>
                <a:cubicBezTo>
                  <a:pt x="0" y="858"/>
                  <a:pt x="858" y="0"/>
                  <a:pt x="1918" y="0"/>
                </a:cubicBezTo>
                <a:lnTo>
                  <a:pt x="1918" y="0"/>
                </a:lnTo>
                <a:lnTo>
                  <a:pt x="1918" y="0"/>
                </a:lnTo>
                <a:cubicBezTo>
                  <a:pt x="2978" y="0"/>
                  <a:pt x="3836" y="858"/>
                  <a:pt x="3836" y="1917"/>
                </a:cubicBezTo>
                <a:lnTo>
                  <a:pt x="3836" y="1917"/>
                </a:lnTo>
                <a:lnTo>
                  <a:pt x="3836" y="1917"/>
                </a:lnTo>
                <a:cubicBezTo>
                  <a:pt x="3836" y="2977"/>
                  <a:pt x="2978" y="3835"/>
                  <a:pt x="1918" y="3835"/>
                </a:cubicBezTo>
                <a:lnTo>
                  <a:pt x="1918" y="3835"/>
                </a:lnTo>
                <a:lnTo>
                  <a:pt x="1918" y="3835"/>
                </a:lnTo>
                <a:cubicBezTo>
                  <a:pt x="858" y="3835"/>
                  <a:pt x="0" y="2977"/>
                  <a:pt x="0" y="1917"/>
                </a:cubicBezTo>
                <a:lnTo>
                  <a:pt x="0" y="1917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4" name="Freeform 12">
            <a:extLst>
              <a:ext uri="{FF2B5EF4-FFF2-40B4-BE49-F238E27FC236}">
                <a16:creationId xmlns:a16="http://schemas.microsoft.com/office/drawing/2014/main" id="{16DF8722-F6F3-BC42-846C-7E8C197F340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929" y="5379748"/>
            <a:ext cx="2292034" cy="2292034"/>
          </a:xfrm>
          <a:custGeom>
            <a:avLst/>
            <a:gdLst>
              <a:gd name="T0" fmla="*/ 0 w 3838"/>
              <a:gd name="T1" fmla="*/ 1918 h 3838"/>
              <a:gd name="T2" fmla="*/ 1919 w 3838"/>
              <a:gd name="T3" fmla="*/ 0 h 3838"/>
              <a:gd name="T4" fmla="*/ 1919 w 3838"/>
              <a:gd name="T5" fmla="*/ 0 h 3838"/>
              <a:gd name="T6" fmla="*/ 1919 w 3838"/>
              <a:gd name="T7" fmla="*/ 0 h 3838"/>
              <a:gd name="T8" fmla="*/ 3837 w 3838"/>
              <a:gd name="T9" fmla="*/ 1918 h 3838"/>
              <a:gd name="T10" fmla="*/ 3837 w 3838"/>
              <a:gd name="T11" fmla="*/ 1918 h 3838"/>
              <a:gd name="T12" fmla="*/ 3837 w 3838"/>
              <a:gd name="T13" fmla="*/ 1918 h 3838"/>
              <a:gd name="T14" fmla="*/ 1919 w 3838"/>
              <a:gd name="T15" fmla="*/ 3837 h 3838"/>
              <a:gd name="T16" fmla="*/ 1919 w 3838"/>
              <a:gd name="T17" fmla="*/ 3837 h 3838"/>
              <a:gd name="T18" fmla="*/ 1919 w 3838"/>
              <a:gd name="T19" fmla="*/ 3837 h 3838"/>
              <a:gd name="T20" fmla="*/ 0 w 3838"/>
              <a:gd name="T21" fmla="*/ 1918 h 3838"/>
              <a:gd name="T22" fmla="*/ 0 w 3838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8" h="3838">
                <a:moveTo>
                  <a:pt x="0" y="1918"/>
                </a:moveTo>
                <a:cubicBezTo>
                  <a:pt x="0" y="859"/>
                  <a:pt x="859" y="0"/>
                  <a:pt x="1919" y="0"/>
                </a:cubicBezTo>
                <a:lnTo>
                  <a:pt x="1919" y="0"/>
                </a:lnTo>
                <a:lnTo>
                  <a:pt x="1919" y="0"/>
                </a:lnTo>
                <a:cubicBezTo>
                  <a:pt x="2978" y="0"/>
                  <a:pt x="3837" y="859"/>
                  <a:pt x="3837" y="1918"/>
                </a:cubicBezTo>
                <a:lnTo>
                  <a:pt x="3837" y="1918"/>
                </a:lnTo>
                <a:lnTo>
                  <a:pt x="3837" y="1918"/>
                </a:lnTo>
                <a:cubicBezTo>
                  <a:pt x="3837" y="2978"/>
                  <a:pt x="2978" y="3837"/>
                  <a:pt x="1919" y="3837"/>
                </a:cubicBezTo>
                <a:lnTo>
                  <a:pt x="1919" y="3837"/>
                </a:lnTo>
                <a:lnTo>
                  <a:pt x="1919" y="3837"/>
                </a:lnTo>
                <a:cubicBezTo>
                  <a:pt x="859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3">
            <a:extLst>
              <a:ext uri="{FF2B5EF4-FFF2-40B4-BE49-F238E27FC236}">
                <a16:creationId xmlns:a16="http://schemas.microsoft.com/office/drawing/2014/main" id="{EA1F83F9-FCF9-604F-9B5B-723B21561E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409929" y="10250981"/>
            <a:ext cx="2292034" cy="2292034"/>
          </a:xfrm>
          <a:custGeom>
            <a:avLst/>
            <a:gdLst>
              <a:gd name="T0" fmla="*/ 0 w 3837"/>
              <a:gd name="T1" fmla="*/ 1918 h 3838"/>
              <a:gd name="T2" fmla="*/ 1918 w 3837"/>
              <a:gd name="T3" fmla="*/ 0 h 3838"/>
              <a:gd name="T4" fmla="*/ 1918 w 3837"/>
              <a:gd name="T5" fmla="*/ 0 h 3838"/>
              <a:gd name="T6" fmla="*/ 1918 w 3837"/>
              <a:gd name="T7" fmla="*/ 0 h 3838"/>
              <a:gd name="T8" fmla="*/ 3836 w 3837"/>
              <a:gd name="T9" fmla="*/ 1918 h 3838"/>
              <a:gd name="T10" fmla="*/ 3836 w 3837"/>
              <a:gd name="T11" fmla="*/ 1918 h 3838"/>
              <a:gd name="T12" fmla="*/ 3836 w 3837"/>
              <a:gd name="T13" fmla="*/ 1918 h 3838"/>
              <a:gd name="T14" fmla="*/ 1918 w 3837"/>
              <a:gd name="T15" fmla="*/ 3837 h 3838"/>
              <a:gd name="T16" fmla="*/ 1918 w 3837"/>
              <a:gd name="T17" fmla="*/ 3837 h 3838"/>
              <a:gd name="T18" fmla="*/ 1918 w 3837"/>
              <a:gd name="T19" fmla="*/ 3837 h 3838"/>
              <a:gd name="T20" fmla="*/ 0 w 3837"/>
              <a:gd name="T21" fmla="*/ 1918 h 3838"/>
              <a:gd name="T22" fmla="*/ 0 w 3837"/>
              <a:gd name="T23" fmla="*/ 1918 h 383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</a:cxnLst>
            <a:rect l="0" t="0" r="r" b="b"/>
            <a:pathLst>
              <a:path w="3837" h="3838">
                <a:moveTo>
                  <a:pt x="0" y="1918"/>
                </a:moveTo>
                <a:cubicBezTo>
                  <a:pt x="0" y="859"/>
                  <a:pt x="858" y="0"/>
                  <a:pt x="1918" y="0"/>
                </a:cubicBezTo>
                <a:lnTo>
                  <a:pt x="1918" y="0"/>
                </a:lnTo>
                <a:lnTo>
                  <a:pt x="1918" y="0"/>
                </a:lnTo>
                <a:cubicBezTo>
                  <a:pt x="2977" y="0"/>
                  <a:pt x="3836" y="859"/>
                  <a:pt x="3836" y="1918"/>
                </a:cubicBezTo>
                <a:lnTo>
                  <a:pt x="3836" y="1918"/>
                </a:lnTo>
                <a:lnTo>
                  <a:pt x="3836" y="1918"/>
                </a:lnTo>
                <a:cubicBezTo>
                  <a:pt x="3836" y="2978"/>
                  <a:pt x="2977" y="3837"/>
                  <a:pt x="1918" y="3837"/>
                </a:cubicBezTo>
                <a:lnTo>
                  <a:pt x="1918" y="3837"/>
                </a:lnTo>
                <a:lnTo>
                  <a:pt x="1918" y="3837"/>
                </a:lnTo>
                <a:cubicBezTo>
                  <a:pt x="858" y="3837"/>
                  <a:pt x="0" y="2978"/>
                  <a:pt x="0" y="1918"/>
                </a:cubicBezTo>
                <a:lnTo>
                  <a:pt x="0" y="1918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7890F262-B6B4-2043-8C93-51015FB0AC6F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24F429-18B9-6A4A-A910-4C18D190ED59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5C55782B-ABA5-B94C-A156-B5D4C3FA9BE8}"/>
              </a:ext>
            </a:extLst>
          </p:cNvPr>
          <p:cNvSpPr txBox="1"/>
          <p:nvPr/>
        </p:nvSpPr>
        <p:spPr>
          <a:xfrm>
            <a:off x="9334593" y="3482145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30C738A7-A35C-6D41-8A8B-C531E05A8232}"/>
              </a:ext>
            </a:extLst>
          </p:cNvPr>
          <p:cNvSpPr txBox="1"/>
          <p:nvPr/>
        </p:nvSpPr>
        <p:spPr>
          <a:xfrm>
            <a:off x="9290510" y="2944701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02557595-EAFF-2F48-91B8-0862E212B43A}"/>
              </a:ext>
            </a:extLst>
          </p:cNvPr>
          <p:cNvSpPr txBox="1"/>
          <p:nvPr/>
        </p:nvSpPr>
        <p:spPr>
          <a:xfrm>
            <a:off x="9300270" y="8780168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4301BE8A-3E37-6A49-9F36-AD7ED5C713A3}"/>
              </a:ext>
            </a:extLst>
          </p:cNvPr>
          <p:cNvSpPr txBox="1"/>
          <p:nvPr/>
        </p:nvSpPr>
        <p:spPr>
          <a:xfrm>
            <a:off x="9356375" y="8242724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7393C7B1-2245-2F40-B041-FC6133975D1D}"/>
              </a:ext>
            </a:extLst>
          </p:cNvPr>
          <p:cNvSpPr txBox="1"/>
          <p:nvPr/>
        </p:nvSpPr>
        <p:spPr>
          <a:xfrm>
            <a:off x="13947446" y="6240489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FF095D84-F220-5741-9813-A60C915930BF}"/>
              </a:ext>
            </a:extLst>
          </p:cNvPr>
          <p:cNvSpPr txBox="1"/>
          <p:nvPr/>
        </p:nvSpPr>
        <p:spPr>
          <a:xfrm>
            <a:off x="13993132" y="5703045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CAA429CB-D451-9A44-8A89-7574663C34DA}"/>
              </a:ext>
            </a:extLst>
          </p:cNvPr>
          <p:cNvSpPr txBox="1"/>
          <p:nvPr/>
        </p:nvSpPr>
        <p:spPr>
          <a:xfrm>
            <a:off x="13910577" y="11109087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EF15C72E-EBAF-9046-A119-D8D84A7D9D45}"/>
              </a:ext>
            </a:extLst>
          </p:cNvPr>
          <p:cNvSpPr txBox="1"/>
          <p:nvPr/>
        </p:nvSpPr>
        <p:spPr>
          <a:xfrm>
            <a:off x="13993132" y="10571643"/>
            <a:ext cx="11256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</a:t>
            </a:r>
          </a:p>
        </p:txBody>
      </p:sp>
      <p:sp>
        <p:nvSpPr>
          <p:cNvPr id="37" name="Shape 2530">
            <a:extLst>
              <a:ext uri="{FF2B5EF4-FFF2-40B4-BE49-F238E27FC236}">
                <a16:creationId xmlns:a16="http://schemas.microsoft.com/office/drawing/2014/main" id="{B4F6DC08-65DB-C649-94A4-20997814ADA5}"/>
              </a:ext>
            </a:extLst>
          </p:cNvPr>
          <p:cNvSpPr>
            <a:spLocks noChangeAspect="1"/>
          </p:cNvSpPr>
          <p:nvPr/>
        </p:nvSpPr>
        <p:spPr>
          <a:xfrm>
            <a:off x="17969880" y="3024910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8" name="Shape 2546">
            <a:extLst>
              <a:ext uri="{FF2B5EF4-FFF2-40B4-BE49-F238E27FC236}">
                <a16:creationId xmlns:a16="http://schemas.microsoft.com/office/drawing/2014/main" id="{2B7D41B5-16E2-A74C-ABE0-843E630485E6}"/>
              </a:ext>
            </a:extLst>
          </p:cNvPr>
          <p:cNvSpPr>
            <a:spLocks noChangeAspect="1"/>
          </p:cNvSpPr>
          <p:nvPr/>
        </p:nvSpPr>
        <p:spPr>
          <a:xfrm>
            <a:off x="5563542" y="6050715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9" name="Shape 2604">
            <a:extLst>
              <a:ext uri="{FF2B5EF4-FFF2-40B4-BE49-F238E27FC236}">
                <a16:creationId xmlns:a16="http://schemas.microsoft.com/office/drawing/2014/main" id="{614A0EA2-6B44-3143-A323-740D6D8319FA}"/>
              </a:ext>
            </a:extLst>
          </p:cNvPr>
          <p:cNvSpPr>
            <a:spLocks noChangeAspect="1"/>
          </p:cNvSpPr>
          <p:nvPr/>
        </p:nvSpPr>
        <p:spPr>
          <a:xfrm>
            <a:off x="17865779" y="8603568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Shape 2620">
            <a:extLst>
              <a:ext uri="{FF2B5EF4-FFF2-40B4-BE49-F238E27FC236}">
                <a16:creationId xmlns:a16="http://schemas.microsoft.com/office/drawing/2014/main" id="{7D9E2932-E807-E447-ABCB-0B9E310714B7}"/>
              </a:ext>
            </a:extLst>
          </p:cNvPr>
          <p:cNvSpPr>
            <a:spLocks noChangeAspect="1"/>
          </p:cNvSpPr>
          <p:nvPr/>
        </p:nvSpPr>
        <p:spPr>
          <a:xfrm>
            <a:off x="5563542" y="10985618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05C88B9-F715-2149-A88F-8179EBED1EF8}"/>
              </a:ext>
            </a:extLst>
          </p:cNvPr>
          <p:cNvSpPr txBox="1"/>
          <p:nvPr/>
        </p:nvSpPr>
        <p:spPr>
          <a:xfrm>
            <a:off x="15786044" y="2707963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42" name="Subtitle 2">
            <a:extLst>
              <a:ext uri="{FF2B5EF4-FFF2-40B4-BE49-F238E27FC236}">
                <a16:creationId xmlns:a16="http://schemas.microsoft.com/office/drawing/2014/main" id="{520DA0D1-BF07-C449-BC83-B61512E58C7A}"/>
              </a:ext>
            </a:extLst>
          </p:cNvPr>
          <p:cNvSpPr txBox="1">
            <a:spLocks/>
          </p:cNvSpPr>
          <p:nvPr/>
        </p:nvSpPr>
        <p:spPr>
          <a:xfrm>
            <a:off x="12537323" y="3342361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D78C92FD-B014-BF44-BF69-D8BC9285D959}"/>
              </a:ext>
            </a:extLst>
          </p:cNvPr>
          <p:cNvSpPr txBox="1"/>
          <p:nvPr/>
        </p:nvSpPr>
        <p:spPr>
          <a:xfrm>
            <a:off x="15689864" y="8169730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46" name="Subtitle 2">
            <a:extLst>
              <a:ext uri="{FF2B5EF4-FFF2-40B4-BE49-F238E27FC236}">
                <a16:creationId xmlns:a16="http://schemas.microsoft.com/office/drawing/2014/main" id="{9759EA32-4DFF-7144-B813-CA4FB397B3CA}"/>
              </a:ext>
            </a:extLst>
          </p:cNvPr>
          <p:cNvSpPr txBox="1">
            <a:spLocks/>
          </p:cNvSpPr>
          <p:nvPr/>
        </p:nvSpPr>
        <p:spPr>
          <a:xfrm>
            <a:off x="12537323" y="8804128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008A3E2-2698-C549-B238-85F89BD98D7E}"/>
              </a:ext>
            </a:extLst>
          </p:cNvPr>
          <p:cNvSpPr txBox="1"/>
          <p:nvPr/>
        </p:nvSpPr>
        <p:spPr>
          <a:xfrm>
            <a:off x="7173579" y="5629647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49" name="Subtitle 2">
            <a:extLst>
              <a:ext uri="{FF2B5EF4-FFF2-40B4-BE49-F238E27FC236}">
                <a16:creationId xmlns:a16="http://schemas.microsoft.com/office/drawing/2014/main" id="{F9671FEF-C1F0-0744-AABA-D646411AE78D}"/>
              </a:ext>
            </a:extLst>
          </p:cNvPr>
          <p:cNvSpPr txBox="1">
            <a:spLocks/>
          </p:cNvSpPr>
          <p:nvPr/>
        </p:nvSpPr>
        <p:spPr>
          <a:xfrm>
            <a:off x="7173580" y="6264045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64D698ED-C2D4-A048-8021-C44918BCC0C2}"/>
              </a:ext>
            </a:extLst>
          </p:cNvPr>
          <p:cNvSpPr txBox="1"/>
          <p:nvPr/>
        </p:nvSpPr>
        <p:spPr>
          <a:xfrm>
            <a:off x="7173579" y="10616798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52" name="Subtitle 2">
            <a:extLst>
              <a:ext uri="{FF2B5EF4-FFF2-40B4-BE49-F238E27FC236}">
                <a16:creationId xmlns:a16="http://schemas.microsoft.com/office/drawing/2014/main" id="{EA9DAC48-79C9-C845-BDA0-6D4F76883AC8}"/>
              </a:ext>
            </a:extLst>
          </p:cNvPr>
          <p:cNvSpPr txBox="1">
            <a:spLocks/>
          </p:cNvSpPr>
          <p:nvPr/>
        </p:nvSpPr>
        <p:spPr>
          <a:xfrm>
            <a:off x="7173580" y="11251196"/>
            <a:ext cx="488570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3812980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>
            <a:extLst>
              <a:ext uri="{FF2B5EF4-FFF2-40B4-BE49-F238E27FC236}">
                <a16:creationId xmlns:a16="http://schemas.microsoft.com/office/drawing/2014/main" id="{C52FEB3A-CEAE-BB47-921E-D888BDE03096}"/>
              </a:ext>
            </a:extLst>
          </p:cNvPr>
          <p:cNvGrpSpPr/>
          <p:nvPr/>
        </p:nvGrpSpPr>
        <p:grpSpPr>
          <a:xfrm>
            <a:off x="1556090" y="4395882"/>
            <a:ext cx="21265470" cy="5563664"/>
            <a:chOff x="6105629" y="5063572"/>
            <a:chExt cx="16161374" cy="4228284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D4EB04F7-D1C4-E141-98AE-B36F220188BC}"/>
                </a:ext>
              </a:extLst>
            </p:cNvPr>
            <p:cNvGrpSpPr/>
            <p:nvPr/>
          </p:nvGrpSpPr>
          <p:grpSpPr>
            <a:xfrm>
              <a:off x="6105629" y="5063572"/>
              <a:ext cx="4461588" cy="4228284"/>
              <a:chOff x="6105629" y="5063572"/>
              <a:chExt cx="4461588" cy="4228284"/>
            </a:xfrm>
          </p:grpSpPr>
          <p:sp>
            <p:nvSpPr>
              <p:cNvPr id="3" name="Freeform 1">
                <a:extLst>
                  <a:ext uri="{FF2B5EF4-FFF2-40B4-BE49-F238E27FC236}">
                    <a16:creationId xmlns:a16="http://schemas.microsoft.com/office/drawing/2014/main" id="{A7FD1BAE-935A-2340-A6E4-CABF7DE0E6D8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105629" y="5063572"/>
                <a:ext cx="4461588" cy="4228284"/>
              </a:xfrm>
              <a:custGeom>
                <a:avLst/>
                <a:gdLst>
                  <a:gd name="T0" fmla="*/ 162 w 6832"/>
                  <a:gd name="T1" fmla="*/ 6310 h 6473"/>
                  <a:gd name="T2" fmla="*/ 5712 w 6832"/>
                  <a:gd name="T3" fmla="*/ 6310 h 6473"/>
                  <a:gd name="T4" fmla="*/ 5712 w 6832"/>
                  <a:gd name="T5" fmla="*/ 4580 h 6473"/>
                  <a:gd name="T6" fmla="*/ 5712 w 6832"/>
                  <a:gd name="T7" fmla="*/ 4580 h 6473"/>
                  <a:gd name="T8" fmla="*/ 5727 w 6832"/>
                  <a:gd name="T9" fmla="*/ 4533 h 6473"/>
                  <a:gd name="T10" fmla="*/ 6646 w 6832"/>
                  <a:gd name="T11" fmla="*/ 3237 h 6473"/>
                  <a:gd name="T12" fmla="*/ 5727 w 6832"/>
                  <a:gd name="T13" fmla="*/ 1939 h 6473"/>
                  <a:gd name="T14" fmla="*/ 5727 w 6832"/>
                  <a:gd name="T15" fmla="*/ 1939 h 6473"/>
                  <a:gd name="T16" fmla="*/ 5712 w 6832"/>
                  <a:gd name="T17" fmla="*/ 1893 h 6473"/>
                  <a:gd name="T18" fmla="*/ 5712 w 6832"/>
                  <a:gd name="T19" fmla="*/ 162 h 6473"/>
                  <a:gd name="T20" fmla="*/ 162 w 6832"/>
                  <a:gd name="T21" fmla="*/ 162 h 6473"/>
                  <a:gd name="T22" fmla="*/ 162 w 6832"/>
                  <a:gd name="T23" fmla="*/ 6310 h 6473"/>
                  <a:gd name="T24" fmla="*/ 5793 w 6832"/>
                  <a:gd name="T25" fmla="*/ 6472 h 6473"/>
                  <a:gd name="T26" fmla="*/ 81 w 6832"/>
                  <a:gd name="T27" fmla="*/ 6472 h 6473"/>
                  <a:gd name="T28" fmla="*/ 81 w 6832"/>
                  <a:gd name="T29" fmla="*/ 6472 h 6473"/>
                  <a:gd name="T30" fmla="*/ 0 w 6832"/>
                  <a:gd name="T31" fmla="*/ 6391 h 6473"/>
                  <a:gd name="T32" fmla="*/ 0 w 6832"/>
                  <a:gd name="T33" fmla="*/ 81 h 6473"/>
                  <a:gd name="T34" fmla="*/ 0 w 6832"/>
                  <a:gd name="T35" fmla="*/ 81 h 6473"/>
                  <a:gd name="T36" fmla="*/ 81 w 6832"/>
                  <a:gd name="T37" fmla="*/ 0 h 6473"/>
                  <a:gd name="T38" fmla="*/ 5793 w 6832"/>
                  <a:gd name="T39" fmla="*/ 0 h 6473"/>
                  <a:gd name="T40" fmla="*/ 5793 w 6832"/>
                  <a:gd name="T41" fmla="*/ 0 h 6473"/>
                  <a:gd name="T42" fmla="*/ 5875 w 6832"/>
                  <a:gd name="T43" fmla="*/ 81 h 6473"/>
                  <a:gd name="T44" fmla="*/ 5875 w 6832"/>
                  <a:gd name="T45" fmla="*/ 1866 h 6473"/>
                  <a:gd name="T46" fmla="*/ 6811 w 6832"/>
                  <a:gd name="T47" fmla="*/ 3190 h 6473"/>
                  <a:gd name="T48" fmla="*/ 6811 w 6832"/>
                  <a:gd name="T49" fmla="*/ 3190 h 6473"/>
                  <a:gd name="T50" fmla="*/ 6811 w 6832"/>
                  <a:gd name="T51" fmla="*/ 3284 h 6473"/>
                  <a:gd name="T52" fmla="*/ 5875 w 6832"/>
                  <a:gd name="T53" fmla="*/ 4606 h 6473"/>
                  <a:gd name="T54" fmla="*/ 5875 w 6832"/>
                  <a:gd name="T55" fmla="*/ 6391 h 6473"/>
                  <a:gd name="T56" fmla="*/ 5875 w 6832"/>
                  <a:gd name="T57" fmla="*/ 6391 h 6473"/>
                  <a:gd name="T58" fmla="*/ 5793 w 6832"/>
                  <a:gd name="T59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6832" h="6473">
                    <a:moveTo>
                      <a:pt x="162" y="6310"/>
                    </a:moveTo>
                    <a:lnTo>
                      <a:pt x="5712" y="6310"/>
                    </a:lnTo>
                    <a:lnTo>
                      <a:pt x="5712" y="4580"/>
                    </a:lnTo>
                    <a:lnTo>
                      <a:pt x="5712" y="4580"/>
                    </a:lnTo>
                    <a:cubicBezTo>
                      <a:pt x="5712" y="4563"/>
                      <a:pt x="5717" y="4547"/>
                      <a:pt x="5727" y="4533"/>
                    </a:cubicBezTo>
                    <a:lnTo>
                      <a:pt x="6646" y="3237"/>
                    </a:lnTo>
                    <a:lnTo>
                      <a:pt x="5727" y="1939"/>
                    </a:lnTo>
                    <a:lnTo>
                      <a:pt x="5727" y="1939"/>
                    </a:lnTo>
                    <a:cubicBezTo>
                      <a:pt x="5717" y="1926"/>
                      <a:pt x="5712" y="1909"/>
                      <a:pt x="5712" y="1893"/>
                    </a:cubicBezTo>
                    <a:lnTo>
                      <a:pt x="5712" y="162"/>
                    </a:lnTo>
                    <a:lnTo>
                      <a:pt x="162" y="162"/>
                    </a:lnTo>
                    <a:lnTo>
                      <a:pt x="162" y="6310"/>
                    </a:lnTo>
                    <a:close/>
                    <a:moveTo>
                      <a:pt x="5793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7" y="6472"/>
                      <a:pt x="0" y="6436"/>
                      <a:pt x="0" y="6391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7" y="0"/>
                      <a:pt x="81" y="0"/>
                    </a:cubicBezTo>
                    <a:lnTo>
                      <a:pt x="5793" y="0"/>
                    </a:lnTo>
                    <a:lnTo>
                      <a:pt x="5793" y="0"/>
                    </a:lnTo>
                    <a:cubicBezTo>
                      <a:pt x="5838" y="0"/>
                      <a:pt x="5875" y="36"/>
                      <a:pt x="5875" y="81"/>
                    </a:cubicBezTo>
                    <a:lnTo>
                      <a:pt x="5875" y="1866"/>
                    </a:lnTo>
                    <a:lnTo>
                      <a:pt x="6811" y="3190"/>
                    </a:lnTo>
                    <a:lnTo>
                      <a:pt x="6811" y="3190"/>
                    </a:lnTo>
                    <a:cubicBezTo>
                      <a:pt x="6831" y="3218"/>
                      <a:pt x="6831" y="3256"/>
                      <a:pt x="6811" y="3284"/>
                    </a:cubicBezTo>
                    <a:lnTo>
                      <a:pt x="5875" y="4606"/>
                    </a:lnTo>
                    <a:lnTo>
                      <a:pt x="5875" y="6391"/>
                    </a:lnTo>
                    <a:lnTo>
                      <a:pt x="5875" y="6391"/>
                    </a:lnTo>
                    <a:cubicBezTo>
                      <a:pt x="5875" y="6436"/>
                      <a:pt x="5838" y="6472"/>
                      <a:pt x="5793" y="6472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4" name="Freeform 2">
                <a:extLst>
                  <a:ext uri="{FF2B5EF4-FFF2-40B4-BE49-F238E27FC236}">
                    <a16:creationId xmlns:a16="http://schemas.microsoft.com/office/drawing/2014/main" id="{195C2176-52B5-3344-9EBB-7018B86F504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6344692" y="5302639"/>
                <a:ext cx="3931614" cy="3747273"/>
              </a:xfrm>
              <a:custGeom>
                <a:avLst/>
                <a:gdLst>
                  <a:gd name="T0" fmla="*/ 5098 w 6020"/>
                  <a:gd name="T1" fmla="*/ 0 h 5738"/>
                  <a:gd name="T2" fmla="*/ 40 w 6020"/>
                  <a:gd name="T3" fmla="*/ 0 h 5738"/>
                  <a:gd name="T4" fmla="*/ 40 w 6020"/>
                  <a:gd name="T5" fmla="*/ 0 h 5738"/>
                  <a:gd name="T6" fmla="*/ 0 w 6020"/>
                  <a:gd name="T7" fmla="*/ 40 h 5738"/>
                  <a:gd name="T8" fmla="*/ 0 w 6020"/>
                  <a:gd name="T9" fmla="*/ 5696 h 5738"/>
                  <a:gd name="T10" fmla="*/ 0 w 6020"/>
                  <a:gd name="T11" fmla="*/ 5696 h 5738"/>
                  <a:gd name="T12" fmla="*/ 40 w 6020"/>
                  <a:gd name="T13" fmla="*/ 5737 h 5738"/>
                  <a:gd name="T14" fmla="*/ 5098 w 6020"/>
                  <a:gd name="T15" fmla="*/ 5737 h 5738"/>
                  <a:gd name="T16" fmla="*/ 5098 w 6020"/>
                  <a:gd name="T17" fmla="*/ 5737 h 5738"/>
                  <a:gd name="T18" fmla="*/ 5138 w 6020"/>
                  <a:gd name="T19" fmla="*/ 5696 h 5738"/>
                  <a:gd name="T20" fmla="*/ 5138 w 6020"/>
                  <a:gd name="T21" fmla="*/ 4121 h 5738"/>
                  <a:gd name="T22" fmla="*/ 6009 w 6020"/>
                  <a:gd name="T23" fmla="*/ 2892 h 5738"/>
                  <a:gd name="T24" fmla="*/ 6009 w 6020"/>
                  <a:gd name="T25" fmla="*/ 2892 h 5738"/>
                  <a:gd name="T26" fmla="*/ 6009 w 6020"/>
                  <a:gd name="T27" fmla="*/ 2845 h 5738"/>
                  <a:gd name="T28" fmla="*/ 5138 w 6020"/>
                  <a:gd name="T29" fmla="*/ 1616 h 5738"/>
                  <a:gd name="T30" fmla="*/ 5138 w 6020"/>
                  <a:gd name="T31" fmla="*/ 40 h 5738"/>
                  <a:gd name="T32" fmla="*/ 5138 w 6020"/>
                  <a:gd name="T33" fmla="*/ 40 h 5738"/>
                  <a:gd name="T34" fmla="*/ 5098 w 6020"/>
                  <a:gd name="T35" fmla="*/ 0 h 5738"/>
                  <a:gd name="T36" fmla="*/ 5098 w 6020"/>
                  <a:gd name="T37" fmla="*/ 40 h 5738"/>
                  <a:gd name="T38" fmla="*/ 5098 w 6020"/>
                  <a:gd name="T39" fmla="*/ 1628 h 5738"/>
                  <a:gd name="T40" fmla="*/ 5976 w 6020"/>
                  <a:gd name="T41" fmla="*/ 2869 h 5738"/>
                  <a:gd name="T42" fmla="*/ 5098 w 6020"/>
                  <a:gd name="T43" fmla="*/ 4108 h 5738"/>
                  <a:gd name="T44" fmla="*/ 5098 w 6020"/>
                  <a:gd name="T45" fmla="*/ 5696 h 5738"/>
                  <a:gd name="T46" fmla="*/ 40 w 6020"/>
                  <a:gd name="T47" fmla="*/ 5696 h 5738"/>
                  <a:gd name="T48" fmla="*/ 40 w 6020"/>
                  <a:gd name="T49" fmla="*/ 40 h 5738"/>
                  <a:gd name="T50" fmla="*/ 5098 w 6020"/>
                  <a:gd name="T5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6020" h="5738">
                    <a:moveTo>
                      <a:pt x="5098" y="0"/>
                    </a:moveTo>
                    <a:lnTo>
                      <a:pt x="40" y="0"/>
                    </a:lnTo>
                    <a:lnTo>
                      <a:pt x="40" y="0"/>
                    </a:lnTo>
                    <a:cubicBezTo>
                      <a:pt x="18" y="0"/>
                      <a:pt x="0" y="18"/>
                      <a:pt x="0" y="40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8" y="5737"/>
                      <a:pt x="40" y="5737"/>
                    </a:cubicBezTo>
                    <a:lnTo>
                      <a:pt x="5098" y="5737"/>
                    </a:lnTo>
                    <a:lnTo>
                      <a:pt x="5098" y="5737"/>
                    </a:lnTo>
                    <a:cubicBezTo>
                      <a:pt x="5120" y="5737"/>
                      <a:pt x="5138" y="5718"/>
                      <a:pt x="5138" y="5696"/>
                    </a:cubicBezTo>
                    <a:lnTo>
                      <a:pt x="5138" y="4121"/>
                    </a:lnTo>
                    <a:lnTo>
                      <a:pt x="6009" y="2892"/>
                    </a:lnTo>
                    <a:lnTo>
                      <a:pt x="6009" y="2892"/>
                    </a:lnTo>
                    <a:cubicBezTo>
                      <a:pt x="6019" y="2878"/>
                      <a:pt x="6019" y="2859"/>
                      <a:pt x="6009" y="2845"/>
                    </a:cubicBezTo>
                    <a:lnTo>
                      <a:pt x="5138" y="1616"/>
                    </a:lnTo>
                    <a:lnTo>
                      <a:pt x="5138" y="40"/>
                    </a:lnTo>
                    <a:lnTo>
                      <a:pt x="5138" y="40"/>
                    </a:lnTo>
                    <a:cubicBezTo>
                      <a:pt x="5138" y="18"/>
                      <a:pt x="5120" y="0"/>
                      <a:pt x="5098" y="0"/>
                    </a:cubicBezTo>
                    <a:close/>
                    <a:moveTo>
                      <a:pt x="5098" y="40"/>
                    </a:moveTo>
                    <a:lnTo>
                      <a:pt x="5098" y="1628"/>
                    </a:lnTo>
                    <a:lnTo>
                      <a:pt x="5976" y="2869"/>
                    </a:lnTo>
                    <a:lnTo>
                      <a:pt x="5098" y="4108"/>
                    </a:lnTo>
                    <a:lnTo>
                      <a:pt x="5098" y="5696"/>
                    </a:lnTo>
                    <a:lnTo>
                      <a:pt x="40" y="5696"/>
                    </a:lnTo>
                    <a:lnTo>
                      <a:pt x="40" y="40"/>
                    </a:lnTo>
                    <a:lnTo>
                      <a:pt x="5098" y="4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0" name="Group 9">
              <a:extLst>
                <a:ext uri="{FF2B5EF4-FFF2-40B4-BE49-F238E27FC236}">
                  <a16:creationId xmlns:a16="http://schemas.microsoft.com/office/drawing/2014/main" id="{398F5E97-DA55-3444-A6B5-407C18ACDED7}"/>
                </a:ext>
              </a:extLst>
            </p:cNvPr>
            <p:cNvGrpSpPr/>
            <p:nvPr/>
          </p:nvGrpSpPr>
          <p:grpSpPr>
            <a:xfrm>
              <a:off x="10231181" y="5063572"/>
              <a:ext cx="4444306" cy="4228284"/>
              <a:chOff x="10224460" y="5063572"/>
              <a:chExt cx="4444306" cy="4228284"/>
            </a:xfrm>
          </p:grpSpPr>
          <p:sp>
            <p:nvSpPr>
              <p:cNvPr id="5" name="Freeform 3">
                <a:extLst>
                  <a:ext uri="{FF2B5EF4-FFF2-40B4-BE49-F238E27FC236}">
                    <a16:creationId xmlns:a16="http://schemas.microsoft.com/office/drawing/2014/main" id="{DEB45C8E-C60B-C749-8085-F8D36C0E34D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4460" y="5063572"/>
                <a:ext cx="4444306" cy="4228284"/>
              </a:xfrm>
              <a:custGeom>
                <a:avLst/>
                <a:gdLst>
                  <a:gd name="T0" fmla="*/ 162 w 6805"/>
                  <a:gd name="T1" fmla="*/ 6310 h 6473"/>
                  <a:gd name="T2" fmla="*/ 5685 w 6805"/>
                  <a:gd name="T3" fmla="*/ 6310 h 6473"/>
                  <a:gd name="T4" fmla="*/ 5685 w 6805"/>
                  <a:gd name="T5" fmla="*/ 4580 h 6473"/>
                  <a:gd name="T6" fmla="*/ 5685 w 6805"/>
                  <a:gd name="T7" fmla="*/ 4580 h 6473"/>
                  <a:gd name="T8" fmla="*/ 5700 w 6805"/>
                  <a:gd name="T9" fmla="*/ 4533 h 6473"/>
                  <a:gd name="T10" fmla="*/ 6618 w 6805"/>
                  <a:gd name="T11" fmla="*/ 3237 h 6473"/>
                  <a:gd name="T12" fmla="*/ 5700 w 6805"/>
                  <a:gd name="T13" fmla="*/ 1939 h 6473"/>
                  <a:gd name="T14" fmla="*/ 5700 w 6805"/>
                  <a:gd name="T15" fmla="*/ 1939 h 6473"/>
                  <a:gd name="T16" fmla="*/ 5685 w 6805"/>
                  <a:gd name="T17" fmla="*/ 1893 h 6473"/>
                  <a:gd name="T18" fmla="*/ 5685 w 6805"/>
                  <a:gd name="T19" fmla="*/ 162 h 6473"/>
                  <a:gd name="T20" fmla="*/ 162 w 6805"/>
                  <a:gd name="T21" fmla="*/ 162 h 6473"/>
                  <a:gd name="T22" fmla="*/ 162 w 6805"/>
                  <a:gd name="T23" fmla="*/ 1714 h 6473"/>
                  <a:gd name="T24" fmla="*/ 1174 w 6805"/>
                  <a:gd name="T25" fmla="*/ 3190 h 6473"/>
                  <a:gd name="T26" fmla="*/ 1174 w 6805"/>
                  <a:gd name="T27" fmla="*/ 3190 h 6473"/>
                  <a:gd name="T28" fmla="*/ 1174 w 6805"/>
                  <a:gd name="T29" fmla="*/ 3283 h 6473"/>
                  <a:gd name="T30" fmla="*/ 162 w 6805"/>
                  <a:gd name="T31" fmla="*/ 4758 h 6473"/>
                  <a:gd name="T32" fmla="*/ 162 w 6805"/>
                  <a:gd name="T33" fmla="*/ 6310 h 6473"/>
                  <a:gd name="T34" fmla="*/ 5766 w 6805"/>
                  <a:gd name="T35" fmla="*/ 6472 h 6473"/>
                  <a:gd name="T36" fmla="*/ 81 w 6805"/>
                  <a:gd name="T37" fmla="*/ 6472 h 6473"/>
                  <a:gd name="T38" fmla="*/ 81 w 6805"/>
                  <a:gd name="T39" fmla="*/ 6472 h 6473"/>
                  <a:gd name="T40" fmla="*/ 0 w 6805"/>
                  <a:gd name="T41" fmla="*/ 6391 h 6473"/>
                  <a:gd name="T42" fmla="*/ 0 w 6805"/>
                  <a:gd name="T43" fmla="*/ 4733 h 6473"/>
                  <a:gd name="T44" fmla="*/ 0 w 6805"/>
                  <a:gd name="T45" fmla="*/ 4733 h 6473"/>
                  <a:gd name="T46" fmla="*/ 14 w 6805"/>
                  <a:gd name="T47" fmla="*/ 4687 h 6473"/>
                  <a:gd name="T48" fmla="*/ 1009 w 6805"/>
                  <a:gd name="T49" fmla="*/ 3237 h 6473"/>
                  <a:gd name="T50" fmla="*/ 14 w 6805"/>
                  <a:gd name="T51" fmla="*/ 1785 h 6473"/>
                  <a:gd name="T52" fmla="*/ 14 w 6805"/>
                  <a:gd name="T53" fmla="*/ 1785 h 6473"/>
                  <a:gd name="T54" fmla="*/ 0 w 6805"/>
                  <a:gd name="T55" fmla="*/ 1739 h 6473"/>
                  <a:gd name="T56" fmla="*/ 0 w 6805"/>
                  <a:gd name="T57" fmla="*/ 81 h 6473"/>
                  <a:gd name="T58" fmla="*/ 0 w 6805"/>
                  <a:gd name="T59" fmla="*/ 81 h 6473"/>
                  <a:gd name="T60" fmla="*/ 81 w 6805"/>
                  <a:gd name="T61" fmla="*/ 0 h 6473"/>
                  <a:gd name="T62" fmla="*/ 5766 w 6805"/>
                  <a:gd name="T63" fmla="*/ 0 h 6473"/>
                  <a:gd name="T64" fmla="*/ 5766 w 6805"/>
                  <a:gd name="T65" fmla="*/ 0 h 6473"/>
                  <a:gd name="T66" fmla="*/ 5847 w 6805"/>
                  <a:gd name="T67" fmla="*/ 81 h 6473"/>
                  <a:gd name="T68" fmla="*/ 5847 w 6805"/>
                  <a:gd name="T69" fmla="*/ 1866 h 6473"/>
                  <a:gd name="T70" fmla="*/ 6784 w 6805"/>
                  <a:gd name="T71" fmla="*/ 3190 h 6473"/>
                  <a:gd name="T72" fmla="*/ 6784 w 6805"/>
                  <a:gd name="T73" fmla="*/ 3190 h 6473"/>
                  <a:gd name="T74" fmla="*/ 6784 w 6805"/>
                  <a:gd name="T75" fmla="*/ 3284 h 6473"/>
                  <a:gd name="T76" fmla="*/ 5847 w 6805"/>
                  <a:gd name="T77" fmla="*/ 4606 h 6473"/>
                  <a:gd name="T78" fmla="*/ 5847 w 6805"/>
                  <a:gd name="T79" fmla="*/ 6391 h 6473"/>
                  <a:gd name="T80" fmla="*/ 5847 w 6805"/>
                  <a:gd name="T81" fmla="*/ 6391 h 6473"/>
                  <a:gd name="T82" fmla="*/ 5766 w 6805"/>
                  <a:gd name="T83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05" h="6473">
                    <a:moveTo>
                      <a:pt x="162" y="6310"/>
                    </a:moveTo>
                    <a:lnTo>
                      <a:pt x="5685" y="6310"/>
                    </a:lnTo>
                    <a:lnTo>
                      <a:pt x="5685" y="4580"/>
                    </a:lnTo>
                    <a:lnTo>
                      <a:pt x="5685" y="4580"/>
                    </a:lnTo>
                    <a:cubicBezTo>
                      <a:pt x="5685" y="4563"/>
                      <a:pt x="5690" y="4547"/>
                      <a:pt x="5700" y="4533"/>
                    </a:cubicBezTo>
                    <a:lnTo>
                      <a:pt x="6618" y="3237"/>
                    </a:lnTo>
                    <a:lnTo>
                      <a:pt x="5700" y="1939"/>
                    </a:lnTo>
                    <a:lnTo>
                      <a:pt x="5700" y="1939"/>
                    </a:lnTo>
                    <a:cubicBezTo>
                      <a:pt x="5690" y="1926"/>
                      <a:pt x="5685" y="1909"/>
                      <a:pt x="5685" y="1893"/>
                    </a:cubicBezTo>
                    <a:lnTo>
                      <a:pt x="5685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6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9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6" y="0"/>
                    </a:lnTo>
                    <a:lnTo>
                      <a:pt x="5766" y="0"/>
                    </a:lnTo>
                    <a:cubicBezTo>
                      <a:pt x="5811" y="0"/>
                      <a:pt x="5847" y="36"/>
                      <a:pt x="5847" y="81"/>
                    </a:cubicBezTo>
                    <a:lnTo>
                      <a:pt x="5847" y="1866"/>
                    </a:lnTo>
                    <a:lnTo>
                      <a:pt x="6784" y="3190"/>
                    </a:lnTo>
                    <a:lnTo>
                      <a:pt x="6784" y="3190"/>
                    </a:lnTo>
                    <a:cubicBezTo>
                      <a:pt x="6804" y="3218"/>
                      <a:pt x="6804" y="3256"/>
                      <a:pt x="6784" y="3284"/>
                    </a:cubicBezTo>
                    <a:lnTo>
                      <a:pt x="5847" y="4606"/>
                    </a:lnTo>
                    <a:lnTo>
                      <a:pt x="5847" y="6391"/>
                    </a:lnTo>
                    <a:lnTo>
                      <a:pt x="5847" y="6391"/>
                    </a:lnTo>
                    <a:cubicBezTo>
                      <a:pt x="5847" y="6436"/>
                      <a:pt x="5811" y="6472"/>
                      <a:pt x="5766" y="6472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6" name="Freeform 4">
                <a:extLst>
                  <a:ext uri="{FF2B5EF4-FFF2-40B4-BE49-F238E27FC236}">
                    <a16:creationId xmlns:a16="http://schemas.microsoft.com/office/drawing/2014/main" id="{DC4F91F4-25A5-9B49-B8B0-E6203B837D1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3526" y="5302639"/>
                <a:ext cx="3914332" cy="3747273"/>
              </a:xfrm>
              <a:custGeom>
                <a:avLst/>
                <a:gdLst>
                  <a:gd name="T0" fmla="*/ 5072 w 5994"/>
                  <a:gd name="T1" fmla="*/ 0 h 5738"/>
                  <a:gd name="T2" fmla="*/ 41 w 5994"/>
                  <a:gd name="T3" fmla="*/ 0 h 5738"/>
                  <a:gd name="T4" fmla="*/ 41 w 5994"/>
                  <a:gd name="T5" fmla="*/ 0 h 5738"/>
                  <a:gd name="T6" fmla="*/ 0 w 5994"/>
                  <a:gd name="T7" fmla="*/ 40 h 5738"/>
                  <a:gd name="T8" fmla="*/ 0 w 5994"/>
                  <a:gd name="T9" fmla="*/ 1270 h 5738"/>
                  <a:gd name="T10" fmla="*/ 0 w 5994"/>
                  <a:gd name="T11" fmla="*/ 1270 h 5738"/>
                  <a:gd name="T12" fmla="*/ 7 w 5994"/>
                  <a:gd name="T13" fmla="*/ 1293 h 5738"/>
                  <a:gd name="T14" fmla="*/ 1087 w 5994"/>
                  <a:gd name="T15" fmla="*/ 2869 h 5738"/>
                  <a:gd name="T16" fmla="*/ 7 w 5994"/>
                  <a:gd name="T17" fmla="*/ 4443 h 5738"/>
                  <a:gd name="T18" fmla="*/ 7 w 5994"/>
                  <a:gd name="T19" fmla="*/ 4443 h 5738"/>
                  <a:gd name="T20" fmla="*/ 0 w 5994"/>
                  <a:gd name="T21" fmla="*/ 4466 h 5738"/>
                  <a:gd name="T22" fmla="*/ 0 w 5994"/>
                  <a:gd name="T23" fmla="*/ 5696 h 5738"/>
                  <a:gd name="T24" fmla="*/ 0 w 5994"/>
                  <a:gd name="T25" fmla="*/ 5696 h 5738"/>
                  <a:gd name="T26" fmla="*/ 41 w 5994"/>
                  <a:gd name="T27" fmla="*/ 5737 h 5738"/>
                  <a:gd name="T28" fmla="*/ 5072 w 5994"/>
                  <a:gd name="T29" fmla="*/ 5737 h 5738"/>
                  <a:gd name="T30" fmla="*/ 5072 w 5994"/>
                  <a:gd name="T31" fmla="*/ 5737 h 5738"/>
                  <a:gd name="T32" fmla="*/ 5112 w 5994"/>
                  <a:gd name="T33" fmla="*/ 5696 h 5738"/>
                  <a:gd name="T34" fmla="*/ 5112 w 5994"/>
                  <a:gd name="T35" fmla="*/ 4121 h 5738"/>
                  <a:gd name="T36" fmla="*/ 5983 w 5994"/>
                  <a:gd name="T37" fmla="*/ 2892 h 5738"/>
                  <a:gd name="T38" fmla="*/ 5983 w 5994"/>
                  <a:gd name="T39" fmla="*/ 2892 h 5738"/>
                  <a:gd name="T40" fmla="*/ 5983 w 5994"/>
                  <a:gd name="T41" fmla="*/ 2845 h 5738"/>
                  <a:gd name="T42" fmla="*/ 5112 w 5994"/>
                  <a:gd name="T43" fmla="*/ 1616 h 5738"/>
                  <a:gd name="T44" fmla="*/ 5112 w 5994"/>
                  <a:gd name="T45" fmla="*/ 40 h 5738"/>
                  <a:gd name="T46" fmla="*/ 5112 w 5994"/>
                  <a:gd name="T47" fmla="*/ 40 h 5738"/>
                  <a:gd name="T48" fmla="*/ 5072 w 5994"/>
                  <a:gd name="T49" fmla="*/ 0 h 5738"/>
                  <a:gd name="T50" fmla="*/ 5072 w 5994"/>
                  <a:gd name="T51" fmla="*/ 40 h 5738"/>
                  <a:gd name="T52" fmla="*/ 5072 w 5994"/>
                  <a:gd name="T53" fmla="*/ 1628 h 5738"/>
                  <a:gd name="T54" fmla="*/ 5950 w 5994"/>
                  <a:gd name="T55" fmla="*/ 2869 h 5738"/>
                  <a:gd name="T56" fmla="*/ 5072 w 5994"/>
                  <a:gd name="T57" fmla="*/ 4108 h 5738"/>
                  <a:gd name="T58" fmla="*/ 5072 w 5994"/>
                  <a:gd name="T59" fmla="*/ 5696 h 5738"/>
                  <a:gd name="T60" fmla="*/ 41 w 5994"/>
                  <a:gd name="T61" fmla="*/ 5696 h 5738"/>
                  <a:gd name="T62" fmla="*/ 41 w 5994"/>
                  <a:gd name="T63" fmla="*/ 4466 h 5738"/>
                  <a:gd name="T64" fmla="*/ 1137 w 5994"/>
                  <a:gd name="T65" fmla="*/ 2869 h 5738"/>
                  <a:gd name="T66" fmla="*/ 41 w 5994"/>
                  <a:gd name="T67" fmla="*/ 1270 h 5738"/>
                  <a:gd name="T68" fmla="*/ 41 w 5994"/>
                  <a:gd name="T69" fmla="*/ 40 h 5738"/>
                  <a:gd name="T70" fmla="*/ 5072 w 5994"/>
                  <a:gd name="T7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994" h="5738">
                    <a:moveTo>
                      <a:pt x="5072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9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9" y="5737"/>
                      <a:pt x="41" y="5737"/>
                    </a:cubicBezTo>
                    <a:lnTo>
                      <a:pt x="5072" y="5737"/>
                    </a:lnTo>
                    <a:lnTo>
                      <a:pt x="5072" y="5737"/>
                    </a:lnTo>
                    <a:cubicBezTo>
                      <a:pt x="5094" y="5737"/>
                      <a:pt x="5112" y="5718"/>
                      <a:pt x="5112" y="5696"/>
                    </a:cubicBezTo>
                    <a:lnTo>
                      <a:pt x="5112" y="4121"/>
                    </a:lnTo>
                    <a:lnTo>
                      <a:pt x="5983" y="2892"/>
                    </a:lnTo>
                    <a:lnTo>
                      <a:pt x="5983" y="2892"/>
                    </a:lnTo>
                    <a:cubicBezTo>
                      <a:pt x="5993" y="2878"/>
                      <a:pt x="5993" y="2859"/>
                      <a:pt x="5983" y="2845"/>
                    </a:cubicBezTo>
                    <a:lnTo>
                      <a:pt x="5112" y="1616"/>
                    </a:lnTo>
                    <a:lnTo>
                      <a:pt x="5112" y="40"/>
                    </a:lnTo>
                    <a:lnTo>
                      <a:pt x="5112" y="40"/>
                    </a:lnTo>
                    <a:cubicBezTo>
                      <a:pt x="5112" y="18"/>
                      <a:pt x="5094" y="0"/>
                      <a:pt x="5072" y="0"/>
                    </a:cubicBezTo>
                    <a:close/>
                    <a:moveTo>
                      <a:pt x="5072" y="40"/>
                    </a:moveTo>
                    <a:lnTo>
                      <a:pt x="5072" y="1628"/>
                    </a:lnTo>
                    <a:lnTo>
                      <a:pt x="5950" y="2869"/>
                    </a:lnTo>
                    <a:lnTo>
                      <a:pt x="5072" y="4108"/>
                    </a:lnTo>
                    <a:lnTo>
                      <a:pt x="5072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2" y="4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9" name="Group 8">
              <a:extLst>
                <a:ext uri="{FF2B5EF4-FFF2-40B4-BE49-F238E27FC236}">
                  <a16:creationId xmlns:a16="http://schemas.microsoft.com/office/drawing/2014/main" id="{F29241C3-9A60-4A45-AFA2-0B458014C507}"/>
                </a:ext>
              </a:extLst>
            </p:cNvPr>
            <p:cNvGrpSpPr/>
            <p:nvPr/>
          </p:nvGrpSpPr>
          <p:grpSpPr>
            <a:xfrm>
              <a:off x="18447722" y="5063572"/>
              <a:ext cx="3819281" cy="4228284"/>
              <a:chOff x="14320251" y="5063572"/>
              <a:chExt cx="3819281" cy="4228284"/>
            </a:xfrm>
          </p:grpSpPr>
          <p:sp>
            <p:nvSpPr>
              <p:cNvPr id="7" name="Freeform 5">
                <a:extLst>
                  <a:ext uri="{FF2B5EF4-FFF2-40B4-BE49-F238E27FC236}">
                    <a16:creationId xmlns:a16="http://schemas.microsoft.com/office/drawing/2014/main" id="{6FF5E4B1-AB67-6245-A921-DB50BFE2D03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320251" y="5063572"/>
                <a:ext cx="3819281" cy="4228284"/>
              </a:xfrm>
              <a:custGeom>
                <a:avLst/>
                <a:gdLst>
                  <a:gd name="T0" fmla="*/ 162 w 5849"/>
                  <a:gd name="T1" fmla="*/ 6310 h 6473"/>
                  <a:gd name="T2" fmla="*/ 5686 w 5849"/>
                  <a:gd name="T3" fmla="*/ 6310 h 6473"/>
                  <a:gd name="T4" fmla="*/ 5686 w 5849"/>
                  <a:gd name="T5" fmla="*/ 162 h 6473"/>
                  <a:gd name="T6" fmla="*/ 162 w 5849"/>
                  <a:gd name="T7" fmla="*/ 162 h 6473"/>
                  <a:gd name="T8" fmla="*/ 162 w 5849"/>
                  <a:gd name="T9" fmla="*/ 1714 h 6473"/>
                  <a:gd name="T10" fmla="*/ 1174 w 5849"/>
                  <a:gd name="T11" fmla="*/ 3190 h 6473"/>
                  <a:gd name="T12" fmla="*/ 1174 w 5849"/>
                  <a:gd name="T13" fmla="*/ 3190 h 6473"/>
                  <a:gd name="T14" fmla="*/ 1174 w 5849"/>
                  <a:gd name="T15" fmla="*/ 3283 h 6473"/>
                  <a:gd name="T16" fmla="*/ 162 w 5849"/>
                  <a:gd name="T17" fmla="*/ 4758 h 6473"/>
                  <a:gd name="T18" fmla="*/ 162 w 5849"/>
                  <a:gd name="T19" fmla="*/ 6310 h 6473"/>
                  <a:gd name="T20" fmla="*/ 5767 w 5849"/>
                  <a:gd name="T21" fmla="*/ 6472 h 6473"/>
                  <a:gd name="T22" fmla="*/ 81 w 5849"/>
                  <a:gd name="T23" fmla="*/ 6472 h 6473"/>
                  <a:gd name="T24" fmla="*/ 81 w 5849"/>
                  <a:gd name="T25" fmla="*/ 6472 h 6473"/>
                  <a:gd name="T26" fmla="*/ 0 w 5849"/>
                  <a:gd name="T27" fmla="*/ 6391 h 6473"/>
                  <a:gd name="T28" fmla="*/ 0 w 5849"/>
                  <a:gd name="T29" fmla="*/ 4733 h 6473"/>
                  <a:gd name="T30" fmla="*/ 0 w 5849"/>
                  <a:gd name="T31" fmla="*/ 4733 h 6473"/>
                  <a:gd name="T32" fmla="*/ 14 w 5849"/>
                  <a:gd name="T33" fmla="*/ 4687 h 6473"/>
                  <a:gd name="T34" fmla="*/ 1008 w 5849"/>
                  <a:gd name="T35" fmla="*/ 3237 h 6473"/>
                  <a:gd name="T36" fmla="*/ 14 w 5849"/>
                  <a:gd name="T37" fmla="*/ 1785 h 6473"/>
                  <a:gd name="T38" fmla="*/ 14 w 5849"/>
                  <a:gd name="T39" fmla="*/ 1785 h 6473"/>
                  <a:gd name="T40" fmla="*/ 0 w 5849"/>
                  <a:gd name="T41" fmla="*/ 1739 h 6473"/>
                  <a:gd name="T42" fmla="*/ 0 w 5849"/>
                  <a:gd name="T43" fmla="*/ 81 h 6473"/>
                  <a:gd name="T44" fmla="*/ 0 w 5849"/>
                  <a:gd name="T45" fmla="*/ 81 h 6473"/>
                  <a:gd name="T46" fmla="*/ 81 w 5849"/>
                  <a:gd name="T47" fmla="*/ 0 h 6473"/>
                  <a:gd name="T48" fmla="*/ 5767 w 5849"/>
                  <a:gd name="T49" fmla="*/ 0 h 6473"/>
                  <a:gd name="T50" fmla="*/ 5767 w 5849"/>
                  <a:gd name="T51" fmla="*/ 0 h 6473"/>
                  <a:gd name="T52" fmla="*/ 5848 w 5849"/>
                  <a:gd name="T53" fmla="*/ 81 h 6473"/>
                  <a:gd name="T54" fmla="*/ 5848 w 5849"/>
                  <a:gd name="T55" fmla="*/ 6391 h 6473"/>
                  <a:gd name="T56" fmla="*/ 5848 w 5849"/>
                  <a:gd name="T57" fmla="*/ 6391 h 6473"/>
                  <a:gd name="T58" fmla="*/ 5767 w 5849"/>
                  <a:gd name="T59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5849" h="6473">
                    <a:moveTo>
                      <a:pt x="162" y="6310"/>
                    </a:moveTo>
                    <a:lnTo>
                      <a:pt x="5686" y="6310"/>
                    </a:lnTo>
                    <a:lnTo>
                      <a:pt x="5686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7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8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7" y="0"/>
                    </a:lnTo>
                    <a:lnTo>
                      <a:pt x="5767" y="0"/>
                    </a:lnTo>
                    <a:cubicBezTo>
                      <a:pt x="5812" y="0"/>
                      <a:pt x="5848" y="36"/>
                      <a:pt x="5848" y="81"/>
                    </a:cubicBezTo>
                    <a:lnTo>
                      <a:pt x="5848" y="6391"/>
                    </a:lnTo>
                    <a:lnTo>
                      <a:pt x="5848" y="6391"/>
                    </a:lnTo>
                    <a:cubicBezTo>
                      <a:pt x="5848" y="6436"/>
                      <a:pt x="5812" y="6472"/>
                      <a:pt x="5767" y="6472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8" name="Freeform 6">
                <a:extLst>
                  <a:ext uri="{FF2B5EF4-FFF2-40B4-BE49-F238E27FC236}">
                    <a16:creationId xmlns:a16="http://schemas.microsoft.com/office/drawing/2014/main" id="{A7B998CA-09C2-114D-B74E-84B19D32C663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4562196" y="5302639"/>
                <a:ext cx="3341151" cy="3747273"/>
              </a:xfrm>
              <a:custGeom>
                <a:avLst/>
                <a:gdLst>
                  <a:gd name="T0" fmla="*/ 5073 w 5114"/>
                  <a:gd name="T1" fmla="*/ 0 h 5738"/>
                  <a:gd name="T2" fmla="*/ 41 w 5114"/>
                  <a:gd name="T3" fmla="*/ 0 h 5738"/>
                  <a:gd name="T4" fmla="*/ 41 w 5114"/>
                  <a:gd name="T5" fmla="*/ 0 h 5738"/>
                  <a:gd name="T6" fmla="*/ 0 w 5114"/>
                  <a:gd name="T7" fmla="*/ 40 h 5738"/>
                  <a:gd name="T8" fmla="*/ 0 w 5114"/>
                  <a:gd name="T9" fmla="*/ 1270 h 5738"/>
                  <a:gd name="T10" fmla="*/ 0 w 5114"/>
                  <a:gd name="T11" fmla="*/ 1270 h 5738"/>
                  <a:gd name="T12" fmla="*/ 7 w 5114"/>
                  <a:gd name="T13" fmla="*/ 1293 h 5738"/>
                  <a:gd name="T14" fmla="*/ 1087 w 5114"/>
                  <a:gd name="T15" fmla="*/ 2869 h 5738"/>
                  <a:gd name="T16" fmla="*/ 7 w 5114"/>
                  <a:gd name="T17" fmla="*/ 4443 h 5738"/>
                  <a:gd name="T18" fmla="*/ 7 w 5114"/>
                  <a:gd name="T19" fmla="*/ 4443 h 5738"/>
                  <a:gd name="T20" fmla="*/ 0 w 5114"/>
                  <a:gd name="T21" fmla="*/ 4466 h 5738"/>
                  <a:gd name="T22" fmla="*/ 0 w 5114"/>
                  <a:gd name="T23" fmla="*/ 5696 h 5738"/>
                  <a:gd name="T24" fmla="*/ 0 w 5114"/>
                  <a:gd name="T25" fmla="*/ 5696 h 5738"/>
                  <a:gd name="T26" fmla="*/ 41 w 5114"/>
                  <a:gd name="T27" fmla="*/ 5737 h 5738"/>
                  <a:gd name="T28" fmla="*/ 5073 w 5114"/>
                  <a:gd name="T29" fmla="*/ 5737 h 5738"/>
                  <a:gd name="T30" fmla="*/ 5073 w 5114"/>
                  <a:gd name="T31" fmla="*/ 5737 h 5738"/>
                  <a:gd name="T32" fmla="*/ 5113 w 5114"/>
                  <a:gd name="T33" fmla="*/ 5696 h 5738"/>
                  <a:gd name="T34" fmla="*/ 5113 w 5114"/>
                  <a:gd name="T35" fmla="*/ 40 h 5738"/>
                  <a:gd name="T36" fmla="*/ 5113 w 5114"/>
                  <a:gd name="T37" fmla="*/ 40 h 5738"/>
                  <a:gd name="T38" fmla="*/ 5073 w 5114"/>
                  <a:gd name="T39" fmla="*/ 0 h 5738"/>
                  <a:gd name="T40" fmla="*/ 5073 w 5114"/>
                  <a:gd name="T41" fmla="*/ 40 h 5738"/>
                  <a:gd name="T42" fmla="*/ 5073 w 5114"/>
                  <a:gd name="T43" fmla="*/ 5696 h 5738"/>
                  <a:gd name="T44" fmla="*/ 41 w 5114"/>
                  <a:gd name="T45" fmla="*/ 5696 h 5738"/>
                  <a:gd name="T46" fmla="*/ 41 w 5114"/>
                  <a:gd name="T47" fmla="*/ 4466 h 5738"/>
                  <a:gd name="T48" fmla="*/ 1137 w 5114"/>
                  <a:gd name="T49" fmla="*/ 2869 h 5738"/>
                  <a:gd name="T50" fmla="*/ 41 w 5114"/>
                  <a:gd name="T51" fmla="*/ 1270 h 5738"/>
                  <a:gd name="T52" fmla="*/ 41 w 5114"/>
                  <a:gd name="T53" fmla="*/ 40 h 5738"/>
                  <a:gd name="T54" fmla="*/ 5073 w 5114"/>
                  <a:gd name="T55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</a:cxnLst>
                <a:rect l="0" t="0" r="r" b="b"/>
                <a:pathLst>
                  <a:path w="5114" h="5738">
                    <a:moveTo>
                      <a:pt x="5073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8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8" y="5737"/>
                      <a:pt x="41" y="5737"/>
                    </a:cubicBezTo>
                    <a:lnTo>
                      <a:pt x="5073" y="5737"/>
                    </a:lnTo>
                    <a:lnTo>
                      <a:pt x="5073" y="5737"/>
                    </a:lnTo>
                    <a:cubicBezTo>
                      <a:pt x="5095" y="5737"/>
                      <a:pt x="5113" y="5718"/>
                      <a:pt x="5113" y="5696"/>
                    </a:cubicBezTo>
                    <a:lnTo>
                      <a:pt x="5113" y="40"/>
                    </a:lnTo>
                    <a:lnTo>
                      <a:pt x="5113" y="40"/>
                    </a:lnTo>
                    <a:cubicBezTo>
                      <a:pt x="5113" y="18"/>
                      <a:pt x="5095" y="0"/>
                      <a:pt x="5073" y="0"/>
                    </a:cubicBezTo>
                    <a:close/>
                    <a:moveTo>
                      <a:pt x="5073" y="40"/>
                    </a:moveTo>
                    <a:lnTo>
                      <a:pt x="5073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3" y="4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5F0CB45A-B5D6-7643-814F-FC1156D5DD83}"/>
                </a:ext>
              </a:extLst>
            </p:cNvPr>
            <p:cNvGrpSpPr/>
            <p:nvPr/>
          </p:nvGrpSpPr>
          <p:grpSpPr>
            <a:xfrm>
              <a:off x="14339451" y="5063572"/>
              <a:ext cx="4444306" cy="4228284"/>
              <a:chOff x="10224460" y="5063572"/>
              <a:chExt cx="4444306" cy="4228284"/>
            </a:xfrm>
          </p:grpSpPr>
          <p:sp>
            <p:nvSpPr>
              <p:cNvPr id="13" name="Freeform 3">
                <a:extLst>
                  <a:ext uri="{FF2B5EF4-FFF2-40B4-BE49-F238E27FC236}">
                    <a16:creationId xmlns:a16="http://schemas.microsoft.com/office/drawing/2014/main" id="{7C146C8D-A259-B240-A89C-DA5CE0D54AF4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224460" y="5063572"/>
                <a:ext cx="4444306" cy="4228284"/>
              </a:xfrm>
              <a:custGeom>
                <a:avLst/>
                <a:gdLst>
                  <a:gd name="T0" fmla="*/ 162 w 6805"/>
                  <a:gd name="T1" fmla="*/ 6310 h 6473"/>
                  <a:gd name="T2" fmla="*/ 5685 w 6805"/>
                  <a:gd name="T3" fmla="*/ 6310 h 6473"/>
                  <a:gd name="T4" fmla="*/ 5685 w 6805"/>
                  <a:gd name="T5" fmla="*/ 4580 h 6473"/>
                  <a:gd name="T6" fmla="*/ 5685 w 6805"/>
                  <a:gd name="T7" fmla="*/ 4580 h 6473"/>
                  <a:gd name="T8" fmla="*/ 5700 w 6805"/>
                  <a:gd name="T9" fmla="*/ 4533 h 6473"/>
                  <a:gd name="T10" fmla="*/ 6618 w 6805"/>
                  <a:gd name="T11" fmla="*/ 3237 h 6473"/>
                  <a:gd name="T12" fmla="*/ 5700 w 6805"/>
                  <a:gd name="T13" fmla="*/ 1939 h 6473"/>
                  <a:gd name="T14" fmla="*/ 5700 w 6805"/>
                  <a:gd name="T15" fmla="*/ 1939 h 6473"/>
                  <a:gd name="T16" fmla="*/ 5685 w 6805"/>
                  <a:gd name="T17" fmla="*/ 1893 h 6473"/>
                  <a:gd name="T18" fmla="*/ 5685 w 6805"/>
                  <a:gd name="T19" fmla="*/ 162 h 6473"/>
                  <a:gd name="T20" fmla="*/ 162 w 6805"/>
                  <a:gd name="T21" fmla="*/ 162 h 6473"/>
                  <a:gd name="T22" fmla="*/ 162 w 6805"/>
                  <a:gd name="T23" fmla="*/ 1714 h 6473"/>
                  <a:gd name="T24" fmla="*/ 1174 w 6805"/>
                  <a:gd name="T25" fmla="*/ 3190 h 6473"/>
                  <a:gd name="T26" fmla="*/ 1174 w 6805"/>
                  <a:gd name="T27" fmla="*/ 3190 h 6473"/>
                  <a:gd name="T28" fmla="*/ 1174 w 6805"/>
                  <a:gd name="T29" fmla="*/ 3283 h 6473"/>
                  <a:gd name="T30" fmla="*/ 162 w 6805"/>
                  <a:gd name="T31" fmla="*/ 4758 h 6473"/>
                  <a:gd name="T32" fmla="*/ 162 w 6805"/>
                  <a:gd name="T33" fmla="*/ 6310 h 6473"/>
                  <a:gd name="T34" fmla="*/ 5766 w 6805"/>
                  <a:gd name="T35" fmla="*/ 6472 h 6473"/>
                  <a:gd name="T36" fmla="*/ 81 w 6805"/>
                  <a:gd name="T37" fmla="*/ 6472 h 6473"/>
                  <a:gd name="T38" fmla="*/ 81 w 6805"/>
                  <a:gd name="T39" fmla="*/ 6472 h 6473"/>
                  <a:gd name="T40" fmla="*/ 0 w 6805"/>
                  <a:gd name="T41" fmla="*/ 6391 h 6473"/>
                  <a:gd name="T42" fmla="*/ 0 w 6805"/>
                  <a:gd name="T43" fmla="*/ 4733 h 6473"/>
                  <a:gd name="T44" fmla="*/ 0 w 6805"/>
                  <a:gd name="T45" fmla="*/ 4733 h 6473"/>
                  <a:gd name="T46" fmla="*/ 14 w 6805"/>
                  <a:gd name="T47" fmla="*/ 4687 h 6473"/>
                  <a:gd name="T48" fmla="*/ 1009 w 6805"/>
                  <a:gd name="T49" fmla="*/ 3237 h 6473"/>
                  <a:gd name="T50" fmla="*/ 14 w 6805"/>
                  <a:gd name="T51" fmla="*/ 1785 h 6473"/>
                  <a:gd name="T52" fmla="*/ 14 w 6805"/>
                  <a:gd name="T53" fmla="*/ 1785 h 6473"/>
                  <a:gd name="T54" fmla="*/ 0 w 6805"/>
                  <a:gd name="T55" fmla="*/ 1739 h 6473"/>
                  <a:gd name="T56" fmla="*/ 0 w 6805"/>
                  <a:gd name="T57" fmla="*/ 81 h 6473"/>
                  <a:gd name="T58" fmla="*/ 0 w 6805"/>
                  <a:gd name="T59" fmla="*/ 81 h 6473"/>
                  <a:gd name="T60" fmla="*/ 81 w 6805"/>
                  <a:gd name="T61" fmla="*/ 0 h 6473"/>
                  <a:gd name="T62" fmla="*/ 5766 w 6805"/>
                  <a:gd name="T63" fmla="*/ 0 h 6473"/>
                  <a:gd name="T64" fmla="*/ 5766 w 6805"/>
                  <a:gd name="T65" fmla="*/ 0 h 6473"/>
                  <a:gd name="T66" fmla="*/ 5847 w 6805"/>
                  <a:gd name="T67" fmla="*/ 81 h 6473"/>
                  <a:gd name="T68" fmla="*/ 5847 w 6805"/>
                  <a:gd name="T69" fmla="*/ 1866 h 6473"/>
                  <a:gd name="T70" fmla="*/ 6784 w 6805"/>
                  <a:gd name="T71" fmla="*/ 3190 h 6473"/>
                  <a:gd name="T72" fmla="*/ 6784 w 6805"/>
                  <a:gd name="T73" fmla="*/ 3190 h 6473"/>
                  <a:gd name="T74" fmla="*/ 6784 w 6805"/>
                  <a:gd name="T75" fmla="*/ 3284 h 6473"/>
                  <a:gd name="T76" fmla="*/ 5847 w 6805"/>
                  <a:gd name="T77" fmla="*/ 4606 h 6473"/>
                  <a:gd name="T78" fmla="*/ 5847 w 6805"/>
                  <a:gd name="T79" fmla="*/ 6391 h 6473"/>
                  <a:gd name="T80" fmla="*/ 5847 w 6805"/>
                  <a:gd name="T81" fmla="*/ 6391 h 6473"/>
                  <a:gd name="T82" fmla="*/ 5766 w 6805"/>
                  <a:gd name="T83" fmla="*/ 6472 h 64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6805" h="6473">
                    <a:moveTo>
                      <a:pt x="162" y="6310"/>
                    </a:moveTo>
                    <a:lnTo>
                      <a:pt x="5685" y="6310"/>
                    </a:lnTo>
                    <a:lnTo>
                      <a:pt x="5685" y="4580"/>
                    </a:lnTo>
                    <a:lnTo>
                      <a:pt x="5685" y="4580"/>
                    </a:lnTo>
                    <a:cubicBezTo>
                      <a:pt x="5685" y="4563"/>
                      <a:pt x="5690" y="4547"/>
                      <a:pt x="5700" y="4533"/>
                    </a:cubicBezTo>
                    <a:lnTo>
                      <a:pt x="6618" y="3237"/>
                    </a:lnTo>
                    <a:lnTo>
                      <a:pt x="5700" y="1939"/>
                    </a:lnTo>
                    <a:lnTo>
                      <a:pt x="5700" y="1939"/>
                    </a:lnTo>
                    <a:cubicBezTo>
                      <a:pt x="5690" y="1926"/>
                      <a:pt x="5685" y="1909"/>
                      <a:pt x="5685" y="1893"/>
                    </a:cubicBezTo>
                    <a:lnTo>
                      <a:pt x="5685" y="162"/>
                    </a:lnTo>
                    <a:lnTo>
                      <a:pt x="162" y="162"/>
                    </a:lnTo>
                    <a:lnTo>
                      <a:pt x="162" y="1714"/>
                    </a:lnTo>
                    <a:lnTo>
                      <a:pt x="1174" y="3190"/>
                    </a:lnTo>
                    <a:lnTo>
                      <a:pt x="1174" y="3190"/>
                    </a:lnTo>
                    <a:cubicBezTo>
                      <a:pt x="1193" y="3219"/>
                      <a:pt x="1193" y="3255"/>
                      <a:pt x="1174" y="3283"/>
                    </a:cubicBezTo>
                    <a:lnTo>
                      <a:pt x="162" y="4758"/>
                    </a:lnTo>
                    <a:lnTo>
                      <a:pt x="162" y="6310"/>
                    </a:lnTo>
                    <a:close/>
                    <a:moveTo>
                      <a:pt x="5766" y="6472"/>
                    </a:moveTo>
                    <a:lnTo>
                      <a:pt x="81" y="6472"/>
                    </a:lnTo>
                    <a:lnTo>
                      <a:pt x="81" y="6472"/>
                    </a:lnTo>
                    <a:cubicBezTo>
                      <a:pt x="36" y="6472"/>
                      <a:pt x="0" y="6436"/>
                      <a:pt x="0" y="6391"/>
                    </a:cubicBezTo>
                    <a:lnTo>
                      <a:pt x="0" y="4733"/>
                    </a:lnTo>
                    <a:lnTo>
                      <a:pt x="0" y="4733"/>
                    </a:lnTo>
                    <a:cubicBezTo>
                      <a:pt x="0" y="4717"/>
                      <a:pt x="4" y="4701"/>
                      <a:pt x="14" y="4687"/>
                    </a:cubicBezTo>
                    <a:lnTo>
                      <a:pt x="1009" y="3237"/>
                    </a:lnTo>
                    <a:lnTo>
                      <a:pt x="14" y="1785"/>
                    </a:lnTo>
                    <a:lnTo>
                      <a:pt x="14" y="1785"/>
                    </a:lnTo>
                    <a:cubicBezTo>
                      <a:pt x="4" y="1772"/>
                      <a:pt x="0" y="1755"/>
                      <a:pt x="0" y="1739"/>
                    </a:cubicBezTo>
                    <a:lnTo>
                      <a:pt x="0" y="81"/>
                    </a:lnTo>
                    <a:lnTo>
                      <a:pt x="0" y="81"/>
                    </a:lnTo>
                    <a:cubicBezTo>
                      <a:pt x="0" y="36"/>
                      <a:pt x="36" y="0"/>
                      <a:pt x="81" y="0"/>
                    </a:cubicBezTo>
                    <a:lnTo>
                      <a:pt x="5766" y="0"/>
                    </a:lnTo>
                    <a:lnTo>
                      <a:pt x="5766" y="0"/>
                    </a:lnTo>
                    <a:cubicBezTo>
                      <a:pt x="5811" y="0"/>
                      <a:pt x="5847" y="36"/>
                      <a:pt x="5847" y="81"/>
                    </a:cubicBezTo>
                    <a:lnTo>
                      <a:pt x="5847" y="1866"/>
                    </a:lnTo>
                    <a:lnTo>
                      <a:pt x="6784" y="3190"/>
                    </a:lnTo>
                    <a:lnTo>
                      <a:pt x="6784" y="3190"/>
                    </a:lnTo>
                    <a:cubicBezTo>
                      <a:pt x="6804" y="3218"/>
                      <a:pt x="6804" y="3256"/>
                      <a:pt x="6784" y="3284"/>
                    </a:cubicBezTo>
                    <a:lnTo>
                      <a:pt x="5847" y="4606"/>
                    </a:lnTo>
                    <a:lnTo>
                      <a:pt x="5847" y="6391"/>
                    </a:lnTo>
                    <a:lnTo>
                      <a:pt x="5847" y="6391"/>
                    </a:lnTo>
                    <a:cubicBezTo>
                      <a:pt x="5847" y="6436"/>
                      <a:pt x="5811" y="6472"/>
                      <a:pt x="5766" y="6472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  <p:sp>
            <p:nvSpPr>
              <p:cNvPr id="14" name="Freeform 4">
                <a:extLst>
                  <a:ext uri="{FF2B5EF4-FFF2-40B4-BE49-F238E27FC236}">
                    <a16:creationId xmlns:a16="http://schemas.microsoft.com/office/drawing/2014/main" id="{ED841865-F2B2-B449-B8C9-AF717456B9D5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10463526" y="5302639"/>
                <a:ext cx="3914332" cy="3747273"/>
              </a:xfrm>
              <a:custGeom>
                <a:avLst/>
                <a:gdLst>
                  <a:gd name="T0" fmla="*/ 5072 w 5994"/>
                  <a:gd name="T1" fmla="*/ 0 h 5738"/>
                  <a:gd name="T2" fmla="*/ 41 w 5994"/>
                  <a:gd name="T3" fmla="*/ 0 h 5738"/>
                  <a:gd name="T4" fmla="*/ 41 w 5994"/>
                  <a:gd name="T5" fmla="*/ 0 h 5738"/>
                  <a:gd name="T6" fmla="*/ 0 w 5994"/>
                  <a:gd name="T7" fmla="*/ 40 h 5738"/>
                  <a:gd name="T8" fmla="*/ 0 w 5994"/>
                  <a:gd name="T9" fmla="*/ 1270 h 5738"/>
                  <a:gd name="T10" fmla="*/ 0 w 5994"/>
                  <a:gd name="T11" fmla="*/ 1270 h 5738"/>
                  <a:gd name="T12" fmla="*/ 7 w 5994"/>
                  <a:gd name="T13" fmla="*/ 1293 h 5738"/>
                  <a:gd name="T14" fmla="*/ 1087 w 5994"/>
                  <a:gd name="T15" fmla="*/ 2869 h 5738"/>
                  <a:gd name="T16" fmla="*/ 7 w 5994"/>
                  <a:gd name="T17" fmla="*/ 4443 h 5738"/>
                  <a:gd name="T18" fmla="*/ 7 w 5994"/>
                  <a:gd name="T19" fmla="*/ 4443 h 5738"/>
                  <a:gd name="T20" fmla="*/ 0 w 5994"/>
                  <a:gd name="T21" fmla="*/ 4466 h 5738"/>
                  <a:gd name="T22" fmla="*/ 0 w 5994"/>
                  <a:gd name="T23" fmla="*/ 5696 h 5738"/>
                  <a:gd name="T24" fmla="*/ 0 w 5994"/>
                  <a:gd name="T25" fmla="*/ 5696 h 5738"/>
                  <a:gd name="T26" fmla="*/ 41 w 5994"/>
                  <a:gd name="T27" fmla="*/ 5737 h 5738"/>
                  <a:gd name="T28" fmla="*/ 5072 w 5994"/>
                  <a:gd name="T29" fmla="*/ 5737 h 5738"/>
                  <a:gd name="T30" fmla="*/ 5072 w 5994"/>
                  <a:gd name="T31" fmla="*/ 5737 h 5738"/>
                  <a:gd name="T32" fmla="*/ 5112 w 5994"/>
                  <a:gd name="T33" fmla="*/ 5696 h 5738"/>
                  <a:gd name="T34" fmla="*/ 5112 w 5994"/>
                  <a:gd name="T35" fmla="*/ 4121 h 5738"/>
                  <a:gd name="T36" fmla="*/ 5983 w 5994"/>
                  <a:gd name="T37" fmla="*/ 2892 h 5738"/>
                  <a:gd name="T38" fmla="*/ 5983 w 5994"/>
                  <a:gd name="T39" fmla="*/ 2892 h 5738"/>
                  <a:gd name="T40" fmla="*/ 5983 w 5994"/>
                  <a:gd name="T41" fmla="*/ 2845 h 5738"/>
                  <a:gd name="T42" fmla="*/ 5112 w 5994"/>
                  <a:gd name="T43" fmla="*/ 1616 h 5738"/>
                  <a:gd name="T44" fmla="*/ 5112 w 5994"/>
                  <a:gd name="T45" fmla="*/ 40 h 5738"/>
                  <a:gd name="T46" fmla="*/ 5112 w 5994"/>
                  <a:gd name="T47" fmla="*/ 40 h 5738"/>
                  <a:gd name="T48" fmla="*/ 5072 w 5994"/>
                  <a:gd name="T49" fmla="*/ 0 h 5738"/>
                  <a:gd name="T50" fmla="*/ 5072 w 5994"/>
                  <a:gd name="T51" fmla="*/ 40 h 5738"/>
                  <a:gd name="T52" fmla="*/ 5072 w 5994"/>
                  <a:gd name="T53" fmla="*/ 1628 h 5738"/>
                  <a:gd name="T54" fmla="*/ 5950 w 5994"/>
                  <a:gd name="T55" fmla="*/ 2869 h 5738"/>
                  <a:gd name="T56" fmla="*/ 5072 w 5994"/>
                  <a:gd name="T57" fmla="*/ 4108 h 5738"/>
                  <a:gd name="T58" fmla="*/ 5072 w 5994"/>
                  <a:gd name="T59" fmla="*/ 5696 h 5738"/>
                  <a:gd name="T60" fmla="*/ 41 w 5994"/>
                  <a:gd name="T61" fmla="*/ 5696 h 5738"/>
                  <a:gd name="T62" fmla="*/ 41 w 5994"/>
                  <a:gd name="T63" fmla="*/ 4466 h 5738"/>
                  <a:gd name="T64" fmla="*/ 1137 w 5994"/>
                  <a:gd name="T65" fmla="*/ 2869 h 5738"/>
                  <a:gd name="T66" fmla="*/ 41 w 5994"/>
                  <a:gd name="T67" fmla="*/ 1270 h 5738"/>
                  <a:gd name="T68" fmla="*/ 41 w 5994"/>
                  <a:gd name="T69" fmla="*/ 40 h 5738"/>
                  <a:gd name="T70" fmla="*/ 5072 w 5994"/>
                  <a:gd name="T71" fmla="*/ 40 h 573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</a:cxnLst>
                <a:rect l="0" t="0" r="r" b="b"/>
                <a:pathLst>
                  <a:path w="5994" h="5738">
                    <a:moveTo>
                      <a:pt x="5072" y="0"/>
                    </a:moveTo>
                    <a:lnTo>
                      <a:pt x="41" y="0"/>
                    </a:lnTo>
                    <a:lnTo>
                      <a:pt x="41" y="0"/>
                    </a:lnTo>
                    <a:cubicBezTo>
                      <a:pt x="19" y="0"/>
                      <a:pt x="0" y="18"/>
                      <a:pt x="0" y="40"/>
                    </a:cubicBezTo>
                    <a:lnTo>
                      <a:pt x="0" y="1270"/>
                    </a:lnTo>
                    <a:lnTo>
                      <a:pt x="0" y="1270"/>
                    </a:lnTo>
                    <a:cubicBezTo>
                      <a:pt x="0" y="1278"/>
                      <a:pt x="3" y="1286"/>
                      <a:pt x="7" y="1293"/>
                    </a:cubicBezTo>
                    <a:lnTo>
                      <a:pt x="1087" y="2869"/>
                    </a:lnTo>
                    <a:lnTo>
                      <a:pt x="7" y="4443"/>
                    </a:lnTo>
                    <a:lnTo>
                      <a:pt x="7" y="4443"/>
                    </a:lnTo>
                    <a:cubicBezTo>
                      <a:pt x="3" y="4450"/>
                      <a:pt x="0" y="4458"/>
                      <a:pt x="0" y="4466"/>
                    </a:cubicBezTo>
                    <a:lnTo>
                      <a:pt x="0" y="5696"/>
                    </a:lnTo>
                    <a:lnTo>
                      <a:pt x="0" y="5696"/>
                    </a:lnTo>
                    <a:cubicBezTo>
                      <a:pt x="0" y="5718"/>
                      <a:pt x="19" y="5737"/>
                      <a:pt x="41" y="5737"/>
                    </a:cubicBezTo>
                    <a:lnTo>
                      <a:pt x="5072" y="5737"/>
                    </a:lnTo>
                    <a:lnTo>
                      <a:pt x="5072" y="5737"/>
                    </a:lnTo>
                    <a:cubicBezTo>
                      <a:pt x="5094" y="5737"/>
                      <a:pt x="5112" y="5718"/>
                      <a:pt x="5112" y="5696"/>
                    </a:cubicBezTo>
                    <a:lnTo>
                      <a:pt x="5112" y="4121"/>
                    </a:lnTo>
                    <a:lnTo>
                      <a:pt x="5983" y="2892"/>
                    </a:lnTo>
                    <a:lnTo>
                      <a:pt x="5983" y="2892"/>
                    </a:lnTo>
                    <a:cubicBezTo>
                      <a:pt x="5993" y="2878"/>
                      <a:pt x="5993" y="2859"/>
                      <a:pt x="5983" y="2845"/>
                    </a:cubicBezTo>
                    <a:lnTo>
                      <a:pt x="5112" y="1616"/>
                    </a:lnTo>
                    <a:lnTo>
                      <a:pt x="5112" y="40"/>
                    </a:lnTo>
                    <a:lnTo>
                      <a:pt x="5112" y="40"/>
                    </a:lnTo>
                    <a:cubicBezTo>
                      <a:pt x="5112" y="18"/>
                      <a:pt x="5094" y="0"/>
                      <a:pt x="5072" y="0"/>
                    </a:cubicBezTo>
                    <a:close/>
                    <a:moveTo>
                      <a:pt x="5072" y="40"/>
                    </a:moveTo>
                    <a:lnTo>
                      <a:pt x="5072" y="1628"/>
                    </a:lnTo>
                    <a:lnTo>
                      <a:pt x="5950" y="2869"/>
                    </a:lnTo>
                    <a:lnTo>
                      <a:pt x="5072" y="4108"/>
                    </a:lnTo>
                    <a:lnTo>
                      <a:pt x="5072" y="5696"/>
                    </a:lnTo>
                    <a:lnTo>
                      <a:pt x="41" y="5696"/>
                    </a:lnTo>
                    <a:lnTo>
                      <a:pt x="41" y="4466"/>
                    </a:lnTo>
                    <a:lnTo>
                      <a:pt x="1137" y="2869"/>
                    </a:lnTo>
                    <a:lnTo>
                      <a:pt x="41" y="1270"/>
                    </a:lnTo>
                    <a:lnTo>
                      <a:pt x="41" y="40"/>
                    </a:lnTo>
                    <a:lnTo>
                      <a:pt x="5072" y="4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 cap="flat">
                    <a:solidFill>
                      <a:srgbClr val="808080"/>
                    </a:solidFill>
                    <a:bevel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 sz="6532" dirty="0">
                  <a:latin typeface="Open Sans Light" panose="020B0306030504020204" pitchFamily="34" charset="0"/>
                </a:endParaRPr>
              </a:p>
            </p:txBody>
          </p:sp>
        </p:grpSp>
      </p:grpSp>
      <p:sp>
        <p:nvSpPr>
          <p:cNvPr id="17" name="TextBox 16">
            <a:extLst>
              <a:ext uri="{FF2B5EF4-FFF2-40B4-BE49-F238E27FC236}">
                <a16:creationId xmlns:a16="http://schemas.microsoft.com/office/drawing/2014/main" id="{CCDAAF18-8A92-434F-9540-BFB11D2DDE40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A9F9FE5B-334C-1242-9C53-E66EB54E2A26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19" name="Shape 2530">
            <a:extLst>
              <a:ext uri="{FF2B5EF4-FFF2-40B4-BE49-F238E27FC236}">
                <a16:creationId xmlns:a16="http://schemas.microsoft.com/office/drawing/2014/main" id="{C620F5CC-57F8-4E42-A254-5C3AF5730D56}"/>
              </a:ext>
            </a:extLst>
          </p:cNvPr>
          <p:cNvSpPr>
            <a:spLocks noChangeAspect="1"/>
          </p:cNvSpPr>
          <p:nvPr/>
        </p:nvSpPr>
        <p:spPr>
          <a:xfrm>
            <a:off x="9230337" y="5244987"/>
            <a:ext cx="936926" cy="114516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400" y="19636"/>
                </a:moveTo>
                <a:cubicBezTo>
                  <a:pt x="20400" y="20178"/>
                  <a:pt x="19862" y="20617"/>
                  <a:pt x="19200" y="20617"/>
                </a:cubicBezTo>
                <a:lnTo>
                  <a:pt x="6000" y="20617"/>
                </a:lnTo>
                <a:lnTo>
                  <a:pt x="6000" y="982"/>
                </a:lnTo>
                <a:lnTo>
                  <a:pt x="13200" y="982"/>
                </a:lnTo>
                <a:lnTo>
                  <a:pt x="13200" y="6872"/>
                </a:lnTo>
                <a:lnTo>
                  <a:pt x="15600" y="4909"/>
                </a:lnTo>
                <a:lnTo>
                  <a:pt x="18000" y="6872"/>
                </a:lnTo>
                <a:lnTo>
                  <a:pt x="18000" y="982"/>
                </a:lnTo>
                <a:lnTo>
                  <a:pt x="19200" y="982"/>
                </a:lnTo>
                <a:cubicBezTo>
                  <a:pt x="19862" y="982"/>
                  <a:pt x="20400" y="1422"/>
                  <a:pt x="20400" y="1964"/>
                </a:cubicBezTo>
                <a:cubicBezTo>
                  <a:pt x="20400" y="1964"/>
                  <a:pt x="20400" y="19636"/>
                  <a:pt x="20400" y="19636"/>
                </a:cubicBezTo>
                <a:close/>
                <a:moveTo>
                  <a:pt x="4800" y="20617"/>
                </a:moveTo>
                <a:lnTo>
                  <a:pt x="2400" y="20617"/>
                </a:lnTo>
                <a:cubicBezTo>
                  <a:pt x="1738" y="20617"/>
                  <a:pt x="1200" y="20178"/>
                  <a:pt x="1200" y="19636"/>
                </a:cubicBezTo>
                <a:lnTo>
                  <a:pt x="1200" y="1964"/>
                </a:lnTo>
                <a:cubicBezTo>
                  <a:pt x="1200" y="1422"/>
                  <a:pt x="1738" y="982"/>
                  <a:pt x="2400" y="982"/>
                </a:cubicBezTo>
                <a:lnTo>
                  <a:pt x="4800" y="982"/>
                </a:lnTo>
                <a:cubicBezTo>
                  <a:pt x="4800" y="982"/>
                  <a:pt x="4800" y="20617"/>
                  <a:pt x="4800" y="20617"/>
                </a:cubicBezTo>
                <a:close/>
                <a:moveTo>
                  <a:pt x="14400" y="982"/>
                </a:moveTo>
                <a:lnTo>
                  <a:pt x="16800" y="982"/>
                </a:lnTo>
                <a:lnTo>
                  <a:pt x="16800" y="4418"/>
                </a:lnTo>
                <a:lnTo>
                  <a:pt x="15600" y="3436"/>
                </a:lnTo>
                <a:lnTo>
                  <a:pt x="14400" y="4418"/>
                </a:lnTo>
                <a:cubicBezTo>
                  <a:pt x="14400" y="4418"/>
                  <a:pt x="14400" y="982"/>
                  <a:pt x="14400" y="982"/>
                </a:cubicBezTo>
                <a:close/>
                <a:moveTo>
                  <a:pt x="19200" y="0"/>
                </a:moveTo>
                <a:lnTo>
                  <a:pt x="2400" y="0"/>
                </a:lnTo>
                <a:cubicBezTo>
                  <a:pt x="1075" y="0"/>
                  <a:pt x="0" y="879"/>
                  <a:pt x="0" y="1964"/>
                </a:cubicBezTo>
                <a:lnTo>
                  <a:pt x="0" y="19636"/>
                </a:lnTo>
                <a:cubicBezTo>
                  <a:pt x="0" y="20720"/>
                  <a:pt x="1075" y="21600"/>
                  <a:pt x="2400" y="21600"/>
                </a:cubicBezTo>
                <a:lnTo>
                  <a:pt x="19200" y="21600"/>
                </a:lnTo>
                <a:cubicBezTo>
                  <a:pt x="20525" y="21600"/>
                  <a:pt x="21600" y="20720"/>
                  <a:pt x="21600" y="19636"/>
                </a:cubicBezTo>
                <a:lnTo>
                  <a:pt x="21600" y="1964"/>
                </a:lnTo>
                <a:cubicBezTo>
                  <a:pt x="21600" y="879"/>
                  <a:pt x="20525" y="0"/>
                  <a:pt x="19200" y="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0" name="Shape 2546">
            <a:extLst>
              <a:ext uri="{FF2B5EF4-FFF2-40B4-BE49-F238E27FC236}">
                <a16:creationId xmlns:a16="http://schemas.microsoft.com/office/drawing/2014/main" id="{9BB6F351-208E-0147-B5E7-FB24C081BD0D}"/>
              </a:ext>
            </a:extLst>
          </p:cNvPr>
          <p:cNvSpPr>
            <a:spLocks noChangeAspect="1"/>
          </p:cNvSpPr>
          <p:nvPr/>
        </p:nvSpPr>
        <p:spPr>
          <a:xfrm>
            <a:off x="3519013" y="5349109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20400"/>
                </a:moveTo>
                <a:lnTo>
                  <a:pt x="18655" y="20400"/>
                </a:lnTo>
                <a:lnTo>
                  <a:pt x="18655" y="1200"/>
                </a:lnTo>
                <a:lnTo>
                  <a:pt x="20618" y="1200"/>
                </a:lnTo>
                <a:cubicBezTo>
                  <a:pt x="20618" y="1200"/>
                  <a:pt x="20618" y="20400"/>
                  <a:pt x="20618" y="20400"/>
                </a:cubicBezTo>
                <a:close/>
                <a:moveTo>
                  <a:pt x="21109" y="0"/>
                </a:moveTo>
                <a:lnTo>
                  <a:pt x="18164" y="0"/>
                </a:lnTo>
                <a:cubicBezTo>
                  <a:pt x="17893" y="0"/>
                  <a:pt x="17673" y="269"/>
                  <a:pt x="17673" y="600"/>
                </a:cubicBezTo>
                <a:lnTo>
                  <a:pt x="17673" y="21000"/>
                </a:lnTo>
                <a:cubicBezTo>
                  <a:pt x="17673" y="21332"/>
                  <a:pt x="17893" y="21600"/>
                  <a:pt x="18164" y="21600"/>
                </a:cubicBezTo>
                <a:lnTo>
                  <a:pt x="21109" y="21600"/>
                </a:lnTo>
                <a:cubicBezTo>
                  <a:pt x="21380" y="21600"/>
                  <a:pt x="21600" y="21332"/>
                  <a:pt x="21600" y="21000"/>
                </a:cubicBezTo>
                <a:lnTo>
                  <a:pt x="21600" y="600"/>
                </a:lnTo>
                <a:cubicBezTo>
                  <a:pt x="21600" y="269"/>
                  <a:pt x="21380" y="0"/>
                  <a:pt x="21109" y="0"/>
                </a:cubicBezTo>
                <a:moveTo>
                  <a:pt x="8836" y="20400"/>
                </a:moveTo>
                <a:lnTo>
                  <a:pt x="6873" y="20400"/>
                </a:lnTo>
                <a:lnTo>
                  <a:pt x="6873" y="3600"/>
                </a:lnTo>
                <a:lnTo>
                  <a:pt x="8836" y="3600"/>
                </a:lnTo>
                <a:cubicBezTo>
                  <a:pt x="8836" y="3600"/>
                  <a:pt x="8836" y="20400"/>
                  <a:pt x="8836" y="20400"/>
                </a:cubicBezTo>
                <a:close/>
                <a:moveTo>
                  <a:pt x="9327" y="2400"/>
                </a:moveTo>
                <a:lnTo>
                  <a:pt x="6382" y="2400"/>
                </a:lnTo>
                <a:cubicBezTo>
                  <a:pt x="6111" y="2400"/>
                  <a:pt x="5891" y="2669"/>
                  <a:pt x="5891" y="3000"/>
                </a:cubicBezTo>
                <a:lnTo>
                  <a:pt x="5891" y="21000"/>
                </a:lnTo>
                <a:cubicBezTo>
                  <a:pt x="5891" y="21332"/>
                  <a:pt x="6111" y="21600"/>
                  <a:pt x="6382" y="21600"/>
                </a:cubicBezTo>
                <a:lnTo>
                  <a:pt x="9327" y="21600"/>
                </a:lnTo>
                <a:cubicBezTo>
                  <a:pt x="9598" y="21600"/>
                  <a:pt x="9818" y="21332"/>
                  <a:pt x="9818" y="21000"/>
                </a:cubicBezTo>
                <a:lnTo>
                  <a:pt x="9818" y="3000"/>
                </a:lnTo>
                <a:cubicBezTo>
                  <a:pt x="9818" y="2669"/>
                  <a:pt x="9598" y="2400"/>
                  <a:pt x="9327" y="2400"/>
                </a:cubicBezTo>
                <a:moveTo>
                  <a:pt x="14727" y="20400"/>
                </a:moveTo>
                <a:lnTo>
                  <a:pt x="12764" y="20400"/>
                </a:lnTo>
                <a:lnTo>
                  <a:pt x="12764" y="10800"/>
                </a:lnTo>
                <a:lnTo>
                  <a:pt x="14727" y="10800"/>
                </a:lnTo>
                <a:cubicBezTo>
                  <a:pt x="14727" y="10800"/>
                  <a:pt x="14727" y="20400"/>
                  <a:pt x="14727" y="20400"/>
                </a:cubicBezTo>
                <a:close/>
                <a:moveTo>
                  <a:pt x="15218" y="9600"/>
                </a:moveTo>
                <a:lnTo>
                  <a:pt x="12273" y="9600"/>
                </a:lnTo>
                <a:cubicBezTo>
                  <a:pt x="12002" y="9600"/>
                  <a:pt x="11782" y="9869"/>
                  <a:pt x="11782" y="10200"/>
                </a:cubicBezTo>
                <a:lnTo>
                  <a:pt x="11782" y="21000"/>
                </a:lnTo>
                <a:cubicBezTo>
                  <a:pt x="11782" y="21332"/>
                  <a:pt x="12002" y="21600"/>
                  <a:pt x="12273" y="21600"/>
                </a:cubicBezTo>
                <a:lnTo>
                  <a:pt x="15218" y="21600"/>
                </a:lnTo>
                <a:cubicBezTo>
                  <a:pt x="15489" y="21600"/>
                  <a:pt x="15709" y="21332"/>
                  <a:pt x="15709" y="21000"/>
                </a:cubicBezTo>
                <a:lnTo>
                  <a:pt x="15709" y="10200"/>
                </a:lnTo>
                <a:cubicBezTo>
                  <a:pt x="15709" y="9869"/>
                  <a:pt x="15489" y="9600"/>
                  <a:pt x="15218" y="9600"/>
                </a:cubicBezTo>
                <a:moveTo>
                  <a:pt x="2945" y="20400"/>
                </a:moveTo>
                <a:lnTo>
                  <a:pt x="982" y="20400"/>
                </a:lnTo>
                <a:lnTo>
                  <a:pt x="982" y="14400"/>
                </a:lnTo>
                <a:lnTo>
                  <a:pt x="2945" y="14400"/>
                </a:lnTo>
                <a:cubicBezTo>
                  <a:pt x="2945" y="14400"/>
                  <a:pt x="2945" y="20400"/>
                  <a:pt x="2945" y="20400"/>
                </a:cubicBezTo>
                <a:close/>
                <a:moveTo>
                  <a:pt x="3436" y="13200"/>
                </a:moveTo>
                <a:lnTo>
                  <a:pt x="491" y="13200"/>
                </a:lnTo>
                <a:cubicBezTo>
                  <a:pt x="220" y="13200"/>
                  <a:pt x="0" y="13469"/>
                  <a:pt x="0" y="13800"/>
                </a:cubicBezTo>
                <a:lnTo>
                  <a:pt x="0" y="21000"/>
                </a:lnTo>
                <a:cubicBezTo>
                  <a:pt x="0" y="21332"/>
                  <a:pt x="220" y="21600"/>
                  <a:pt x="491" y="21600"/>
                </a:cubicBezTo>
                <a:lnTo>
                  <a:pt x="3436" y="21600"/>
                </a:lnTo>
                <a:cubicBezTo>
                  <a:pt x="3707" y="21600"/>
                  <a:pt x="3927" y="21332"/>
                  <a:pt x="3927" y="21000"/>
                </a:cubicBezTo>
                <a:lnTo>
                  <a:pt x="3927" y="13800"/>
                </a:lnTo>
                <a:cubicBezTo>
                  <a:pt x="3927" y="13469"/>
                  <a:pt x="3707" y="13200"/>
                  <a:pt x="3436" y="13200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1" name="Shape 2604">
            <a:extLst>
              <a:ext uri="{FF2B5EF4-FFF2-40B4-BE49-F238E27FC236}">
                <a16:creationId xmlns:a16="http://schemas.microsoft.com/office/drawing/2014/main" id="{D0237E2C-82CE-E441-8118-D846801AF083}"/>
              </a:ext>
            </a:extLst>
          </p:cNvPr>
          <p:cNvSpPr>
            <a:spLocks noChangeAspect="1"/>
          </p:cNvSpPr>
          <p:nvPr/>
        </p:nvSpPr>
        <p:spPr>
          <a:xfrm>
            <a:off x="19958675" y="5345851"/>
            <a:ext cx="1145128" cy="93692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9600"/>
                </a:moveTo>
                <a:lnTo>
                  <a:pt x="17673" y="9600"/>
                </a:lnTo>
                <a:lnTo>
                  <a:pt x="17673" y="8400"/>
                </a:lnTo>
                <a:cubicBezTo>
                  <a:pt x="17673" y="7738"/>
                  <a:pt x="17233" y="7200"/>
                  <a:pt x="16691" y="7200"/>
                </a:cubicBezTo>
                <a:lnTo>
                  <a:pt x="14727" y="7200"/>
                </a:lnTo>
                <a:cubicBezTo>
                  <a:pt x="14186" y="7200"/>
                  <a:pt x="13745" y="7738"/>
                  <a:pt x="13745" y="8400"/>
                </a:cubicBezTo>
                <a:lnTo>
                  <a:pt x="13745" y="9600"/>
                </a:lnTo>
                <a:lnTo>
                  <a:pt x="7855" y="9600"/>
                </a:lnTo>
                <a:lnTo>
                  <a:pt x="7855" y="8400"/>
                </a:lnTo>
                <a:cubicBezTo>
                  <a:pt x="7855" y="7738"/>
                  <a:pt x="7414" y="7200"/>
                  <a:pt x="6873" y="7200"/>
                </a:cubicBezTo>
                <a:lnTo>
                  <a:pt x="4909" y="7200"/>
                </a:lnTo>
                <a:cubicBezTo>
                  <a:pt x="4367" y="7200"/>
                  <a:pt x="3927" y="7738"/>
                  <a:pt x="3927" y="8400"/>
                </a:cubicBezTo>
                <a:lnTo>
                  <a:pt x="3927" y="9600"/>
                </a:lnTo>
                <a:lnTo>
                  <a:pt x="982" y="9600"/>
                </a:lnTo>
                <a:lnTo>
                  <a:pt x="982" y="3601"/>
                </a:lnTo>
                <a:lnTo>
                  <a:pt x="20618" y="3601"/>
                </a:lnTo>
                <a:cubicBezTo>
                  <a:pt x="20618" y="3601"/>
                  <a:pt x="20618" y="9600"/>
                  <a:pt x="20618" y="9600"/>
                </a:cubicBezTo>
                <a:close/>
                <a:moveTo>
                  <a:pt x="14727" y="8400"/>
                </a:moveTo>
                <a:lnTo>
                  <a:pt x="16691" y="8400"/>
                </a:lnTo>
                <a:lnTo>
                  <a:pt x="16691" y="12001"/>
                </a:lnTo>
                <a:lnTo>
                  <a:pt x="14727" y="12001"/>
                </a:lnTo>
                <a:cubicBezTo>
                  <a:pt x="14727" y="12001"/>
                  <a:pt x="14727" y="8400"/>
                  <a:pt x="14727" y="8400"/>
                </a:cubicBezTo>
                <a:close/>
                <a:moveTo>
                  <a:pt x="4909" y="8400"/>
                </a:moveTo>
                <a:lnTo>
                  <a:pt x="6873" y="8400"/>
                </a:lnTo>
                <a:lnTo>
                  <a:pt x="6873" y="12001"/>
                </a:lnTo>
                <a:lnTo>
                  <a:pt x="4909" y="12001"/>
                </a:lnTo>
                <a:cubicBezTo>
                  <a:pt x="4909" y="12001"/>
                  <a:pt x="4909" y="8400"/>
                  <a:pt x="4909" y="8400"/>
                </a:cubicBezTo>
                <a:close/>
                <a:moveTo>
                  <a:pt x="19636" y="20400"/>
                </a:moveTo>
                <a:lnTo>
                  <a:pt x="1964" y="20400"/>
                </a:lnTo>
                <a:lnTo>
                  <a:pt x="1964" y="10800"/>
                </a:lnTo>
                <a:lnTo>
                  <a:pt x="3927" y="10800"/>
                </a:lnTo>
                <a:lnTo>
                  <a:pt x="3927" y="12001"/>
                </a:lnTo>
                <a:cubicBezTo>
                  <a:pt x="3927" y="12662"/>
                  <a:pt x="4367" y="13200"/>
                  <a:pt x="4909" y="13200"/>
                </a:cubicBezTo>
                <a:lnTo>
                  <a:pt x="6873" y="13200"/>
                </a:lnTo>
                <a:cubicBezTo>
                  <a:pt x="7414" y="13200"/>
                  <a:pt x="7855" y="12662"/>
                  <a:pt x="7855" y="12001"/>
                </a:cubicBezTo>
                <a:lnTo>
                  <a:pt x="7855" y="10800"/>
                </a:lnTo>
                <a:lnTo>
                  <a:pt x="13745" y="10800"/>
                </a:lnTo>
                <a:lnTo>
                  <a:pt x="13745" y="12001"/>
                </a:lnTo>
                <a:cubicBezTo>
                  <a:pt x="13745" y="12662"/>
                  <a:pt x="14186" y="13200"/>
                  <a:pt x="14727" y="13200"/>
                </a:cubicBezTo>
                <a:lnTo>
                  <a:pt x="16691" y="13200"/>
                </a:lnTo>
                <a:cubicBezTo>
                  <a:pt x="17233" y="13200"/>
                  <a:pt x="17673" y="12662"/>
                  <a:pt x="17673" y="12001"/>
                </a:cubicBezTo>
                <a:lnTo>
                  <a:pt x="17673" y="10800"/>
                </a:lnTo>
                <a:lnTo>
                  <a:pt x="19636" y="10800"/>
                </a:lnTo>
                <a:cubicBezTo>
                  <a:pt x="19636" y="10800"/>
                  <a:pt x="19636" y="20400"/>
                  <a:pt x="19636" y="20400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40" y="2400"/>
                  <a:pt x="0" y="2938"/>
                  <a:pt x="0" y="3601"/>
                </a:cubicBezTo>
                <a:lnTo>
                  <a:pt x="0" y="9600"/>
                </a:lnTo>
                <a:cubicBezTo>
                  <a:pt x="0" y="10262"/>
                  <a:pt x="440" y="10800"/>
                  <a:pt x="982" y="10800"/>
                </a:cubicBezTo>
                <a:lnTo>
                  <a:pt x="982" y="20400"/>
                </a:lnTo>
                <a:cubicBezTo>
                  <a:pt x="982" y="21062"/>
                  <a:pt x="1422" y="21600"/>
                  <a:pt x="1964" y="21600"/>
                </a:cubicBezTo>
                <a:lnTo>
                  <a:pt x="19636" y="21600"/>
                </a:lnTo>
                <a:cubicBezTo>
                  <a:pt x="20178" y="21600"/>
                  <a:pt x="20618" y="21062"/>
                  <a:pt x="20618" y="20400"/>
                </a:cubicBezTo>
                <a:lnTo>
                  <a:pt x="20618" y="10800"/>
                </a:lnTo>
                <a:cubicBezTo>
                  <a:pt x="21160" y="10800"/>
                  <a:pt x="21600" y="10262"/>
                  <a:pt x="21600" y="96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2" name="Shape 2620">
            <a:extLst>
              <a:ext uri="{FF2B5EF4-FFF2-40B4-BE49-F238E27FC236}">
                <a16:creationId xmlns:a16="http://schemas.microsoft.com/office/drawing/2014/main" id="{933B69B7-A3B3-BB4C-BEC9-5CC2D8E01EA7}"/>
              </a:ext>
            </a:extLst>
          </p:cNvPr>
          <p:cNvSpPr>
            <a:spLocks noChangeAspect="1"/>
          </p:cNvSpPr>
          <p:nvPr/>
        </p:nvSpPr>
        <p:spPr>
          <a:xfrm>
            <a:off x="14533707" y="5293604"/>
            <a:ext cx="1145130" cy="104142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86BB676A-5719-EC4A-A4EA-04A685704160}"/>
              </a:ext>
            </a:extLst>
          </p:cNvPr>
          <p:cNvSpPr txBox="1"/>
          <p:nvPr/>
        </p:nvSpPr>
        <p:spPr>
          <a:xfrm>
            <a:off x="3273083" y="6858000"/>
            <a:ext cx="163698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01</a:t>
            </a:r>
          </a:p>
        </p:txBody>
      </p:sp>
      <p:sp>
        <p:nvSpPr>
          <p:cNvPr id="25" name="Subtitle 2">
            <a:extLst>
              <a:ext uri="{FF2B5EF4-FFF2-40B4-BE49-F238E27FC236}">
                <a16:creationId xmlns:a16="http://schemas.microsoft.com/office/drawing/2014/main" id="{EC51CB73-7552-B94C-A339-8A38D5421156}"/>
              </a:ext>
            </a:extLst>
          </p:cNvPr>
          <p:cNvSpPr txBox="1">
            <a:spLocks/>
          </p:cNvSpPr>
          <p:nvPr/>
        </p:nvSpPr>
        <p:spPr>
          <a:xfrm>
            <a:off x="2251013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46C3EF1B-29B8-0F42-8771-3F7481E93B2B}"/>
              </a:ext>
            </a:extLst>
          </p:cNvPr>
          <p:cNvSpPr txBox="1"/>
          <p:nvPr/>
        </p:nvSpPr>
        <p:spPr>
          <a:xfrm>
            <a:off x="8837025" y="6858000"/>
            <a:ext cx="172354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02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CDB627FF-6BE6-B847-981A-0F50ADF36991}"/>
              </a:ext>
            </a:extLst>
          </p:cNvPr>
          <p:cNvSpPr txBox="1">
            <a:spLocks/>
          </p:cNvSpPr>
          <p:nvPr/>
        </p:nvSpPr>
        <p:spPr>
          <a:xfrm>
            <a:off x="7858236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22EB9AC7-B404-8346-BE73-2EB63287D17F}"/>
              </a:ext>
            </a:extLst>
          </p:cNvPr>
          <p:cNvSpPr txBox="1"/>
          <p:nvPr/>
        </p:nvSpPr>
        <p:spPr>
          <a:xfrm>
            <a:off x="14245833" y="6858000"/>
            <a:ext cx="173316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03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B9700244-C580-CB4D-91F3-57EA1FDEE1FE}"/>
              </a:ext>
            </a:extLst>
          </p:cNvPr>
          <p:cNvSpPr txBox="1">
            <a:spLocks/>
          </p:cNvSpPr>
          <p:nvPr/>
        </p:nvSpPr>
        <p:spPr>
          <a:xfrm>
            <a:off x="13271853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DC360DF9-9EBA-6B4A-80F3-74DA282ADF70}"/>
              </a:ext>
            </a:extLst>
          </p:cNvPr>
          <p:cNvSpPr txBox="1"/>
          <p:nvPr/>
        </p:nvSpPr>
        <p:spPr>
          <a:xfrm>
            <a:off x="19651831" y="6858000"/>
            <a:ext cx="175881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ctr"/>
            <a:r>
              <a:rPr lang="en-US" sz="32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Step 04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5090D3AA-FF03-D841-9711-4CEC5B4E1C91}"/>
              </a:ext>
            </a:extLst>
          </p:cNvPr>
          <p:cNvSpPr txBox="1">
            <a:spLocks/>
          </p:cNvSpPr>
          <p:nvPr/>
        </p:nvSpPr>
        <p:spPr>
          <a:xfrm>
            <a:off x="18690675" y="7541826"/>
            <a:ext cx="3681128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</p:spTree>
    <p:extLst>
      <p:ext uri="{BB962C8B-B14F-4D97-AF65-F5344CB8AC3E}">
        <p14:creationId xmlns:p14="http://schemas.microsoft.com/office/powerpoint/2010/main" val="12151823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extBox 19">
            <a:extLst>
              <a:ext uri="{FF2B5EF4-FFF2-40B4-BE49-F238E27FC236}">
                <a16:creationId xmlns:a16="http://schemas.microsoft.com/office/drawing/2014/main" id="{63151537-45CD-0C48-B9E8-0916803A7C7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6C0080D-31A7-884E-9BE7-E7C1E91A9CAC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1F509DCC-5E5A-3F4E-A566-46C7217D0B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012" y="4118408"/>
            <a:ext cx="2809056" cy="3416679"/>
          </a:xfrm>
          <a:custGeom>
            <a:avLst/>
            <a:gdLst>
              <a:gd name="T0" fmla="*/ 3443 w 3894"/>
              <a:gd name="T1" fmla="*/ 3443 h 4737"/>
              <a:gd name="T2" fmla="*/ 3443 w 3894"/>
              <a:gd name="T3" fmla="*/ 3443 h 4737"/>
              <a:gd name="T4" fmla="*/ 1294 w 3894"/>
              <a:gd name="T5" fmla="*/ 3443 h 4737"/>
              <a:gd name="T6" fmla="*/ 1294 w 3894"/>
              <a:gd name="T7" fmla="*/ 3443 h 4737"/>
              <a:gd name="T8" fmla="*/ 1294 w 3894"/>
              <a:gd name="T9" fmla="*/ 1294 h 4737"/>
              <a:gd name="T10" fmla="*/ 1294 w 3894"/>
              <a:gd name="T11" fmla="*/ 1294 h 4737"/>
              <a:gd name="T12" fmla="*/ 3443 w 3894"/>
              <a:gd name="T13" fmla="*/ 1294 h 4737"/>
              <a:gd name="T14" fmla="*/ 3893 w 3894"/>
              <a:gd name="T15" fmla="*/ 843 h 4737"/>
              <a:gd name="T16" fmla="*/ 3893 w 3894"/>
              <a:gd name="T17" fmla="*/ 843 h 4737"/>
              <a:gd name="T18" fmla="*/ 842 w 3894"/>
              <a:gd name="T19" fmla="*/ 843 h 4737"/>
              <a:gd name="T20" fmla="*/ 842 w 3894"/>
              <a:gd name="T21" fmla="*/ 843 h 4737"/>
              <a:gd name="T22" fmla="*/ 842 w 3894"/>
              <a:gd name="T23" fmla="*/ 3894 h 4737"/>
              <a:gd name="T24" fmla="*/ 842 w 3894"/>
              <a:gd name="T25" fmla="*/ 3894 h 4737"/>
              <a:gd name="T26" fmla="*/ 3893 w 3894"/>
              <a:gd name="T27" fmla="*/ 3894 h 4737"/>
              <a:gd name="T28" fmla="*/ 3893 w 3894"/>
              <a:gd name="T29" fmla="*/ 3894 h 4737"/>
              <a:gd name="T30" fmla="*/ 3443 w 3894"/>
              <a:gd name="T31" fmla="*/ 3443 h 473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</a:cxnLst>
            <a:rect l="0" t="0" r="r" b="b"/>
            <a:pathLst>
              <a:path w="3894" h="4737">
                <a:moveTo>
                  <a:pt x="3443" y="3443"/>
                </a:moveTo>
                <a:lnTo>
                  <a:pt x="3443" y="3443"/>
                </a:lnTo>
                <a:cubicBezTo>
                  <a:pt x="2849" y="4036"/>
                  <a:pt x="1887" y="4036"/>
                  <a:pt x="1294" y="3443"/>
                </a:cubicBezTo>
                <a:lnTo>
                  <a:pt x="1294" y="3443"/>
                </a:lnTo>
                <a:cubicBezTo>
                  <a:pt x="700" y="2849"/>
                  <a:pt x="700" y="1887"/>
                  <a:pt x="1294" y="1294"/>
                </a:cubicBezTo>
                <a:lnTo>
                  <a:pt x="1294" y="1294"/>
                </a:lnTo>
                <a:cubicBezTo>
                  <a:pt x="1887" y="701"/>
                  <a:pt x="2849" y="701"/>
                  <a:pt x="3443" y="1294"/>
                </a:cubicBezTo>
                <a:lnTo>
                  <a:pt x="3893" y="843"/>
                </a:lnTo>
                <a:lnTo>
                  <a:pt x="3893" y="843"/>
                </a:lnTo>
                <a:cubicBezTo>
                  <a:pt x="3051" y="0"/>
                  <a:pt x="1685" y="0"/>
                  <a:pt x="842" y="843"/>
                </a:cubicBezTo>
                <a:lnTo>
                  <a:pt x="842" y="843"/>
                </a:lnTo>
                <a:cubicBezTo>
                  <a:pt x="0" y="1685"/>
                  <a:pt x="0" y="3051"/>
                  <a:pt x="842" y="3894"/>
                </a:cubicBezTo>
                <a:lnTo>
                  <a:pt x="842" y="3894"/>
                </a:lnTo>
                <a:cubicBezTo>
                  <a:pt x="1685" y="4736"/>
                  <a:pt x="3051" y="4736"/>
                  <a:pt x="3893" y="3894"/>
                </a:cubicBezTo>
                <a:lnTo>
                  <a:pt x="3893" y="3894"/>
                </a:lnTo>
                <a:lnTo>
                  <a:pt x="3443" y="3443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BC3415F7-AB19-F840-B89F-A548A4F779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9542012" y="7869120"/>
            <a:ext cx="2809056" cy="3416679"/>
          </a:xfrm>
          <a:custGeom>
            <a:avLst/>
            <a:gdLst>
              <a:gd name="T0" fmla="*/ 3443 w 3894"/>
              <a:gd name="T1" fmla="*/ 3442 h 4736"/>
              <a:gd name="T2" fmla="*/ 3443 w 3894"/>
              <a:gd name="T3" fmla="*/ 3442 h 4736"/>
              <a:gd name="T4" fmla="*/ 1294 w 3894"/>
              <a:gd name="T5" fmla="*/ 3442 h 4736"/>
              <a:gd name="T6" fmla="*/ 1294 w 3894"/>
              <a:gd name="T7" fmla="*/ 3442 h 4736"/>
              <a:gd name="T8" fmla="*/ 1294 w 3894"/>
              <a:gd name="T9" fmla="*/ 1293 h 4736"/>
              <a:gd name="T10" fmla="*/ 1294 w 3894"/>
              <a:gd name="T11" fmla="*/ 1293 h 4736"/>
              <a:gd name="T12" fmla="*/ 3443 w 3894"/>
              <a:gd name="T13" fmla="*/ 1293 h 4736"/>
              <a:gd name="T14" fmla="*/ 3893 w 3894"/>
              <a:gd name="T15" fmla="*/ 843 h 4736"/>
              <a:gd name="T16" fmla="*/ 3893 w 3894"/>
              <a:gd name="T17" fmla="*/ 843 h 4736"/>
              <a:gd name="T18" fmla="*/ 842 w 3894"/>
              <a:gd name="T19" fmla="*/ 843 h 4736"/>
              <a:gd name="T20" fmla="*/ 842 w 3894"/>
              <a:gd name="T21" fmla="*/ 843 h 4736"/>
              <a:gd name="T22" fmla="*/ 842 w 3894"/>
              <a:gd name="T23" fmla="*/ 3893 h 4736"/>
              <a:gd name="T24" fmla="*/ 842 w 3894"/>
              <a:gd name="T25" fmla="*/ 3893 h 4736"/>
              <a:gd name="T26" fmla="*/ 3893 w 3894"/>
              <a:gd name="T27" fmla="*/ 3893 h 4736"/>
              <a:gd name="T28" fmla="*/ 3443 w 3894"/>
              <a:gd name="T29" fmla="*/ 3442 h 4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94" h="4736">
                <a:moveTo>
                  <a:pt x="3443" y="3442"/>
                </a:moveTo>
                <a:lnTo>
                  <a:pt x="3443" y="3442"/>
                </a:lnTo>
                <a:cubicBezTo>
                  <a:pt x="2849" y="4035"/>
                  <a:pt x="1887" y="4035"/>
                  <a:pt x="1294" y="3442"/>
                </a:cubicBezTo>
                <a:lnTo>
                  <a:pt x="1294" y="3442"/>
                </a:lnTo>
                <a:cubicBezTo>
                  <a:pt x="700" y="2848"/>
                  <a:pt x="700" y="1886"/>
                  <a:pt x="1294" y="1293"/>
                </a:cubicBezTo>
                <a:lnTo>
                  <a:pt x="1294" y="1293"/>
                </a:lnTo>
                <a:cubicBezTo>
                  <a:pt x="1887" y="700"/>
                  <a:pt x="2849" y="700"/>
                  <a:pt x="3443" y="1293"/>
                </a:cubicBezTo>
                <a:lnTo>
                  <a:pt x="3893" y="843"/>
                </a:lnTo>
                <a:lnTo>
                  <a:pt x="3893" y="843"/>
                </a:lnTo>
                <a:cubicBezTo>
                  <a:pt x="3051" y="0"/>
                  <a:pt x="1685" y="0"/>
                  <a:pt x="842" y="843"/>
                </a:cubicBezTo>
                <a:lnTo>
                  <a:pt x="842" y="843"/>
                </a:lnTo>
                <a:cubicBezTo>
                  <a:pt x="0" y="1684"/>
                  <a:pt x="0" y="3050"/>
                  <a:pt x="842" y="3893"/>
                </a:cubicBezTo>
                <a:lnTo>
                  <a:pt x="842" y="3893"/>
                </a:lnTo>
                <a:cubicBezTo>
                  <a:pt x="1685" y="4735"/>
                  <a:pt x="3051" y="4735"/>
                  <a:pt x="3893" y="3893"/>
                </a:cubicBezTo>
                <a:lnTo>
                  <a:pt x="3443" y="3442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14678556-23EC-8949-9921-9F25C67D190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6580" y="5995354"/>
            <a:ext cx="2809058" cy="3416679"/>
          </a:xfrm>
          <a:custGeom>
            <a:avLst/>
            <a:gdLst>
              <a:gd name="T0" fmla="*/ 450 w 3894"/>
              <a:gd name="T1" fmla="*/ 3442 h 4736"/>
              <a:gd name="T2" fmla="*/ 450 w 3894"/>
              <a:gd name="T3" fmla="*/ 3442 h 4736"/>
              <a:gd name="T4" fmla="*/ 2599 w 3894"/>
              <a:gd name="T5" fmla="*/ 3442 h 4736"/>
              <a:gd name="T6" fmla="*/ 2599 w 3894"/>
              <a:gd name="T7" fmla="*/ 3442 h 4736"/>
              <a:gd name="T8" fmla="*/ 2599 w 3894"/>
              <a:gd name="T9" fmla="*/ 1294 h 4736"/>
              <a:gd name="T10" fmla="*/ 2599 w 3894"/>
              <a:gd name="T11" fmla="*/ 1294 h 4736"/>
              <a:gd name="T12" fmla="*/ 450 w 3894"/>
              <a:gd name="T13" fmla="*/ 1294 h 4736"/>
              <a:gd name="T14" fmla="*/ 0 w 3894"/>
              <a:gd name="T15" fmla="*/ 842 h 4736"/>
              <a:gd name="T16" fmla="*/ 0 w 3894"/>
              <a:gd name="T17" fmla="*/ 842 h 4736"/>
              <a:gd name="T18" fmla="*/ 3050 w 3894"/>
              <a:gd name="T19" fmla="*/ 843 h 4736"/>
              <a:gd name="T20" fmla="*/ 3050 w 3894"/>
              <a:gd name="T21" fmla="*/ 843 h 4736"/>
              <a:gd name="T22" fmla="*/ 3050 w 3894"/>
              <a:gd name="T23" fmla="*/ 3893 h 4736"/>
              <a:gd name="T24" fmla="*/ 3050 w 3894"/>
              <a:gd name="T25" fmla="*/ 3893 h 4736"/>
              <a:gd name="T26" fmla="*/ 0 w 3894"/>
              <a:gd name="T27" fmla="*/ 3893 h 4736"/>
              <a:gd name="T28" fmla="*/ 450 w 3894"/>
              <a:gd name="T29" fmla="*/ 3442 h 47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</a:cxnLst>
            <a:rect l="0" t="0" r="r" b="b"/>
            <a:pathLst>
              <a:path w="3894" h="4736">
                <a:moveTo>
                  <a:pt x="450" y="3442"/>
                </a:moveTo>
                <a:lnTo>
                  <a:pt x="450" y="3442"/>
                </a:lnTo>
                <a:cubicBezTo>
                  <a:pt x="1043" y="4035"/>
                  <a:pt x="2005" y="4035"/>
                  <a:pt x="2599" y="3442"/>
                </a:cubicBezTo>
                <a:lnTo>
                  <a:pt x="2599" y="3442"/>
                </a:lnTo>
                <a:cubicBezTo>
                  <a:pt x="3192" y="2849"/>
                  <a:pt x="3192" y="1887"/>
                  <a:pt x="2599" y="1294"/>
                </a:cubicBezTo>
                <a:lnTo>
                  <a:pt x="2599" y="1294"/>
                </a:lnTo>
                <a:cubicBezTo>
                  <a:pt x="2005" y="701"/>
                  <a:pt x="1043" y="701"/>
                  <a:pt x="450" y="1294"/>
                </a:cubicBezTo>
                <a:lnTo>
                  <a:pt x="0" y="842"/>
                </a:lnTo>
                <a:lnTo>
                  <a:pt x="0" y="842"/>
                </a:lnTo>
                <a:cubicBezTo>
                  <a:pt x="841" y="0"/>
                  <a:pt x="2207" y="0"/>
                  <a:pt x="3050" y="843"/>
                </a:cubicBezTo>
                <a:lnTo>
                  <a:pt x="3050" y="843"/>
                </a:lnTo>
                <a:cubicBezTo>
                  <a:pt x="3893" y="1685"/>
                  <a:pt x="3893" y="3051"/>
                  <a:pt x="3050" y="3893"/>
                </a:cubicBezTo>
                <a:lnTo>
                  <a:pt x="3050" y="3893"/>
                </a:lnTo>
                <a:cubicBezTo>
                  <a:pt x="2207" y="4735"/>
                  <a:pt x="841" y="4735"/>
                  <a:pt x="0" y="3893"/>
                </a:cubicBezTo>
                <a:lnTo>
                  <a:pt x="450" y="3442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9" name="Freeform 7">
            <a:extLst>
              <a:ext uri="{FF2B5EF4-FFF2-40B4-BE49-F238E27FC236}">
                <a16:creationId xmlns:a16="http://schemas.microsoft.com/office/drawing/2014/main" id="{130DE458-B377-FA49-BBD6-5AEB8EAF80A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60" y="4993257"/>
            <a:ext cx="1666982" cy="1666982"/>
          </a:xfrm>
          <a:custGeom>
            <a:avLst/>
            <a:gdLst>
              <a:gd name="T0" fmla="*/ 2311 w 2312"/>
              <a:gd name="T1" fmla="*/ 1155 h 2312"/>
              <a:gd name="T2" fmla="*/ 2311 w 2312"/>
              <a:gd name="T3" fmla="*/ 1155 h 2312"/>
              <a:gd name="T4" fmla="*/ 1155 w 2312"/>
              <a:gd name="T5" fmla="*/ 2311 h 2312"/>
              <a:gd name="T6" fmla="*/ 1155 w 2312"/>
              <a:gd name="T7" fmla="*/ 2311 h 2312"/>
              <a:gd name="T8" fmla="*/ 0 w 2312"/>
              <a:gd name="T9" fmla="*/ 1155 h 2312"/>
              <a:gd name="T10" fmla="*/ 0 w 2312"/>
              <a:gd name="T11" fmla="*/ 1155 h 2312"/>
              <a:gd name="T12" fmla="*/ 1155 w 2312"/>
              <a:gd name="T13" fmla="*/ 0 h 2312"/>
              <a:gd name="T14" fmla="*/ 1155 w 2312"/>
              <a:gd name="T15" fmla="*/ 0 h 2312"/>
              <a:gd name="T16" fmla="*/ 2311 w 2312"/>
              <a:gd name="T17" fmla="*/ 1155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2311" y="1155"/>
                </a:moveTo>
                <a:lnTo>
                  <a:pt x="2311" y="1155"/>
                </a:lnTo>
                <a:cubicBezTo>
                  <a:pt x="2311" y="1794"/>
                  <a:pt x="1794" y="2311"/>
                  <a:pt x="1155" y="2311"/>
                </a:cubicBezTo>
                <a:lnTo>
                  <a:pt x="1155" y="2311"/>
                </a:lnTo>
                <a:cubicBezTo>
                  <a:pt x="517" y="2311"/>
                  <a:pt x="0" y="1794"/>
                  <a:pt x="0" y="1155"/>
                </a:cubicBezTo>
                <a:lnTo>
                  <a:pt x="0" y="1155"/>
                </a:lnTo>
                <a:cubicBezTo>
                  <a:pt x="0" y="518"/>
                  <a:pt x="517" y="0"/>
                  <a:pt x="1155" y="0"/>
                </a:cubicBezTo>
                <a:lnTo>
                  <a:pt x="1155" y="0"/>
                </a:lnTo>
                <a:cubicBezTo>
                  <a:pt x="1793" y="0"/>
                  <a:pt x="2311" y="518"/>
                  <a:pt x="2311" y="1155"/>
                </a:cubicBez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5" name="Freeform 44">
            <a:extLst>
              <a:ext uri="{FF2B5EF4-FFF2-40B4-BE49-F238E27FC236}">
                <a16:creationId xmlns:a16="http://schemas.microsoft.com/office/drawing/2014/main" id="{2A4DA873-8913-2E44-93AF-7898C9C666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21800" y="2394163"/>
            <a:ext cx="2664247" cy="3113739"/>
          </a:xfrm>
          <a:custGeom>
            <a:avLst/>
            <a:gdLst>
              <a:gd name="connsiteX0" fmla="*/ 0 w 2664247"/>
              <a:gd name="connsiteY0" fmla="*/ 0 h 3113739"/>
              <a:gd name="connsiteX1" fmla="*/ 1107122 w 2664247"/>
              <a:gd name="connsiteY1" fmla="*/ 0 h 3113739"/>
              <a:gd name="connsiteX2" fmla="*/ 1107122 w 2664247"/>
              <a:gd name="connsiteY2" fmla="*/ 722 h 3113739"/>
              <a:gd name="connsiteX3" fmla="*/ 1107843 w 2664247"/>
              <a:gd name="connsiteY3" fmla="*/ 0 h 3113739"/>
              <a:gd name="connsiteX4" fmla="*/ 2208094 w 2664247"/>
              <a:gd name="connsiteY4" fmla="*/ 455951 h 3113739"/>
              <a:gd name="connsiteX5" fmla="*/ 2208094 w 2664247"/>
              <a:gd name="connsiteY5" fmla="*/ 2657788 h 3113739"/>
              <a:gd name="connsiteX6" fmla="*/ 1107843 w 2664247"/>
              <a:gd name="connsiteY6" fmla="*/ 3113739 h 3113739"/>
              <a:gd name="connsiteX7" fmla="*/ 7592 w 2664247"/>
              <a:gd name="connsiteY7" fmla="*/ 2657788 h 3113739"/>
              <a:gd name="connsiteX8" fmla="*/ 332256 w 2664247"/>
              <a:gd name="connsiteY8" fmla="*/ 2331697 h 3113739"/>
              <a:gd name="connsiteX9" fmla="*/ 1107843 w 2664247"/>
              <a:gd name="connsiteY9" fmla="*/ 2652738 h 3113739"/>
              <a:gd name="connsiteX10" fmla="*/ 1882708 w 2664247"/>
              <a:gd name="connsiteY10" fmla="*/ 2331697 h 3113739"/>
              <a:gd name="connsiteX11" fmla="*/ 1882708 w 2664247"/>
              <a:gd name="connsiteY11" fmla="*/ 781321 h 3113739"/>
              <a:gd name="connsiteX12" fmla="*/ 1107843 w 2664247"/>
              <a:gd name="connsiteY12" fmla="*/ 460279 h 3113739"/>
              <a:gd name="connsiteX13" fmla="*/ 1107122 w 2664247"/>
              <a:gd name="connsiteY13" fmla="*/ 460279 h 3113739"/>
              <a:gd name="connsiteX14" fmla="*/ 1107122 w 2664247"/>
              <a:gd name="connsiteY14" fmla="*/ 461001 h 3113739"/>
              <a:gd name="connsiteX15" fmla="*/ 0 w 2664247"/>
              <a:gd name="connsiteY15" fmla="*/ 461001 h 3113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2664247" h="3113739">
                <a:moveTo>
                  <a:pt x="0" y="0"/>
                </a:moveTo>
                <a:lnTo>
                  <a:pt x="1107122" y="0"/>
                </a:lnTo>
                <a:lnTo>
                  <a:pt x="1107122" y="722"/>
                </a:lnTo>
                <a:lnTo>
                  <a:pt x="1107843" y="0"/>
                </a:lnTo>
                <a:cubicBezTo>
                  <a:pt x="1506098" y="0"/>
                  <a:pt x="1904352" y="152224"/>
                  <a:pt x="2208094" y="455951"/>
                </a:cubicBezTo>
                <a:cubicBezTo>
                  <a:pt x="2816298" y="1063404"/>
                  <a:pt x="2816298" y="2049614"/>
                  <a:pt x="2208094" y="2657788"/>
                </a:cubicBezTo>
                <a:cubicBezTo>
                  <a:pt x="1904352" y="2961515"/>
                  <a:pt x="1506098" y="3113739"/>
                  <a:pt x="1107843" y="3113739"/>
                </a:cubicBezTo>
                <a:cubicBezTo>
                  <a:pt x="708867" y="3113739"/>
                  <a:pt x="310612" y="2961515"/>
                  <a:pt x="7592" y="2657788"/>
                </a:cubicBezTo>
                <a:lnTo>
                  <a:pt x="332256" y="2331697"/>
                </a:lnTo>
                <a:cubicBezTo>
                  <a:pt x="546535" y="2545965"/>
                  <a:pt x="827189" y="2652738"/>
                  <a:pt x="1107843" y="2652738"/>
                </a:cubicBezTo>
                <a:cubicBezTo>
                  <a:pt x="1388497" y="2652738"/>
                  <a:pt x="1668430" y="2545965"/>
                  <a:pt x="1882708" y="2331697"/>
                </a:cubicBezTo>
                <a:cubicBezTo>
                  <a:pt x="2310543" y="1903882"/>
                  <a:pt x="2310543" y="1209856"/>
                  <a:pt x="1882708" y="781321"/>
                </a:cubicBezTo>
                <a:cubicBezTo>
                  <a:pt x="1668430" y="567774"/>
                  <a:pt x="1388497" y="460279"/>
                  <a:pt x="1107843" y="460279"/>
                </a:cubicBezTo>
                <a:lnTo>
                  <a:pt x="1107122" y="460279"/>
                </a:lnTo>
                <a:lnTo>
                  <a:pt x="1107122" y="461001"/>
                </a:lnTo>
                <a:lnTo>
                  <a:pt x="0" y="461001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0" name="Freeform 8">
            <a:extLst>
              <a:ext uri="{FF2B5EF4-FFF2-40B4-BE49-F238E27FC236}">
                <a16:creationId xmlns:a16="http://schemas.microsoft.com/office/drawing/2014/main" id="{E93460F1-A73A-5040-9600-DE3A390C8F1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6" y="3119491"/>
            <a:ext cx="1666982" cy="1666983"/>
          </a:xfrm>
          <a:custGeom>
            <a:avLst/>
            <a:gdLst>
              <a:gd name="T0" fmla="*/ 1156 w 2312"/>
              <a:gd name="T1" fmla="*/ 2310 h 2311"/>
              <a:gd name="T2" fmla="*/ 1156 w 2312"/>
              <a:gd name="T3" fmla="*/ 2310 h 2311"/>
              <a:gd name="T4" fmla="*/ 2311 w 2312"/>
              <a:gd name="T5" fmla="*/ 1155 h 2311"/>
              <a:gd name="T6" fmla="*/ 2311 w 2312"/>
              <a:gd name="T7" fmla="*/ 1155 h 2311"/>
              <a:gd name="T8" fmla="*/ 1156 w 2312"/>
              <a:gd name="T9" fmla="*/ 0 h 2311"/>
              <a:gd name="T10" fmla="*/ 1156 w 2312"/>
              <a:gd name="T11" fmla="*/ 0 h 2311"/>
              <a:gd name="T12" fmla="*/ 0 w 2312"/>
              <a:gd name="T13" fmla="*/ 1155 h 2311"/>
              <a:gd name="T14" fmla="*/ 0 w 2312"/>
              <a:gd name="T15" fmla="*/ 1155 h 2311"/>
              <a:gd name="T16" fmla="*/ 1156 w 2312"/>
              <a:gd name="T17" fmla="*/ 2310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1">
                <a:moveTo>
                  <a:pt x="1156" y="2310"/>
                </a:moveTo>
                <a:lnTo>
                  <a:pt x="1156" y="2310"/>
                </a:lnTo>
                <a:cubicBezTo>
                  <a:pt x="1794" y="2310"/>
                  <a:pt x="2311" y="1794"/>
                  <a:pt x="2311" y="1155"/>
                </a:cubicBezTo>
                <a:lnTo>
                  <a:pt x="2311" y="1155"/>
                </a:lnTo>
                <a:cubicBezTo>
                  <a:pt x="2311" y="517"/>
                  <a:pt x="1794" y="0"/>
                  <a:pt x="1156" y="0"/>
                </a:cubicBezTo>
                <a:lnTo>
                  <a:pt x="1156" y="0"/>
                </a:lnTo>
                <a:cubicBezTo>
                  <a:pt x="518" y="0"/>
                  <a:pt x="0" y="517"/>
                  <a:pt x="0" y="1155"/>
                </a:cubicBezTo>
                <a:lnTo>
                  <a:pt x="0" y="1155"/>
                </a:lnTo>
                <a:cubicBezTo>
                  <a:pt x="0" y="1794"/>
                  <a:pt x="518" y="2310"/>
                  <a:pt x="1156" y="2310"/>
                </a:cubicBez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9">
            <a:extLst>
              <a:ext uri="{FF2B5EF4-FFF2-40B4-BE49-F238E27FC236}">
                <a16:creationId xmlns:a16="http://schemas.microsoft.com/office/drawing/2014/main" id="{31CA902F-1C6F-604D-BF11-25413BE2B6C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416860" y="8743966"/>
            <a:ext cx="1666982" cy="1666982"/>
          </a:xfrm>
          <a:custGeom>
            <a:avLst/>
            <a:gdLst>
              <a:gd name="T0" fmla="*/ 2311 w 2312"/>
              <a:gd name="T1" fmla="*/ 1155 h 2312"/>
              <a:gd name="T2" fmla="*/ 2311 w 2312"/>
              <a:gd name="T3" fmla="*/ 1155 h 2312"/>
              <a:gd name="T4" fmla="*/ 1155 w 2312"/>
              <a:gd name="T5" fmla="*/ 2311 h 2312"/>
              <a:gd name="T6" fmla="*/ 1155 w 2312"/>
              <a:gd name="T7" fmla="*/ 2311 h 2312"/>
              <a:gd name="T8" fmla="*/ 0 w 2312"/>
              <a:gd name="T9" fmla="*/ 1155 h 2312"/>
              <a:gd name="T10" fmla="*/ 0 w 2312"/>
              <a:gd name="T11" fmla="*/ 1155 h 2312"/>
              <a:gd name="T12" fmla="*/ 1155 w 2312"/>
              <a:gd name="T13" fmla="*/ 0 h 2312"/>
              <a:gd name="T14" fmla="*/ 1155 w 2312"/>
              <a:gd name="T15" fmla="*/ 0 h 2312"/>
              <a:gd name="T16" fmla="*/ 2311 w 2312"/>
              <a:gd name="T17" fmla="*/ 1155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2311" y="1155"/>
                </a:moveTo>
                <a:lnTo>
                  <a:pt x="2311" y="1155"/>
                </a:lnTo>
                <a:cubicBezTo>
                  <a:pt x="2311" y="1793"/>
                  <a:pt x="1793" y="2311"/>
                  <a:pt x="1155" y="2311"/>
                </a:cubicBezTo>
                <a:lnTo>
                  <a:pt x="1155" y="2311"/>
                </a:lnTo>
                <a:cubicBezTo>
                  <a:pt x="517" y="2311"/>
                  <a:pt x="0" y="1793"/>
                  <a:pt x="0" y="1155"/>
                </a:cubicBezTo>
                <a:lnTo>
                  <a:pt x="0" y="1155"/>
                </a:lnTo>
                <a:cubicBezTo>
                  <a:pt x="0" y="517"/>
                  <a:pt x="517" y="0"/>
                  <a:pt x="1155" y="0"/>
                </a:cubicBezTo>
                <a:lnTo>
                  <a:pt x="1155" y="0"/>
                </a:lnTo>
                <a:cubicBezTo>
                  <a:pt x="1793" y="0"/>
                  <a:pt x="2311" y="517"/>
                  <a:pt x="2311" y="1155"/>
                </a:cubicBez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10">
            <a:extLst>
              <a:ext uri="{FF2B5EF4-FFF2-40B4-BE49-F238E27FC236}">
                <a16:creationId xmlns:a16="http://schemas.microsoft.com/office/drawing/2014/main" id="{29D42E9B-AF36-784B-A4BE-5E7EFCC4474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293806" y="6870202"/>
            <a:ext cx="1666982" cy="1666982"/>
          </a:xfrm>
          <a:custGeom>
            <a:avLst/>
            <a:gdLst>
              <a:gd name="T0" fmla="*/ 1155 w 2312"/>
              <a:gd name="T1" fmla="*/ 2311 h 2312"/>
              <a:gd name="T2" fmla="*/ 1155 w 2312"/>
              <a:gd name="T3" fmla="*/ 2311 h 2312"/>
              <a:gd name="T4" fmla="*/ 2311 w 2312"/>
              <a:gd name="T5" fmla="*/ 1156 h 2312"/>
              <a:gd name="T6" fmla="*/ 2311 w 2312"/>
              <a:gd name="T7" fmla="*/ 1156 h 2312"/>
              <a:gd name="T8" fmla="*/ 1156 w 2312"/>
              <a:gd name="T9" fmla="*/ 0 h 2312"/>
              <a:gd name="T10" fmla="*/ 1156 w 2312"/>
              <a:gd name="T11" fmla="*/ 0 h 2312"/>
              <a:gd name="T12" fmla="*/ 0 w 2312"/>
              <a:gd name="T13" fmla="*/ 1156 h 2312"/>
              <a:gd name="T14" fmla="*/ 0 w 2312"/>
              <a:gd name="T15" fmla="*/ 1156 h 2312"/>
              <a:gd name="T16" fmla="*/ 1155 w 2312"/>
              <a:gd name="T17" fmla="*/ 2311 h 231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2">
                <a:moveTo>
                  <a:pt x="1155" y="2311"/>
                </a:moveTo>
                <a:lnTo>
                  <a:pt x="1155" y="2311"/>
                </a:lnTo>
                <a:cubicBezTo>
                  <a:pt x="1793" y="2311"/>
                  <a:pt x="2311" y="1794"/>
                  <a:pt x="2311" y="1156"/>
                </a:cubicBezTo>
                <a:lnTo>
                  <a:pt x="2311" y="1156"/>
                </a:lnTo>
                <a:cubicBezTo>
                  <a:pt x="2311" y="517"/>
                  <a:pt x="1793" y="0"/>
                  <a:pt x="1156" y="0"/>
                </a:cubicBezTo>
                <a:lnTo>
                  <a:pt x="1156" y="0"/>
                </a:lnTo>
                <a:cubicBezTo>
                  <a:pt x="517" y="0"/>
                  <a:pt x="0" y="517"/>
                  <a:pt x="0" y="1156"/>
                </a:cubicBezTo>
                <a:lnTo>
                  <a:pt x="0" y="1156"/>
                </a:lnTo>
                <a:cubicBezTo>
                  <a:pt x="0" y="1794"/>
                  <a:pt x="517" y="2311"/>
                  <a:pt x="1155" y="2311"/>
                </a:cubicBez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3" name="Freeform 42">
            <a:extLst>
              <a:ext uri="{FF2B5EF4-FFF2-40B4-BE49-F238E27FC236}">
                <a16:creationId xmlns:a16="http://schemas.microsoft.com/office/drawing/2014/main" id="{09FEC3F4-9179-3D4E-ACE1-6CF4131B4237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021800" y="9903894"/>
            <a:ext cx="2656653" cy="3091274"/>
          </a:xfrm>
          <a:custGeom>
            <a:avLst/>
            <a:gdLst>
              <a:gd name="connsiteX0" fmla="*/ 1100250 w 2656653"/>
              <a:gd name="connsiteY0" fmla="*/ 3091274 h 3091274"/>
              <a:gd name="connsiteX1" fmla="*/ 2200500 w 2656653"/>
              <a:gd name="connsiteY1" fmla="*/ 2638613 h 3091274"/>
              <a:gd name="connsiteX2" fmla="*/ 2200500 w 2656653"/>
              <a:gd name="connsiteY2" fmla="*/ 452661 h 3091274"/>
              <a:gd name="connsiteX3" fmla="*/ 1100250 w 2656653"/>
              <a:gd name="connsiteY3" fmla="*/ 0 h 3091274"/>
              <a:gd name="connsiteX4" fmla="*/ 1099528 w 2656653"/>
              <a:gd name="connsiteY4" fmla="*/ 716 h 3091274"/>
              <a:gd name="connsiteX5" fmla="*/ 1099528 w 2656653"/>
              <a:gd name="connsiteY5" fmla="*/ 0 h 3091274"/>
              <a:gd name="connsiteX6" fmla="*/ 4780 w 2656653"/>
              <a:gd name="connsiteY6" fmla="*/ 0 h 3091274"/>
              <a:gd name="connsiteX7" fmla="*/ 4780 w 2656653"/>
              <a:gd name="connsiteY7" fmla="*/ 457675 h 3091274"/>
              <a:gd name="connsiteX8" fmla="*/ 1099528 w 2656653"/>
              <a:gd name="connsiteY8" fmla="*/ 457675 h 3091274"/>
              <a:gd name="connsiteX9" fmla="*/ 1099528 w 2656653"/>
              <a:gd name="connsiteY9" fmla="*/ 456958 h 3091274"/>
              <a:gd name="connsiteX10" fmla="*/ 1100250 w 2656653"/>
              <a:gd name="connsiteY10" fmla="*/ 456958 h 3091274"/>
              <a:gd name="connsiteX11" fmla="*/ 1875115 w 2656653"/>
              <a:gd name="connsiteY11" fmla="*/ 775683 h 3091274"/>
              <a:gd name="connsiteX12" fmla="*/ 1875115 w 2656653"/>
              <a:gd name="connsiteY12" fmla="*/ 2314874 h 3091274"/>
              <a:gd name="connsiteX13" fmla="*/ 1100250 w 2656653"/>
              <a:gd name="connsiteY13" fmla="*/ 2633599 h 3091274"/>
              <a:gd name="connsiteX14" fmla="*/ 324664 w 2656653"/>
              <a:gd name="connsiteY14" fmla="*/ 2314874 h 3091274"/>
              <a:gd name="connsiteX15" fmla="*/ 0 w 2656653"/>
              <a:gd name="connsiteY15" fmla="*/ 2638613 h 3091274"/>
              <a:gd name="connsiteX16" fmla="*/ 1100250 w 2656653"/>
              <a:gd name="connsiteY16" fmla="*/ 3091274 h 30912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2656653" h="3091274">
                <a:moveTo>
                  <a:pt x="1100250" y="3091274"/>
                </a:moveTo>
                <a:cubicBezTo>
                  <a:pt x="1498504" y="3091274"/>
                  <a:pt x="1896759" y="2940148"/>
                  <a:pt x="2200500" y="2638613"/>
                </a:cubicBezTo>
                <a:cubicBezTo>
                  <a:pt x="2808704" y="2034826"/>
                  <a:pt x="2808704" y="1055732"/>
                  <a:pt x="2200500" y="452661"/>
                </a:cubicBezTo>
                <a:cubicBezTo>
                  <a:pt x="1896759" y="151126"/>
                  <a:pt x="1498504" y="0"/>
                  <a:pt x="1100250" y="0"/>
                </a:cubicBezTo>
                <a:lnTo>
                  <a:pt x="1099528" y="716"/>
                </a:lnTo>
                <a:lnTo>
                  <a:pt x="1099528" y="0"/>
                </a:lnTo>
                <a:lnTo>
                  <a:pt x="4780" y="0"/>
                </a:lnTo>
                <a:lnTo>
                  <a:pt x="4780" y="457675"/>
                </a:lnTo>
                <a:lnTo>
                  <a:pt x="1099528" y="457675"/>
                </a:lnTo>
                <a:lnTo>
                  <a:pt x="1099528" y="456958"/>
                </a:lnTo>
                <a:lnTo>
                  <a:pt x="1100250" y="456958"/>
                </a:lnTo>
                <a:cubicBezTo>
                  <a:pt x="1380904" y="456958"/>
                  <a:pt x="1660836" y="563678"/>
                  <a:pt x="1875115" y="775683"/>
                </a:cubicBezTo>
                <a:cubicBezTo>
                  <a:pt x="2302950" y="1201128"/>
                  <a:pt x="2302950" y="1890146"/>
                  <a:pt x="1875115" y="2314874"/>
                </a:cubicBezTo>
                <a:cubicBezTo>
                  <a:pt x="1660836" y="2527596"/>
                  <a:pt x="1380904" y="2633599"/>
                  <a:pt x="1100250" y="2633599"/>
                </a:cubicBezTo>
                <a:cubicBezTo>
                  <a:pt x="819596" y="2633599"/>
                  <a:pt x="538942" y="2527596"/>
                  <a:pt x="324664" y="2314874"/>
                </a:cubicBezTo>
                <a:lnTo>
                  <a:pt x="0" y="2638613"/>
                </a:lnTo>
                <a:cubicBezTo>
                  <a:pt x="303020" y="2940148"/>
                  <a:pt x="701274" y="3091274"/>
                  <a:pt x="1100250" y="309127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square" anchor="ctr">
            <a:noAutofit/>
          </a:bodyPr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8" name="Freeform 8">
            <a:extLst>
              <a:ext uri="{FF2B5EF4-FFF2-40B4-BE49-F238E27FC236}">
                <a16:creationId xmlns:a16="http://schemas.microsoft.com/office/drawing/2014/main" id="{C047730F-4B8A-9245-A6B6-EEB22B4EBA13}"/>
              </a:ext>
            </a:extLst>
          </p:cNvPr>
          <p:cNvSpPr>
            <a:spLocks noChangeArrowheads="1"/>
          </p:cNvSpPr>
          <p:nvPr/>
        </p:nvSpPr>
        <p:spPr bwMode="auto">
          <a:xfrm flipV="1">
            <a:off x="12286213" y="10620117"/>
            <a:ext cx="1666982" cy="1654956"/>
          </a:xfrm>
          <a:custGeom>
            <a:avLst/>
            <a:gdLst>
              <a:gd name="T0" fmla="*/ 1156 w 2312"/>
              <a:gd name="T1" fmla="*/ 2310 h 2311"/>
              <a:gd name="T2" fmla="*/ 1156 w 2312"/>
              <a:gd name="T3" fmla="*/ 2310 h 2311"/>
              <a:gd name="T4" fmla="*/ 2311 w 2312"/>
              <a:gd name="T5" fmla="*/ 1155 h 2311"/>
              <a:gd name="T6" fmla="*/ 2311 w 2312"/>
              <a:gd name="T7" fmla="*/ 1155 h 2311"/>
              <a:gd name="T8" fmla="*/ 1156 w 2312"/>
              <a:gd name="T9" fmla="*/ 0 h 2311"/>
              <a:gd name="T10" fmla="*/ 1156 w 2312"/>
              <a:gd name="T11" fmla="*/ 0 h 2311"/>
              <a:gd name="T12" fmla="*/ 0 w 2312"/>
              <a:gd name="T13" fmla="*/ 1155 h 2311"/>
              <a:gd name="T14" fmla="*/ 0 w 2312"/>
              <a:gd name="T15" fmla="*/ 1155 h 2311"/>
              <a:gd name="T16" fmla="*/ 1156 w 2312"/>
              <a:gd name="T17" fmla="*/ 2310 h 231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</a:cxnLst>
            <a:rect l="0" t="0" r="r" b="b"/>
            <a:pathLst>
              <a:path w="2312" h="2311">
                <a:moveTo>
                  <a:pt x="1156" y="2310"/>
                </a:moveTo>
                <a:lnTo>
                  <a:pt x="1156" y="2310"/>
                </a:lnTo>
                <a:cubicBezTo>
                  <a:pt x="1794" y="2310"/>
                  <a:pt x="2311" y="1794"/>
                  <a:pt x="2311" y="1155"/>
                </a:cubicBezTo>
                <a:lnTo>
                  <a:pt x="2311" y="1155"/>
                </a:lnTo>
                <a:cubicBezTo>
                  <a:pt x="2311" y="517"/>
                  <a:pt x="1794" y="0"/>
                  <a:pt x="1156" y="0"/>
                </a:cubicBezTo>
                <a:lnTo>
                  <a:pt x="1156" y="0"/>
                </a:lnTo>
                <a:cubicBezTo>
                  <a:pt x="518" y="0"/>
                  <a:pt x="0" y="517"/>
                  <a:pt x="0" y="1155"/>
                </a:cubicBezTo>
                <a:lnTo>
                  <a:pt x="0" y="1155"/>
                </a:lnTo>
                <a:cubicBezTo>
                  <a:pt x="0" y="1794"/>
                  <a:pt x="518" y="2310"/>
                  <a:pt x="1156" y="2310"/>
                </a:cubicBez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6" name="Shape 2620">
            <a:extLst>
              <a:ext uri="{FF2B5EF4-FFF2-40B4-BE49-F238E27FC236}">
                <a16:creationId xmlns:a16="http://schemas.microsoft.com/office/drawing/2014/main" id="{49147F17-CD12-5047-A802-A2FA473F73EC}"/>
              </a:ext>
            </a:extLst>
          </p:cNvPr>
          <p:cNvSpPr>
            <a:spLocks noChangeAspect="1"/>
          </p:cNvSpPr>
          <p:nvPr/>
        </p:nvSpPr>
        <p:spPr>
          <a:xfrm>
            <a:off x="15678518" y="6398078"/>
            <a:ext cx="708582" cy="64441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144" extrusionOk="0">
                <a:moveTo>
                  <a:pt x="20618" y="7406"/>
                </a:moveTo>
                <a:lnTo>
                  <a:pt x="13580" y="7406"/>
                </a:lnTo>
                <a:cubicBezTo>
                  <a:pt x="13156" y="6803"/>
                  <a:pt x="12718" y="6095"/>
                  <a:pt x="12319" y="5293"/>
                </a:cubicBezTo>
                <a:lnTo>
                  <a:pt x="20618" y="5293"/>
                </a:lnTo>
                <a:cubicBezTo>
                  <a:pt x="20618" y="5293"/>
                  <a:pt x="20618" y="7406"/>
                  <a:pt x="20618" y="7406"/>
                </a:cubicBezTo>
                <a:close/>
                <a:moveTo>
                  <a:pt x="19636" y="13747"/>
                </a:moveTo>
                <a:lnTo>
                  <a:pt x="11291" y="13747"/>
                </a:lnTo>
                <a:lnTo>
                  <a:pt x="11291" y="8463"/>
                </a:lnTo>
                <a:lnTo>
                  <a:pt x="13090" y="8463"/>
                </a:lnTo>
                <a:cubicBezTo>
                  <a:pt x="14022" y="9712"/>
                  <a:pt x="14815" y="10437"/>
                  <a:pt x="14882" y="10497"/>
                </a:cubicBezTo>
                <a:cubicBezTo>
                  <a:pt x="15009" y="10610"/>
                  <a:pt x="15174" y="10644"/>
                  <a:pt x="15323" y="10601"/>
                </a:cubicBezTo>
                <a:cubicBezTo>
                  <a:pt x="15418" y="10574"/>
                  <a:pt x="15505" y="10516"/>
                  <a:pt x="15573" y="10429"/>
                </a:cubicBezTo>
                <a:cubicBezTo>
                  <a:pt x="15746" y="10205"/>
                  <a:pt x="15718" y="9871"/>
                  <a:pt x="15510" y="9684"/>
                </a:cubicBezTo>
                <a:cubicBezTo>
                  <a:pt x="15498" y="9674"/>
                  <a:pt x="15023" y="9238"/>
                  <a:pt x="14383" y="8463"/>
                </a:cubicBezTo>
                <a:lnTo>
                  <a:pt x="19636" y="8463"/>
                </a:lnTo>
                <a:cubicBezTo>
                  <a:pt x="19636" y="8463"/>
                  <a:pt x="19636" y="13747"/>
                  <a:pt x="19636" y="13747"/>
                </a:cubicBezTo>
                <a:close/>
                <a:moveTo>
                  <a:pt x="19636" y="20087"/>
                </a:moveTo>
                <a:lnTo>
                  <a:pt x="11291" y="20087"/>
                </a:lnTo>
                <a:lnTo>
                  <a:pt x="11291" y="14803"/>
                </a:lnTo>
                <a:lnTo>
                  <a:pt x="19636" y="14803"/>
                </a:lnTo>
                <a:cubicBezTo>
                  <a:pt x="19636" y="14803"/>
                  <a:pt x="19636" y="20087"/>
                  <a:pt x="19636" y="20087"/>
                </a:cubicBezTo>
                <a:close/>
                <a:moveTo>
                  <a:pt x="11291" y="5461"/>
                </a:moveTo>
                <a:cubicBezTo>
                  <a:pt x="11626" y="6178"/>
                  <a:pt x="11991" y="6828"/>
                  <a:pt x="12360" y="7406"/>
                </a:cubicBezTo>
                <a:lnTo>
                  <a:pt x="11291" y="7406"/>
                </a:lnTo>
                <a:cubicBezTo>
                  <a:pt x="11291" y="7406"/>
                  <a:pt x="11291" y="5461"/>
                  <a:pt x="11291" y="5461"/>
                </a:cubicBezTo>
                <a:close/>
                <a:moveTo>
                  <a:pt x="12871" y="1481"/>
                </a:moveTo>
                <a:cubicBezTo>
                  <a:pt x="14045" y="751"/>
                  <a:pt x="15436" y="979"/>
                  <a:pt x="15979" y="1990"/>
                </a:cubicBezTo>
                <a:cubicBezTo>
                  <a:pt x="16343" y="2668"/>
                  <a:pt x="16223" y="3523"/>
                  <a:pt x="15755" y="4236"/>
                </a:cubicBezTo>
                <a:lnTo>
                  <a:pt x="11845" y="4236"/>
                </a:lnTo>
                <a:cubicBezTo>
                  <a:pt x="11740" y="3975"/>
                  <a:pt x="11641" y="3708"/>
                  <a:pt x="11550" y="3432"/>
                </a:cubicBezTo>
                <a:cubicBezTo>
                  <a:pt x="11653" y="2691"/>
                  <a:pt x="12120" y="1947"/>
                  <a:pt x="12871" y="1481"/>
                </a:cubicBezTo>
                <a:moveTo>
                  <a:pt x="10309" y="7406"/>
                </a:moveTo>
                <a:lnTo>
                  <a:pt x="9224" y="7406"/>
                </a:lnTo>
                <a:cubicBezTo>
                  <a:pt x="9600" y="6819"/>
                  <a:pt x="9970" y="6158"/>
                  <a:pt x="10309" y="5429"/>
                </a:cubicBezTo>
                <a:cubicBezTo>
                  <a:pt x="10309" y="5429"/>
                  <a:pt x="10309" y="7406"/>
                  <a:pt x="10309" y="7406"/>
                </a:cubicBezTo>
                <a:close/>
                <a:moveTo>
                  <a:pt x="10309" y="13747"/>
                </a:moveTo>
                <a:lnTo>
                  <a:pt x="1964" y="13747"/>
                </a:lnTo>
                <a:lnTo>
                  <a:pt x="1964" y="8463"/>
                </a:lnTo>
                <a:lnTo>
                  <a:pt x="7202" y="8463"/>
                </a:lnTo>
                <a:cubicBezTo>
                  <a:pt x="6563" y="9238"/>
                  <a:pt x="6087" y="9674"/>
                  <a:pt x="6075" y="9684"/>
                </a:cubicBezTo>
                <a:cubicBezTo>
                  <a:pt x="5867" y="9871"/>
                  <a:pt x="5839" y="10205"/>
                  <a:pt x="6012" y="10429"/>
                </a:cubicBezTo>
                <a:cubicBezTo>
                  <a:pt x="6080" y="10516"/>
                  <a:pt x="6167" y="10574"/>
                  <a:pt x="6261" y="10601"/>
                </a:cubicBezTo>
                <a:cubicBezTo>
                  <a:pt x="6411" y="10644"/>
                  <a:pt x="6575" y="10610"/>
                  <a:pt x="6703" y="10497"/>
                </a:cubicBezTo>
                <a:cubicBezTo>
                  <a:pt x="6770" y="10437"/>
                  <a:pt x="7563" y="9712"/>
                  <a:pt x="8495" y="8463"/>
                </a:cubicBezTo>
                <a:lnTo>
                  <a:pt x="10309" y="8463"/>
                </a:lnTo>
                <a:cubicBezTo>
                  <a:pt x="10309" y="8463"/>
                  <a:pt x="10309" y="13747"/>
                  <a:pt x="10309" y="13747"/>
                </a:cubicBezTo>
                <a:close/>
                <a:moveTo>
                  <a:pt x="10309" y="20087"/>
                </a:moveTo>
                <a:lnTo>
                  <a:pt x="1964" y="20087"/>
                </a:lnTo>
                <a:lnTo>
                  <a:pt x="1964" y="14803"/>
                </a:lnTo>
                <a:lnTo>
                  <a:pt x="10309" y="14803"/>
                </a:lnTo>
                <a:cubicBezTo>
                  <a:pt x="10309" y="14803"/>
                  <a:pt x="10309" y="20087"/>
                  <a:pt x="10309" y="20087"/>
                </a:cubicBezTo>
                <a:close/>
                <a:moveTo>
                  <a:pt x="982" y="7406"/>
                </a:moveTo>
                <a:lnTo>
                  <a:pt x="982" y="5293"/>
                </a:lnTo>
                <a:lnTo>
                  <a:pt x="9266" y="5293"/>
                </a:lnTo>
                <a:cubicBezTo>
                  <a:pt x="8867" y="6095"/>
                  <a:pt x="8429" y="6803"/>
                  <a:pt x="8005" y="7406"/>
                </a:cubicBezTo>
                <a:cubicBezTo>
                  <a:pt x="8005" y="7406"/>
                  <a:pt x="982" y="7406"/>
                  <a:pt x="982" y="7406"/>
                </a:cubicBezTo>
                <a:close/>
                <a:moveTo>
                  <a:pt x="5606" y="1990"/>
                </a:moveTo>
                <a:cubicBezTo>
                  <a:pt x="6148" y="980"/>
                  <a:pt x="7540" y="751"/>
                  <a:pt x="8714" y="1481"/>
                </a:cubicBezTo>
                <a:cubicBezTo>
                  <a:pt x="9465" y="1948"/>
                  <a:pt x="9931" y="2692"/>
                  <a:pt x="10035" y="3433"/>
                </a:cubicBezTo>
                <a:cubicBezTo>
                  <a:pt x="9944" y="3708"/>
                  <a:pt x="9845" y="3975"/>
                  <a:pt x="9740" y="4236"/>
                </a:cubicBezTo>
                <a:lnTo>
                  <a:pt x="5830" y="4236"/>
                </a:lnTo>
                <a:cubicBezTo>
                  <a:pt x="5362" y="3523"/>
                  <a:pt x="5242" y="2668"/>
                  <a:pt x="5606" y="1990"/>
                </a:cubicBezTo>
                <a:moveTo>
                  <a:pt x="20618" y="4236"/>
                </a:moveTo>
                <a:lnTo>
                  <a:pt x="16874" y="4236"/>
                </a:lnTo>
                <a:cubicBezTo>
                  <a:pt x="17259" y="3325"/>
                  <a:pt x="17284" y="2310"/>
                  <a:pt x="16829" y="1461"/>
                </a:cubicBezTo>
                <a:cubicBezTo>
                  <a:pt x="16015" y="-54"/>
                  <a:pt x="14024" y="-456"/>
                  <a:pt x="12380" y="565"/>
                </a:cubicBezTo>
                <a:cubicBezTo>
                  <a:pt x="11747" y="959"/>
                  <a:pt x="11277" y="1511"/>
                  <a:pt x="10965" y="2122"/>
                </a:cubicBezTo>
                <a:cubicBezTo>
                  <a:pt x="10949" y="2115"/>
                  <a:pt x="10937" y="2103"/>
                  <a:pt x="10920" y="2098"/>
                </a:cubicBezTo>
                <a:cubicBezTo>
                  <a:pt x="10909" y="2095"/>
                  <a:pt x="10899" y="2097"/>
                  <a:pt x="10888" y="2095"/>
                </a:cubicBezTo>
                <a:cubicBezTo>
                  <a:pt x="10861" y="2089"/>
                  <a:pt x="10834" y="2089"/>
                  <a:pt x="10806" y="2088"/>
                </a:cubicBezTo>
                <a:cubicBezTo>
                  <a:pt x="10782" y="2089"/>
                  <a:pt x="10759" y="2089"/>
                  <a:pt x="10735" y="2093"/>
                </a:cubicBezTo>
                <a:cubicBezTo>
                  <a:pt x="10712" y="2096"/>
                  <a:pt x="10689" y="2090"/>
                  <a:pt x="10665" y="2098"/>
                </a:cubicBezTo>
                <a:cubicBezTo>
                  <a:pt x="10648" y="2103"/>
                  <a:pt x="10636" y="2115"/>
                  <a:pt x="10620" y="2122"/>
                </a:cubicBezTo>
                <a:cubicBezTo>
                  <a:pt x="10307" y="1511"/>
                  <a:pt x="9837" y="959"/>
                  <a:pt x="9205" y="566"/>
                </a:cubicBezTo>
                <a:cubicBezTo>
                  <a:pt x="7561" y="-456"/>
                  <a:pt x="5569" y="-54"/>
                  <a:pt x="4755" y="1461"/>
                </a:cubicBezTo>
                <a:cubicBezTo>
                  <a:pt x="4301" y="2310"/>
                  <a:pt x="4325" y="3325"/>
                  <a:pt x="4711" y="4236"/>
                </a:cubicBezTo>
                <a:lnTo>
                  <a:pt x="982" y="4236"/>
                </a:lnTo>
                <a:cubicBezTo>
                  <a:pt x="440" y="4236"/>
                  <a:pt x="0" y="4709"/>
                  <a:pt x="0" y="5293"/>
                </a:cubicBezTo>
                <a:lnTo>
                  <a:pt x="0" y="7406"/>
                </a:lnTo>
                <a:cubicBezTo>
                  <a:pt x="0" y="7990"/>
                  <a:pt x="440" y="8463"/>
                  <a:pt x="982" y="8463"/>
                </a:cubicBezTo>
                <a:lnTo>
                  <a:pt x="982" y="20087"/>
                </a:lnTo>
                <a:cubicBezTo>
                  <a:pt x="982" y="20671"/>
                  <a:pt x="1422" y="21144"/>
                  <a:pt x="1964" y="21144"/>
                </a:cubicBezTo>
                <a:lnTo>
                  <a:pt x="19636" y="21144"/>
                </a:lnTo>
                <a:cubicBezTo>
                  <a:pt x="20178" y="21144"/>
                  <a:pt x="20618" y="20671"/>
                  <a:pt x="20618" y="20087"/>
                </a:cubicBezTo>
                <a:lnTo>
                  <a:pt x="20618" y="8463"/>
                </a:lnTo>
                <a:cubicBezTo>
                  <a:pt x="21160" y="8463"/>
                  <a:pt x="21600" y="7990"/>
                  <a:pt x="21600" y="7406"/>
                </a:cubicBezTo>
                <a:lnTo>
                  <a:pt x="21600" y="5293"/>
                </a:lnTo>
                <a:cubicBezTo>
                  <a:pt x="21600" y="4709"/>
                  <a:pt x="21160" y="4236"/>
                  <a:pt x="20618" y="4236"/>
                </a:cubicBezTo>
              </a:path>
            </a:pathLst>
          </a:custGeom>
          <a:solidFill>
            <a:schemeClr val="accent3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F0017009-9CD0-A94D-BE96-47489D0E04FF}"/>
              </a:ext>
            </a:extLst>
          </p:cNvPr>
          <p:cNvSpPr txBox="1"/>
          <p:nvPr/>
        </p:nvSpPr>
        <p:spPr>
          <a:xfrm>
            <a:off x="15600667" y="7281453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8" name="Subtitle 2">
            <a:extLst>
              <a:ext uri="{FF2B5EF4-FFF2-40B4-BE49-F238E27FC236}">
                <a16:creationId xmlns:a16="http://schemas.microsoft.com/office/drawing/2014/main" id="{D6CF621E-5D9A-D042-95FB-4E153817D632}"/>
              </a:ext>
            </a:extLst>
          </p:cNvPr>
          <p:cNvSpPr txBox="1">
            <a:spLocks/>
          </p:cNvSpPr>
          <p:nvPr/>
        </p:nvSpPr>
        <p:spPr>
          <a:xfrm>
            <a:off x="15600668" y="7928467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3" name="Shape 2591">
            <a:extLst>
              <a:ext uri="{FF2B5EF4-FFF2-40B4-BE49-F238E27FC236}">
                <a16:creationId xmlns:a16="http://schemas.microsoft.com/office/drawing/2014/main" id="{6DD48C90-DC79-B14D-9915-F4E18604D9C9}"/>
              </a:ext>
            </a:extLst>
          </p:cNvPr>
          <p:cNvSpPr>
            <a:spLocks noChangeAspect="1"/>
          </p:cNvSpPr>
          <p:nvPr/>
        </p:nvSpPr>
        <p:spPr>
          <a:xfrm>
            <a:off x="15678518" y="2650853"/>
            <a:ext cx="708582" cy="708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800" y="14727"/>
                </a:moveTo>
                <a:cubicBezTo>
                  <a:pt x="8631" y="14727"/>
                  <a:pt x="6873" y="12969"/>
                  <a:pt x="6873" y="10800"/>
                </a:cubicBezTo>
                <a:cubicBezTo>
                  <a:pt x="6873" y="8631"/>
                  <a:pt x="8631" y="6873"/>
                  <a:pt x="10800" y="6873"/>
                </a:cubicBezTo>
                <a:cubicBezTo>
                  <a:pt x="12969" y="6873"/>
                  <a:pt x="14727" y="8631"/>
                  <a:pt x="14727" y="10800"/>
                </a:cubicBezTo>
                <a:cubicBezTo>
                  <a:pt x="14727" y="12969"/>
                  <a:pt x="12969" y="14727"/>
                  <a:pt x="10800" y="14727"/>
                </a:cubicBezTo>
                <a:moveTo>
                  <a:pt x="10800" y="5891"/>
                </a:moveTo>
                <a:cubicBezTo>
                  <a:pt x="8088" y="5891"/>
                  <a:pt x="5891" y="8089"/>
                  <a:pt x="5891" y="10800"/>
                </a:cubicBezTo>
                <a:cubicBezTo>
                  <a:pt x="5891" y="13512"/>
                  <a:pt x="8088" y="15709"/>
                  <a:pt x="10800" y="15709"/>
                </a:cubicBezTo>
                <a:cubicBezTo>
                  <a:pt x="13512" y="15709"/>
                  <a:pt x="15709" y="13512"/>
                  <a:pt x="15709" y="10800"/>
                </a:cubicBezTo>
                <a:cubicBezTo>
                  <a:pt x="15709" y="8089"/>
                  <a:pt x="13512" y="5891"/>
                  <a:pt x="10800" y="5891"/>
                </a:cubicBezTo>
                <a:moveTo>
                  <a:pt x="20618" y="12013"/>
                </a:moveTo>
                <a:cubicBezTo>
                  <a:pt x="20614" y="12014"/>
                  <a:pt x="20611" y="12016"/>
                  <a:pt x="20607" y="12016"/>
                </a:cubicBezTo>
                <a:lnTo>
                  <a:pt x="19602" y="12268"/>
                </a:lnTo>
                <a:cubicBezTo>
                  <a:pt x="19256" y="12354"/>
                  <a:pt x="18984" y="12622"/>
                  <a:pt x="18892" y="12966"/>
                </a:cubicBezTo>
                <a:cubicBezTo>
                  <a:pt x="18703" y="13672"/>
                  <a:pt x="18421" y="14351"/>
                  <a:pt x="18053" y="14986"/>
                </a:cubicBezTo>
                <a:cubicBezTo>
                  <a:pt x="17873" y="15295"/>
                  <a:pt x="17876" y="15677"/>
                  <a:pt x="18060" y="15984"/>
                </a:cubicBezTo>
                <a:lnTo>
                  <a:pt x="18601" y="16885"/>
                </a:lnTo>
                <a:lnTo>
                  <a:pt x="16886" y="18600"/>
                </a:lnTo>
                <a:cubicBezTo>
                  <a:pt x="16882" y="18599"/>
                  <a:pt x="16878" y="18597"/>
                  <a:pt x="16875" y="18595"/>
                </a:cubicBezTo>
                <a:lnTo>
                  <a:pt x="15978" y="18057"/>
                </a:lnTo>
                <a:cubicBezTo>
                  <a:pt x="15822" y="17964"/>
                  <a:pt x="15648" y="17917"/>
                  <a:pt x="15473" y="17917"/>
                </a:cubicBezTo>
                <a:cubicBezTo>
                  <a:pt x="15304" y="17917"/>
                  <a:pt x="15134" y="17961"/>
                  <a:pt x="14982" y="18049"/>
                </a:cubicBezTo>
                <a:cubicBezTo>
                  <a:pt x="14348" y="18415"/>
                  <a:pt x="13671" y="18696"/>
                  <a:pt x="12968" y="18884"/>
                </a:cubicBezTo>
                <a:cubicBezTo>
                  <a:pt x="12624" y="18976"/>
                  <a:pt x="12356" y="19248"/>
                  <a:pt x="12269" y="19594"/>
                </a:cubicBezTo>
                <a:lnTo>
                  <a:pt x="12016" y="20607"/>
                </a:lnTo>
                <a:cubicBezTo>
                  <a:pt x="12015" y="20611"/>
                  <a:pt x="12014" y="20614"/>
                  <a:pt x="12012" y="20619"/>
                </a:cubicBezTo>
                <a:lnTo>
                  <a:pt x="9587" y="20619"/>
                </a:lnTo>
                <a:lnTo>
                  <a:pt x="9331" y="19594"/>
                </a:lnTo>
                <a:cubicBezTo>
                  <a:pt x="9244" y="19248"/>
                  <a:pt x="8976" y="18976"/>
                  <a:pt x="8632" y="18884"/>
                </a:cubicBezTo>
                <a:cubicBezTo>
                  <a:pt x="7929" y="18696"/>
                  <a:pt x="7251" y="18415"/>
                  <a:pt x="6617" y="18049"/>
                </a:cubicBezTo>
                <a:cubicBezTo>
                  <a:pt x="6465" y="17961"/>
                  <a:pt x="6296" y="17917"/>
                  <a:pt x="6127" y="17917"/>
                </a:cubicBezTo>
                <a:cubicBezTo>
                  <a:pt x="5951" y="17917"/>
                  <a:pt x="5777" y="17964"/>
                  <a:pt x="5621" y="18057"/>
                </a:cubicBezTo>
                <a:lnTo>
                  <a:pt x="4725" y="18595"/>
                </a:lnTo>
                <a:cubicBezTo>
                  <a:pt x="4722" y="18597"/>
                  <a:pt x="4718" y="18599"/>
                  <a:pt x="4714" y="18600"/>
                </a:cubicBezTo>
                <a:lnTo>
                  <a:pt x="3000" y="16885"/>
                </a:lnTo>
                <a:lnTo>
                  <a:pt x="3540" y="15984"/>
                </a:lnTo>
                <a:cubicBezTo>
                  <a:pt x="3724" y="15677"/>
                  <a:pt x="3727" y="15295"/>
                  <a:pt x="3548" y="14986"/>
                </a:cubicBezTo>
                <a:cubicBezTo>
                  <a:pt x="3179" y="14351"/>
                  <a:pt x="2897" y="13672"/>
                  <a:pt x="2708" y="12966"/>
                </a:cubicBezTo>
                <a:cubicBezTo>
                  <a:pt x="2616" y="12622"/>
                  <a:pt x="2343" y="12354"/>
                  <a:pt x="1998" y="12268"/>
                </a:cubicBezTo>
                <a:lnTo>
                  <a:pt x="993" y="12016"/>
                </a:lnTo>
                <a:cubicBezTo>
                  <a:pt x="989" y="12016"/>
                  <a:pt x="986" y="12014"/>
                  <a:pt x="982" y="12013"/>
                </a:cubicBezTo>
                <a:lnTo>
                  <a:pt x="982" y="9587"/>
                </a:lnTo>
                <a:lnTo>
                  <a:pt x="1998" y="9333"/>
                </a:lnTo>
                <a:cubicBezTo>
                  <a:pt x="2343" y="9246"/>
                  <a:pt x="2616" y="8979"/>
                  <a:pt x="2708" y="8634"/>
                </a:cubicBezTo>
                <a:cubicBezTo>
                  <a:pt x="2897" y="7928"/>
                  <a:pt x="3179" y="7249"/>
                  <a:pt x="3548" y="6615"/>
                </a:cubicBezTo>
                <a:cubicBezTo>
                  <a:pt x="3727" y="6305"/>
                  <a:pt x="3724" y="5923"/>
                  <a:pt x="3540" y="5617"/>
                </a:cubicBezTo>
                <a:lnTo>
                  <a:pt x="3005" y="4725"/>
                </a:lnTo>
                <a:cubicBezTo>
                  <a:pt x="3004" y="4722"/>
                  <a:pt x="3002" y="4718"/>
                  <a:pt x="3000" y="4715"/>
                </a:cubicBezTo>
                <a:lnTo>
                  <a:pt x="4715" y="3000"/>
                </a:lnTo>
                <a:lnTo>
                  <a:pt x="5621" y="3544"/>
                </a:lnTo>
                <a:cubicBezTo>
                  <a:pt x="5777" y="3636"/>
                  <a:pt x="5951" y="3683"/>
                  <a:pt x="6127" y="3683"/>
                </a:cubicBezTo>
                <a:cubicBezTo>
                  <a:pt x="6296" y="3683"/>
                  <a:pt x="6465" y="3639"/>
                  <a:pt x="6618" y="3551"/>
                </a:cubicBezTo>
                <a:cubicBezTo>
                  <a:pt x="7251" y="3185"/>
                  <a:pt x="7929" y="2904"/>
                  <a:pt x="8632" y="2717"/>
                </a:cubicBezTo>
                <a:cubicBezTo>
                  <a:pt x="8976" y="2624"/>
                  <a:pt x="9244" y="2353"/>
                  <a:pt x="9331" y="2007"/>
                </a:cubicBezTo>
                <a:lnTo>
                  <a:pt x="9587" y="982"/>
                </a:lnTo>
                <a:lnTo>
                  <a:pt x="12012" y="982"/>
                </a:lnTo>
                <a:cubicBezTo>
                  <a:pt x="12014" y="986"/>
                  <a:pt x="12015" y="989"/>
                  <a:pt x="12016" y="993"/>
                </a:cubicBezTo>
                <a:lnTo>
                  <a:pt x="12269" y="2007"/>
                </a:lnTo>
                <a:cubicBezTo>
                  <a:pt x="12356" y="2353"/>
                  <a:pt x="12624" y="2624"/>
                  <a:pt x="12968" y="2717"/>
                </a:cubicBezTo>
                <a:cubicBezTo>
                  <a:pt x="13671" y="2904"/>
                  <a:pt x="14348" y="3185"/>
                  <a:pt x="14982" y="3551"/>
                </a:cubicBezTo>
                <a:cubicBezTo>
                  <a:pt x="15134" y="3639"/>
                  <a:pt x="15304" y="3683"/>
                  <a:pt x="15473" y="3683"/>
                </a:cubicBezTo>
                <a:cubicBezTo>
                  <a:pt x="15648" y="3683"/>
                  <a:pt x="15822" y="3636"/>
                  <a:pt x="15978" y="3544"/>
                </a:cubicBezTo>
                <a:lnTo>
                  <a:pt x="16884" y="3000"/>
                </a:lnTo>
                <a:lnTo>
                  <a:pt x="18600" y="4715"/>
                </a:lnTo>
                <a:cubicBezTo>
                  <a:pt x="18598" y="4718"/>
                  <a:pt x="18597" y="4722"/>
                  <a:pt x="18595" y="4726"/>
                </a:cubicBezTo>
                <a:lnTo>
                  <a:pt x="18060" y="5616"/>
                </a:lnTo>
                <a:cubicBezTo>
                  <a:pt x="17876" y="5923"/>
                  <a:pt x="17873" y="6305"/>
                  <a:pt x="18053" y="6615"/>
                </a:cubicBezTo>
                <a:cubicBezTo>
                  <a:pt x="18421" y="7249"/>
                  <a:pt x="18703" y="7928"/>
                  <a:pt x="18892" y="8634"/>
                </a:cubicBezTo>
                <a:cubicBezTo>
                  <a:pt x="18984" y="8979"/>
                  <a:pt x="19256" y="9246"/>
                  <a:pt x="19602" y="9333"/>
                </a:cubicBezTo>
                <a:lnTo>
                  <a:pt x="20618" y="9587"/>
                </a:lnTo>
                <a:cubicBezTo>
                  <a:pt x="20618" y="9587"/>
                  <a:pt x="20618" y="12013"/>
                  <a:pt x="20618" y="12013"/>
                </a:cubicBezTo>
                <a:close/>
                <a:moveTo>
                  <a:pt x="20880" y="8641"/>
                </a:moveTo>
                <a:lnTo>
                  <a:pt x="19841" y="8380"/>
                </a:lnTo>
                <a:cubicBezTo>
                  <a:pt x="19626" y="7580"/>
                  <a:pt x="19308" y="6822"/>
                  <a:pt x="18902" y="6122"/>
                </a:cubicBezTo>
                <a:lnTo>
                  <a:pt x="19455" y="5200"/>
                </a:lnTo>
                <a:cubicBezTo>
                  <a:pt x="19625" y="4871"/>
                  <a:pt x="19736" y="4463"/>
                  <a:pt x="19455" y="4182"/>
                </a:cubicBezTo>
                <a:lnTo>
                  <a:pt x="17419" y="2145"/>
                </a:lnTo>
                <a:cubicBezTo>
                  <a:pt x="17292" y="2018"/>
                  <a:pt x="17136" y="1969"/>
                  <a:pt x="16975" y="1969"/>
                </a:cubicBezTo>
                <a:cubicBezTo>
                  <a:pt x="16778" y="1969"/>
                  <a:pt x="16572" y="2043"/>
                  <a:pt x="16400" y="2145"/>
                </a:cubicBezTo>
                <a:lnTo>
                  <a:pt x="15473" y="2702"/>
                </a:lnTo>
                <a:cubicBezTo>
                  <a:pt x="14775" y="2298"/>
                  <a:pt x="14020" y="1982"/>
                  <a:pt x="13222" y="1768"/>
                </a:cubicBezTo>
                <a:lnTo>
                  <a:pt x="12960" y="720"/>
                </a:lnTo>
                <a:cubicBezTo>
                  <a:pt x="12848" y="367"/>
                  <a:pt x="12638" y="0"/>
                  <a:pt x="12240" y="0"/>
                </a:cubicBezTo>
                <a:lnTo>
                  <a:pt x="9360" y="0"/>
                </a:lnTo>
                <a:cubicBezTo>
                  <a:pt x="8962" y="0"/>
                  <a:pt x="8730" y="367"/>
                  <a:pt x="8640" y="720"/>
                </a:cubicBezTo>
                <a:lnTo>
                  <a:pt x="8378" y="1768"/>
                </a:lnTo>
                <a:cubicBezTo>
                  <a:pt x="7580" y="1982"/>
                  <a:pt x="6825" y="2298"/>
                  <a:pt x="6127" y="2702"/>
                </a:cubicBezTo>
                <a:lnTo>
                  <a:pt x="5200" y="2145"/>
                </a:lnTo>
                <a:cubicBezTo>
                  <a:pt x="5028" y="2043"/>
                  <a:pt x="4822" y="1969"/>
                  <a:pt x="4625" y="1969"/>
                </a:cubicBezTo>
                <a:cubicBezTo>
                  <a:pt x="4464" y="1969"/>
                  <a:pt x="4308" y="2018"/>
                  <a:pt x="4181" y="2145"/>
                </a:cubicBezTo>
                <a:lnTo>
                  <a:pt x="2145" y="4182"/>
                </a:lnTo>
                <a:cubicBezTo>
                  <a:pt x="1864" y="4463"/>
                  <a:pt x="1975" y="4871"/>
                  <a:pt x="2145" y="5200"/>
                </a:cubicBezTo>
                <a:lnTo>
                  <a:pt x="2698" y="6122"/>
                </a:lnTo>
                <a:cubicBezTo>
                  <a:pt x="2292" y="6822"/>
                  <a:pt x="1973" y="7580"/>
                  <a:pt x="1759" y="8380"/>
                </a:cubicBezTo>
                <a:lnTo>
                  <a:pt x="720" y="8641"/>
                </a:lnTo>
                <a:cubicBezTo>
                  <a:pt x="367" y="8730"/>
                  <a:pt x="0" y="8963"/>
                  <a:pt x="0" y="9360"/>
                </a:cubicBezTo>
                <a:lnTo>
                  <a:pt x="0" y="12240"/>
                </a:lnTo>
                <a:cubicBezTo>
                  <a:pt x="0" y="12638"/>
                  <a:pt x="367" y="12848"/>
                  <a:pt x="720" y="12960"/>
                </a:cubicBezTo>
                <a:lnTo>
                  <a:pt x="1759" y="13220"/>
                </a:lnTo>
                <a:cubicBezTo>
                  <a:pt x="1973" y="14021"/>
                  <a:pt x="2292" y="14778"/>
                  <a:pt x="2698" y="15478"/>
                </a:cubicBezTo>
                <a:lnTo>
                  <a:pt x="2145" y="16400"/>
                </a:lnTo>
                <a:cubicBezTo>
                  <a:pt x="1959" y="16714"/>
                  <a:pt x="1864" y="17137"/>
                  <a:pt x="2145" y="17419"/>
                </a:cubicBezTo>
                <a:lnTo>
                  <a:pt x="4181" y="19455"/>
                </a:lnTo>
                <a:cubicBezTo>
                  <a:pt x="4305" y="19579"/>
                  <a:pt x="4454" y="19627"/>
                  <a:pt x="4610" y="19627"/>
                </a:cubicBezTo>
                <a:cubicBezTo>
                  <a:pt x="4807" y="19627"/>
                  <a:pt x="5016" y="19550"/>
                  <a:pt x="5200" y="19455"/>
                </a:cubicBezTo>
                <a:lnTo>
                  <a:pt x="6127" y="18899"/>
                </a:lnTo>
                <a:cubicBezTo>
                  <a:pt x="6825" y="19302"/>
                  <a:pt x="7580" y="19619"/>
                  <a:pt x="8378" y="19832"/>
                </a:cubicBezTo>
                <a:lnTo>
                  <a:pt x="8640" y="20880"/>
                </a:lnTo>
                <a:cubicBezTo>
                  <a:pt x="8730" y="21233"/>
                  <a:pt x="8962" y="21600"/>
                  <a:pt x="9360" y="21600"/>
                </a:cubicBezTo>
                <a:lnTo>
                  <a:pt x="12240" y="21600"/>
                </a:lnTo>
                <a:cubicBezTo>
                  <a:pt x="12638" y="21600"/>
                  <a:pt x="12848" y="21233"/>
                  <a:pt x="12960" y="20880"/>
                </a:cubicBezTo>
                <a:lnTo>
                  <a:pt x="13222" y="19832"/>
                </a:lnTo>
                <a:cubicBezTo>
                  <a:pt x="14020" y="19619"/>
                  <a:pt x="14775" y="19302"/>
                  <a:pt x="15473" y="18899"/>
                </a:cubicBezTo>
                <a:lnTo>
                  <a:pt x="16400" y="19455"/>
                </a:lnTo>
                <a:cubicBezTo>
                  <a:pt x="16584" y="19550"/>
                  <a:pt x="16793" y="19627"/>
                  <a:pt x="16990" y="19627"/>
                </a:cubicBezTo>
                <a:cubicBezTo>
                  <a:pt x="17146" y="19627"/>
                  <a:pt x="17294" y="19579"/>
                  <a:pt x="17419" y="19455"/>
                </a:cubicBezTo>
                <a:lnTo>
                  <a:pt x="19455" y="17419"/>
                </a:lnTo>
                <a:cubicBezTo>
                  <a:pt x="19736" y="17137"/>
                  <a:pt x="19641" y="16714"/>
                  <a:pt x="19455" y="16400"/>
                </a:cubicBezTo>
                <a:lnTo>
                  <a:pt x="18902" y="15478"/>
                </a:lnTo>
                <a:cubicBezTo>
                  <a:pt x="19308" y="14778"/>
                  <a:pt x="19626" y="14021"/>
                  <a:pt x="19841" y="13220"/>
                </a:cubicBezTo>
                <a:lnTo>
                  <a:pt x="20880" y="12960"/>
                </a:lnTo>
                <a:cubicBezTo>
                  <a:pt x="21233" y="12848"/>
                  <a:pt x="21600" y="12638"/>
                  <a:pt x="21600" y="12240"/>
                </a:cubicBezTo>
                <a:lnTo>
                  <a:pt x="21600" y="9360"/>
                </a:lnTo>
                <a:cubicBezTo>
                  <a:pt x="21600" y="8963"/>
                  <a:pt x="21233" y="8730"/>
                  <a:pt x="20880" y="8641"/>
                </a:cubicBezTo>
              </a:path>
            </a:pathLst>
          </a:custGeom>
          <a:solidFill>
            <a:schemeClr val="accent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4FCAE667-1955-424D-9F6C-72C817F03062}"/>
              </a:ext>
            </a:extLst>
          </p:cNvPr>
          <p:cNvSpPr txBox="1"/>
          <p:nvPr/>
        </p:nvSpPr>
        <p:spPr>
          <a:xfrm>
            <a:off x="15600667" y="3529152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32" name="Subtitle 2">
            <a:extLst>
              <a:ext uri="{FF2B5EF4-FFF2-40B4-BE49-F238E27FC236}">
                <a16:creationId xmlns:a16="http://schemas.microsoft.com/office/drawing/2014/main" id="{2D182479-B971-3F45-A509-2A1FC1A8AE57}"/>
              </a:ext>
            </a:extLst>
          </p:cNvPr>
          <p:cNvSpPr txBox="1">
            <a:spLocks/>
          </p:cNvSpPr>
          <p:nvPr/>
        </p:nvSpPr>
        <p:spPr>
          <a:xfrm>
            <a:off x="15600668" y="4176166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2" name="Shape 2584">
            <a:extLst>
              <a:ext uri="{FF2B5EF4-FFF2-40B4-BE49-F238E27FC236}">
                <a16:creationId xmlns:a16="http://schemas.microsoft.com/office/drawing/2014/main" id="{0C3AC31E-96BB-2C43-8502-C85C9CC99A4E}"/>
              </a:ext>
            </a:extLst>
          </p:cNvPr>
          <p:cNvSpPr>
            <a:spLocks noChangeAspect="1"/>
          </p:cNvSpPr>
          <p:nvPr/>
        </p:nvSpPr>
        <p:spPr>
          <a:xfrm>
            <a:off x="15678518" y="10151251"/>
            <a:ext cx="708582" cy="7085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0309" y="17673"/>
                </a:moveTo>
                <a:cubicBezTo>
                  <a:pt x="10445" y="17673"/>
                  <a:pt x="10567" y="17618"/>
                  <a:pt x="10656" y="17529"/>
                </a:cubicBezTo>
                <a:lnTo>
                  <a:pt x="12620" y="15565"/>
                </a:lnTo>
                <a:cubicBezTo>
                  <a:pt x="12709" y="15477"/>
                  <a:pt x="12764" y="15354"/>
                  <a:pt x="12764" y="15218"/>
                </a:cubicBezTo>
                <a:cubicBezTo>
                  <a:pt x="12764" y="14947"/>
                  <a:pt x="12544" y="14728"/>
                  <a:pt x="12273" y="14728"/>
                </a:cubicBezTo>
                <a:cubicBezTo>
                  <a:pt x="12137" y="14728"/>
                  <a:pt x="12014" y="14782"/>
                  <a:pt x="11926" y="14871"/>
                </a:cubicBezTo>
                <a:lnTo>
                  <a:pt x="9962" y="16835"/>
                </a:lnTo>
                <a:cubicBezTo>
                  <a:pt x="9873" y="16924"/>
                  <a:pt x="9818" y="17046"/>
                  <a:pt x="9818" y="17183"/>
                </a:cubicBezTo>
                <a:cubicBezTo>
                  <a:pt x="9818" y="17453"/>
                  <a:pt x="10038" y="17673"/>
                  <a:pt x="10309" y="17673"/>
                </a:cubicBezTo>
                <a:moveTo>
                  <a:pt x="10309" y="20415"/>
                </a:moveTo>
                <a:lnTo>
                  <a:pt x="982" y="11088"/>
                </a:lnTo>
                <a:lnTo>
                  <a:pt x="982" y="4418"/>
                </a:lnTo>
                <a:cubicBezTo>
                  <a:pt x="982" y="4147"/>
                  <a:pt x="1201" y="3927"/>
                  <a:pt x="1473" y="3927"/>
                </a:cubicBezTo>
                <a:lnTo>
                  <a:pt x="8142" y="3927"/>
                </a:lnTo>
                <a:lnTo>
                  <a:pt x="17469" y="13255"/>
                </a:lnTo>
                <a:cubicBezTo>
                  <a:pt x="17469" y="13255"/>
                  <a:pt x="10309" y="20415"/>
                  <a:pt x="10309" y="20415"/>
                </a:cubicBezTo>
                <a:close/>
                <a:moveTo>
                  <a:pt x="8693" y="3090"/>
                </a:moveTo>
                <a:cubicBezTo>
                  <a:pt x="8604" y="3001"/>
                  <a:pt x="8481" y="2945"/>
                  <a:pt x="8345" y="2945"/>
                </a:cubicBezTo>
                <a:lnTo>
                  <a:pt x="1473" y="2945"/>
                </a:lnTo>
                <a:cubicBezTo>
                  <a:pt x="660" y="2945"/>
                  <a:pt x="0" y="3605"/>
                  <a:pt x="0" y="4418"/>
                </a:cubicBezTo>
                <a:lnTo>
                  <a:pt x="0" y="11291"/>
                </a:lnTo>
                <a:cubicBezTo>
                  <a:pt x="0" y="11427"/>
                  <a:pt x="55" y="11549"/>
                  <a:pt x="144" y="11638"/>
                </a:cubicBezTo>
                <a:lnTo>
                  <a:pt x="9962" y="21456"/>
                </a:lnTo>
                <a:cubicBezTo>
                  <a:pt x="10051" y="21546"/>
                  <a:pt x="10174" y="21600"/>
                  <a:pt x="10309" y="21600"/>
                </a:cubicBezTo>
                <a:cubicBezTo>
                  <a:pt x="10445" y="21600"/>
                  <a:pt x="10567" y="21546"/>
                  <a:pt x="10656" y="21456"/>
                </a:cubicBezTo>
                <a:lnTo>
                  <a:pt x="18511" y="13602"/>
                </a:lnTo>
                <a:cubicBezTo>
                  <a:pt x="18600" y="13513"/>
                  <a:pt x="18655" y="13390"/>
                  <a:pt x="18655" y="13255"/>
                </a:cubicBezTo>
                <a:cubicBezTo>
                  <a:pt x="18655" y="13119"/>
                  <a:pt x="18599" y="12997"/>
                  <a:pt x="18511" y="12908"/>
                </a:cubicBezTo>
                <a:cubicBezTo>
                  <a:pt x="18511" y="12908"/>
                  <a:pt x="8693" y="3090"/>
                  <a:pt x="8693" y="3090"/>
                </a:cubicBezTo>
                <a:close/>
                <a:moveTo>
                  <a:pt x="7855" y="15218"/>
                </a:moveTo>
                <a:cubicBezTo>
                  <a:pt x="7855" y="15490"/>
                  <a:pt x="8074" y="15709"/>
                  <a:pt x="8345" y="15709"/>
                </a:cubicBezTo>
                <a:cubicBezTo>
                  <a:pt x="8481" y="15709"/>
                  <a:pt x="8604" y="15655"/>
                  <a:pt x="8693" y="15565"/>
                </a:cubicBezTo>
                <a:lnTo>
                  <a:pt x="9183" y="15074"/>
                </a:lnTo>
                <a:cubicBezTo>
                  <a:pt x="9273" y="14986"/>
                  <a:pt x="9327" y="14863"/>
                  <a:pt x="9327" y="14728"/>
                </a:cubicBezTo>
                <a:cubicBezTo>
                  <a:pt x="9327" y="14456"/>
                  <a:pt x="9108" y="14236"/>
                  <a:pt x="8836" y="14236"/>
                </a:cubicBezTo>
                <a:cubicBezTo>
                  <a:pt x="8701" y="14236"/>
                  <a:pt x="8578" y="14291"/>
                  <a:pt x="8489" y="14381"/>
                </a:cubicBezTo>
                <a:lnTo>
                  <a:pt x="7998" y="14871"/>
                </a:lnTo>
                <a:cubicBezTo>
                  <a:pt x="7910" y="14961"/>
                  <a:pt x="7855" y="15083"/>
                  <a:pt x="7855" y="15218"/>
                </a:cubicBezTo>
                <a:moveTo>
                  <a:pt x="21456" y="9962"/>
                </a:moveTo>
                <a:lnTo>
                  <a:pt x="11638" y="144"/>
                </a:lnTo>
                <a:cubicBezTo>
                  <a:pt x="11549" y="55"/>
                  <a:pt x="11427" y="0"/>
                  <a:pt x="11291" y="0"/>
                </a:cubicBezTo>
                <a:lnTo>
                  <a:pt x="4418" y="0"/>
                </a:lnTo>
                <a:cubicBezTo>
                  <a:pt x="3605" y="0"/>
                  <a:pt x="2945" y="660"/>
                  <a:pt x="2945" y="1473"/>
                </a:cubicBezTo>
                <a:cubicBezTo>
                  <a:pt x="2945" y="1744"/>
                  <a:pt x="3165" y="1964"/>
                  <a:pt x="3436" y="1964"/>
                </a:cubicBezTo>
                <a:cubicBezTo>
                  <a:pt x="3708" y="1964"/>
                  <a:pt x="3927" y="1744"/>
                  <a:pt x="3927" y="1473"/>
                </a:cubicBezTo>
                <a:cubicBezTo>
                  <a:pt x="3927" y="1202"/>
                  <a:pt x="4147" y="982"/>
                  <a:pt x="4418" y="982"/>
                </a:cubicBezTo>
                <a:lnTo>
                  <a:pt x="11088" y="982"/>
                </a:lnTo>
                <a:lnTo>
                  <a:pt x="20415" y="10310"/>
                </a:lnTo>
                <a:lnTo>
                  <a:pt x="19289" y="11435"/>
                </a:lnTo>
                <a:cubicBezTo>
                  <a:pt x="19201" y="11524"/>
                  <a:pt x="19145" y="11646"/>
                  <a:pt x="19145" y="11782"/>
                </a:cubicBezTo>
                <a:cubicBezTo>
                  <a:pt x="19145" y="12053"/>
                  <a:pt x="19366" y="12273"/>
                  <a:pt x="19636" y="12273"/>
                </a:cubicBezTo>
                <a:cubicBezTo>
                  <a:pt x="19772" y="12273"/>
                  <a:pt x="19895" y="12218"/>
                  <a:pt x="19983" y="12129"/>
                </a:cubicBezTo>
                <a:lnTo>
                  <a:pt x="21456" y="10656"/>
                </a:lnTo>
                <a:cubicBezTo>
                  <a:pt x="21545" y="10567"/>
                  <a:pt x="21600" y="10445"/>
                  <a:pt x="21600" y="10310"/>
                </a:cubicBezTo>
                <a:cubicBezTo>
                  <a:pt x="21600" y="10174"/>
                  <a:pt x="21545" y="10051"/>
                  <a:pt x="21456" y="9962"/>
                </a:cubicBezTo>
                <a:moveTo>
                  <a:pt x="10309" y="13745"/>
                </a:moveTo>
                <a:cubicBezTo>
                  <a:pt x="10445" y="13745"/>
                  <a:pt x="10567" y="13691"/>
                  <a:pt x="10656" y="13602"/>
                </a:cubicBezTo>
                <a:lnTo>
                  <a:pt x="11638" y="12620"/>
                </a:lnTo>
                <a:cubicBezTo>
                  <a:pt x="11727" y="12531"/>
                  <a:pt x="11782" y="12408"/>
                  <a:pt x="11782" y="12273"/>
                </a:cubicBezTo>
                <a:cubicBezTo>
                  <a:pt x="11782" y="12002"/>
                  <a:pt x="11562" y="11782"/>
                  <a:pt x="11291" y="11782"/>
                </a:cubicBezTo>
                <a:cubicBezTo>
                  <a:pt x="11156" y="11782"/>
                  <a:pt x="11033" y="11837"/>
                  <a:pt x="10944" y="11926"/>
                </a:cubicBezTo>
                <a:lnTo>
                  <a:pt x="9962" y="12908"/>
                </a:lnTo>
                <a:cubicBezTo>
                  <a:pt x="9873" y="12997"/>
                  <a:pt x="9818" y="13119"/>
                  <a:pt x="9818" y="13255"/>
                </a:cubicBezTo>
                <a:cubicBezTo>
                  <a:pt x="9818" y="13526"/>
                  <a:pt x="10038" y="13745"/>
                  <a:pt x="10309" y="13745"/>
                </a:cubicBezTo>
                <a:moveTo>
                  <a:pt x="4418" y="7855"/>
                </a:moveTo>
                <a:cubicBezTo>
                  <a:pt x="4147" y="7855"/>
                  <a:pt x="3927" y="7635"/>
                  <a:pt x="3927" y="7364"/>
                </a:cubicBezTo>
                <a:cubicBezTo>
                  <a:pt x="3927" y="7093"/>
                  <a:pt x="4147" y="6873"/>
                  <a:pt x="4418" y="6873"/>
                </a:cubicBezTo>
                <a:cubicBezTo>
                  <a:pt x="4690" y="6873"/>
                  <a:pt x="4909" y="7093"/>
                  <a:pt x="4909" y="7364"/>
                </a:cubicBezTo>
                <a:cubicBezTo>
                  <a:pt x="4909" y="7635"/>
                  <a:pt x="4690" y="7855"/>
                  <a:pt x="4418" y="7855"/>
                </a:cubicBezTo>
                <a:moveTo>
                  <a:pt x="4418" y="5891"/>
                </a:moveTo>
                <a:cubicBezTo>
                  <a:pt x="3605" y="5891"/>
                  <a:pt x="2945" y="6551"/>
                  <a:pt x="2945" y="7364"/>
                </a:cubicBezTo>
                <a:cubicBezTo>
                  <a:pt x="2945" y="8177"/>
                  <a:pt x="3605" y="8837"/>
                  <a:pt x="4418" y="8837"/>
                </a:cubicBezTo>
                <a:cubicBezTo>
                  <a:pt x="5232" y="8837"/>
                  <a:pt x="5891" y="8177"/>
                  <a:pt x="5891" y="7364"/>
                </a:cubicBezTo>
                <a:cubicBezTo>
                  <a:pt x="5891" y="6551"/>
                  <a:pt x="5232" y="5891"/>
                  <a:pt x="4418" y="5891"/>
                </a:cubicBezTo>
              </a:path>
            </a:pathLst>
          </a:custGeom>
          <a:solidFill>
            <a:schemeClr val="accent5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0E12C021-D348-4D48-97C2-1C4C0BA5486B}"/>
              </a:ext>
            </a:extLst>
          </p:cNvPr>
          <p:cNvSpPr txBox="1"/>
          <p:nvPr/>
        </p:nvSpPr>
        <p:spPr>
          <a:xfrm>
            <a:off x="15600667" y="11023851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35" name="Subtitle 2">
            <a:extLst>
              <a:ext uri="{FF2B5EF4-FFF2-40B4-BE49-F238E27FC236}">
                <a16:creationId xmlns:a16="http://schemas.microsoft.com/office/drawing/2014/main" id="{8AE5DAB6-993A-FF45-B973-5C8D39CEA38A}"/>
              </a:ext>
            </a:extLst>
          </p:cNvPr>
          <p:cNvSpPr txBox="1">
            <a:spLocks/>
          </p:cNvSpPr>
          <p:nvPr/>
        </p:nvSpPr>
        <p:spPr>
          <a:xfrm>
            <a:off x="15600668" y="11670865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4" name="Shape 2602">
            <a:extLst>
              <a:ext uri="{FF2B5EF4-FFF2-40B4-BE49-F238E27FC236}">
                <a16:creationId xmlns:a16="http://schemas.microsoft.com/office/drawing/2014/main" id="{C66CD01F-DC47-6C49-98FA-7CE9E1D29C0F}"/>
              </a:ext>
            </a:extLst>
          </p:cNvPr>
          <p:cNvSpPr>
            <a:spLocks noChangeAspect="1"/>
          </p:cNvSpPr>
          <p:nvPr/>
        </p:nvSpPr>
        <p:spPr>
          <a:xfrm>
            <a:off x="7936001" y="4529141"/>
            <a:ext cx="708584" cy="57975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6001"/>
                </a:moveTo>
                <a:lnTo>
                  <a:pt x="8345" y="6001"/>
                </a:lnTo>
                <a:cubicBezTo>
                  <a:pt x="8617" y="6001"/>
                  <a:pt x="8836" y="5732"/>
                  <a:pt x="8836" y="5400"/>
                </a:cubicBezTo>
                <a:cubicBezTo>
                  <a:pt x="8836" y="5069"/>
                  <a:pt x="8617" y="4800"/>
                  <a:pt x="8345" y="4800"/>
                </a:cubicBezTo>
                <a:lnTo>
                  <a:pt x="5400" y="4800"/>
                </a:lnTo>
                <a:cubicBezTo>
                  <a:pt x="5129" y="4800"/>
                  <a:pt x="4909" y="5069"/>
                  <a:pt x="4909" y="5400"/>
                </a:cubicBezTo>
                <a:cubicBezTo>
                  <a:pt x="4909" y="5732"/>
                  <a:pt x="5129" y="6001"/>
                  <a:pt x="5400" y="6001"/>
                </a:cubicBezTo>
                <a:moveTo>
                  <a:pt x="20618" y="20400"/>
                </a:moveTo>
                <a:lnTo>
                  <a:pt x="18655" y="20400"/>
                </a:lnTo>
                <a:lnTo>
                  <a:pt x="18655" y="18000"/>
                </a:lnTo>
                <a:cubicBezTo>
                  <a:pt x="18926" y="18000"/>
                  <a:pt x="19145" y="17732"/>
                  <a:pt x="19145" y="17400"/>
                </a:cubicBezTo>
                <a:cubicBezTo>
                  <a:pt x="19145" y="17069"/>
                  <a:pt x="18926" y="16801"/>
                  <a:pt x="18655" y="16801"/>
                </a:cubicBezTo>
                <a:lnTo>
                  <a:pt x="18655" y="3601"/>
                </a:lnTo>
                <a:lnTo>
                  <a:pt x="20618" y="3601"/>
                </a:lnTo>
                <a:cubicBezTo>
                  <a:pt x="20618" y="3601"/>
                  <a:pt x="20618" y="20400"/>
                  <a:pt x="20618" y="20400"/>
                </a:cubicBezTo>
                <a:close/>
                <a:moveTo>
                  <a:pt x="17673" y="16801"/>
                </a:moveTo>
                <a:cubicBezTo>
                  <a:pt x="17401" y="16801"/>
                  <a:pt x="17182" y="17069"/>
                  <a:pt x="17182" y="17400"/>
                </a:cubicBezTo>
                <a:cubicBezTo>
                  <a:pt x="17182" y="17732"/>
                  <a:pt x="17401" y="18000"/>
                  <a:pt x="17673" y="18000"/>
                </a:cubicBezTo>
                <a:lnTo>
                  <a:pt x="17673" y="20400"/>
                </a:lnTo>
                <a:lnTo>
                  <a:pt x="3927" y="20400"/>
                </a:lnTo>
                <a:lnTo>
                  <a:pt x="3927" y="18000"/>
                </a:lnTo>
                <a:cubicBezTo>
                  <a:pt x="4199" y="18000"/>
                  <a:pt x="4418" y="17732"/>
                  <a:pt x="4418" y="17400"/>
                </a:cubicBezTo>
                <a:cubicBezTo>
                  <a:pt x="4418" y="17069"/>
                  <a:pt x="4199" y="16801"/>
                  <a:pt x="3927" y="16801"/>
                </a:cubicBezTo>
                <a:lnTo>
                  <a:pt x="3927" y="3601"/>
                </a:lnTo>
                <a:lnTo>
                  <a:pt x="17673" y="3601"/>
                </a:lnTo>
                <a:cubicBezTo>
                  <a:pt x="17673" y="3601"/>
                  <a:pt x="17673" y="16801"/>
                  <a:pt x="17673" y="16801"/>
                </a:cubicBezTo>
                <a:close/>
                <a:moveTo>
                  <a:pt x="2945" y="16801"/>
                </a:moveTo>
                <a:cubicBezTo>
                  <a:pt x="2674" y="16801"/>
                  <a:pt x="2455" y="17069"/>
                  <a:pt x="2455" y="17400"/>
                </a:cubicBezTo>
                <a:cubicBezTo>
                  <a:pt x="2455" y="17732"/>
                  <a:pt x="2674" y="18000"/>
                  <a:pt x="2945" y="18000"/>
                </a:cubicBezTo>
                <a:lnTo>
                  <a:pt x="2945" y="20400"/>
                </a:lnTo>
                <a:lnTo>
                  <a:pt x="982" y="20400"/>
                </a:lnTo>
                <a:lnTo>
                  <a:pt x="982" y="3601"/>
                </a:lnTo>
                <a:lnTo>
                  <a:pt x="2945" y="3601"/>
                </a:lnTo>
                <a:cubicBezTo>
                  <a:pt x="2945" y="3601"/>
                  <a:pt x="2945" y="16801"/>
                  <a:pt x="2945" y="16801"/>
                </a:cubicBezTo>
                <a:close/>
                <a:moveTo>
                  <a:pt x="8836" y="1200"/>
                </a:moveTo>
                <a:lnTo>
                  <a:pt x="12764" y="1200"/>
                </a:lnTo>
                <a:cubicBezTo>
                  <a:pt x="13305" y="1200"/>
                  <a:pt x="13745" y="1738"/>
                  <a:pt x="13745" y="2400"/>
                </a:cubicBezTo>
                <a:lnTo>
                  <a:pt x="7855" y="2400"/>
                </a:lnTo>
                <a:cubicBezTo>
                  <a:pt x="7855" y="1738"/>
                  <a:pt x="8295" y="1200"/>
                  <a:pt x="8836" y="1200"/>
                </a:cubicBezTo>
                <a:moveTo>
                  <a:pt x="20618" y="2400"/>
                </a:moveTo>
                <a:lnTo>
                  <a:pt x="14727" y="2400"/>
                </a:lnTo>
                <a:cubicBezTo>
                  <a:pt x="14727" y="1075"/>
                  <a:pt x="13848" y="0"/>
                  <a:pt x="12764" y="0"/>
                </a:cubicBezTo>
                <a:lnTo>
                  <a:pt x="8836" y="0"/>
                </a:lnTo>
                <a:cubicBezTo>
                  <a:pt x="7752" y="0"/>
                  <a:pt x="6873" y="1075"/>
                  <a:pt x="6873" y="2400"/>
                </a:cubicBezTo>
                <a:lnTo>
                  <a:pt x="982" y="2400"/>
                </a:lnTo>
                <a:cubicBezTo>
                  <a:pt x="439" y="2400"/>
                  <a:pt x="0" y="2938"/>
                  <a:pt x="0" y="3601"/>
                </a:cubicBezTo>
                <a:lnTo>
                  <a:pt x="0" y="20400"/>
                </a:lnTo>
                <a:cubicBezTo>
                  <a:pt x="0" y="21063"/>
                  <a:pt x="439" y="21600"/>
                  <a:pt x="982" y="21600"/>
                </a:cubicBezTo>
                <a:lnTo>
                  <a:pt x="20618" y="21600"/>
                </a:lnTo>
                <a:cubicBezTo>
                  <a:pt x="21160" y="21600"/>
                  <a:pt x="21600" y="21063"/>
                  <a:pt x="21600" y="20400"/>
                </a:cubicBezTo>
                <a:lnTo>
                  <a:pt x="21600" y="3601"/>
                </a:lnTo>
                <a:cubicBezTo>
                  <a:pt x="21600" y="2938"/>
                  <a:pt x="21160" y="2400"/>
                  <a:pt x="20618" y="2400"/>
                </a:cubicBezTo>
                <a:moveTo>
                  <a:pt x="5400" y="8400"/>
                </a:moveTo>
                <a:lnTo>
                  <a:pt x="6382" y="8400"/>
                </a:lnTo>
                <a:cubicBezTo>
                  <a:pt x="6653" y="8400"/>
                  <a:pt x="6873" y="8132"/>
                  <a:pt x="6873" y="7800"/>
                </a:cubicBezTo>
                <a:cubicBezTo>
                  <a:pt x="6873" y="7469"/>
                  <a:pt x="6653" y="7200"/>
                  <a:pt x="6382" y="7200"/>
                </a:cubicBezTo>
                <a:lnTo>
                  <a:pt x="5400" y="7200"/>
                </a:lnTo>
                <a:cubicBezTo>
                  <a:pt x="5129" y="7200"/>
                  <a:pt x="4909" y="7469"/>
                  <a:pt x="4909" y="7800"/>
                </a:cubicBezTo>
                <a:cubicBezTo>
                  <a:pt x="4909" y="8132"/>
                  <a:pt x="5129" y="8400"/>
                  <a:pt x="5400" y="8400"/>
                </a:cubicBezTo>
              </a:path>
            </a:pathLst>
          </a:custGeom>
          <a:solidFill>
            <a:schemeClr val="accent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FDFB3867-5D6C-344F-A997-D3934BDFC0EF}"/>
              </a:ext>
            </a:extLst>
          </p:cNvPr>
          <p:cNvSpPr txBox="1"/>
          <p:nvPr/>
        </p:nvSpPr>
        <p:spPr>
          <a:xfrm>
            <a:off x="7077722" y="5378881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38" name="Subtitle 2">
            <a:extLst>
              <a:ext uri="{FF2B5EF4-FFF2-40B4-BE49-F238E27FC236}">
                <a16:creationId xmlns:a16="http://schemas.microsoft.com/office/drawing/2014/main" id="{222B0A8A-231F-6F43-BFA5-FBE72E99FB5F}"/>
              </a:ext>
            </a:extLst>
          </p:cNvPr>
          <p:cNvSpPr txBox="1">
            <a:spLocks/>
          </p:cNvSpPr>
          <p:nvPr/>
        </p:nvSpPr>
        <p:spPr>
          <a:xfrm>
            <a:off x="3993684" y="6025895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25" name="Shape 2605">
            <a:extLst>
              <a:ext uri="{FF2B5EF4-FFF2-40B4-BE49-F238E27FC236}">
                <a16:creationId xmlns:a16="http://schemas.microsoft.com/office/drawing/2014/main" id="{3F7BCE58-614F-EA46-AA75-C3A9737C26BD}"/>
              </a:ext>
            </a:extLst>
          </p:cNvPr>
          <p:cNvSpPr>
            <a:spLocks noChangeAspect="1"/>
          </p:cNvSpPr>
          <p:nvPr/>
        </p:nvSpPr>
        <p:spPr>
          <a:xfrm>
            <a:off x="7975497" y="8214553"/>
            <a:ext cx="708918" cy="70890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410" h="21410" extrusionOk="0">
                <a:moveTo>
                  <a:pt x="20437" y="20437"/>
                </a:moveTo>
                <a:lnTo>
                  <a:pt x="17519" y="20437"/>
                </a:lnTo>
                <a:lnTo>
                  <a:pt x="17519" y="18978"/>
                </a:lnTo>
                <a:cubicBezTo>
                  <a:pt x="17519" y="18710"/>
                  <a:pt x="17301" y="18492"/>
                  <a:pt x="17033" y="18492"/>
                </a:cubicBezTo>
                <a:lnTo>
                  <a:pt x="15574" y="18492"/>
                </a:lnTo>
                <a:lnTo>
                  <a:pt x="15574" y="17033"/>
                </a:lnTo>
                <a:cubicBezTo>
                  <a:pt x="15574" y="16764"/>
                  <a:pt x="15356" y="16546"/>
                  <a:pt x="15087" y="16546"/>
                </a:cubicBezTo>
                <a:lnTo>
                  <a:pt x="13344" y="16546"/>
                </a:lnTo>
                <a:lnTo>
                  <a:pt x="10309" y="13497"/>
                </a:lnTo>
                <a:cubicBezTo>
                  <a:pt x="10221" y="13409"/>
                  <a:pt x="10100" y="13354"/>
                  <a:pt x="9965" y="13354"/>
                </a:cubicBezTo>
                <a:cubicBezTo>
                  <a:pt x="9819" y="13354"/>
                  <a:pt x="9693" y="13422"/>
                  <a:pt x="9604" y="13524"/>
                </a:cubicBezTo>
                <a:lnTo>
                  <a:pt x="8815" y="14312"/>
                </a:lnTo>
                <a:cubicBezTo>
                  <a:pt x="8435" y="14692"/>
                  <a:pt x="7820" y="14692"/>
                  <a:pt x="7441" y="14312"/>
                </a:cubicBezTo>
                <a:lnTo>
                  <a:pt x="1256" y="8128"/>
                </a:lnTo>
                <a:cubicBezTo>
                  <a:pt x="877" y="7748"/>
                  <a:pt x="877" y="7133"/>
                  <a:pt x="1256" y="6753"/>
                </a:cubicBezTo>
                <a:lnTo>
                  <a:pt x="6754" y="1255"/>
                </a:lnTo>
                <a:cubicBezTo>
                  <a:pt x="7133" y="876"/>
                  <a:pt x="7749" y="876"/>
                  <a:pt x="8128" y="1255"/>
                </a:cubicBezTo>
                <a:lnTo>
                  <a:pt x="14312" y="7440"/>
                </a:lnTo>
                <a:cubicBezTo>
                  <a:pt x="14691" y="7820"/>
                  <a:pt x="14691" y="8435"/>
                  <a:pt x="14312" y="8815"/>
                </a:cubicBezTo>
                <a:lnTo>
                  <a:pt x="13539" y="9588"/>
                </a:lnTo>
                <a:cubicBezTo>
                  <a:pt x="13437" y="9677"/>
                  <a:pt x="13370" y="9804"/>
                  <a:pt x="13370" y="9950"/>
                </a:cubicBezTo>
                <a:cubicBezTo>
                  <a:pt x="13370" y="10084"/>
                  <a:pt x="13424" y="10206"/>
                  <a:pt x="13513" y="10294"/>
                </a:cubicBezTo>
                <a:lnTo>
                  <a:pt x="20437" y="17234"/>
                </a:lnTo>
                <a:cubicBezTo>
                  <a:pt x="20437" y="17234"/>
                  <a:pt x="20437" y="20437"/>
                  <a:pt x="20437" y="20437"/>
                </a:cubicBezTo>
                <a:close/>
                <a:moveTo>
                  <a:pt x="21268" y="16689"/>
                </a:moveTo>
                <a:lnTo>
                  <a:pt x="14547" y="9954"/>
                </a:lnTo>
                <a:lnTo>
                  <a:pt x="14999" y="9502"/>
                </a:lnTo>
                <a:cubicBezTo>
                  <a:pt x="15758" y="8743"/>
                  <a:pt x="15758" y="7512"/>
                  <a:pt x="14999" y="6753"/>
                </a:cubicBezTo>
                <a:lnTo>
                  <a:pt x="8815" y="569"/>
                </a:lnTo>
                <a:cubicBezTo>
                  <a:pt x="8056" y="-190"/>
                  <a:pt x="6825" y="-190"/>
                  <a:pt x="6066" y="569"/>
                </a:cubicBezTo>
                <a:lnTo>
                  <a:pt x="569" y="6066"/>
                </a:lnTo>
                <a:cubicBezTo>
                  <a:pt x="-190" y="6825"/>
                  <a:pt x="-190" y="8056"/>
                  <a:pt x="569" y="8815"/>
                </a:cubicBezTo>
                <a:lnTo>
                  <a:pt x="6754" y="14999"/>
                </a:lnTo>
                <a:cubicBezTo>
                  <a:pt x="7513" y="15758"/>
                  <a:pt x="8743" y="15758"/>
                  <a:pt x="9502" y="14999"/>
                </a:cubicBezTo>
                <a:lnTo>
                  <a:pt x="9968" y="14533"/>
                </a:lnTo>
                <a:lnTo>
                  <a:pt x="12798" y="17376"/>
                </a:lnTo>
                <a:cubicBezTo>
                  <a:pt x="12886" y="17465"/>
                  <a:pt x="13008" y="17519"/>
                  <a:pt x="13142" y="17519"/>
                </a:cubicBezTo>
                <a:lnTo>
                  <a:pt x="14601" y="17519"/>
                </a:lnTo>
                <a:lnTo>
                  <a:pt x="14601" y="18978"/>
                </a:lnTo>
                <a:cubicBezTo>
                  <a:pt x="14601" y="19247"/>
                  <a:pt x="14819" y="19464"/>
                  <a:pt x="15087" y="19464"/>
                </a:cubicBezTo>
                <a:lnTo>
                  <a:pt x="16546" y="19464"/>
                </a:lnTo>
                <a:lnTo>
                  <a:pt x="16546" y="20924"/>
                </a:lnTo>
                <a:cubicBezTo>
                  <a:pt x="16546" y="21193"/>
                  <a:pt x="16764" y="21410"/>
                  <a:pt x="17033" y="21410"/>
                </a:cubicBezTo>
                <a:lnTo>
                  <a:pt x="20924" y="21410"/>
                </a:lnTo>
                <a:cubicBezTo>
                  <a:pt x="21192" y="21410"/>
                  <a:pt x="21410" y="21193"/>
                  <a:pt x="21410" y="20924"/>
                </a:cubicBezTo>
                <a:lnTo>
                  <a:pt x="21410" y="17033"/>
                </a:lnTo>
                <a:cubicBezTo>
                  <a:pt x="21410" y="16899"/>
                  <a:pt x="21356" y="16777"/>
                  <a:pt x="21268" y="16689"/>
                </a:cubicBezTo>
                <a:moveTo>
                  <a:pt x="6819" y="7791"/>
                </a:moveTo>
                <a:cubicBezTo>
                  <a:pt x="6282" y="7791"/>
                  <a:pt x="5846" y="7356"/>
                  <a:pt x="5846" y="6819"/>
                </a:cubicBezTo>
                <a:cubicBezTo>
                  <a:pt x="5846" y="6282"/>
                  <a:pt x="6282" y="5846"/>
                  <a:pt x="6819" y="5846"/>
                </a:cubicBezTo>
                <a:cubicBezTo>
                  <a:pt x="7356" y="5846"/>
                  <a:pt x="7792" y="6282"/>
                  <a:pt x="7792" y="6819"/>
                </a:cubicBezTo>
                <a:cubicBezTo>
                  <a:pt x="7792" y="7356"/>
                  <a:pt x="7356" y="7791"/>
                  <a:pt x="6819" y="7791"/>
                </a:cubicBezTo>
                <a:moveTo>
                  <a:pt x="6819" y="4873"/>
                </a:moveTo>
                <a:cubicBezTo>
                  <a:pt x="5745" y="4873"/>
                  <a:pt x="4874" y="5744"/>
                  <a:pt x="4874" y="6819"/>
                </a:cubicBezTo>
                <a:cubicBezTo>
                  <a:pt x="4874" y="7893"/>
                  <a:pt x="5745" y="8765"/>
                  <a:pt x="6819" y="8765"/>
                </a:cubicBezTo>
                <a:cubicBezTo>
                  <a:pt x="7893" y="8765"/>
                  <a:pt x="8765" y="7893"/>
                  <a:pt x="8765" y="6819"/>
                </a:cubicBezTo>
                <a:cubicBezTo>
                  <a:pt x="8765" y="5744"/>
                  <a:pt x="7893" y="4873"/>
                  <a:pt x="6819" y="4873"/>
                </a:cubicBezTo>
              </a:path>
            </a:pathLst>
          </a:custGeom>
          <a:solidFill>
            <a:schemeClr val="accent4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5C77AF56-CD00-F94B-8E38-FA40DA300377}"/>
              </a:ext>
            </a:extLst>
          </p:cNvPr>
          <p:cNvSpPr txBox="1"/>
          <p:nvPr/>
        </p:nvSpPr>
        <p:spPr>
          <a:xfrm>
            <a:off x="7082287" y="9198110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pPr algn="r"/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41" name="Subtitle 2">
            <a:extLst>
              <a:ext uri="{FF2B5EF4-FFF2-40B4-BE49-F238E27FC236}">
                <a16:creationId xmlns:a16="http://schemas.microsoft.com/office/drawing/2014/main" id="{D9473831-8FB5-044E-9598-8F17EACA40E2}"/>
              </a:ext>
            </a:extLst>
          </p:cNvPr>
          <p:cNvSpPr txBox="1">
            <a:spLocks/>
          </p:cNvSpPr>
          <p:nvPr/>
        </p:nvSpPr>
        <p:spPr>
          <a:xfrm>
            <a:off x="4033514" y="9845124"/>
            <a:ext cx="4743468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C9A4E0BD-6A7F-7043-AE79-633DF03557F2}"/>
              </a:ext>
            </a:extLst>
          </p:cNvPr>
          <p:cNvSpPr txBox="1"/>
          <p:nvPr/>
        </p:nvSpPr>
        <p:spPr>
          <a:xfrm>
            <a:off x="12608564" y="3397034"/>
            <a:ext cx="1037465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E7E460B0-E1D0-B74B-86AA-76329C23EC2D}"/>
              </a:ext>
            </a:extLst>
          </p:cNvPr>
          <p:cNvSpPr txBox="1"/>
          <p:nvPr/>
        </p:nvSpPr>
        <p:spPr>
          <a:xfrm>
            <a:off x="12508377" y="7149695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:a16="http://schemas.microsoft.com/office/drawing/2014/main" id="{8331A080-161A-8746-BEBF-4F69085CFC06}"/>
              </a:ext>
            </a:extLst>
          </p:cNvPr>
          <p:cNvSpPr txBox="1"/>
          <p:nvPr/>
        </p:nvSpPr>
        <p:spPr>
          <a:xfrm>
            <a:off x="12489141" y="10893597"/>
            <a:ext cx="127631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F308B71E-EDEC-6B41-B26C-5BF72CE99A89}"/>
              </a:ext>
            </a:extLst>
          </p:cNvPr>
          <p:cNvSpPr txBox="1"/>
          <p:nvPr/>
        </p:nvSpPr>
        <p:spPr>
          <a:xfrm>
            <a:off x="10603375" y="9023459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D6EE1C89-ADA7-624B-A491-F10C5F26828B}"/>
              </a:ext>
            </a:extLst>
          </p:cNvPr>
          <p:cNvSpPr txBox="1"/>
          <p:nvPr/>
        </p:nvSpPr>
        <p:spPr>
          <a:xfrm>
            <a:off x="10640243" y="5272749"/>
            <a:ext cx="1217001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</p:spTree>
    <p:extLst>
      <p:ext uri="{BB962C8B-B14F-4D97-AF65-F5344CB8AC3E}">
        <p14:creationId xmlns:p14="http://schemas.microsoft.com/office/powerpoint/2010/main" val="3729693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">
            <a:extLst>
              <a:ext uri="{FF2B5EF4-FFF2-40B4-BE49-F238E27FC236}">
                <a16:creationId xmlns:a16="http://schemas.microsoft.com/office/drawing/2014/main" id="{5FAEF3F3-58A7-AF4C-B2DB-FF48B5AF4C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205" y="5464336"/>
            <a:ext cx="2012569" cy="587130"/>
          </a:xfrm>
          <a:custGeom>
            <a:avLst/>
            <a:gdLst>
              <a:gd name="T0" fmla="*/ 2826 w 2827"/>
              <a:gd name="T1" fmla="*/ 823 h 824"/>
              <a:gd name="T2" fmla="*/ 0 w 2827"/>
              <a:gd name="T3" fmla="*/ 823 h 824"/>
              <a:gd name="T4" fmla="*/ 0 w 2827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27" h="824">
                <a:moveTo>
                  <a:pt x="2826" y="823"/>
                </a:moveTo>
                <a:lnTo>
                  <a:pt x="0" y="82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2">
            <a:extLst>
              <a:ext uri="{FF2B5EF4-FFF2-40B4-BE49-F238E27FC236}">
                <a16:creationId xmlns:a16="http://schemas.microsoft.com/office/drawing/2014/main" id="{542018AB-B0F5-DC40-B1D9-0D7974011C7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214" y="7369951"/>
            <a:ext cx="2524347" cy="587130"/>
          </a:xfrm>
          <a:custGeom>
            <a:avLst/>
            <a:gdLst>
              <a:gd name="T0" fmla="*/ 0 w 3545"/>
              <a:gd name="T1" fmla="*/ 823 h 824"/>
              <a:gd name="T2" fmla="*/ 3544 w 3545"/>
              <a:gd name="T3" fmla="*/ 823 h 824"/>
              <a:gd name="T4" fmla="*/ 3544 w 3545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5" h="824">
                <a:moveTo>
                  <a:pt x="0" y="823"/>
                </a:moveTo>
                <a:lnTo>
                  <a:pt x="3544" y="823"/>
                </a:lnTo>
                <a:lnTo>
                  <a:pt x="354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3">
            <a:extLst>
              <a:ext uri="{FF2B5EF4-FFF2-40B4-BE49-F238E27FC236}">
                <a16:creationId xmlns:a16="http://schemas.microsoft.com/office/drawing/2014/main" id="{5B6A2743-AEB5-944E-9FB9-45DB3C1FD7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351205" y="9235850"/>
            <a:ext cx="2012569" cy="587131"/>
          </a:xfrm>
          <a:custGeom>
            <a:avLst/>
            <a:gdLst>
              <a:gd name="T0" fmla="*/ 2826 w 2827"/>
              <a:gd name="T1" fmla="*/ 823 h 824"/>
              <a:gd name="T2" fmla="*/ 0 w 2827"/>
              <a:gd name="T3" fmla="*/ 823 h 824"/>
              <a:gd name="T4" fmla="*/ 0 w 2827"/>
              <a:gd name="T5" fmla="*/ 0 h 8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2827" h="824">
                <a:moveTo>
                  <a:pt x="2826" y="823"/>
                </a:moveTo>
                <a:lnTo>
                  <a:pt x="0" y="823"/>
                </a:lnTo>
                <a:lnTo>
                  <a:pt x="0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4">
            <a:extLst>
              <a:ext uri="{FF2B5EF4-FFF2-40B4-BE49-F238E27FC236}">
                <a16:creationId xmlns:a16="http://schemas.microsoft.com/office/drawing/2014/main" id="{5099AD1A-B0D7-3C45-A2A4-EFF73C0BF0D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044214" y="11107836"/>
            <a:ext cx="2524347" cy="587131"/>
          </a:xfrm>
          <a:custGeom>
            <a:avLst/>
            <a:gdLst>
              <a:gd name="T0" fmla="*/ 0 w 3545"/>
              <a:gd name="T1" fmla="*/ 822 h 823"/>
              <a:gd name="T2" fmla="*/ 3544 w 3545"/>
              <a:gd name="T3" fmla="*/ 822 h 823"/>
              <a:gd name="T4" fmla="*/ 3544 w 3545"/>
              <a:gd name="T5" fmla="*/ 0 h 82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3545" h="823">
                <a:moveTo>
                  <a:pt x="0" y="822"/>
                </a:moveTo>
                <a:lnTo>
                  <a:pt x="3544" y="822"/>
                </a:lnTo>
                <a:lnTo>
                  <a:pt x="3544" y="0"/>
                </a:lnTo>
              </a:path>
            </a:pathLst>
          </a:custGeom>
          <a:noFill/>
          <a:ln w="38100" cap="flat">
            <a:solidFill>
              <a:schemeClr val="bg1">
                <a:lumMod val="85000"/>
              </a:schemeClr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0" name="Freeform 18">
            <a:extLst>
              <a:ext uri="{FF2B5EF4-FFF2-40B4-BE49-F238E27FC236}">
                <a16:creationId xmlns:a16="http://schemas.microsoft.com/office/drawing/2014/main" id="{FDA340C7-9B7E-D04E-904C-86F62A4FA5C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10426256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1" name="Freeform 18">
            <a:extLst>
              <a:ext uri="{FF2B5EF4-FFF2-40B4-BE49-F238E27FC236}">
                <a16:creationId xmlns:a16="http://schemas.microsoft.com/office/drawing/2014/main" id="{B6CA9234-4D6F-4E41-896F-E27DA01CA3BA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6688628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32" name="Freeform 18">
            <a:extLst>
              <a:ext uri="{FF2B5EF4-FFF2-40B4-BE49-F238E27FC236}">
                <a16:creationId xmlns:a16="http://schemas.microsoft.com/office/drawing/2014/main" id="{E0F381F9-096A-BB42-B345-7FD1748B67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95174" y="2923283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9" name="Freeform 18">
            <a:extLst>
              <a:ext uri="{FF2B5EF4-FFF2-40B4-BE49-F238E27FC236}">
                <a16:creationId xmlns:a16="http://schemas.microsoft.com/office/drawing/2014/main" id="{BBF126C9-83AD-DA42-9F03-63039B96325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679" y="4770657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1" name="Freeform 18">
            <a:extLst>
              <a:ext uri="{FF2B5EF4-FFF2-40B4-BE49-F238E27FC236}">
                <a16:creationId xmlns:a16="http://schemas.microsoft.com/office/drawing/2014/main" id="{5892336E-5BCA-914C-BE18-98F97A847E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2436679" y="8554527"/>
            <a:ext cx="5862125" cy="2530626"/>
          </a:xfrm>
          <a:prstGeom prst="roundRect">
            <a:avLst>
              <a:gd name="adj" fmla="val 5925"/>
            </a:avLst>
          </a:pr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6" name="Freeform 23">
            <a:extLst>
              <a:ext uri="{FF2B5EF4-FFF2-40B4-BE49-F238E27FC236}">
                <a16:creationId xmlns:a16="http://schemas.microsoft.com/office/drawing/2014/main" id="{78C666A4-50BB-7F45-9482-17466CE7C27B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7" y="3182310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3" name="Freeform 23">
            <a:extLst>
              <a:ext uri="{FF2B5EF4-FFF2-40B4-BE49-F238E27FC236}">
                <a16:creationId xmlns:a16="http://schemas.microsoft.com/office/drawing/2014/main" id="{8ED9FB23-BF5F-2448-8BED-34EC78B7949A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6" y="6947397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4" name="Freeform 23">
            <a:extLst>
              <a:ext uri="{FF2B5EF4-FFF2-40B4-BE49-F238E27FC236}">
                <a16:creationId xmlns:a16="http://schemas.microsoft.com/office/drawing/2014/main" id="{541CC34E-4DE4-2B44-8783-C3E2369C8A4D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414704" y="8813553"/>
            <a:ext cx="2295145" cy="2012571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35" name="Freeform 23">
            <a:extLst>
              <a:ext uri="{FF2B5EF4-FFF2-40B4-BE49-F238E27FC236}">
                <a16:creationId xmlns:a16="http://schemas.microsoft.com/office/drawing/2014/main" id="{00974336-4E49-0A4A-BC33-9B34CA8E203F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12414705" y="5029685"/>
            <a:ext cx="2295145" cy="2012570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6" name="Freeform 23">
            <a:extLst>
              <a:ext uri="{FF2B5EF4-FFF2-40B4-BE49-F238E27FC236}">
                <a16:creationId xmlns:a16="http://schemas.microsoft.com/office/drawing/2014/main" id="{F29DBFE9-5569-2B4A-A85E-967E6140661C}"/>
              </a:ext>
            </a:extLst>
          </p:cNvPr>
          <p:cNvSpPr>
            <a:spLocks noChangeArrowheads="1"/>
          </p:cNvSpPr>
          <p:nvPr/>
        </p:nvSpPr>
        <p:spPr bwMode="auto">
          <a:xfrm rot="16200000">
            <a:off x="6083005" y="10685283"/>
            <a:ext cx="2295145" cy="2012569"/>
          </a:xfrm>
          <a:prstGeom prst="round2SameRect">
            <a:avLst>
              <a:gd name="adj1" fmla="val 15700"/>
              <a:gd name="adj2" fmla="val 0"/>
            </a:avLst>
          </a:pr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0" name="Freeform 7">
            <a:extLst>
              <a:ext uri="{FF2B5EF4-FFF2-40B4-BE49-F238E27FC236}">
                <a16:creationId xmlns:a16="http://schemas.microsoft.com/office/drawing/2014/main" id="{1CC79716-256D-4945-9A8B-3455B8EE9C9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687" y="4142507"/>
            <a:ext cx="1114604" cy="1287291"/>
          </a:xfrm>
          <a:custGeom>
            <a:avLst/>
            <a:gdLst>
              <a:gd name="T0" fmla="*/ 0 w 1565"/>
              <a:gd name="T1" fmla="*/ 451 h 1807"/>
              <a:gd name="T2" fmla="*/ 782 w 1565"/>
              <a:gd name="T3" fmla="*/ 0 h 1807"/>
              <a:gd name="T4" fmla="*/ 1564 w 1565"/>
              <a:gd name="T5" fmla="*/ 451 h 1807"/>
              <a:gd name="T6" fmla="*/ 1564 w 1565"/>
              <a:gd name="T7" fmla="*/ 1355 h 1807"/>
              <a:gd name="T8" fmla="*/ 782 w 1565"/>
              <a:gd name="T9" fmla="*/ 1806 h 1807"/>
              <a:gd name="T10" fmla="*/ 0 w 1565"/>
              <a:gd name="T11" fmla="*/ 1355 h 1807"/>
              <a:gd name="T12" fmla="*/ 0 w 1565"/>
              <a:gd name="T13" fmla="*/ 451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1"/>
                </a:moveTo>
                <a:lnTo>
                  <a:pt x="782" y="0"/>
                </a:lnTo>
                <a:lnTo>
                  <a:pt x="1564" y="451"/>
                </a:lnTo>
                <a:lnTo>
                  <a:pt x="1564" y="1355"/>
                </a:lnTo>
                <a:lnTo>
                  <a:pt x="782" y="1806"/>
                </a:lnTo>
                <a:lnTo>
                  <a:pt x="0" y="1355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Freeform 8">
            <a:extLst>
              <a:ext uri="{FF2B5EF4-FFF2-40B4-BE49-F238E27FC236}">
                <a16:creationId xmlns:a16="http://schemas.microsoft.com/office/drawing/2014/main" id="{D847075C-EB8F-CF44-8F06-1B5320AA01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24210" y="4362288"/>
            <a:ext cx="734698" cy="847729"/>
          </a:xfrm>
          <a:custGeom>
            <a:avLst/>
            <a:gdLst>
              <a:gd name="T0" fmla="*/ 0 w 1031"/>
              <a:gd name="T1" fmla="*/ 298 h 1190"/>
              <a:gd name="T2" fmla="*/ 515 w 1031"/>
              <a:gd name="T3" fmla="*/ 0 h 1190"/>
              <a:gd name="T4" fmla="*/ 1030 w 1031"/>
              <a:gd name="T5" fmla="*/ 298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8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8"/>
                </a:moveTo>
                <a:lnTo>
                  <a:pt x="515" y="0"/>
                </a:lnTo>
                <a:lnTo>
                  <a:pt x="1030" y="298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8"/>
                </a:lnTo>
              </a:path>
            </a:pathLst>
          </a:cu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Freeform 9">
            <a:extLst>
              <a:ext uri="{FF2B5EF4-FFF2-40B4-BE49-F238E27FC236}">
                <a16:creationId xmlns:a16="http://schemas.microsoft.com/office/drawing/2014/main" id="{868926C1-D7C8-444A-A52F-BE98AD2660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3528" y="4246117"/>
            <a:ext cx="936064" cy="1080071"/>
          </a:xfrm>
          <a:custGeom>
            <a:avLst/>
            <a:gdLst>
              <a:gd name="T0" fmla="*/ 0 w 1031"/>
              <a:gd name="T1" fmla="*/ 298 h 1190"/>
              <a:gd name="T2" fmla="*/ 515 w 1031"/>
              <a:gd name="T3" fmla="*/ 0 h 1190"/>
              <a:gd name="T4" fmla="*/ 1030 w 1031"/>
              <a:gd name="T5" fmla="*/ 298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8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8"/>
                </a:moveTo>
                <a:lnTo>
                  <a:pt x="515" y="0"/>
                </a:lnTo>
                <a:lnTo>
                  <a:pt x="1030" y="298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8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5" name="Freeform 12">
            <a:extLst>
              <a:ext uri="{FF2B5EF4-FFF2-40B4-BE49-F238E27FC236}">
                <a16:creationId xmlns:a16="http://schemas.microsoft.com/office/drawing/2014/main" id="{5BE8401A-8172-5F4E-ADE5-5463673338E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52338" y="6035563"/>
            <a:ext cx="1114607" cy="1287291"/>
          </a:xfrm>
          <a:custGeom>
            <a:avLst/>
            <a:gdLst>
              <a:gd name="T0" fmla="*/ 0 w 1565"/>
              <a:gd name="T1" fmla="*/ 451 h 1807"/>
              <a:gd name="T2" fmla="*/ 781 w 1565"/>
              <a:gd name="T3" fmla="*/ 0 h 1807"/>
              <a:gd name="T4" fmla="*/ 1564 w 1565"/>
              <a:gd name="T5" fmla="*/ 451 h 1807"/>
              <a:gd name="T6" fmla="*/ 1564 w 1565"/>
              <a:gd name="T7" fmla="*/ 1355 h 1807"/>
              <a:gd name="T8" fmla="*/ 781 w 1565"/>
              <a:gd name="T9" fmla="*/ 1806 h 1807"/>
              <a:gd name="T10" fmla="*/ 0 w 1565"/>
              <a:gd name="T11" fmla="*/ 1355 h 1807"/>
              <a:gd name="T12" fmla="*/ 0 w 1565"/>
              <a:gd name="T13" fmla="*/ 451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1"/>
                </a:moveTo>
                <a:lnTo>
                  <a:pt x="781" y="0"/>
                </a:lnTo>
                <a:lnTo>
                  <a:pt x="1564" y="451"/>
                </a:lnTo>
                <a:lnTo>
                  <a:pt x="1564" y="1355"/>
                </a:lnTo>
                <a:lnTo>
                  <a:pt x="781" y="1806"/>
                </a:lnTo>
                <a:lnTo>
                  <a:pt x="0" y="1355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6" name="Freeform 13">
            <a:extLst>
              <a:ext uri="{FF2B5EF4-FFF2-40B4-BE49-F238E27FC236}">
                <a16:creationId xmlns:a16="http://schemas.microsoft.com/office/drawing/2014/main" id="{C2D1CB2D-79B7-FF45-98A3-F66CEF0C23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43181" y="6139173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1 h 1190"/>
              <a:gd name="T8" fmla="*/ 515 w 1031"/>
              <a:gd name="T9" fmla="*/ 1189 h 1190"/>
              <a:gd name="T10" fmla="*/ 0 w 1031"/>
              <a:gd name="T11" fmla="*/ 891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1"/>
                </a:lnTo>
                <a:lnTo>
                  <a:pt x="515" y="1189"/>
                </a:lnTo>
                <a:lnTo>
                  <a:pt x="0" y="891"/>
                </a:lnTo>
                <a:lnTo>
                  <a:pt x="0" y="297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19" name="Freeform 16">
            <a:extLst>
              <a:ext uri="{FF2B5EF4-FFF2-40B4-BE49-F238E27FC236}">
                <a16:creationId xmlns:a16="http://schemas.microsoft.com/office/drawing/2014/main" id="{96833FAE-CB4B-F54E-BAB1-110989A7E3F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360" y="2285661"/>
            <a:ext cx="1114604" cy="1287291"/>
          </a:xfrm>
          <a:custGeom>
            <a:avLst/>
            <a:gdLst>
              <a:gd name="T0" fmla="*/ 0 w 1565"/>
              <a:gd name="T1" fmla="*/ 452 h 1807"/>
              <a:gd name="T2" fmla="*/ 782 w 1565"/>
              <a:gd name="T3" fmla="*/ 0 h 1807"/>
              <a:gd name="T4" fmla="*/ 1564 w 1565"/>
              <a:gd name="T5" fmla="*/ 452 h 1807"/>
              <a:gd name="T6" fmla="*/ 1564 w 1565"/>
              <a:gd name="T7" fmla="*/ 1355 h 1807"/>
              <a:gd name="T8" fmla="*/ 782 w 1565"/>
              <a:gd name="T9" fmla="*/ 1806 h 1807"/>
              <a:gd name="T10" fmla="*/ 0 w 1565"/>
              <a:gd name="T11" fmla="*/ 1355 h 1807"/>
              <a:gd name="T12" fmla="*/ 0 w 1565"/>
              <a:gd name="T13" fmla="*/ 452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2"/>
                </a:moveTo>
                <a:lnTo>
                  <a:pt x="782" y="0"/>
                </a:lnTo>
                <a:lnTo>
                  <a:pt x="1564" y="452"/>
                </a:lnTo>
                <a:lnTo>
                  <a:pt x="1564" y="1355"/>
                </a:lnTo>
                <a:lnTo>
                  <a:pt x="782" y="1806"/>
                </a:lnTo>
                <a:lnTo>
                  <a:pt x="0" y="1355"/>
                </a:lnTo>
                <a:lnTo>
                  <a:pt x="0" y="45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0" name="Freeform 17">
            <a:extLst>
              <a:ext uri="{FF2B5EF4-FFF2-40B4-BE49-F238E27FC236}">
                <a16:creationId xmlns:a16="http://schemas.microsoft.com/office/drawing/2014/main" id="{01CB7434-75AD-9247-854A-A035C6E571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063" y="2389271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3" name="Freeform 20">
            <a:extLst>
              <a:ext uri="{FF2B5EF4-FFF2-40B4-BE49-F238E27FC236}">
                <a16:creationId xmlns:a16="http://schemas.microsoft.com/office/drawing/2014/main" id="{9E738591-0116-A84D-9019-ABFCC1F435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32687" y="7914022"/>
            <a:ext cx="1114604" cy="1287291"/>
          </a:xfrm>
          <a:custGeom>
            <a:avLst/>
            <a:gdLst>
              <a:gd name="T0" fmla="*/ 0 w 1565"/>
              <a:gd name="T1" fmla="*/ 451 h 1806"/>
              <a:gd name="T2" fmla="*/ 782 w 1565"/>
              <a:gd name="T3" fmla="*/ 0 h 1806"/>
              <a:gd name="T4" fmla="*/ 1564 w 1565"/>
              <a:gd name="T5" fmla="*/ 451 h 1806"/>
              <a:gd name="T6" fmla="*/ 1564 w 1565"/>
              <a:gd name="T7" fmla="*/ 1353 h 1806"/>
              <a:gd name="T8" fmla="*/ 782 w 1565"/>
              <a:gd name="T9" fmla="*/ 1805 h 1806"/>
              <a:gd name="T10" fmla="*/ 0 w 1565"/>
              <a:gd name="T11" fmla="*/ 1353 h 1806"/>
              <a:gd name="T12" fmla="*/ 0 w 1565"/>
              <a:gd name="T13" fmla="*/ 451 h 18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6">
                <a:moveTo>
                  <a:pt x="0" y="451"/>
                </a:moveTo>
                <a:lnTo>
                  <a:pt x="782" y="0"/>
                </a:lnTo>
                <a:lnTo>
                  <a:pt x="1564" y="451"/>
                </a:lnTo>
                <a:lnTo>
                  <a:pt x="1564" y="1353"/>
                </a:lnTo>
                <a:lnTo>
                  <a:pt x="782" y="1805"/>
                </a:lnTo>
                <a:lnTo>
                  <a:pt x="0" y="1353"/>
                </a:lnTo>
                <a:lnTo>
                  <a:pt x="0" y="451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4" name="Freeform 21">
            <a:extLst>
              <a:ext uri="{FF2B5EF4-FFF2-40B4-BE49-F238E27FC236}">
                <a16:creationId xmlns:a16="http://schemas.microsoft.com/office/drawing/2014/main" id="{1423E516-7D09-5144-BD1D-EF60E00684C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823528" y="8017632"/>
            <a:ext cx="936064" cy="1080071"/>
          </a:xfrm>
          <a:custGeom>
            <a:avLst/>
            <a:gdLst>
              <a:gd name="T0" fmla="*/ 0 w 1031"/>
              <a:gd name="T1" fmla="*/ 297 h 1191"/>
              <a:gd name="T2" fmla="*/ 515 w 1031"/>
              <a:gd name="T3" fmla="*/ 0 h 1191"/>
              <a:gd name="T4" fmla="*/ 1030 w 1031"/>
              <a:gd name="T5" fmla="*/ 297 h 1191"/>
              <a:gd name="T6" fmla="*/ 1030 w 1031"/>
              <a:gd name="T7" fmla="*/ 892 h 1191"/>
              <a:gd name="T8" fmla="*/ 515 w 1031"/>
              <a:gd name="T9" fmla="*/ 1190 h 1191"/>
              <a:gd name="T10" fmla="*/ 0 w 1031"/>
              <a:gd name="T11" fmla="*/ 892 h 1191"/>
              <a:gd name="T12" fmla="*/ 0 w 1031"/>
              <a:gd name="T13" fmla="*/ 297 h 11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1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90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 useBgFill="1">
        <p:nvSpPr>
          <p:cNvPr id="27" name="Freeform 24">
            <a:extLst>
              <a:ext uri="{FF2B5EF4-FFF2-40B4-BE49-F238E27FC236}">
                <a16:creationId xmlns:a16="http://schemas.microsoft.com/office/drawing/2014/main" id="{FEA5593F-60DB-8047-856F-AD2930945C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30360" y="9782868"/>
            <a:ext cx="1114604" cy="1287291"/>
          </a:xfrm>
          <a:custGeom>
            <a:avLst/>
            <a:gdLst>
              <a:gd name="T0" fmla="*/ 0 w 1565"/>
              <a:gd name="T1" fmla="*/ 452 h 1807"/>
              <a:gd name="T2" fmla="*/ 782 w 1565"/>
              <a:gd name="T3" fmla="*/ 0 h 1807"/>
              <a:gd name="T4" fmla="*/ 1564 w 1565"/>
              <a:gd name="T5" fmla="*/ 452 h 1807"/>
              <a:gd name="T6" fmla="*/ 1564 w 1565"/>
              <a:gd name="T7" fmla="*/ 1354 h 1807"/>
              <a:gd name="T8" fmla="*/ 782 w 1565"/>
              <a:gd name="T9" fmla="*/ 1806 h 1807"/>
              <a:gd name="T10" fmla="*/ 0 w 1565"/>
              <a:gd name="T11" fmla="*/ 1354 h 1807"/>
              <a:gd name="T12" fmla="*/ 0 w 1565"/>
              <a:gd name="T13" fmla="*/ 452 h 180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565" h="1807">
                <a:moveTo>
                  <a:pt x="0" y="452"/>
                </a:moveTo>
                <a:lnTo>
                  <a:pt x="782" y="0"/>
                </a:lnTo>
                <a:lnTo>
                  <a:pt x="1564" y="452"/>
                </a:lnTo>
                <a:lnTo>
                  <a:pt x="1564" y="1354"/>
                </a:lnTo>
                <a:lnTo>
                  <a:pt x="782" y="1806"/>
                </a:lnTo>
                <a:lnTo>
                  <a:pt x="0" y="1354"/>
                </a:lnTo>
                <a:lnTo>
                  <a:pt x="0" y="452"/>
                </a:lnTo>
              </a:path>
            </a:pathLst>
          </a:custGeom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FF5555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28" name="Freeform 25">
            <a:extLst>
              <a:ext uri="{FF2B5EF4-FFF2-40B4-BE49-F238E27FC236}">
                <a16:creationId xmlns:a16="http://schemas.microsoft.com/office/drawing/2014/main" id="{E14C8D58-798A-D048-BF60-1D08931FA7C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18063" y="9883339"/>
            <a:ext cx="936064" cy="1080071"/>
          </a:xfrm>
          <a:custGeom>
            <a:avLst/>
            <a:gdLst>
              <a:gd name="T0" fmla="*/ 0 w 1031"/>
              <a:gd name="T1" fmla="*/ 297 h 1190"/>
              <a:gd name="T2" fmla="*/ 515 w 1031"/>
              <a:gd name="T3" fmla="*/ 0 h 1190"/>
              <a:gd name="T4" fmla="*/ 1030 w 1031"/>
              <a:gd name="T5" fmla="*/ 297 h 1190"/>
              <a:gd name="T6" fmla="*/ 1030 w 1031"/>
              <a:gd name="T7" fmla="*/ 892 h 1190"/>
              <a:gd name="T8" fmla="*/ 515 w 1031"/>
              <a:gd name="T9" fmla="*/ 1189 h 1190"/>
              <a:gd name="T10" fmla="*/ 0 w 1031"/>
              <a:gd name="T11" fmla="*/ 892 h 1190"/>
              <a:gd name="T12" fmla="*/ 0 w 1031"/>
              <a:gd name="T13" fmla="*/ 297 h 119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1031" h="1190">
                <a:moveTo>
                  <a:pt x="0" y="297"/>
                </a:moveTo>
                <a:lnTo>
                  <a:pt x="515" y="0"/>
                </a:lnTo>
                <a:lnTo>
                  <a:pt x="1030" y="297"/>
                </a:lnTo>
                <a:lnTo>
                  <a:pt x="1030" y="892"/>
                </a:lnTo>
                <a:lnTo>
                  <a:pt x="515" y="1189"/>
                </a:lnTo>
                <a:lnTo>
                  <a:pt x="0" y="892"/>
                </a:lnTo>
                <a:lnTo>
                  <a:pt x="0" y="297"/>
                </a:lnTo>
              </a:path>
            </a:pathLst>
          </a:custGeom>
          <a:solidFill>
            <a:schemeClr val="accent5"/>
          </a:solidFill>
          <a:ln>
            <a:noFill/>
          </a:ln>
          <a:effectLst/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69512BFE-9F90-F342-9630-EBF226592B01}"/>
              </a:ext>
            </a:extLst>
          </p:cNvPr>
          <p:cNvSpPr txBox="1"/>
          <p:nvPr/>
        </p:nvSpPr>
        <p:spPr>
          <a:xfrm>
            <a:off x="12999461" y="4979783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2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48892C64-09BB-9F42-9FC9-FC19A0C4C59F}"/>
              </a:ext>
            </a:extLst>
          </p:cNvPr>
          <p:cNvSpPr txBox="1"/>
          <p:nvPr/>
        </p:nvSpPr>
        <p:spPr>
          <a:xfrm>
            <a:off x="12766224" y="5614829"/>
            <a:ext cx="1592103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2EE8D27A-8E62-1146-B9E7-DCA53CB45138}"/>
              </a:ext>
            </a:extLst>
          </p:cNvPr>
          <p:cNvSpPr txBox="1"/>
          <p:nvPr/>
        </p:nvSpPr>
        <p:spPr>
          <a:xfrm>
            <a:off x="12999461" y="8763651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4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7DD482C3-53FA-4440-9C11-C7621C2C5517}"/>
              </a:ext>
            </a:extLst>
          </p:cNvPr>
          <p:cNvSpPr txBox="1"/>
          <p:nvPr/>
        </p:nvSpPr>
        <p:spPr>
          <a:xfrm>
            <a:off x="12715730" y="9398697"/>
            <a:ext cx="1693092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701209B9-C59F-6743-97E2-96BE889D5917}"/>
              </a:ext>
            </a:extLst>
          </p:cNvPr>
          <p:cNvSpPr txBox="1"/>
          <p:nvPr/>
        </p:nvSpPr>
        <p:spPr>
          <a:xfrm>
            <a:off x="6667762" y="6897494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3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2C608634-2487-2847-81C2-430AC4CE5030}"/>
              </a:ext>
            </a:extLst>
          </p:cNvPr>
          <p:cNvSpPr txBox="1"/>
          <p:nvPr/>
        </p:nvSpPr>
        <p:spPr>
          <a:xfrm>
            <a:off x="6420098" y="7532540"/>
            <a:ext cx="1620958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:a16="http://schemas.microsoft.com/office/drawing/2014/main" id="{957E62D0-698F-1846-9301-417D03C108EF}"/>
              </a:ext>
            </a:extLst>
          </p:cNvPr>
          <p:cNvSpPr txBox="1"/>
          <p:nvPr/>
        </p:nvSpPr>
        <p:spPr>
          <a:xfrm>
            <a:off x="6667762" y="10635380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5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:a16="http://schemas.microsoft.com/office/drawing/2014/main" id="{AEDF392B-F055-614A-B90B-23533031C9AA}"/>
              </a:ext>
            </a:extLst>
          </p:cNvPr>
          <p:cNvSpPr txBox="1"/>
          <p:nvPr/>
        </p:nvSpPr>
        <p:spPr>
          <a:xfrm>
            <a:off x="6393649" y="11270426"/>
            <a:ext cx="167385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5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05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:a16="http://schemas.microsoft.com/office/drawing/2014/main" id="{DD737A24-FA2C-084F-A94F-522177A2D13F}"/>
              </a:ext>
            </a:extLst>
          </p:cNvPr>
          <p:cNvSpPr txBox="1"/>
          <p:nvPr/>
        </p:nvSpPr>
        <p:spPr>
          <a:xfrm>
            <a:off x="6667762" y="3135230"/>
            <a:ext cx="1125629" cy="584775"/>
          </a:xfrm>
          <a:prstGeom prst="rect">
            <a:avLst/>
          </a:prstGeom>
          <a:noFill/>
        </p:spPr>
        <p:txBody>
          <a:bodyPr wrap="none" rtlCol="0" anchor="b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  <a:latin typeface="Poppins SemiBold" pitchFamily="2" charset="77"/>
                <a:ea typeface="Open Sans Light" panose="020B0306030504020204" pitchFamily="34" charset="0"/>
                <a:cs typeface="Poppins SemiBold" pitchFamily="2" charset="77"/>
              </a:rPr>
              <a:t>Step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56967D0A-5EAB-5E4B-B388-69921AD9BFAB}"/>
              </a:ext>
            </a:extLst>
          </p:cNvPr>
          <p:cNvSpPr txBox="1"/>
          <p:nvPr/>
        </p:nvSpPr>
        <p:spPr>
          <a:xfrm>
            <a:off x="6556354" y="3770276"/>
            <a:ext cx="1348446" cy="1477328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lstStyle/>
          <a:p>
            <a:pPr algn="ctr"/>
            <a:r>
              <a:rPr lang="en-US" sz="90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:a16="http://schemas.microsoft.com/office/drawing/2014/main" id="{16C1552B-15F0-F548-81F7-5BBC702DD773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:a16="http://schemas.microsoft.com/office/drawing/2014/main" id="{9684C72A-298F-3A40-BC9D-AEA48DEBD2E7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59" name="TextBox 58">
            <a:extLst>
              <a:ext uri="{FF2B5EF4-FFF2-40B4-BE49-F238E27FC236}">
                <a16:creationId xmlns:a16="http://schemas.microsoft.com/office/drawing/2014/main" id="{551F2088-6A66-F641-A79A-2A60D9B7F56F}"/>
              </a:ext>
            </a:extLst>
          </p:cNvPr>
          <p:cNvSpPr txBox="1"/>
          <p:nvPr/>
        </p:nvSpPr>
        <p:spPr>
          <a:xfrm>
            <a:off x="8530540" y="3060884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60" name="Subtitle 2">
            <a:extLst>
              <a:ext uri="{FF2B5EF4-FFF2-40B4-BE49-F238E27FC236}">
                <a16:creationId xmlns:a16="http://schemas.microsoft.com/office/drawing/2014/main" id="{880FECF6-C7C0-5F4C-A33E-CED03520E655}"/>
              </a:ext>
            </a:extLst>
          </p:cNvPr>
          <p:cNvSpPr txBox="1">
            <a:spLocks/>
          </p:cNvSpPr>
          <p:nvPr/>
        </p:nvSpPr>
        <p:spPr>
          <a:xfrm>
            <a:off x="8530541" y="3695282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8353C626-EF3D-4D4D-9E9B-87425A6276F4}"/>
              </a:ext>
            </a:extLst>
          </p:cNvPr>
          <p:cNvSpPr txBox="1"/>
          <p:nvPr/>
        </p:nvSpPr>
        <p:spPr>
          <a:xfrm>
            <a:off x="8530540" y="6823285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64" name="Subtitle 2">
            <a:extLst>
              <a:ext uri="{FF2B5EF4-FFF2-40B4-BE49-F238E27FC236}">
                <a16:creationId xmlns:a16="http://schemas.microsoft.com/office/drawing/2014/main" id="{CB7ACDC6-7A9F-3842-9C15-16F3DFFF27F5}"/>
              </a:ext>
            </a:extLst>
          </p:cNvPr>
          <p:cNvSpPr txBox="1">
            <a:spLocks/>
          </p:cNvSpPr>
          <p:nvPr/>
        </p:nvSpPr>
        <p:spPr>
          <a:xfrm>
            <a:off x="8530541" y="7457683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4B96931A-7E0B-584F-A914-7298C443033B}"/>
              </a:ext>
            </a:extLst>
          </p:cNvPr>
          <p:cNvSpPr txBox="1"/>
          <p:nvPr/>
        </p:nvSpPr>
        <p:spPr>
          <a:xfrm>
            <a:off x="8530540" y="10563353"/>
            <a:ext cx="1688283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05</a:t>
            </a:r>
          </a:p>
        </p:txBody>
      </p:sp>
      <p:sp>
        <p:nvSpPr>
          <p:cNvPr id="67" name="Subtitle 2">
            <a:extLst>
              <a:ext uri="{FF2B5EF4-FFF2-40B4-BE49-F238E27FC236}">
                <a16:creationId xmlns:a16="http://schemas.microsoft.com/office/drawing/2014/main" id="{29422DDD-1971-994E-B1AD-0FA57C9DE9C2}"/>
              </a:ext>
            </a:extLst>
          </p:cNvPr>
          <p:cNvSpPr txBox="1">
            <a:spLocks/>
          </p:cNvSpPr>
          <p:nvPr/>
        </p:nvSpPr>
        <p:spPr>
          <a:xfrm>
            <a:off x="8530541" y="11197751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D37C9B52-A041-EC45-BB38-277C38896197}"/>
              </a:ext>
            </a:extLst>
          </p:cNvPr>
          <p:cNvSpPr txBox="1"/>
          <p:nvPr/>
        </p:nvSpPr>
        <p:spPr>
          <a:xfrm>
            <a:off x="14866394" y="8686342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70" name="Subtitle 2">
            <a:extLst>
              <a:ext uri="{FF2B5EF4-FFF2-40B4-BE49-F238E27FC236}">
                <a16:creationId xmlns:a16="http://schemas.microsoft.com/office/drawing/2014/main" id="{67C50A46-3BD5-1049-92A1-8A857A3CF3AC}"/>
              </a:ext>
            </a:extLst>
          </p:cNvPr>
          <p:cNvSpPr txBox="1">
            <a:spLocks/>
          </p:cNvSpPr>
          <p:nvPr/>
        </p:nvSpPr>
        <p:spPr>
          <a:xfrm>
            <a:off x="14866395" y="9320740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2" name="TextBox 71">
            <a:extLst>
              <a:ext uri="{FF2B5EF4-FFF2-40B4-BE49-F238E27FC236}">
                <a16:creationId xmlns:a16="http://schemas.microsoft.com/office/drawing/2014/main" id="{FFB4E263-4ADF-0B4D-A49C-AB59FAB5321B}"/>
              </a:ext>
            </a:extLst>
          </p:cNvPr>
          <p:cNvSpPr txBox="1"/>
          <p:nvPr/>
        </p:nvSpPr>
        <p:spPr>
          <a:xfrm>
            <a:off x="14866394" y="4902951"/>
            <a:ext cx="1659429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73" name="Subtitle 2">
            <a:extLst>
              <a:ext uri="{FF2B5EF4-FFF2-40B4-BE49-F238E27FC236}">
                <a16:creationId xmlns:a16="http://schemas.microsoft.com/office/drawing/2014/main" id="{0E6E6960-447C-CC47-B91C-024A94165B9A}"/>
              </a:ext>
            </a:extLst>
          </p:cNvPr>
          <p:cNvSpPr txBox="1">
            <a:spLocks/>
          </p:cNvSpPr>
          <p:nvPr/>
        </p:nvSpPr>
        <p:spPr>
          <a:xfrm>
            <a:off x="14866395" y="5537349"/>
            <a:ext cx="3133081" cy="1621021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bg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text-box.</a:t>
            </a:r>
          </a:p>
        </p:txBody>
      </p:sp>
      <p:sp>
        <p:nvSpPr>
          <p:cNvPr id="74" name="Shape 2637">
            <a:extLst>
              <a:ext uri="{FF2B5EF4-FFF2-40B4-BE49-F238E27FC236}">
                <a16:creationId xmlns:a16="http://schemas.microsoft.com/office/drawing/2014/main" id="{CD8A8471-116C-0D48-8F07-6F429F0C3A9B}"/>
              </a:ext>
            </a:extLst>
          </p:cNvPr>
          <p:cNvSpPr>
            <a:spLocks noChangeAspect="1"/>
          </p:cNvSpPr>
          <p:nvPr/>
        </p:nvSpPr>
        <p:spPr>
          <a:xfrm>
            <a:off x="5994476" y="10221757"/>
            <a:ext cx="219946" cy="4032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5" name="Shape 2645">
            <a:extLst>
              <a:ext uri="{FF2B5EF4-FFF2-40B4-BE49-F238E27FC236}">
                <a16:creationId xmlns:a16="http://schemas.microsoft.com/office/drawing/2014/main" id="{44765AE1-C903-5C4C-A977-12C52B4D760E}"/>
              </a:ext>
            </a:extLst>
          </p:cNvPr>
          <p:cNvSpPr>
            <a:spLocks noChangeAspect="1"/>
          </p:cNvSpPr>
          <p:nvPr/>
        </p:nvSpPr>
        <p:spPr>
          <a:xfrm>
            <a:off x="18095556" y="4644375"/>
            <a:ext cx="403234" cy="29326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6" name="Shape 2665">
            <a:extLst>
              <a:ext uri="{FF2B5EF4-FFF2-40B4-BE49-F238E27FC236}">
                <a16:creationId xmlns:a16="http://schemas.microsoft.com/office/drawing/2014/main" id="{CF5BC694-3ACA-A24B-9CB9-868980707AFB}"/>
              </a:ext>
            </a:extLst>
          </p:cNvPr>
          <p:cNvSpPr>
            <a:spLocks noChangeAspect="1"/>
          </p:cNvSpPr>
          <p:nvPr/>
        </p:nvSpPr>
        <p:spPr>
          <a:xfrm>
            <a:off x="5893557" y="2813048"/>
            <a:ext cx="403234" cy="219946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7" name="Shape 2686">
            <a:extLst>
              <a:ext uri="{FF2B5EF4-FFF2-40B4-BE49-F238E27FC236}">
                <a16:creationId xmlns:a16="http://schemas.microsoft.com/office/drawing/2014/main" id="{E29932DF-0789-AF47-8820-E11F345BAB97}"/>
              </a:ext>
            </a:extLst>
          </p:cNvPr>
          <p:cNvSpPr>
            <a:spLocks noChangeAspect="1"/>
          </p:cNvSpPr>
          <p:nvPr/>
        </p:nvSpPr>
        <p:spPr>
          <a:xfrm>
            <a:off x="18088372" y="8348773"/>
            <a:ext cx="403234" cy="40323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7673"/>
                </a:moveTo>
                <a:cubicBezTo>
                  <a:pt x="20618" y="18215"/>
                  <a:pt x="20178" y="18655"/>
                  <a:pt x="19636" y="18655"/>
                </a:cubicBezTo>
                <a:lnTo>
                  <a:pt x="19636" y="14727"/>
                </a:lnTo>
                <a:cubicBezTo>
                  <a:pt x="20178" y="14727"/>
                  <a:pt x="20618" y="15167"/>
                  <a:pt x="20618" y="15709"/>
                </a:cubicBezTo>
                <a:cubicBezTo>
                  <a:pt x="20618" y="15709"/>
                  <a:pt x="20618" y="17673"/>
                  <a:pt x="20618" y="17673"/>
                </a:cubicBezTo>
                <a:close/>
                <a:moveTo>
                  <a:pt x="18655" y="19145"/>
                </a:moveTo>
                <a:cubicBezTo>
                  <a:pt x="18655" y="19959"/>
                  <a:pt x="17995" y="20618"/>
                  <a:pt x="17182" y="20618"/>
                </a:cubicBezTo>
                <a:cubicBezTo>
                  <a:pt x="16368" y="20618"/>
                  <a:pt x="15709" y="19959"/>
                  <a:pt x="15709" y="19145"/>
                </a:cubicBezTo>
                <a:lnTo>
                  <a:pt x="15709" y="14236"/>
                </a:lnTo>
                <a:cubicBezTo>
                  <a:pt x="15709" y="13424"/>
                  <a:pt x="16368" y="12764"/>
                  <a:pt x="17182" y="12764"/>
                </a:cubicBezTo>
                <a:cubicBezTo>
                  <a:pt x="17995" y="12764"/>
                  <a:pt x="18655" y="13424"/>
                  <a:pt x="18655" y="14236"/>
                </a:cubicBezTo>
                <a:cubicBezTo>
                  <a:pt x="18655" y="14236"/>
                  <a:pt x="18655" y="19145"/>
                  <a:pt x="18655" y="19145"/>
                </a:cubicBezTo>
                <a:close/>
                <a:moveTo>
                  <a:pt x="4418" y="12764"/>
                </a:moveTo>
                <a:cubicBezTo>
                  <a:pt x="5231" y="12764"/>
                  <a:pt x="5891" y="13424"/>
                  <a:pt x="5891" y="14236"/>
                </a:cubicBezTo>
                <a:lnTo>
                  <a:pt x="5891" y="19145"/>
                </a:lnTo>
                <a:cubicBezTo>
                  <a:pt x="5891" y="19959"/>
                  <a:pt x="5231" y="20618"/>
                  <a:pt x="4418" y="20618"/>
                </a:cubicBezTo>
                <a:cubicBezTo>
                  <a:pt x="3605" y="20618"/>
                  <a:pt x="2945" y="19959"/>
                  <a:pt x="2945" y="19145"/>
                </a:cubicBezTo>
                <a:lnTo>
                  <a:pt x="2945" y="14236"/>
                </a:lnTo>
                <a:cubicBezTo>
                  <a:pt x="2945" y="13424"/>
                  <a:pt x="3605" y="12764"/>
                  <a:pt x="4418" y="12764"/>
                </a:cubicBezTo>
                <a:moveTo>
                  <a:pt x="1964" y="18655"/>
                </a:moveTo>
                <a:cubicBezTo>
                  <a:pt x="1422" y="18655"/>
                  <a:pt x="982" y="18215"/>
                  <a:pt x="982" y="17673"/>
                </a:cubicBezTo>
                <a:lnTo>
                  <a:pt x="982" y="15709"/>
                </a:lnTo>
                <a:cubicBezTo>
                  <a:pt x="982" y="15167"/>
                  <a:pt x="1422" y="14727"/>
                  <a:pt x="1964" y="14727"/>
                </a:cubicBezTo>
                <a:cubicBezTo>
                  <a:pt x="1964" y="14727"/>
                  <a:pt x="1964" y="18655"/>
                  <a:pt x="1964" y="18655"/>
                </a:cubicBezTo>
                <a:close/>
                <a:moveTo>
                  <a:pt x="19636" y="13745"/>
                </a:moveTo>
                <a:lnTo>
                  <a:pt x="19636" y="5891"/>
                </a:lnTo>
                <a:cubicBezTo>
                  <a:pt x="19636" y="2638"/>
                  <a:pt x="16999" y="0"/>
                  <a:pt x="13745" y="0"/>
                </a:cubicBezTo>
                <a:lnTo>
                  <a:pt x="7855" y="0"/>
                </a:lnTo>
                <a:cubicBezTo>
                  <a:pt x="4601" y="0"/>
                  <a:pt x="1964" y="2638"/>
                  <a:pt x="1964" y="5891"/>
                </a:cubicBezTo>
                <a:lnTo>
                  <a:pt x="1964" y="13745"/>
                </a:lnTo>
                <a:cubicBezTo>
                  <a:pt x="879" y="13745"/>
                  <a:pt x="0" y="14625"/>
                  <a:pt x="0" y="15709"/>
                </a:cubicBezTo>
                <a:lnTo>
                  <a:pt x="0" y="17673"/>
                </a:lnTo>
                <a:cubicBezTo>
                  <a:pt x="0" y="18757"/>
                  <a:pt x="879" y="19636"/>
                  <a:pt x="1964" y="19636"/>
                </a:cubicBezTo>
                <a:lnTo>
                  <a:pt x="2013" y="19636"/>
                </a:lnTo>
                <a:cubicBezTo>
                  <a:pt x="2241" y="20757"/>
                  <a:pt x="3231" y="21600"/>
                  <a:pt x="4418" y="21600"/>
                </a:cubicBezTo>
                <a:cubicBezTo>
                  <a:pt x="5774" y="21600"/>
                  <a:pt x="6873" y="20501"/>
                  <a:pt x="6873" y="19145"/>
                </a:cubicBezTo>
                <a:lnTo>
                  <a:pt x="6873" y="14236"/>
                </a:lnTo>
                <a:cubicBezTo>
                  <a:pt x="6873" y="12881"/>
                  <a:pt x="5774" y="11782"/>
                  <a:pt x="4418" y="11782"/>
                </a:cubicBezTo>
                <a:cubicBezTo>
                  <a:pt x="3863" y="11782"/>
                  <a:pt x="3357" y="11973"/>
                  <a:pt x="2945" y="12284"/>
                </a:cubicBezTo>
                <a:lnTo>
                  <a:pt x="2945" y="5891"/>
                </a:lnTo>
                <a:cubicBezTo>
                  <a:pt x="2945" y="3180"/>
                  <a:pt x="5144" y="982"/>
                  <a:pt x="7855" y="982"/>
                </a:cubicBezTo>
                <a:lnTo>
                  <a:pt x="13745" y="982"/>
                </a:lnTo>
                <a:cubicBezTo>
                  <a:pt x="16456" y="982"/>
                  <a:pt x="18655" y="3180"/>
                  <a:pt x="18655" y="5891"/>
                </a:cubicBezTo>
                <a:lnTo>
                  <a:pt x="18655" y="12284"/>
                </a:lnTo>
                <a:cubicBezTo>
                  <a:pt x="18243" y="11973"/>
                  <a:pt x="17737" y="11782"/>
                  <a:pt x="17182" y="11782"/>
                </a:cubicBezTo>
                <a:cubicBezTo>
                  <a:pt x="15826" y="11782"/>
                  <a:pt x="14727" y="12881"/>
                  <a:pt x="14727" y="14236"/>
                </a:cubicBezTo>
                <a:lnTo>
                  <a:pt x="14727" y="19145"/>
                </a:lnTo>
                <a:cubicBezTo>
                  <a:pt x="14727" y="20501"/>
                  <a:pt x="15826" y="21600"/>
                  <a:pt x="17182" y="21600"/>
                </a:cubicBezTo>
                <a:cubicBezTo>
                  <a:pt x="18369" y="21600"/>
                  <a:pt x="19359" y="20757"/>
                  <a:pt x="19587" y="19636"/>
                </a:cubicBezTo>
                <a:lnTo>
                  <a:pt x="19636" y="19636"/>
                </a:lnTo>
                <a:cubicBezTo>
                  <a:pt x="20721" y="19636"/>
                  <a:pt x="21600" y="18757"/>
                  <a:pt x="21600" y="17673"/>
                </a:cubicBezTo>
                <a:lnTo>
                  <a:pt x="21600" y="15709"/>
                </a:lnTo>
                <a:cubicBezTo>
                  <a:pt x="21600" y="14625"/>
                  <a:pt x="20721" y="13745"/>
                  <a:pt x="19636" y="13745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78" name="Shape 2690">
            <a:extLst>
              <a:ext uri="{FF2B5EF4-FFF2-40B4-BE49-F238E27FC236}">
                <a16:creationId xmlns:a16="http://schemas.microsoft.com/office/drawing/2014/main" id="{60D13FD6-7A95-C94A-9DBB-077F8C363F84}"/>
              </a:ext>
            </a:extLst>
          </p:cNvPr>
          <p:cNvSpPr>
            <a:spLocks noChangeAspect="1"/>
          </p:cNvSpPr>
          <p:nvPr/>
        </p:nvSpPr>
        <p:spPr>
          <a:xfrm>
            <a:off x="5904425" y="6494621"/>
            <a:ext cx="403234" cy="36657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bg1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44972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>
            <a:extLst>
              <a:ext uri="{FF2B5EF4-FFF2-40B4-BE49-F238E27FC236}">
                <a16:creationId xmlns:a16="http://schemas.microsoft.com/office/drawing/2014/main" id="{CB3148F0-22E4-F04E-901D-A5F9EA540E69}"/>
              </a:ext>
            </a:extLst>
          </p:cNvPr>
          <p:cNvSpPr txBox="1"/>
          <p:nvPr/>
        </p:nvSpPr>
        <p:spPr>
          <a:xfrm>
            <a:off x="1520825" y="482419"/>
            <a:ext cx="5822428" cy="13080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10000"/>
              </a:lnSpc>
            </a:pPr>
            <a:r>
              <a:rPr lang="en-US" sz="66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Process Slide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8257C24-F569-F04E-A729-DB1318FD4C18}"/>
              </a:ext>
            </a:extLst>
          </p:cNvPr>
          <p:cNvSpPr txBox="1"/>
          <p:nvPr/>
        </p:nvSpPr>
        <p:spPr>
          <a:xfrm>
            <a:off x="1520825" y="1717976"/>
            <a:ext cx="5634556" cy="492443"/>
          </a:xfrm>
          <a:prstGeom prst="rect">
            <a:avLst/>
          </a:prstGeom>
          <a:noFill/>
        </p:spPr>
        <p:txBody>
          <a:bodyPr wrap="none" rtlCol="0" anchor="ctr" anchorCtr="0">
            <a:spAutoFit/>
          </a:bodyPr>
          <a:lstStyle/>
          <a:p>
            <a:r>
              <a:rPr lang="en-US" sz="2600" spc="100" dirty="0"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Write here your awesome subtitle</a:t>
            </a:r>
          </a:p>
        </p:txBody>
      </p:sp>
      <p:sp>
        <p:nvSpPr>
          <p:cNvPr id="3" name="Freeform 1">
            <a:extLst>
              <a:ext uri="{FF2B5EF4-FFF2-40B4-BE49-F238E27FC236}">
                <a16:creationId xmlns:a16="http://schemas.microsoft.com/office/drawing/2014/main" id="{512B34B2-F1D3-E747-B30A-8621FD21041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3199507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4" name="Freeform 2">
            <a:extLst>
              <a:ext uri="{FF2B5EF4-FFF2-40B4-BE49-F238E27FC236}">
                <a16:creationId xmlns:a16="http://schemas.microsoft.com/office/drawing/2014/main" id="{76135A0F-FC48-E24F-91FA-3F02184FD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79574" y="2826531"/>
            <a:ext cx="1917816" cy="2538640"/>
          </a:xfrm>
          <a:custGeom>
            <a:avLst/>
            <a:gdLst>
              <a:gd name="T0" fmla="*/ 34 w 3514"/>
              <a:gd name="T1" fmla="*/ 0 h 4652"/>
              <a:gd name="T2" fmla="*/ 1160 w 3514"/>
              <a:gd name="T3" fmla="*/ 0 h 4652"/>
              <a:gd name="T4" fmla="*/ 1160 w 3514"/>
              <a:gd name="T5" fmla="*/ 0 h 4652"/>
              <a:gd name="T6" fmla="*/ 1100 w 3514"/>
              <a:gd name="T7" fmla="*/ 410 h 4652"/>
              <a:gd name="T8" fmla="*/ 1100 w 3514"/>
              <a:gd name="T9" fmla="*/ 410 h 4652"/>
              <a:gd name="T10" fmla="*/ 1100 w 3514"/>
              <a:gd name="T11" fmla="*/ 410 h 4652"/>
              <a:gd name="T12" fmla="*/ 1513 w 3514"/>
              <a:gd name="T13" fmla="*/ 1405 h 4652"/>
              <a:gd name="T14" fmla="*/ 1513 w 3514"/>
              <a:gd name="T15" fmla="*/ 1405 h 4652"/>
              <a:gd name="T16" fmla="*/ 1513 w 3514"/>
              <a:gd name="T17" fmla="*/ 1405 h 4652"/>
              <a:gd name="T18" fmla="*/ 2092 w 3514"/>
              <a:gd name="T19" fmla="*/ 1755 h 4652"/>
              <a:gd name="T20" fmla="*/ 2092 w 3514"/>
              <a:gd name="T21" fmla="*/ 1755 h 4652"/>
              <a:gd name="T22" fmla="*/ 2092 w 3514"/>
              <a:gd name="T23" fmla="*/ 1755 h 4652"/>
              <a:gd name="T24" fmla="*/ 2508 w 3514"/>
              <a:gd name="T25" fmla="*/ 1818 h 4652"/>
              <a:gd name="T26" fmla="*/ 2508 w 3514"/>
              <a:gd name="T27" fmla="*/ 1818 h 4652"/>
              <a:gd name="T28" fmla="*/ 2508 w 3514"/>
              <a:gd name="T29" fmla="*/ 1818 h 4652"/>
              <a:gd name="T30" fmla="*/ 2933 w 3514"/>
              <a:gd name="T31" fmla="*/ 1752 h 4652"/>
              <a:gd name="T32" fmla="*/ 2933 w 3514"/>
              <a:gd name="T33" fmla="*/ 1752 h 4652"/>
              <a:gd name="T34" fmla="*/ 3513 w 3514"/>
              <a:gd name="T35" fmla="*/ 2300 h 4652"/>
              <a:gd name="T36" fmla="*/ 2933 w 3514"/>
              <a:gd name="T37" fmla="*/ 2878 h 4652"/>
              <a:gd name="T38" fmla="*/ 2933 w 3514"/>
              <a:gd name="T39" fmla="*/ 2878 h 4652"/>
              <a:gd name="T40" fmla="*/ 2524 w 3514"/>
              <a:gd name="T41" fmla="*/ 2818 h 4652"/>
              <a:gd name="T42" fmla="*/ 2524 w 3514"/>
              <a:gd name="T43" fmla="*/ 2818 h 4652"/>
              <a:gd name="T44" fmla="*/ 2524 w 3514"/>
              <a:gd name="T45" fmla="*/ 2818 h 4652"/>
              <a:gd name="T46" fmla="*/ 2096 w 3514"/>
              <a:gd name="T47" fmla="*/ 2884 h 4652"/>
              <a:gd name="T48" fmla="*/ 2096 w 3514"/>
              <a:gd name="T49" fmla="*/ 2884 h 4652"/>
              <a:gd name="T50" fmla="*/ 2096 w 3514"/>
              <a:gd name="T51" fmla="*/ 2884 h 4652"/>
              <a:gd name="T52" fmla="*/ 1528 w 3514"/>
              <a:gd name="T53" fmla="*/ 3231 h 4652"/>
              <a:gd name="T54" fmla="*/ 1528 w 3514"/>
              <a:gd name="T55" fmla="*/ 3231 h 4652"/>
              <a:gd name="T56" fmla="*/ 1528 w 3514"/>
              <a:gd name="T57" fmla="*/ 3231 h 4652"/>
              <a:gd name="T58" fmla="*/ 1116 w 3514"/>
              <a:gd name="T59" fmla="*/ 4226 h 4652"/>
              <a:gd name="T60" fmla="*/ 1116 w 3514"/>
              <a:gd name="T61" fmla="*/ 4226 h 4652"/>
              <a:gd name="T62" fmla="*/ 1116 w 3514"/>
              <a:gd name="T63" fmla="*/ 4226 h 4652"/>
              <a:gd name="T64" fmla="*/ 1181 w 3514"/>
              <a:gd name="T65" fmla="*/ 4651 h 4652"/>
              <a:gd name="T66" fmla="*/ 1181 w 3514"/>
              <a:gd name="T67" fmla="*/ 4651 h 4652"/>
              <a:gd name="T68" fmla="*/ 53 w 3514"/>
              <a:gd name="T69" fmla="*/ 4651 h 4652"/>
              <a:gd name="T70" fmla="*/ 53 w 3514"/>
              <a:gd name="T71" fmla="*/ 4651 h 4652"/>
              <a:gd name="T72" fmla="*/ 16 w 3514"/>
              <a:gd name="T73" fmla="*/ 4226 h 4652"/>
              <a:gd name="T74" fmla="*/ 16 w 3514"/>
              <a:gd name="T75" fmla="*/ 4226 h 4652"/>
              <a:gd name="T76" fmla="*/ 16 w 3514"/>
              <a:gd name="T77" fmla="*/ 4226 h 4652"/>
              <a:gd name="T78" fmla="*/ 102 w 3514"/>
              <a:gd name="T79" fmla="*/ 3575 h 4652"/>
              <a:gd name="T80" fmla="*/ 102 w 3514"/>
              <a:gd name="T81" fmla="*/ 3575 h 4652"/>
              <a:gd name="T82" fmla="*/ 102 w 3514"/>
              <a:gd name="T83" fmla="*/ 3575 h 4652"/>
              <a:gd name="T84" fmla="*/ 889 w 3514"/>
              <a:gd name="T85" fmla="*/ 2325 h 4652"/>
              <a:gd name="T86" fmla="*/ 889 w 3514"/>
              <a:gd name="T87" fmla="*/ 2325 h 4652"/>
              <a:gd name="T88" fmla="*/ 889 w 3514"/>
              <a:gd name="T89" fmla="*/ 2325 h 4652"/>
              <a:gd name="T90" fmla="*/ 85 w 3514"/>
              <a:gd name="T91" fmla="*/ 1060 h 4652"/>
              <a:gd name="T92" fmla="*/ 85 w 3514"/>
              <a:gd name="T93" fmla="*/ 1060 h 4652"/>
              <a:gd name="T94" fmla="*/ 85 w 3514"/>
              <a:gd name="T95" fmla="*/ 1060 h 4652"/>
              <a:gd name="T96" fmla="*/ 0 w 3514"/>
              <a:gd name="T97" fmla="*/ 410 h 4652"/>
              <a:gd name="T98" fmla="*/ 0 w 3514"/>
              <a:gd name="T99" fmla="*/ 410 h 4652"/>
              <a:gd name="T100" fmla="*/ 0 w 3514"/>
              <a:gd name="T101" fmla="*/ 410 h 4652"/>
              <a:gd name="T102" fmla="*/ 34 w 3514"/>
              <a:gd name="T103" fmla="*/ 0 h 4652"/>
              <a:gd name="T104" fmla="*/ 34 w 3514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2">
                <a:moveTo>
                  <a:pt x="34" y="0"/>
                </a:moveTo>
                <a:lnTo>
                  <a:pt x="1160" y="0"/>
                </a:lnTo>
                <a:lnTo>
                  <a:pt x="1160" y="0"/>
                </a:lnTo>
                <a:cubicBezTo>
                  <a:pt x="1121" y="130"/>
                  <a:pt x="1100" y="267"/>
                  <a:pt x="1100" y="410"/>
                </a:cubicBezTo>
                <a:lnTo>
                  <a:pt x="1100" y="410"/>
                </a:lnTo>
                <a:lnTo>
                  <a:pt x="1100" y="410"/>
                </a:lnTo>
                <a:cubicBezTo>
                  <a:pt x="1100" y="799"/>
                  <a:pt x="1257" y="1151"/>
                  <a:pt x="1513" y="1405"/>
                </a:cubicBezTo>
                <a:lnTo>
                  <a:pt x="1513" y="1405"/>
                </a:lnTo>
                <a:lnTo>
                  <a:pt x="1513" y="1405"/>
                </a:lnTo>
                <a:cubicBezTo>
                  <a:pt x="1672" y="1566"/>
                  <a:pt x="1871" y="1687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4" y="1796"/>
                  <a:pt x="2364" y="1818"/>
                  <a:pt x="2508" y="1818"/>
                </a:cubicBezTo>
                <a:lnTo>
                  <a:pt x="2508" y="1818"/>
                </a:lnTo>
                <a:lnTo>
                  <a:pt x="2508" y="1818"/>
                </a:lnTo>
                <a:cubicBezTo>
                  <a:pt x="2656" y="1818"/>
                  <a:pt x="2799" y="1795"/>
                  <a:pt x="2933" y="1752"/>
                </a:cubicBezTo>
                <a:lnTo>
                  <a:pt x="2933" y="1752"/>
                </a:lnTo>
                <a:lnTo>
                  <a:pt x="3513" y="2300"/>
                </a:lnTo>
                <a:lnTo>
                  <a:pt x="2933" y="2878"/>
                </a:lnTo>
                <a:lnTo>
                  <a:pt x="2933" y="2878"/>
                </a:lnTo>
                <a:cubicBezTo>
                  <a:pt x="2804" y="2839"/>
                  <a:pt x="2666" y="2818"/>
                  <a:pt x="2524" y="2818"/>
                </a:cubicBezTo>
                <a:lnTo>
                  <a:pt x="2524" y="2818"/>
                </a:lnTo>
                <a:lnTo>
                  <a:pt x="2524" y="2818"/>
                </a:lnTo>
                <a:cubicBezTo>
                  <a:pt x="2375" y="2818"/>
                  <a:pt x="2231" y="2841"/>
                  <a:pt x="2096" y="2884"/>
                </a:cubicBezTo>
                <a:lnTo>
                  <a:pt x="2096" y="2884"/>
                </a:lnTo>
                <a:lnTo>
                  <a:pt x="2096" y="2884"/>
                </a:lnTo>
                <a:cubicBezTo>
                  <a:pt x="1880" y="2953"/>
                  <a:pt x="1686" y="3073"/>
                  <a:pt x="1528" y="3231"/>
                </a:cubicBezTo>
                <a:lnTo>
                  <a:pt x="1528" y="3231"/>
                </a:lnTo>
                <a:lnTo>
                  <a:pt x="1528" y="3231"/>
                </a:lnTo>
                <a:cubicBezTo>
                  <a:pt x="1273" y="3485"/>
                  <a:pt x="1116" y="3837"/>
                  <a:pt x="1116" y="4226"/>
                </a:cubicBezTo>
                <a:lnTo>
                  <a:pt x="1116" y="4226"/>
                </a:lnTo>
                <a:lnTo>
                  <a:pt x="1116" y="4226"/>
                </a:lnTo>
                <a:cubicBezTo>
                  <a:pt x="1116" y="4374"/>
                  <a:pt x="1139" y="4517"/>
                  <a:pt x="1181" y="4651"/>
                </a:cubicBezTo>
                <a:lnTo>
                  <a:pt x="1181" y="4651"/>
                </a:lnTo>
                <a:lnTo>
                  <a:pt x="53" y="4651"/>
                </a:lnTo>
                <a:lnTo>
                  <a:pt x="53" y="4651"/>
                </a:lnTo>
                <a:cubicBezTo>
                  <a:pt x="29" y="4513"/>
                  <a:pt x="16" y="4371"/>
                  <a:pt x="16" y="4226"/>
                </a:cubicBezTo>
                <a:lnTo>
                  <a:pt x="16" y="4226"/>
                </a:lnTo>
                <a:lnTo>
                  <a:pt x="16" y="4226"/>
                </a:lnTo>
                <a:cubicBezTo>
                  <a:pt x="16" y="4001"/>
                  <a:pt x="46" y="3783"/>
                  <a:pt x="102" y="3575"/>
                </a:cubicBezTo>
                <a:lnTo>
                  <a:pt x="102" y="3575"/>
                </a:lnTo>
                <a:lnTo>
                  <a:pt x="102" y="3575"/>
                </a:lnTo>
                <a:cubicBezTo>
                  <a:pt x="233" y="3082"/>
                  <a:pt x="512" y="2649"/>
                  <a:pt x="889" y="2325"/>
                </a:cubicBezTo>
                <a:lnTo>
                  <a:pt x="889" y="2325"/>
                </a:lnTo>
                <a:lnTo>
                  <a:pt x="889" y="2325"/>
                </a:lnTo>
                <a:cubicBezTo>
                  <a:pt x="505" y="2000"/>
                  <a:pt x="219" y="1560"/>
                  <a:pt x="85" y="1060"/>
                </a:cubicBezTo>
                <a:lnTo>
                  <a:pt x="85" y="1060"/>
                </a:lnTo>
                <a:lnTo>
                  <a:pt x="85" y="1060"/>
                </a:lnTo>
                <a:cubicBezTo>
                  <a:pt x="29" y="853"/>
                  <a:pt x="0" y="635"/>
                  <a:pt x="0" y="410"/>
                </a:cubicBezTo>
                <a:lnTo>
                  <a:pt x="0" y="410"/>
                </a:lnTo>
                <a:lnTo>
                  <a:pt x="0" y="410"/>
                </a:lnTo>
                <a:cubicBezTo>
                  <a:pt x="0" y="270"/>
                  <a:pt x="12" y="134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EA6E4D-2BFC-E14A-8946-5FEBD5629BE7}"/>
              </a:ext>
            </a:extLst>
          </p:cNvPr>
          <p:cNvSpPr txBox="1"/>
          <p:nvPr/>
        </p:nvSpPr>
        <p:spPr>
          <a:xfrm>
            <a:off x="6296728" y="3541853"/>
            <a:ext cx="1037463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1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01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4A05B2B-9334-AD4D-A3D6-BAD4BD5ADAE8}"/>
              </a:ext>
            </a:extLst>
          </p:cNvPr>
          <p:cNvSpPr txBox="1"/>
          <p:nvPr/>
        </p:nvSpPr>
        <p:spPr>
          <a:xfrm>
            <a:off x="10114296" y="3224725"/>
            <a:ext cx="1572866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01</a:t>
            </a:r>
          </a:p>
        </p:txBody>
      </p:sp>
      <p:sp>
        <p:nvSpPr>
          <p:cNvPr id="19" name="Subtitle 2">
            <a:extLst>
              <a:ext uri="{FF2B5EF4-FFF2-40B4-BE49-F238E27FC236}">
                <a16:creationId xmlns:a16="http://schemas.microsoft.com/office/drawing/2014/main" id="{44C3D710-3AF1-A049-82A9-4CC3667F901D}"/>
              </a:ext>
            </a:extLst>
          </p:cNvPr>
          <p:cNvSpPr txBox="1">
            <a:spLocks/>
          </p:cNvSpPr>
          <p:nvPr/>
        </p:nvSpPr>
        <p:spPr>
          <a:xfrm>
            <a:off x="10114296" y="3871739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8" name="Freeform 1">
            <a:extLst>
              <a:ext uri="{FF2B5EF4-FFF2-40B4-BE49-F238E27FC236}">
                <a16:creationId xmlns:a16="http://schemas.microsoft.com/office/drawing/2014/main" id="{AFF2BAEF-ED38-6941-B509-43D31CCECA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5736943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7" name="Freeform 5">
            <a:extLst>
              <a:ext uri="{FF2B5EF4-FFF2-40B4-BE49-F238E27FC236}">
                <a16:creationId xmlns:a16="http://schemas.microsoft.com/office/drawing/2014/main" id="{4776B3B7-703F-F948-ACC5-9676DEAF6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7494011" y="5357951"/>
            <a:ext cx="1917816" cy="2538640"/>
          </a:xfrm>
          <a:custGeom>
            <a:avLst/>
            <a:gdLst>
              <a:gd name="T0" fmla="*/ 34 w 3515"/>
              <a:gd name="T1" fmla="*/ 0 h 4652"/>
              <a:gd name="T2" fmla="*/ 1161 w 3515"/>
              <a:gd name="T3" fmla="*/ 0 h 4652"/>
              <a:gd name="T4" fmla="*/ 1161 w 3515"/>
              <a:gd name="T5" fmla="*/ 0 h 4652"/>
              <a:gd name="T6" fmla="*/ 1100 w 3515"/>
              <a:gd name="T7" fmla="*/ 410 h 4652"/>
              <a:gd name="T8" fmla="*/ 1100 w 3515"/>
              <a:gd name="T9" fmla="*/ 410 h 4652"/>
              <a:gd name="T10" fmla="*/ 1100 w 3515"/>
              <a:gd name="T11" fmla="*/ 410 h 4652"/>
              <a:gd name="T12" fmla="*/ 1513 w 3515"/>
              <a:gd name="T13" fmla="*/ 1405 h 4652"/>
              <a:gd name="T14" fmla="*/ 1513 w 3515"/>
              <a:gd name="T15" fmla="*/ 1405 h 4652"/>
              <a:gd name="T16" fmla="*/ 1513 w 3515"/>
              <a:gd name="T17" fmla="*/ 1405 h 4652"/>
              <a:gd name="T18" fmla="*/ 2092 w 3515"/>
              <a:gd name="T19" fmla="*/ 1755 h 4652"/>
              <a:gd name="T20" fmla="*/ 2092 w 3515"/>
              <a:gd name="T21" fmla="*/ 1755 h 4652"/>
              <a:gd name="T22" fmla="*/ 2092 w 3515"/>
              <a:gd name="T23" fmla="*/ 1755 h 4652"/>
              <a:gd name="T24" fmla="*/ 2508 w 3515"/>
              <a:gd name="T25" fmla="*/ 1818 h 4652"/>
              <a:gd name="T26" fmla="*/ 2508 w 3515"/>
              <a:gd name="T27" fmla="*/ 1818 h 4652"/>
              <a:gd name="T28" fmla="*/ 2508 w 3515"/>
              <a:gd name="T29" fmla="*/ 1818 h 4652"/>
              <a:gd name="T30" fmla="*/ 2933 w 3515"/>
              <a:gd name="T31" fmla="*/ 1752 h 4652"/>
              <a:gd name="T32" fmla="*/ 2933 w 3515"/>
              <a:gd name="T33" fmla="*/ 1752 h 4652"/>
              <a:gd name="T34" fmla="*/ 3514 w 3515"/>
              <a:gd name="T35" fmla="*/ 2299 h 4652"/>
              <a:gd name="T36" fmla="*/ 2933 w 3515"/>
              <a:gd name="T37" fmla="*/ 2878 h 4652"/>
              <a:gd name="T38" fmla="*/ 2933 w 3515"/>
              <a:gd name="T39" fmla="*/ 2878 h 4652"/>
              <a:gd name="T40" fmla="*/ 2525 w 3515"/>
              <a:gd name="T41" fmla="*/ 2818 h 4652"/>
              <a:gd name="T42" fmla="*/ 2525 w 3515"/>
              <a:gd name="T43" fmla="*/ 2818 h 4652"/>
              <a:gd name="T44" fmla="*/ 2525 w 3515"/>
              <a:gd name="T45" fmla="*/ 2818 h 4652"/>
              <a:gd name="T46" fmla="*/ 2097 w 3515"/>
              <a:gd name="T47" fmla="*/ 2884 h 4652"/>
              <a:gd name="T48" fmla="*/ 2097 w 3515"/>
              <a:gd name="T49" fmla="*/ 2884 h 4652"/>
              <a:gd name="T50" fmla="*/ 2097 w 3515"/>
              <a:gd name="T51" fmla="*/ 2884 h 4652"/>
              <a:gd name="T52" fmla="*/ 1529 w 3515"/>
              <a:gd name="T53" fmla="*/ 3230 h 4652"/>
              <a:gd name="T54" fmla="*/ 1529 w 3515"/>
              <a:gd name="T55" fmla="*/ 3230 h 4652"/>
              <a:gd name="T56" fmla="*/ 1529 w 3515"/>
              <a:gd name="T57" fmla="*/ 3230 h 4652"/>
              <a:gd name="T58" fmla="*/ 1116 w 3515"/>
              <a:gd name="T59" fmla="*/ 4226 h 4652"/>
              <a:gd name="T60" fmla="*/ 1116 w 3515"/>
              <a:gd name="T61" fmla="*/ 4226 h 4652"/>
              <a:gd name="T62" fmla="*/ 1116 w 3515"/>
              <a:gd name="T63" fmla="*/ 4226 h 4652"/>
              <a:gd name="T64" fmla="*/ 1181 w 3515"/>
              <a:gd name="T65" fmla="*/ 4651 h 4652"/>
              <a:gd name="T66" fmla="*/ 1181 w 3515"/>
              <a:gd name="T67" fmla="*/ 4651 h 4652"/>
              <a:gd name="T68" fmla="*/ 53 w 3515"/>
              <a:gd name="T69" fmla="*/ 4651 h 4652"/>
              <a:gd name="T70" fmla="*/ 53 w 3515"/>
              <a:gd name="T71" fmla="*/ 4651 h 4652"/>
              <a:gd name="T72" fmla="*/ 17 w 3515"/>
              <a:gd name="T73" fmla="*/ 4226 h 4652"/>
              <a:gd name="T74" fmla="*/ 17 w 3515"/>
              <a:gd name="T75" fmla="*/ 4226 h 4652"/>
              <a:gd name="T76" fmla="*/ 17 w 3515"/>
              <a:gd name="T77" fmla="*/ 4226 h 4652"/>
              <a:gd name="T78" fmla="*/ 102 w 3515"/>
              <a:gd name="T79" fmla="*/ 3575 h 4652"/>
              <a:gd name="T80" fmla="*/ 102 w 3515"/>
              <a:gd name="T81" fmla="*/ 3575 h 4652"/>
              <a:gd name="T82" fmla="*/ 102 w 3515"/>
              <a:gd name="T83" fmla="*/ 3575 h 4652"/>
              <a:gd name="T84" fmla="*/ 889 w 3515"/>
              <a:gd name="T85" fmla="*/ 2324 h 4652"/>
              <a:gd name="T86" fmla="*/ 889 w 3515"/>
              <a:gd name="T87" fmla="*/ 2324 h 4652"/>
              <a:gd name="T88" fmla="*/ 889 w 3515"/>
              <a:gd name="T89" fmla="*/ 2324 h 4652"/>
              <a:gd name="T90" fmla="*/ 86 w 3515"/>
              <a:gd name="T91" fmla="*/ 1060 h 4652"/>
              <a:gd name="T92" fmla="*/ 86 w 3515"/>
              <a:gd name="T93" fmla="*/ 1060 h 4652"/>
              <a:gd name="T94" fmla="*/ 86 w 3515"/>
              <a:gd name="T95" fmla="*/ 1060 h 4652"/>
              <a:gd name="T96" fmla="*/ 0 w 3515"/>
              <a:gd name="T97" fmla="*/ 410 h 4652"/>
              <a:gd name="T98" fmla="*/ 0 w 3515"/>
              <a:gd name="T99" fmla="*/ 410 h 4652"/>
              <a:gd name="T100" fmla="*/ 0 w 3515"/>
              <a:gd name="T101" fmla="*/ 410 h 4652"/>
              <a:gd name="T102" fmla="*/ 34 w 3515"/>
              <a:gd name="T103" fmla="*/ 0 h 4652"/>
              <a:gd name="T104" fmla="*/ 34 w 3515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5" h="4652">
                <a:moveTo>
                  <a:pt x="34" y="0"/>
                </a:moveTo>
                <a:lnTo>
                  <a:pt x="1161" y="0"/>
                </a:lnTo>
                <a:lnTo>
                  <a:pt x="1161" y="0"/>
                </a:lnTo>
                <a:cubicBezTo>
                  <a:pt x="1122" y="130"/>
                  <a:pt x="1100" y="267"/>
                  <a:pt x="1100" y="410"/>
                </a:cubicBezTo>
                <a:lnTo>
                  <a:pt x="1100" y="410"/>
                </a:lnTo>
                <a:lnTo>
                  <a:pt x="1100" y="410"/>
                </a:lnTo>
                <a:cubicBezTo>
                  <a:pt x="1100" y="798"/>
                  <a:pt x="1258" y="1150"/>
                  <a:pt x="1513" y="1405"/>
                </a:cubicBezTo>
                <a:lnTo>
                  <a:pt x="1513" y="1405"/>
                </a:lnTo>
                <a:lnTo>
                  <a:pt x="1513" y="1405"/>
                </a:lnTo>
                <a:cubicBezTo>
                  <a:pt x="1672" y="1566"/>
                  <a:pt x="1871" y="1687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4" y="1796"/>
                  <a:pt x="2364" y="1818"/>
                  <a:pt x="2508" y="1818"/>
                </a:cubicBezTo>
                <a:lnTo>
                  <a:pt x="2508" y="1818"/>
                </a:lnTo>
                <a:lnTo>
                  <a:pt x="2508" y="1818"/>
                </a:lnTo>
                <a:cubicBezTo>
                  <a:pt x="2657" y="1818"/>
                  <a:pt x="2800" y="1795"/>
                  <a:pt x="2933" y="1752"/>
                </a:cubicBezTo>
                <a:lnTo>
                  <a:pt x="2933" y="1752"/>
                </a:lnTo>
                <a:lnTo>
                  <a:pt x="3514" y="2299"/>
                </a:lnTo>
                <a:lnTo>
                  <a:pt x="2933" y="2878"/>
                </a:lnTo>
                <a:lnTo>
                  <a:pt x="2933" y="2878"/>
                </a:lnTo>
                <a:cubicBezTo>
                  <a:pt x="2804" y="2839"/>
                  <a:pt x="2667" y="2818"/>
                  <a:pt x="2525" y="2818"/>
                </a:cubicBezTo>
                <a:lnTo>
                  <a:pt x="2525" y="2818"/>
                </a:lnTo>
                <a:lnTo>
                  <a:pt x="2525" y="2818"/>
                </a:lnTo>
                <a:cubicBezTo>
                  <a:pt x="2376" y="2818"/>
                  <a:pt x="2232" y="2841"/>
                  <a:pt x="2097" y="2884"/>
                </a:cubicBezTo>
                <a:lnTo>
                  <a:pt x="2097" y="2884"/>
                </a:lnTo>
                <a:lnTo>
                  <a:pt x="2097" y="2884"/>
                </a:lnTo>
                <a:cubicBezTo>
                  <a:pt x="1880" y="2953"/>
                  <a:pt x="1686" y="3073"/>
                  <a:pt x="1529" y="3230"/>
                </a:cubicBezTo>
                <a:lnTo>
                  <a:pt x="1529" y="3230"/>
                </a:lnTo>
                <a:lnTo>
                  <a:pt x="1529" y="3230"/>
                </a:lnTo>
                <a:cubicBezTo>
                  <a:pt x="1274" y="3485"/>
                  <a:pt x="1116" y="3837"/>
                  <a:pt x="1116" y="4226"/>
                </a:cubicBezTo>
                <a:lnTo>
                  <a:pt x="1116" y="4226"/>
                </a:lnTo>
                <a:lnTo>
                  <a:pt x="1116" y="4226"/>
                </a:lnTo>
                <a:cubicBezTo>
                  <a:pt x="1116" y="4374"/>
                  <a:pt x="1139" y="4517"/>
                  <a:pt x="1181" y="4651"/>
                </a:cubicBezTo>
                <a:lnTo>
                  <a:pt x="1181" y="4651"/>
                </a:lnTo>
                <a:lnTo>
                  <a:pt x="53" y="4651"/>
                </a:lnTo>
                <a:lnTo>
                  <a:pt x="53" y="4651"/>
                </a:lnTo>
                <a:cubicBezTo>
                  <a:pt x="30" y="4513"/>
                  <a:pt x="17" y="4371"/>
                  <a:pt x="17" y="4226"/>
                </a:cubicBezTo>
                <a:lnTo>
                  <a:pt x="17" y="4226"/>
                </a:lnTo>
                <a:lnTo>
                  <a:pt x="17" y="4226"/>
                </a:lnTo>
                <a:cubicBezTo>
                  <a:pt x="17" y="4000"/>
                  <a:pt x="46" y="3783"/>
                  <a:pt x="102" y="3575"/>
                </a:cubicBezTo>
                <a:lnTo>
                  <a:pt x="102" y="3575"/>
                </a:lnTo>
                <a:lnTo>
                  <a:pt x="102" y="3575"/>
                </a:lnTo>
                <a:cubicBezTo>
                  <a:pt x="234" y="3082"/>
                  <a:pt x="513" y="2649"/>
                  <a:pt x="889" y="2324"/>
                </a:cubicBezTo>
                <a:lnTo>
                  <a:pt x="889" y="2324"/>
                </a:lnTo>
                <a:lnTo>
                  <a:pt x="889" y="2324"/>
                </a:lnTo>
                <a:cubicBezTo>
                  <a:pt x="505" y="2000"/>
                  <a:pt x="220" y="1560"/>
                  <a:pt x="86" y="1060"/>
                </a:cubicBezTo>
                <a:lnTo>
                  <a:pt x="86" y="1060"/>
                </a:lnTo>
                <a:lnTo>
                  <a:pt x="86" y="1060"/>
                </a:lnTo>
                <a:cubicBezTo>
                  <a:pt x="30" y="852"/>
                  <a:pt x="0" y="635"/>
                  <a:pt x="0" y="410"/>
                </a:cubicBezTo>
                <a:lnTo>
                  <a:pt x="0" y="410"/>
                </a:lnTo>
                <a:lnTo>
                  <a:pt x="0" y="410"/>
                </a:lnTo>
                <a:cubicBezTo>
                  <a:pt x="0" y="270"/>
                  <a:pt x="13" y="133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110F9B8-2608-EB4B-A448-92966F1F6977}"/>
              </a:ext>
            </a:extLst>
          </p:cNvPr>
          <p:cNvSpPr txBox="1"/>
          <p:nvPr/>
        </p:nvSpPr>
        <p:spPr>
          <a:xfrm>
            <a:off x="6206959" y="6073273"/>
            <a:ext cx="1217000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02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D5D1A92F-31A8-1546-BE33-0FFFAA29D356}"/>
              </a:ext>
            </a:extLst>
          </p:cNvPr>
          <p:cNvSpPr txBox="1"/>
          <p:nvPr/>
        </p:nvSpPr>
        <p:spPr>
          <a:xfrm>
            <a:off x="10114296" y="5756146"/>
            <a:ext cx="1659430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02</a:t>
            </a:r>
          </a:p>
        </p:txBody>
      </p:sp>
      <p:sp>
        <p:nvSpPr>
          <p:cNvPr id="23" name="Subtitle 2">
            <a:extLst>
              <a:ext uri="{FF2B5EF4-FFF2-40B4-BE49-F238E27FC236}">
                <a16:creationId xmlns:a16="http://schemas.microsoft.com/office/drawing/2014/main" id="{782CC034-825A-8A43-881A-07A4E6344FE5}"/>
              </a:ext>
            </a:extLst>
          </p:cNvPr>
          <p:cNvSpPr txBox="1">
            <a:spLocks/>
          </p:cNvSpPr>
          <p:nvPr/>
        </p:nvSpPr>
        <p:spPr>
          <a:xfrm>
            <a:off x="10114296" y="6403160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9" name="Freeform 1">
            <a:extLst>
              <a:ext uri="{FF2B5EF4-FFF2-40B4-BE49-F238E27FC236}">
                <a16:creationId xmlns:a16="http://schemas.microsoft.com/office/drawing/2014/main" id="{E14862D5-8D02-6E4A-843C-9583DF839B8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8261144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5" name="Freeform 3">
            <a:extLst>
              <a:ext uri="{FF2B5EF4-FFF2-40B4-BE49-F238E27FC236}">
                <a16:creationId xmlns:a16="http://schemas.microsoft.com/office/drawing/2014/main" id="{4DD3C572-204B-0F43-8D28-C3133B0695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06044" y="7894184"/>
            <a:ext cx="1917815" cy="2538640"/>
          </a:xfrm>
          <a:custGeom>
            <a:avLst/>
            <a:gdLst>
              <a:gd name="T0" fmla="*/ 34 w 3514"/>
              <a:gd name="T1" fmla="*/ 0 h 4651"/>
              <a:gd name="T2" fmla="*/ 1161 w 3514"/>
              <a:gd name="T3" fmla="*/ 0 h 4651"/>
              <a:gd name="T4" fmla="*/ 1161 w 3514"/>
              <a:gd name="T5" fmla="*/ 0 h 4651"/>
              <a:gd name="T6" fmla="*/ 1100 w 3514"/>
              <a:gd name="T7" fmla="*/ 408 h 4651"/>
              <a:gd name="T8" fmla="*/ 1100 w 3514"/>
              <a:gd name="T9" fmla="*/ 408 h 4651"/>
              <a:gd name="T10" fmla="*/ 1100 w 3514"/>
              <a:gd name="T11" fmla="*/ 408 h 4651"/>
              <a:gd name="T12" fmla="*/ 1513 w 3514"/>
              <a:gd name="T13" fmla="*/ 1404 h 4651"/>
              <a:gd name="T14" fmla="*/ 1513 w 3514"/>
              <a:gd name="T15" fmla="*/ 1404 h 4651"/>
              <a:gd name="T16" fmla="*/ 1513 w 3514"/>
              <a:gd name="T17" fmla="*/ 1404 h 4651"/>
              <a:gd name="T18" fmla="*/ 2092 w 3514"/>
              <a:gd name="T19" fmla="*/ 1754 h 4651"/>
              <a:gd name="T20" fmla="*/ 2092 w 3514"/>
              <a:gd name="T21" fmla="*/ 1754 h 4651"/>
              <a:gd name="T22" fmla="*/ 2092 w 3514"/>
              <a:gd name="T23" fmla="*/ 1754 h 4651"/>
              <a:gd name="T24" fmla="*/ 2508 w 3514"/>
              <a:gd name="T25" fmla="*/ 1817 h 4651"/>
              <a:gd name="T26" fmla="*/ 2508 w 3514"/>
              <a:gd name="T27" fmla="*/ 1817 h 4651"/>
              <a:gd name="T28" fmla="*/ 2508 w 3514"/>
              <a:gd name="T29" fmla="*/ 1817 h 4651"/>
              <a:gd name="T30" fmla="*/ 2934 w 3514"/>
              <a:gd name="T31" fmla="*/ 1751 h 4651"/>
              <a:gd name="T32" fmla="*/ 2934 w 3514"/>
              <a:gd name="T33" fmla="*/ 1751 h 4651"/>
              <a:gd name="T34" fmla="*/ 3513 w 3514"/>
              <a:gd name="T35" fmla="*/ 2298 h 4651"/>
              <a:gd name="T36" fmla="*/ 2934 w 3514"/>
              <a:gd name="T37" fmla="*/ 2877 h 4651"/>
              <a:gd name="T38" fmla="*/ 2934 w 3514"/>
              <a:gd name="T39" fmla="*/ 2877 h 4651"/>
              <a:gd name="T40" fmla="*/ 2525 w 3514"/>
              <a:gd name="T41" fmla="*/ 2816 h 4651"/>
              <a:gd name="T42" fmla="*/ 2525 w 3514"/>
              <a:gd name="T43" fmla="*/ 2816 h 4651"/>
              <a:gd name="T44" fmla="*/ 2525 w 3514"/>
              <a:gd name="T45" fmla="*/ 2816 h 4651"/>
              <a:gd name="T46" fmla="*/ 2097 w 3514"/>
              <a:gd name="T47" fmla="*/ 2883 h 4651"/>
              <a:gd name="T48" fmla="*/ 2097 w 3514"/>
              <a:gd name="T49" fmla="*/ 2883 h 4651"/>
              <a:gd name="T50" fmla="*/ 2097 w 3514"/>
              <a:gd name="T51" fmla="*/ 2883 h 4651"/>
              <a:gd name="T52" fmla="*/ 1529 w 3514"/>
              <a:gd name="T53" fmla="*/ 3229 h 4651"/>
              <a:gd name="T54" fmla="*/ 1529 w 3514"/>
              <a:gd name="T55" fmla="*/ 3229 h 4651"/>
              <a:gd name="T56" fmla="*/ 1529 w 3514"/>
              <a:gd name="T57" fmla="*/ 3229 h 4651"/>
              <a:gd name="T58" fmla="*/ 1116 w 3514"/>
              <a:gd name="T59" fmla="*/ 4225 h 4651"/>
              <a:gd name="T60" fmla="*/ 1116 w 3514"/>
              <a:gd name="T61" fmla="*/ 4225 h 4651"/>
              <a:gd name="T62" fmla="*/ 1116 w 3514"/>
              <a:gd name="T63" fmla="*/ 4225 h 4651"/>
              <a:gd name="T64" fmla="*/ 1182 w 3514"/>
              <a:gd name="T65" fmla="*/ 4650 h 4651"/>
              <a:gd name="T66" fmla="*/ 1182 w 3514"/>
              <a:gd name="T67" fmla="*/ 4650 h 4651"/>
              <a:gd name="T68" fmla="*/ 53 w 3514"/>
              <a:gd name="T69" fmla="*/ 4650 h 4651"/>
              <a:gd name="T70" fmla="*/ 53 w 3514"/>
              <a:gd name="T71" fmla="*/ 4650 h 4651"/>
              <a:gd name="T72" fmla="*/ 17 w 3514"/>
              <a:gd name="T73" fmla="*/ 4225 h 4651"/>
              <a:gd name="T74" fmla="*/ 17 w 3514"/>
              <a:gd name="T75" fmla="*/ 4225 h 4651"/>
              <a:gd name="T76" fmla="*/ 17 w 3514"/>
              <a:gd name="T77" fmla="*/ 4225 h 4651"/>
              <a:gd name="T78" fmla="*/ 102 w 3514"/>
              <a:gd name="T79" fmla="*/ 3574 h 4651"/>
              <a:gd name="T80" fmla="*/ 102 w 3514"/>
              <a:gd name="T81" fmla="*/ 3574 h 4651"/>
              <a:gd name="T82" fmla="*/ 102 w 3514"/>
              <a:gd name="T83" fmla="*/ 3574 h 4651"/>
              <a:gd name="T84" fmla="*/ 889 w 3514"/>
              <a:gd name="T85" fmla="*/ 2323 h 4651"/>
              <a:gd name="T86" fmla="*/ 889 w 3514"/>
              <a:gd name="T87" fmla="*/ 2323 h 4651"/>
              <a:gd name="T88" fmla="*/ 889 w 3514"/>
              <a:gd name="T89" fmla="*/ 2323 h 4651"/>
              <a:gd name="T90" fmla="*/ 86 w 3514"/>
              <a:gd name="T91" fmla="*/ 1058 h 4651"/>
              <a:gd name="T92" fmla="*/ 86 w 3514"/>
              <a:gd name="T93" fmla="*/ 1058 h 4651"/>
              <a:gd name="T94" fmla="*/ 86 w 3514"/>
              <a:gd name="T95" fmla="*/ 1058 h 4651"/>
              <a:gd name="T96" fmla="*/ 0 w 3514"/>
              <a:gd name="T97" fmla="*/ 408 h 4651"/>
              <a:gd name="T98" fmla="*/ 0 w 3514"/>
              <a:gd name="T99" fmla="*/ 408 h 4651"/>
              <a:gd name="T100" fmla="*/ 0 w 3514"/>
              <a:gd name="T101" fmla="*/ 408 h 4651"/>
              <a:gd name="T102" fmla="*/ 34 w 3514"/>
              <a:gd name="T103" fmla="*/ 0 h 4651"/>
              <a:gd name="T104" fmla="*/ 34 w 3514"/>
              <a:gd name="T105" fmla="*/ 0 h 46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1">
                <a:moveTo>
                  <a:pt x="34" y="0"/>
                </a:moveTo>
                <a:lnTo>
                  <a:pt x="1161" y="0"/>
                </a:lnTo>
                <a:lnTo>
                  <a:pt x="1161" y="0"/>
                </a:lnTo>
                <a:cubicBezTo>
                  <a:pt x="1122" y="129"/>
                  <a:pt x="1100" y="265"/>
                  <a:pt x="1100" y="408"/>
                </a:cubicBezTo>
                <a:lnTo>
                  <a:pt x="1100" y="408"/>
                </a:lnTo>
                <a:lnTo>
                  <a:pt x="1100" y="408"/>
                </a:lnTo>
                <a:cubicBezTo>
                  <a:pt x="1100" y="797"/>
                  <a:pt x="1258" y="1149"/>
                  <a:pt x="1513" y="1404"/>
                </a:cubicBezTo>
                <a:lnTo>
                  <a:pt x="1513" y="1404"/>
                </a:lnTo>
                <a:lnTo>
                  <a:pt x="1513" y="1404"/>
                </a:lnTo>
                <a:cubicBezTo>
                  <a:pt x="1672" y="1564"/>
                  <a:pt x="1871" y="1686"/>
                  <a:pt x="2092" y="1754"/>
                </a:cubicBezTo>
                <a:lnTo>
                  <a:pt x="2092" y="1754"/>
                </a:lnTo>
                <a:lnTo>
                  <a:pt x="2092" y="1754"/>
                </a:lnTo>
                <a:cubicBezTo>
                  <a:pt x="2224" y="1794"/>
                  <a:pt x="2364" y="1817"/>
                  <a:pt x="2508" y="1817"/>
                </a:cubicBezTo>
                <a:lnTo>
                  <a:pt x="2508" y="1817"/>
                </a:lnTo>
                <a:lnTo>
                  <a:pt x="2508" y="1817"/>
                </a:lnTo>
                <a:cubicBezTo>
                  <a:pt x="2657" y="1817"/>
                  <a:pt x="2800" y="1794"/>
                  <a:pt x="2934" y="1751"/>
                </a:cubicBezTo>
                <a:lnTo>
                  <a:pt x="2934" y="1751"/>
                </a:lnTo>
                <a:lnTo>
                  <a:pt x="3513" y="2298"/>
                </a:lnTo>
                <a:lnTo>
                  <a:pt x="2934" y="2877"/>
                </a:lnTo>
                <a:lnTo>
                  <a:pt x="2934" y="2877"/>
                </a:lnTo>
                <a:cubicBezTo>
                  <a:pt x="2804" y="2837"/>
                  <a:pt x="2667" y="2816"/>
                  <a:pt x="2525" y="2816"/>
                </a:cubicBezTo>
                <a:lnTo>
                  <a:pt x="2525" y="2816"/>
                </a:lnTo>
                <a:lnTo>
                  <a:pt x="2525" y="2816"/>
                </a:lnTo>
                <a:cubicBezTo>
                  <a:pt x="2375" y="2816"/>
                  <a:pt x="2232" y="2840"/>
                  <a:pt x="2097" y="2883"/>
                </a:cubicBezTo>
                <a:lnTo>
                  <a:pt x="2097" y="2883"/>
                </a:lnTo>
                <a:lnTo>
                  <a:pt x="2097" y="2883"/>
                </a:lnTo>
                <a:cubicBezTo>
                  <a:pt x="1880" y="2951"/>
                  <a:pt x="1687" y="3072"/>
                  <a:pt x="1529" y="3229"/>
                </a:cubicBezTo>
                <a:lnTo>
                  <a:pt x="1529" y="3229"/>
                </a:lnTo>
                <a:lnTo>
                  <a:pt x="1529" y="3229"/>
                </a:lnTo>
                <a:cubicBezTo>
                  <a:pt x="1274" y="3484"/>
                  <a:pt x="1116" y="3836"/>
                  <a:pt x="1116" y="4225"/>
                </a:cubicBezTo>
                <a:lnTo>
                  <a:pt x="1116" y="4225"/>
                </a:lnTo>
                <a:lnTo>
                  <a:pt x="1116" y="4225"/>
                </a:lnTo>
                <a:cubicBezTo>
                  <a:pt x="1116" y="4373"/>
                  <a:pt x="1139" y="4515"/>
                  <a:pt x="1182" y="4650"/>
                </a:cubicBezTo>
                <a:lnTo>
                  <a:pt x="1182" y="4650"/>
                </a:lnTo>
                <a:lnTo>
                  <a:pt x="53" y="4650"/>
                </a:lnTo>
                <a:lnTo>
                  <a:pt x="53" y="4650"/>
                </a:lnTo>
                <a:cubicBezTo>
                  <a:pt x="30" y="4512"/>
                  <a:pt x="17" y="4370"/>
                  <a:pt x="17" y="4225"/>
                </a:cubicBezTo>
                <a:lnTo>
                  <a:pt x="17" y="4225"/>
                </a:lnTo>
                <a:lnTo>
                  <a:pt x="17" y="4225"/>
                </a:lnTo>
                <a:cubicBezTo>
                  <a:pt x="17" y="4000"/>
                  <a:pt x="47" y="3781"/>
                  <a:pt x="102" y="3574"/>
                </a:cubicBezTo>
                <a:lnTo>
                  <a:pt x="102" y="3574"/>
                </a:lnTo>
                <a:lnTo>
                  <a:pt x="102" y="3574"/>
                </a:lnTo>
                <a:cubicBezTo>
                  <a:pt x="234" y="3080"/>
                  <a:pt x="513" y="2647"/>
                  <a:pt x="889" y="2323"/>
                </a:cubicBezTo>
                <a:lnTo>
                  <a:pt x="889" y="2323"/>
                </a:lnTo>
                <a:lnTo>
                  <a:pt x="889" y="2323"/>
                </a:lnTo>
                <a:cubicBezTo>
                  <a:pt x="505" y="1998"/>
                  <a:pt x="220" y="1559"/>
                  <a:pt x="86" y="1058"/>
                </a:cubicBezTo>
                <a:lnTo>
                  <a:pt x="86" y="1058"/>
                </a:lnTo>
                <a:lnTo>
                  <a:pt x="86" y="1058"/>
                </a:lnTo>
                <a:cubicBezTo>
                  <a:pt x="30" y="851"/>
                  <a:pt x="0" y="633"/>
                  <a:pt x="0" y="408"/>
                </a:cubicBezTo>
                <a:lnTo>
                  <a:pt x="0" y="408"/>
                </a:lnTo>
                <a:lnTo>
                  <a:pt x="0" y="408"/>
                </a:lnTo>
                <a:cubicBezTo>
                  <a:pt x="0" y="268"/>
                  <a:pt x="13" y="132"/>
                  <a:pt x="34" y="0"/>
                </a:cubicBezTo>
                <a:lnTo>
                  <a:pt x="34" y="0"/>
                </a:lnTo>
              </a:path>
            </a:pathLst>
          </a:custGeom>
          <a:solidFill>
            <a:schemeClr val="accent3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140AEB0-5151-7846-9058-37608742BECF}"/>
              </a:ext>
            </a:extLst>
          </p:cNvPr>
          <p:cNvSpPr txBox="1"/>
          <p:nvPr/>
        </p:nvSpPr>
        <p:spPr>
          <a:xfrm>
            <a:off x="6196539" y="8603491"/>
            <a:ext cx="1237839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3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03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A3A7C519-CDA1-CA4B-8FEE-8CFA2A51F127}"/>
              </a:ext>
            </a:extLst>
          </p:cNvPr>
          <p:cNvSpPr txBox="1"/>
          <p:nvPr/>
        </p:nvSpPr>
        <p:spPr>
          <a:xfrm>
            <a:off x="10114296" y="8286362"/>
            <a:ext cx="1669047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03</a:t>
            </a:r>
          </a:p>
        </p:txBody>
      </p:sp>
      <p:sp>
        <p:nvSpPr>
          <p:cNvPr id="26" name="Subtitle 2">
            <a:extLst>
              <a:ext uri="{FF2B5EF4-FFF2-40B4-BE49-F238E27FC236}">
                <a16:creationId xmlns:a16="http://schemas.microsoft.com/office/drawing/2014/main" id="{28C14F0E-9475-BD45-BDB7-70F153B764D1}"/>
              </a:ext>
            </a:extLst>
          </p:cNvPr>
          <p:cNvSpPr txBox="1">
            <a:spLocks/>
          </p:cNvSpPr>
          <p:nvPr/>
        </p:nvSpPr>
        <p:spPr>
          <a:xfrm>
            <a:off x="10114296" y="8933376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10" name="Freeform 1">
            <a:extLst>
              <a:ext uri="{FF2B5EF4-FFF2-40B4-BE49-F238E27FC236}">
                <a16:creationId xmlns:a16="http://schemas.microsoft.com/office/drawing/2014/main" id="{99E594D5-4D39-564E-80D2-983CAA6319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08265" y="10797377"/>
            <a:ext cx="2452011" cy="1792687"/>
          </a:xfrm>
          <a:custGeom>
            <a:avLst/>
            <a:gdLst>
              <a:gd name="T0" fmla="*/ 3220 w 4494"/>
              <a:gd name="T1" fmla="*/ 3284 h 3285"/>
              <a:gd name="T2" fmla="*/ 502 w 4494"/>
              <a:gd name="T3" fmla="*/ 3284 h 3285"/>
              <a:gd name="T4" fmla="*/ 0 w 4494"/>
              <a:gd name="T5" fmla="*/ 1615 h 3285"/>
              <a:gd name="T6" fmla="*/ 502 w 4494"/>
              <a:gd name="T7" fmla="*/ 0 h 3285"/>
              <a:gd name="T8" fmla="*/ 3207 w 4494"/>
              <a:gd name="T9" fmla="*/ 0 h 3285"/>
              <a:gd name="T10" fmla="*/ 4493 w 4494"/>
              <a:gd name="T11" fmla="*/ 1752 h 3285"/>
              <a:gd name="T12" fmla="*/ 3220 w 4494"/>
              <a:gd name="T13" fmla="*/ 3284 h 328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494" h="3285">
                <a:moveTo>
                  <a:pt x="3220" y="3284"/>
                </a:moveTo>
                <a:lnTo>
                  <a:pt x="502" y="3284"/>
                </a:lnTo>
                <a:lnTo>
                  <a:pt x="0" y="1615"/>
                </a:lnTo>
                <a:lnTo>
                  <a:pt x="502" y="0"/>
                </a:lnTo>
                <a:lnTo>
                  <a:pt x="3207" y="0"/>
                </a:lnTo>
                <a:lnTo>
                  <a:pt x="4493" y="1752"/>
                </a:lnTo>
                <a:lnTo>
                  <a:pt x="3220" y="3284"/>
                </a:lnTo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6" name="Freeform 4">
            <a:extLst>
              <a:ext uri="{FF2B5EF4-FFF2-40B4-BE49-F238E27FC236}">
                <a16:creationId xmlns:a16="http://schemas.microsoft.com/office/drawing/2014/main" id="{4EF571C3-AE07-0C49-972A-E6A16DDD5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7522887" y="10425604"/>
            <a:ext cx="1917816" cy="2538640"/>
          </a:xfrm>
          <a:custGeom>
            <a:avLst/>
            <a:gdLst>
              <a:gd name="T0" fmla="*/ 33 w 3514"/>
              <a:gd name="T1" fmla="*/ 0 h 4652"/>
              <a:gd name="T2" fmla="*/ 1160 w 3514"/>
              <a:gd name="T3" fmla="*/ 0 h 4652"/>
              <a:gd name="T4" fmla="*/ 1160 w 3514"/>
              <a:gd name="T5" fmla="*/ 0 h 4652"/>
              <a:gd name="T6" fmla="*/ 1100 w 3514"/>
              <a:gd name="T7" fmla="*/ 409 h 4652"/>
              <a:gd name="T8" fmla="*/ 1100 w 3514"/>
              <a:gd name="T9" fmla="*/ 409 h 4652"/>
              <a:gd name="T10" fmla="*/ 1100 w 3514"/>
              <a:gd name="T11" fmla="*/ 409 h 4652"/>
              <a:gd name="T12" fmla="*/ 1512 w 3514"/>
              <a:gd name="T13" fmla="*/ 1405 h 4652"/>
              <a:gd name="T14" fmla="*/ 1512 w 3514"/>
              <a:gd name="T15" fmla="*/ 1405 h 4652"/>
              <a:gd name="T16" fmla="*/ 1512 w 3514"/>
              <a:gd name="T17" fmla="*/ 1405 h 4652"/>
              <a:gd name="T18" fmla="*/ 2092 w 3514"/>
              <a:gd name="T19" fmla="*/ 1755 h 4652"/>
              <a:gd name="T20" fmla="*/ 2092 w 3514"/>
              <a:gd name="T21" fmla="*/ 1755 h 4652"/>
              <a:gd name="T22" fmla="*/ 2092 w 3514"/>
              <a:gd name="T23" fmla="*/ 1755 h 4652"/>
              <a:gd name="T24" fmla="*/ 2508 w 3514"/>
              <a:gd name="T25" fmla="*/ 1817 h 4652"/>
              <a:gd name="T26" fmla="*/ 2508 w 3514"/>
              <a:gd name="T27" fmla="*/ 1817 h 4652"/>
              <a:gd name="T28" fmla="*/ 2508 w 3514"/>
              <a:gd name="T29" fmla="*/ 1817 h 4652"/>
              <a:gd name="T30" fmla="*/ 2933 w 3514"/>
              <a:gd name="T31" fmla="*/ 1752 h 4652"/>
              <a:gd name="T32" fmla="*/ 2933 w 3514"/>
              <a:gd name="T33" fmla="*/ 1752 h 4652"/>
              <a:gd name="T34" fmla="*/ 3513 w 3514"/>
              <a:gd name="T35" fmla="*/ 2299 h 4652"/>
              <a:gd name="T36" fmla="*/ 2933 w 3514"/>
              <a:gd name="T37" fmla="*/ 2877 h 4652"/>
              <a:gd name="T38" fmla="*/ 2933 w 3514"/>
              <a:gd name="T39" fmla="*/ 2877 h 4652"/>
              <a:gd name="T40" fmla="*/ 2524 w 3514"/>
              <a:gd name="T41" fmla="*/ 2817 h 4652"/>
              <a:gd name="T42" fmla="*/ 2524 w 3514"/>
              <a:gd name="T43" fmla="*/ 2817 h 4652"/>
              <a:gd name="T44" fmla="*/ 2524 w 3514"/>
              <a:gd name="T45" fmla="*/ 2817 h 4652"/>
              <a:gd name="T46" fmla="*/ 2096 w 3514"/>
              <a:gd name="T47" fmla="*/ 2883 h 4652"/>
              <a:gd name="T48" fmla="*/ 2096 w 3514"/>
              <a:gd name="T49" fmla="*/ 2883 h 4652"/>
              <a:gd name="T50" fmla="*/ 2096 w 3514"/>
              <a:gd name="T51" fmla="*/ 2883 h 4652"/>
              <a:gd name="T52" fmla="*/ 1528 w 3514"/>
              <a:gd name="T53" fmla="*/ 3230 h 4652"/>
              <a:gd name="T54" fmla="*/ 1528 w 3514"/>
              <a:gd name="T55" fmla="*/ 3230 h 4652"/>
              <a:gd name="T56" fmla="*/ 1528 w 3514"/>
              <a:gd name="T57" fmla="*/ 3230 h 4652"/>
              <a:gd name="T58" fmla="*/ 1115 w 3514"/>
              <a:gd name="T59" fmla="*/ 4225 h 4652"/>
              <a:gd name="T60" fmla="*/ 1115 w 3514"/>
              <a:gd name="T61" fmla="*/ 4225 h 4652"/>
              <a:gd name="T62" fmla="*/ 1115 w 3514"/>
              <a:gd name="T63" fmla="*/ 4225 h 4652"/>
              <a:gd name="T64" fmla="*/ 1181 w 3514"/>
              <a:gd name="T65" fmla="*/ 4651 h 4652"/>
              <a:gd name="T66" fmla="*/ 1181 w 3514"/>
              <a:gd name="T67" fmla="*/ 4651 h 4652"/>
              <a:gd name="T68" fmla="*/ 52 w 3514"/>
              <a:gd name="T69" fmla="*/ 4651 h 4652"/>
              <a:gd name="T70" fmla="*/ 52 w 3514"/>
              <a:gd name="T71" fmla="*/ 4651 h 4652"/>
              <a:gd name="T72" fmla="*/ 16 w 3514"/>
              <a:gd name="T73" fmla="*/ 4225 h 4652"/>
              <a:gd name="T74" fmla="*/ 16 w 3514"/>
              <a:gd name="T75" fmla="*/ 4225 h 4652"/>
              <a:gd name="T76" fmla="*/ 16 w 3514"/>
              <a:gd name="T77" fmla="*/ 4225 h 4652"/>
              <a:gd name="T78" fmla="*/ 101 w 3514"/>
              <a:gd name="T79" fmla="*/ 3575 h 4652"/>
              <a:gd name="T80" fmla="*/ 101 w 3514"/>
              <a:gd name="T81" fmla="*/ 3575 h 4652"/>
              <a:gd name="T82" fmla="*/ 101 w 3514"/>
              <a:gd name="T83" fmla="*/ 3575 h 4652"/>
              <a:gd name="T84" fmla="*/ 889 w 3514"/>
              <a:gd name="T85" fmla="*/ 2324 h 4652"/>
              <a:gd name="T86" fmla="*/ 889 w 3514"/>
              <a:gd name="T87" fmla="*/ 2324 h 4652"/>
              <a:gd name="T88" fmla="*/ 889 w 3514"/>
              <a:gd name="T89" fmla="*/ 2324 h 4652"/>
              <a:gd name="T90" fmla="*/ 85 w 3514"/>
              <a:gd name="T91" fmla="*/ 1059 h 4652"/>
              <a:gd name="T92" fmla="*/ 85 w 3514"/>
              <a:gd name="T93" fmla="*/ 1059 h 4652"/>
              <a:gd name="T94" fmla="*/ 85 w 3514"/>
              <a:gd name="T95" fmla="*/ 1059 h 4652"/>
              <a:gd name="T96" fmla="*/ 0 w 3514"/>
              <a:gd name="T97" fmla="*/ 409 h 4652"/>
              <a:gd name="T98" fmla="*/ 0 w 3514"/>
              <a:gd name="T99" fmla="*/ 409 h 4652"/>
              <a:gd name="T100" fmla="*/ 0 w 3514"/>
              <a:gd name="T101" fmla="*/ 409 h 4652"/>
              <a:gd name="T102" fmla="*/ 33 w 3514"/>
              <a:gd name="T103" fmla="*/ 0 h 4652"/>
              <a:gd name="T104" fmla="*/ 33 w 3514"/>
              <a:gd name="T105" fmla="*/ 0 h 465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</a:cxnLst>
            <a:rect l="0" t="0" r="r" b="b"/>
            <a:pathLst>
              <a:path w="3514" h="4652">
                <a:moveTo>
                  <a:pt x="33" y="0"/>
                </a:moveTo>
                <a:lnTo>
                  <a:pt x="1160" y="0"/>
                </a:lnTo>
                <a:lnTo>
                  <a:pt x="1160" y="0"/>
                </a:lnTo>
                <a:cubicBezTo>
                  <a:pt x="1121" y="129"/>
                  <a:pt x="1100" y="266"/>
                  <a:pt x="1100" y="409"/>
                </a:cubicBezTo>
                <a:lnTo>
                  <a:pt x="1100" y="409"/>
                </a:lnTo>
                <a:lnTo>
                  <a:pt x="1100" y="409"/>
                </a:lnTo>
                <a:cubicBezTo>
                  <a:pt x="1100" y="798"/>
                  <a:pt x="1257" y="1150"/>
                  <a:pt x="1512" y="1405"/>
                </a:cubicBezTo>
                <a:lnTo>
                  <a:pt x="1512" y="1405"/>
                </a:lnTo>
                <a:lnTo>
                  <a:pt x="1512" y="1405"/>
                </a:lnTo>
                <a:cubicBezTo>
                  <a:pt x="1672" y="1565"/>
                  <a:pt x="1870" y="1686"/>
                  <a:pt x="2092" y="1755"/>
                </a:cubicBezTo>
                <a:lnTo>
                  <a:pt x="2092" y="1755"/>
                </a:lnTo>
                <a:lnTo>
                  <a:pt x="2092" y="1755"/>
                </a:lnTo>
                <a:cubicBezTo>
                  <a:pt x="2223" y="1795"/>
                  <a:pt x="2363" y="1817"/>
                  <a:pt x="2508" y="1817"/>
                </a:cubicBezTo>
                <a:lnTo>
                  <a:pt x="2508" y="1817"/>
                </a:lnTo>
                <a:lnTo>
                  <a:pt x="2508" y="1817"/>
                </a:lnTo>
                <a:cubicBezTo>
                  <a:pt x="2656" y="1817"/>
                  <a:pt x="2799" y="1794"/>
                  <a:pt x="2933" y="1752"/>
                </a:cubicBezTo>
                <a:lnTo>
                  <a:pt x="2933" y="1752"/>
                </a:lnTo>
                <a:lnTo>
                  <a:pt x="3513" y="2299"/>
                </a:lnTo>
                <a:lnTo>
                  <a:pt x="2933" y="2877"/>
                </a:lnTo>
                <a:lnTo>
                  <a:pt x="2933" y="2877"/>
                </a:lnTo>
                <a:cubicBezTo>
                  <a:pt x="2803" y="2838"/>
                  <a:pt x="2666" y="2817"/>
                  <a:pt x="2524" y="2817"/>
                </a:cubicBezTo>
                <a:lnTo>
                  <a:pt x="2524" y="2817"/>
                </a:lnTo>
                <a:lnTo>
                  <a:pt x="2524" y="2817"/>
                </a:lnTo>
                <a:cubicBezTo>
                  <a:pt x="2375" y="2817"/>
                  <a:pt x="2231" y="2840"/>
                  <a:pt x="2096" y="2883"/>
                </a:cubicBezTo>
                <a:lnTo>
                  <a:pt x="2096" y="2883"/>
                </a:lnTo>
                <a:lnTo>
                  <a:pt x="2096" y="2883"/>
                </a:lnTo>
                <a:cubicBezTo>
                  <a:pt x="1880" y="2952"/>
                  <a:pt x="1686" y="3072"/>
                  <a:pt x="1528" y="3230"/>
                </a:cubicBezTo>
                <a:lnTo>
                  <a:pt x="1528" y="3230"/>
                </a:lnTo>
                <a:lnTo>
                  <a:pt x="1528" y="3230"/>
                </a:lnTo>
                <a:cubicBezTo>
                  <a:pt x="1273" y="3485"/>
                  <a:pt x="1115" y="3837"/>
                  <a:pt x="1115" y="4225"/>
                </a:cubicBezTo>
                <a:lnTo>
                  <a:pt x="1115" y="4225"/>
                </a:lnTo>
                <a:lnTo>
                  <a:pt x="1115" y="4225"/>
                </a:lnTo>
                <a:cubicBezTo>
                  <a:pt x="1115" y="4373"/>
                  <a:pt x="1138" y="4516"/>
                  <a:pt x="1181" y="4651"/>
                </a:cubicBezTo>
                <a:lnTo>
                  <a:pt x="1181" y="4651"/>
                </a:lnTo>
                <a:lnTo>
                  <a:pt x="52" y="4651"/>
                </a:lnTo>
                <a:lnTo>
                  <a:pt x="52" y="4651"/>
                </a:lnTo>
                <a:cubicBezTo>
                  <a:pt x="29" y="4513"/>
                  <a:pt x="16" y="4371"/>
                  <a:pt x="16" y="4225"/>
                </a:cubicBezTo>
                <a:lnTo>
                  <a:pt x="16" y="4225"/>
                </a:lnTo>
                <a:lnTo>
                  <a:pt x="16" y="4225"/>
                </a:lnTo>
                <a:cubicBezTo>
                  <a:pt x="16" y="4000"/>
                  <a:pt x="46" y="3783"/>
                  <a:pt x="101" y="3575"/>
                </a:cubicBezTo>
                <a:lnTo>
                  <a:pt x="101" y="3575"/>
                </a:lnTo>
                <a:lnTo>
                  <a:pt x="101" y="3575"/>
                </a:lnTo>
                <a:cubicBezTo>
                  <a:pt x="233" y="3081"/>
                  <a:pt x="512" y="2648"/>
                  <a:pt x="889" y="2324"/>
                </a:cubicBezTo>
                <a:lnTo>
                  <a:pt x="889" y="2324"/>
                </a:lnTo>
                <a:lnTo>
                  <a:pt x="889" y="2324"/>
                </a:lnTo>
                <a:cubicBezTo>
                  <a:pt x="505" y="1999"/>
                  <a:pt x="219" y="1560"/>
                  <a:pt x="85" y="1059"/>
                </a:cubicBezTo>
                <a:lnTo>
                  <a:pt x="85" y="1059"/>
                </a:lnTo>
                <a:lnTo>
                  <a:pt x="85" y="1059"/>
                </a:lnTo>
                <a:cubicBezTo>
                  <a:pt x="29" y="852"/>
                  <a:pt x="0" y="634"/>
                  <a:pt x="0" y="409"/>
                </a:cubicBezTo>
                <a:lnTo>
                  <a:pt x="0" y="409"/>
                </a:lnTo>
                <a:lnTo>
                  <a:pt x="0" y="409"/>
                </a:lnTo>
                <a:cubicBezTo>
                  <a:pt x="0" y="269"/>
                  <a:pt x="12" y="133"/>
                  <a:pt x="33" y="0"/>
                </a:cubicBezTo>
                <a:lnTo>
                  <a:pt x="33" y="0"/>
                </a:lnTo>
              </a:path>
            </a:pathLst>
          </a:custGeom>
          <a:solidFill>
            <a:schemeClr val="accent4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bevel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6532" dirty="0">
              <a:latin typeface="Open Sans Light" panose="020B0306030504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B30E71D-B588-5343-A082-23705CCFD877}"/>
              </a:ext>
            </a:extLst>
          </p:cNvPr>
          <p:cNvSpPr txBox="1"/>
          <p:nvPr/>
        </p:nvSpPr>
        <p:spPr>
          <a:xfrm>
            <a:off x="6170091" y="11139723"/>
            <a:ext cx="1290738" cy="1107996"/>
          </a:xfrm>
          <a:prstGeom prst="rect">
            <a:avLst/>
          </a:prstGeom>
          <a:noFill/>
        </p:spPr>
        <p:txBody>
          <a:bodyPr wrap="none" rtlCol="0" anchor="ctr">
            <a:spAutoFit/>
          </a:bodyPr>
          <a:lstStyle/>
          <a:p>
            <a:pPr algn="ctr"/>
            <a:r>
              <a:rPr lang="en-US" sz="6600" b="1" dirty="0">
                <a:solidFill>
                  <a:schemeClr val="accent4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04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C7C1D89-1265-6A41-98AE-FE9A63F46CD7}"/>
              </a:ext>
            </a:extLst>
          </p:cNvPr>
          <p:cNvSpPr txBox="1"/>
          <p:nvPr/>
        </p:nvSpPr>
        <p:spPr>
          <a:xfrm>
            <a:off x="10114296" y="10822595"/>
            <a:ext cx="1694695" cy="584775"/>
          </a:xfrm>
          <a:prstGeom prst="rect">
            <a:avLst/>
          </a:prstGeom>
          <a:noFill/>
        </p:spPr>
        <p:txBody>
          <a:bodyPr wrap="none" rtlCol="0" anchor="b" anchorCtr="0">
            <a:spAutoFit/>
          </a:bodyPr>
          <a:lstStyle/>
          <a:p>
            <a:r>
              <a:rPr lang="en-US" sz="3200" b="1" dirty="0">
                <a:solidFill>
                  <a:schemeClr val="tx2"/>
                </a:solidFill>
                <a:latin typeface="Poppins SemiBold" pitchFamily="2" charset="77"/>
                <a:ea typeface="League Spartan" charset="0"/>
                <a:cs typeface="Poppins SemiBold" pitchFamily="2" charset="77"/>
              </a:rPr>
              <a:t>Title 04</a:t>
            </a:r>
          </a:p>
        </p:txBody>
      </p:sp>
      <p:sp>
        <p:nvSpPr>
          <p:cNvPr id="29" name="Subtitle 2">
            <a:extLst>
              <a:ext uri="{FF2B5EF4-FFF2-40B4-BE49-F238E27FC236}">
                <a16:creationId xmlns:a16="http://schemas.microsoft.com/office/drawing/2014/main" id="{6596FFD6-D0F2-A74C-B519-F16B1C413D91}"/>
              </a:ext>
            </a:extLst>
          </p:cNvPr>
          <p:cNvSpPr txBox="1">
            <a:spLocks/>
          </p:cNvSpPr>
          <p:nvPr/>
        </p:nvSpPr>
        <p:spPr>
          <a:xfrm>
            <a:off x="10114296" y="11469609"/>
            <a:ext cx="6300946" cy="1095236"/>
          </a:xfrm>
          <a:prstGeom prst="rect">
            <a:avLst/>
          </a:prstGeom>
        </p:spPr>
        <p:txBody>
          <a:bodyPr vert="horz" wrap="square" lIns="91440" tIns="45720" rIns="91440" bIns="45720" rtlCol="0" anchor="t">
            <a:spAutoFit/>
          </a:bodyPr>
          <a:lstStyle>
            <a:lvl1pPr marL="0" indent="0" algn="ctr" defTabSz="1087636" rtl="0" eaLnBrk="1" latinLnBrk="0" hangingPunct="1">
              <a:lnSpc>
                <a:spcPct val="120000"/>
              </a:lnSpc>
              <a:spcBef>
                <a:spcPct val="20000"/>
              </a:spcBef>
              <a:buFont typeface="Arial"/>
              <a:buNone/>
              <a:defRPr sz="2400" kern="1200">
                <a:solidFill>
                  <a:schemeClr val="tx2"/>
                </a:solidFill>
                <a:latin typeface="Open Sans Light"/>
                <a:ea typeface="+mn-ea"/>
                <a:cs typeface="Open Sans Light"/>
              </a:defRPr>
            </a:lvl1pPr>
            <a:lvl2pPr marL="108763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2pPr>
            <a:lvl3pPr marL="2175271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3pPr>
            <a:lvl4pPr marL="3262912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4pPr>
            <a:lvl5pPr marL="4350546" indent="0" algn="ctr" defTabSz="1087636" rtl="0" eaLnBrk="1" latinLnBrk="0" hangingPunct="1">
              <a:lnSpc>
                <a:spcPct val="130000"/>
              </a:lnSpc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Open Sans"/>
                <a:ea typeface="+mn-ea"/>
                <a:cs typeface="Open Sans"/>
              </a:defRPr>
            </a:lvl5pPr>
            <a:lvl6pPr marL="5438184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6525820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7613455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8701091" indent="0" algn="ctr" defTabSz="1087636" rtl="0" eaLnBrk="1" latinLnBrk="0" hangingPunct="1">
              <a:spcBef>
                <a:spcPct val="20000"/>
              </a:spcBef>
              <a:buFont typeface="Arial"/>
              <a:buNone/>
              <a:defRPr sz="4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lnSpc>
                <a:spcPts val="4100"/>
              </a:lnSpc>
            </a:pPr>
            <a:r>
              <a:rPr lang="en-US" sz="2500" dirty="0">
                <a:solidFill>
                  <a:schemeClr val="tx1"/>
                </a:solidFill>
                <a:latin typeface="Open Sans Light" panose="020B0306030504020204" pitchFamily="34" charset="0"/>
                <a:ea typeface="Open Sans Light" panose="020B0306030504020204" pitchFamily="34" charset="0"/>
                <a:cs typeface="Open Sans Light" panose="020B0306030504020204" pitchFamily="34" charset="0"/>
              </a:rPr>
              <a:t>You can customize anything you see in this text-box, just write your information here.</a:t>
            </a:r>
          </a:p>
        </p:txBody>
      </p:sp>
      <p:sp>
        <p:nvSpPr>
          <p:cNvPr id="30" name="Shape 2637">
            <a:extLst>
              <a:ext uri="{FF2B5EF4-FFF2-40B4-BE49-F238E27FC236}">
                <a16:creationId xmlns:a16="http://schemas.microsoft.com/office/drawing/2014/main" id="{F8E77005-7670-E440-9983-F29546891CFF}"/>
              </a:ext>
            </a:extLst>
          </p:cNvPr>
          <p:cNvSpPr>
            <a:spLocks noChangeAspect="1"/>
          </p:cNvSpPr>
          <p:nvPr/>
        </p:nvSpPr>
        <p:spPr>
          <a:xfrm>
            <a:off x="17686009" y="11188033"/>
            <a:ext cx="552972" cy="101378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5400" y="8836"/>
                </a:moveTo>
                <a:lnTo>
                  <a:pt x="16200" y="8836"/>
                </a:lnTo>
                <a:lnTo>
                  <a:pt x="16200" y="11782"/>
                </a:lnTo>
                <a:cubicBezTo>
                  <a:pt x="16200" y="13409"/>
                  <a:pt x="13783" y="14727"/>
                  <a:pt x="10800" y="14727"/>
                </a:cubicBezTo>
                <a:cubicBezTo>
                  <a:pt x="7817" y="14727"/>
                  <a:pt x="5400" y="13409"/>
                  <a:pt x="5400" y="11782"/>
                </a:cubicBezTo>
                <a:cubicBezTo>
                  <a:pt x="5400" y="11782"/>
                  <a:pt x="5400" y="8836"/>
                  <a:pt x="5400" y="8836"/>
                </a:cubicBezTo>
                <a:close/>
                <a:moveTo>
                  <a:pt x="5400" y="3927"/>
                </a:moveTo>
                <a:cubicBezTo>
                  <a:pt x="5400" y="2301"/>
                  <a:pt x="7817" y="982"/>
                  <a:pt x="10800" y="982"/>
                </a:cubicBezTo>
                <a:cubicBezTo>
                  <a:pt x="13783" y="982"/>
                  <a:pt x="16200" y="2301"/>
                  <a:pt x="16200" y="3927"/>
                </a:cubicBezTo>
                <a:lnTo>
                  <a:pt x="16200" y="7855"/>
                </a:lnTo>
                <a:lnTo>
                  <a:pt x="5400" y="7855"/>
                </a:lnTo>
                <a:cubicBezTo>
                  <a:pt x="5400" y="7855"/>
                  <a:pt x="5400" y="3927"/>
                  <a:pt x="5400" y="3927"/>
                </a:cubicBezTo>
                <a:close/>
                <a:moveTo>
                  <a:pt x="10800" y="15709"/>
                </a:moveTo>
                <a:cubicBezTo>
                  <a:pt x="14777" y="15709"/>
                  <a:pt x="18000" y="13951"/>
                  <a:pt x="18000" y="11782"/>
                </a:cubicBezTo>
                <a:lnTo>
                  <a:pt x="18000" y="3927"/>
                </a:lnTo>
                <a:cubicBezTo>
                  <a:pt x="18000" y="1758"/>
                  <a:pt x="14777" y="0"/>
                  <a:pt x="10800" y="0"/>
                </a:cubicBezTo>
                <a:cubicBezTo>
                  <a:pt x="6823" y="0"/>
                  <a:pt x="3600" y="1758"/>
                  <a:pt x="3600" y="3927"/>
                </a:cubicBezTo>
                <a:lnTo>
                  <a:pt x="3600" y="11782"/>
                </a:lnTo>
                <a:cubicBezTo>
                  <a:pt x="3600" y="13951"/>
                  <a:pt x="6823" y="15709"/>
                  <a:pt x="10800" y="15709"/>
                </a:cubicBezTo>
                <a:moveTo>
                  <a:pt x="21600" y="11782"/>
                </a:moveTo>
                <a:lnTo>
                  <a:pt x="21600" y="10309"/>
                </a:lnTo>
                <a:cubicBezTo>
                  <a:pt x="21600" y="10038"/>
                  <a:pt x="21197" y="9818"/>
                  <a:pt x="20700" y="9818"/>
                </a:cubicBezTo>
                <a:cubicBezTo>
                  <a:pt x="20203" y="9818"/>
                  <a:pt x="19800" y="10038"/>
                  <a:pt x="19800" y="10309"/>
                </a:cubicBezTo>
                <a:lnTo>
                  <a:pt x="19800" y="11782"/>
                </a:lnTo>
                <a:cubicBezTo>
                  <a:pt x="19800" y="14493"/>
                  <a:pt x="15771" y="16691"/>
                  <a:pt x="10800" y="16691"/>
                </a:cubicBezTo>
                <a:cubicBezTo>
                  <a:pt x="5829" y="16691"/>
                  <a:pt x="1800" y="14493"/>
                  <a:pt x="1800" y="11782"/>
                </a:cubicBezTo>
                <a:lnTo>
                  <a:pt x="1800" y="10309"/>
                </a:lnTo>
                <a:cubicBezTo>
                  <a:pt x="1800" y="10038"/>
                  <a:pt x="1397" y="9818"/>
                  <a:pt x="900" y="9818"/>
                </a:cubicBezTo>
                <a:cubicBezTo>
                  <a:pt x="403" y="9818"/>
                  <a:pt x="0" y="10038"/>
                  <a:pt x="0" y="10309"/>
                </a:cubicBezTo>
                <a:lnTo>
                  <a:pt x="0" y="11782"/>
                </a:lnTo>
                <a:cubicBezTo>
                  <a:pt x="0" y="14870"/>
                  <a:pt x="4358" y="17398"/>
                  <a:pt x="9900" y="17648"/>
                </a:cubicBezTo>
                <a:lnTo>
                  <a:pt x="9900" y="20618"/>
                </a:lnTo>
                <a:lnTo>
                  <a:pt x="3600" y="20618"/>
                </a:lnTo>
                <a:cubicBezTo>
                  <a:pt x="3103" y="20618"/>
                  <a:pt x="2700" y="20838"/>
                  <a:pt x="2700" y="21110"/>
                </a:cubicBezTo>
                <a:cubicBezTo>
                  <a:pt x="2700" y="21381"/>
                  <a:pt x="3103" y="21600"/>
                  <a:pt x="3600" y="21600"/>
                </a:cubicBezTo>
                <a:lnTo>
                  <a:pt x="18000" y="21600"/>
                </a:lnTo>
                <a:cubicBezTo>
                  <a:pt x="18497" y="21600"/>
                  <a:pt x="18900" y="21381"/>
                  <a:pt x="18900" y="21110"/>
                </a:cubicBezTo>
                <a:cubicBezTo>
                  <a:pt x="18900" y="20838"/>
                  <a:pt x="18497" y="20618"/>
                  <a:pt x="18000" y="20618"/>
                </a:cubicBezTo>
                <a:lnTo>
                  <a:pt x="11700" y="20618"/>
                </a:lnTo>
                <a:lnTo>
                  <a:pt x="11700" y="17648"/>
                </a:lnTo>
                <a:cubicBezTo>
                  <a:pt x="17243" y="17398"/>
                  <a:pt x="21600" y="14870"/>
                  <a:pt x="21600" y="11782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1" name="Shape 2645">
            <a:extLst>
              <a:ext uri="{FF2B5EF4-FFF2-40B4-BE49-F238E27FC236}">
                <a16:creationId xmlns:a16="http://schemas.microsoft.com/office/drawing/2014/main" id="{AB8979C4-B8D6-404C-8460-979EAFB5F7C1}"/>
              </a:ext>
            </a:extLst>
          </p:cNvPr>
          <p:cNvSpPr>
            <a:spLocks noChangeAspect="1"/>
          </p:cNvSpPr>
          <p:nvPr/>
        </p:nvSpPr>
        <p:spPr>
          <a:xfrm>
            <a:off x="17455604" y="6258622"/>
            <a:ext cx="1013782" cy="737298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408" y="20250"/>
                </a:moveTo>
                <a:lnTo>
                  <a:pt x="2740" y="17504"/>
                </a:lnTo>
                <a:cubicBezTo>
                  <a:pt x="2807" y="17526"/>
                  <a:pt x="2874" y="17550"/>
                  <a:pt x="2945" y="17550"/>
                </a:cubicBezTo>
                <a:lnTo>
                  <a:pt x="18655" y="17550"/>
                </a:lnTo>
                <a:cubicBezTo>
                  <a:pt x="18726" y="17550"/>
                  <a:pt x="18793" y="17526"/>
                  <a:pt x="18860" y="17504"/>
                </a:cubicBezTo>
                <a:lnTo>
                  <a:pt x="20192" y="20250"/>
                </a:lnTo>
                <a:cubicBezTo>
                  <a:pt x="20192" y="20250"/>
                  <a:pt x="1408" y="20250"/>
                  <a:pt x="1408" y="20250"/>
                </a:cubicBezTo>
                <a:close/>
                <a:moveTo>
                  <a:pt x="2945" y="1350"/>
                </a:moveTo>
                <a:lnTo>
                  <a:pt x="18655" y="1350"/>
                </a:lnTo>
                <a:lnTo>
                  <a:pt x="18655" y="16200"/>
                </a:lnTo>
                <a:lnTo>
                  <a:pt x="2945" y="16200"/>
                </a:lnTo>
                <a:cubicBezTo>
                  <a:pt x="2945" y="16200"/>
                  <a:pt x="2945" y="1350"/>
                  <a:pt x="2945" y="1350"/>
                </a:cubicBezTo>
                <a:close/>
                <a:moveTo>
                  <a:pt x="21510" y="20558"/>
                </a:moveTo>
                <a:lnTo>
                  <a:pt x="21518" y="20551"/>
                </a:lnTo>
                <a:lnTo>
                  <a:pt x="19591" y="16577"/>
                </a:lnTo>
                <a:cubicBezTo>
                  <a:pt x="19617" y="16457"/>
                  <a:pt x="19636" y="16332"/>
                  <a:pt x="19636" y="16200"/>
                </a:cubicBezTo>
                <a:lnTo>
                  <a:pt x="19636" y="1350"/>
                </a:lnTo>
                <a:cubicBezTo>
                  <a:pt x="19636" y="605"/>
                  <a:pt x="19197" y="0"/>
                  <a:pt x="18655" y="0"/>
                </a:cubicBezTo>
                <a:lnTo>
                  <a:pt x="2945" y="0"/>
                </a:lnTo>
                <a:cubicBezTo>
                  <a:pt x="2403" y="0"/>
                  <a:pt x="1964" y="605"/>
                  <a:pt x="1964" y="1350"/>
                </a:cubicBezTo>
                <a:lnTo>
                  <a:pt x="1964" y="16200"/>
                </a:lnTo>
                <a:cubicBezTo>
                  <a:pt x="1964" y="16332"/>
                  <a:pt x="1983" y="16457"/>
                  <a:pt x="2009" y="16577"/>
                </a:cubicBezTo>
                <a:lnTo>
                  <a:pt x="82" y="20551"/>
                </a:lnTo>
                <a:lnTo>
                  <a:pt x="90" y="20558"/>
                </a:lnTo>
                <a:cubicBezTo>
                  <a:pt x="38" y="20665"/>
                  <a:pt x="0" y="20787"/>
                  <a:pt x="0" y="20925"/>
                </a:cubicBezTo>
                <a:cubicBezTo>
                  <a:pt x="0" y="21298"/>
                  <a:pt x="220" y="21600"/>
                  <a:pt x="491" y="21600"/>
                </a:cubicBezTo>
                <a:lnTo>
                  <a:pt x="21109" y="21600"/>
                </a:lnTo>
                <a:cubicBezTo>
                  <a:pt x="21380" y="21600"/>
                  <a:pt x="21600" y="21298"/>
                  <a:pt x="21600" y="20925"/>
                </a:cubicBezTo>
                <a:cubicBezTo>
                  <a:pt x="21600" y="20787"/>
                  <a:pt x="21562" y="20665"/>
                  <a:pt x="21510" y="20558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2" name="Shape 2665">
            <a:extLst>
              <a:ext uri="{FF2B5EF4-FFF2-40B4-BE49-F238E27FC236}">
                <a16:creationId xmlns:a16="http://schemas.microsoft.com/office/drawing/2014/main" id="{38A4A906-0B91-444C-830D-A5C448751077}"/>
              </a:ext>
            </a:extLst>
          </p:cNvPr>
          <p:cNvSpPr>
            <a:spLocks noChangeAspect="1"/>
          </p:cNvSpPr>
          <p:nvPr/>
        </p:nvSpPr>
        <p:spPr>
          <a:xfrm>
            <a:off x="17455604" y="3819365"/>
            <a:ext cx="1013782" cy="552972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19636" y="18000"/>
                </a:moveTo>
                <a:cubicBezTo>
                  <a:pt x="19636" y="18995"/>
                  <a:pt x="19196" y="19800"/>
                  <a:pt x="18655" y="19800"/>
                </a:cubicBezTo>
                <a:lnTo>
                  <a:pt x="1964" y="19800"/>
                </a:lnTo>
                <a:cubicBezTo>
                  <a:pt x="1422" y="19800"/>
                  <a:pt x="982" y="18995"/>
                  <a:pt x="982" y="18000"/>
                </a:cubicBezTo>
                <a:lnTo>
                  <a:pt x="982" y="3600"/>
                </a:lnTo>
                <a:cubicBezTo>
                  <a:pt x="982" y="2607"/>
                  <a:pt x="1422" y="1800"/>
                  <a:pt x="1964" y="1800"/>
                </a:cubicBezTo>
                <a:lnTo>
                  <a:pt x="18655" y="1800"/>
                </a:lnTo>
                <a:cubicBezTo>
                  <a:pt x="19196" y="1800"/>
                  <a:pt x="19636" y="2607"/>
                  <a:pt x="19636" y="3600"/>
                </a:cubicBezTo>
                <a:cubicBezTo>
                  <a:pt x="19636" y="3600"/>
                  <a:pt x="19636" y="18000"/>
                  <a:pt x="19636" y="18000"/>
                </a:cubicBezTo>
                <a:close/>
                <a:moveTo>
                  <a:pt x="20618" y="7200"/>
                </a:moveTo>
                <a:lnTo>
                  <a:pt x="20618" y="3600"/>
                </a:lnTo>
                <a:cubicBezTo>
                  <a:pt x="20618" y="1612"/>
                  <a:pt x="19739" y="0"/>
                  <a:pt x="18655" y="0"/>
                </a:cubicBezTo>
                <a:lnTo>
                  <a:pt x="1964" y="0"/>
                </a:lnTo>
                <a:cubicBezTo>
                  <a:pt x="879" y="0"/>
                  <a:pt x="0" y="1612"/>
                  <a:pt x="0" y="3600"/>
                </a:cubicBezTo>
                <a:lnTo>
                  <a:pt x="0" y="18000"/>
                </a:lnTo>
                <a:cubicBezTo>
                  <a:pt x="0" y="19989"/>
                  <a:pt x="879" y="21600"/>
                  <a:pt x="1964" y="21600"/>
                </a:cubicBezTo>
                <a:lnTo>
                  <a:pt x="18655" y="21600"/>
                </a:lnTo>
                <a:cubicBezTo>
                  <a:pt x="19739" y="21600"/>
                  <a:pt x="20618" y="19989"/>
                  <a:pt x="20618" y="18000"/>
                </a:cubicBezTo>
                <a:lnTo>
                  <a:pt x="20618" y="14400"/>
                </a:lnTo>
                <a:cubicBezTo>
                  <a:pt x="21160" y="14400"/>
                  <a:pt x="21600" y="13595"/>
                  <a:pt x="21600" y="12600"/>
                </a:cubicBezTo>
                <a:lnTo>
                  <a:pt x="21600" y="9000"/>
                </a:lnTo>
                <a:cubicBezTo>
                  <a:pt x="21600" y="8007"/>
                  <a:pt x="21160" y="7200"/>
                  <a:pt x="20618" y="7200"/>
                </a:cubicBezTo>
                <a:moveTo>
                  <a:pt x="1964" y="18000"/>
                </a:moveTo>
                <a:lnTo>
                  <a:pt x="6873" y="18000"/>
                </a:lnTo>
                <a:lnTo>
                  <a:pt x="6873" y="3600"/>
                </a:lnTo>
                <a:lnTo>
                  <a:pt x="1964" y="3600"/>
                </a:lnTo>
                <a:cubicBezTo>
                  <a:pt x="1964" y="3600"/>
                  <a:pt x="1964" y="18000"/>
                  <a:pt x="1964" y="18000"/>
                </a:cubicBezTo>
                <a:close/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  <p:sp>
        <p:nvSpPr>
          <p:cNvPr id="33" name="Shape 2690">
            <a:extLst>
              <a:ext uri="{FF2B5EF4-FFF2-40B4-BE49-F238E27FC236}">
                <a16:creationId xmlns:a16="http://schemas.microsoft.com/office/drawing/2014/main" id="{8FB51AE3-8DB1-8949-AB2C-24FFB9476B91}"/>
              </a:ext>
            </a:extLst>
          </p:cNvPr>
          <p:cNvSpPr>
            <a:spLocks noChangeAspect="1"/>
          </p:cNvSpPr>
          <p:nvPr/>
        </p:nvSpPr>
        <p:spPr>
          <a:xfrm>
            <a:off x="17455604" y="8702692"/>
            <a:ext cx="1013782" cy="921624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0618" y="11880"/>
                </a:moveTo>
                <a:cubicBezTo>
                  <a:pt x="20618" y="12476"/>
                  <a:pt x="20178" y="12960"/>
                  <a:pt x="19636" y="12960"/>
                </a:cubicBezTo>
                <a:lnTo>
                  <a:pt x="19636" y="8640"/>
                </a:lnTo>
                <a:cubicBezTo>
                  <a:pt x="20178" y="8640"/>
                  <a:pt x="20618" y="9124"/>
                  <a:pt x="20618" y="9720"/>
                </a:cubicBezTo>
                <a:cubicBezTo>
                  <a:pt x="20618" y="9720"/>
                  <a:pt x="20618" y="11880"/>
                  <a:pt x="20618" y="11880"/>
                </a:cubicBezTo>
                <a:close/>
                <a:moveTo>
                  <a:pt x="18655" y="19980"/>
                </a:moveTo>
                <a:cubicBezTo>
                  <a:pt x="18655" y="20279"/>
                  <a:pt x="18434" y="20520"/>
                  <a:pt x="18164" y="20520"/>
                </a:cubicBezTo>
                <a:cubicBezTo>
                  <a:pt x="17893" y="20520"/>
                  <a:pt x="17673" y="20279"/>
                  <a:pt x="17673" y="19980"/>
                </a:cubicBezTo>
                <a:lnTo>
                  <a:pt x="17673" y="1620"/>
                </a:lnTo>
                <a:cubicBezTo>
                  <a:pt x="17673" y="1322"/>
                  <a:pt x="17893" y="1080"/>
                  <a:pt x="18164" y="1080"/>
                </a:cubicBezTo>
                <a:cubicBezTo>
                  <a:pt x="18434" y="1080"/>
                  <a:pt x="18655" y="1322"/>
                  <a:pt x="18655" y="1620"/>
                </a:cubicBezTo>
                <a:cubicBezTo>
                  <a:pt x="18655" y="1620"/>
                  <a:pt x="18655" y="19980"/>
                  <a:pt x="18655" y="19980"/>
                </a:cubicBezTo>
                <a:close/>
                <a:moveTo>
                  <a:pt x="16691" y="18404"/>
                </a:moveTo>
                <a:lnTo>
                  <a:pt x="2944" y="13512"/>
                </a:lnTo>
                <a:cubicBezTo>
                  <a:pt x="2944" y="13508"/>
                  <a:pt x="2945" y="13504"/>
                  <a:pt x="2945" y="13500"/>
                </a:cubicBezTo>
                <a:lnTo>
                  <a:pt x="2945" y="8100"/>
                </a:lnTo>
                <a:cubicBezTo>
                  <a:pt x="2945" y="8096"/>
                  <a:pt x="2944" y="8093"/>
                  <a:pt x="2944" y="8089"/>
                </a:cubicBezTo>
                <a:lnTo>
                  <a:pt x="16691" y="3197"/>
                </a:lnTo>
                <a:cubicBezTo>
                  <a:pt x="16691" y="3197"/>
                  <a:pt x="16691" y="18404"/>
                  <a:pt x="16691" y="18404"/>
                </a:cubicBezTo>
                <a:close/>
                <a:moveTo>
                  <a:pt x="12480" y="18725"/>
                </a:moveTo>
                <a:cubicBezTo>
                  <a:pt x="12316" y="19294"/>
                  <a:pt x="11764" y="19608"/>
                  <a:pt x="11247" y="19428"/>
                </a:cubicBezTo>
                <a:lnTo>
                  <a:pt x="6102" y="17625"/>
                </a:lnTo>
                <a:cubicBezTo>
                  <a:pt x="5585" y="17444"/>
                  <a:pt x="5299" y="16837"/>
                  <a:pt x="5464" y="16269"/>
                </a:cubicBezTo>
                <a:lnTo>
                  <a:pt x="5654" y="15610"/>
                </a:lnTo>
                <a:lnTo>
                  <a:pt x="12661" y="18104"/>
                </a:lnTo>
                <a:cubicBezTo>
                  <a:pt x="12661" y="18104"/>
                  <a:pt x="12480" y="18725"/>
                  <a:pt x="12480" y="18725"/>
                </a:cubicBezTo>
                <a:close/>
                <a:moveTo>
                  <a:pt x="1964" y="13500"/>
                </a:moveTo>
                <a:lnTo>
                  <a:pt x="982" y="13500"/>
                </a:lnTo>
                <a:lnTo>
                  <a:pt x="982" y="8100"/>
                </a:lnTo>
                <a:lnTo>
                  <a:pt x="1964" y="8100"/>
                </a:lnTo>
                <a:cubicBezTo>
                  <a:pt x="1964" y="8100"/>
                  <a:pt x="1964" y="13500"/>
                  <a:pt x="1964" y="13500"/>
                </a:cubicBezTo>
                <a:close/>
                <a:moveTo>
                  <a:pt x="19636" y="7560"/>
                </a:moveTo>
                <a:lnTo>
                  <a:pt x="19636" y="1620"/>
                </a:lnTo>
                <a:cubicBezTo>
                  <a:pt x="19636" y="725"/>
                  <a:pt x="18977" y="0"/>
                  <a:pt x="18164" y="0"/>
                </a:cubicBezTo>
                <a:cubicBezTo>
                  <a:pt x="17350" y="0"/>
                  <a:pt x="16691" y="725"/>
                  <a:pt x="16691" y="1620"/>
                </a:cubicBezTo>
                <a:lnTo>
                  <a:pt x="16691" y="2062"/>
                </a:lnTo>
                <a:lnTo>
                  <a:pt x="2411" y="7144"/>
                </a:lnTo>
                <a:cubicBezTo>
                  <a:pt x="2276" y="7067"/>
                  <a:pt x="2126" y="7020"/>
                  <a:pt x="1964" y="7020"/>
                </a:cubicBezTo>
                <a:lnTo>
                  <a:pt x="982" y="7020"/>
                </a:lnTo>
                <a:cubicBezTo>
                  <a:pt x="440" y="7020"/>
                  <a:pt x="0" y="7504"/>
                  <a:pt x="0" y="8100"/>
                </a:cubicBezTo>
                <a:lnTo>
                  <a:pt x="0" y="13500"/>
                </a:lnTo>
                <a:cubicBezTo>
                  <a:pt x="0" y="14097"/>
                  <a:pt x="440" y="14580"/>
                  <a:pt x="982" y="14580"/>
                </a:cubicBezTo>
                <a:lnTo>
                  <a:pt x="1964" y="14580"/>
                </a:lnTo>
                <a:cubicBezTo>
                  <a:pt x="2126" y="14580"/>
                  <a:pt x="2276" y="14533"/>
                  <a:pt x="2411" y="14457"/>
                </a:cubicBezTo>
                <a:lnTo>
                  <a:pt x="4720" y="15278"/>
                </a:lnTo>
                <a:lnTo>
                  <a:pt x="4529" y="15941"/>
                </a:lnTo>
                <a:cubicBezTo>
                  <a:pt x="4199" y="17078"/>
                  <a:pt x="4770" y="18292"/>
                  <a:pt x="5803" y="18654"/>
                </a:cubicBezTo>
                <a:lnTo>
                  <a:pt x="10949" y="20456"/>
                </a:lnTo>
                <a:cubicBezTo>
                  <a:pt x="11983" y="20819"/>
                  <a:pt x="13087" y="20190"/>
                  <a:pt x="13416" y="19053"/>
                </a:cubicBezTo>
                <a:lnTo>
                  <a:pt x="13595" y="18437"/>
                </a:lnTo>
                <a:lnTo>
                  <a:pt x="16691" y="19538"/>
                </a:lnTo>
                <a:lnTo>
                  <a:pt x="16691" y="19980"/>
                </a:lnTo>
                <a:cubicBezTo>
                  <a:pt x="16691" y="20875"/>
                  <a:pt x="17350" y="21600"/>
                  <a:pt x="18164" y="21600"/>
                </a:cubicBezTo>
                <a:cubicBezTo>
                  <a:pt x="18977" y="21600"/>
                  <a:pt x="19636" y="20875"/>
                  <a:pt x="19636" y="19980"/>
                </a:cubicBezTo>
                <a:lnTo>
                  <a:pt x="19636" y="14040"/>
                </a:lnTo>
                <a:cubicBezTo>
                  <a:pt x="20721" y="14040"/>
                  <a:pt x="21600" y="13073"/>
                  <a:pt x="21600" y="11880"/>
                </a:cubicBezTo>
                <a:lnTo>
                  <a:pt x="21600" y="9720"/>
                </a:lnTo>
                <a:cubicBezTo>
                  <a:pt x="21600" y="8527"/>
                  <a:pt x="20721" y="7560"/>
                  <a:pt x="19636" y="7560"/>
                </a:cubicBezTo>
              </a:path>
            </a:pathLst>
          </a:custGeom>
          <a:solidFill>
            <a:schemeClr val="tx2"/>
          </a:solidFill>
          <a:ln w="12700">
            <a:miter lim="400000"/>
          </a:ln>
        </p:spPr>
        <p:txBody>
          <a:bodyPr lIns="38090" tIns="38090" rIns="38090" bIns="38090" anchor="ctr"/>
          <a:lstStyle/>
          <a:p>
            <a:pPr defTabSz="457063">
              <a:defRPr sz="3000" cap="none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Gill Sans"/>
                <a:ea typeface="Gill Sans"/>
                <a:cs typeface="Gill Sans"/>
                <a:sym typeface="Gill Sans"/>
              </a:defRPr>
            </a:pPr>
            <a:endParaRPr sz="2999" b="1" dirty="0">
              <a:latin typeface="Open Sans Semibold" charset="0"/>
              <a:ea typeface="Open Sans Semibold" charset="0"/>
              <a:cs typeface="Open Sans Semibold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0453870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Theme blue">
      <a:dk1>
        <a:srgbClr val="898989"/>
      </a:dk1>
      <a:lt1>
        <a:srgbClr val="FFFFFF"/>
      </a:lt1>
      <a:dk2>
        <a:srgbClr val="272829"/>
      </a:dk2>
      <a:lt2>
        <a:srgbClr val="FFFFFF"/>
      </a:lt2>
      <a:accent1>
        <a:srgbClr val="23C35E"/>
      </a:accent1>
      <a:accent2>
        <a:srgbClr val="159596"/>
      </a:accent2>
      <a:accent3>
        <a:srgbClr val="1264C3"/>
      </a:accent3>
      <a:accent4>
        <a:srgbClr val="0547A3"/>
      </a:accent4>
      <a:accent5>
        <a:srgbClr val="153789"/>
      </a:accent5>
      <a:accent6>
        <a:srgbClr val="A4ACB5"/>
      </a:accent6>
      <a:hlink>
        <a:srgbClr val="32A79F"/>
      </a:hlink>
      <a:folHlink>
        <a:srgbClr val="89E1DE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 flip="none" rotWithShape="1">
          <a:gsLst>
            <a:gs pos="0">
              <a:srgbClr val="6FBFFF"/>
            </a:gs>
            <a:gs pos="98000">
              <a:srgbClr val="3C8BFF"/>
            </a:gs>
          </a:gsLst>
          <a:lin ang="5400000" scaled="1"/>
          <a:tileRect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</TotalTime>
  <Words>2050</Words>
  <Application>Microsoft Macintosh PowerPoint</Application>
  <PresentationFormat>Custom</PresentationFormat>
  <Paragraphs>453</Paragraphs>
  <Slides>30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9" baseType="lpstr">
      <vt:lpstr>Arial</vt:lpstr>
      <vt:lpstr>Gill Sans</vt:lpstr>
      <vt:lpstr>League Spartan</vt:lpstr>
      <vt:lpstr>Open Sans</vt:lpstr>
      <vt:lpstr>Open Sans Light</vt:lpstr>
      <vt:lpstr>Open Sans Semibold</vt:lpstr>
      <vt:lpstr>Poppins</vt:lpstr>
      <vt:lpstr>Poppins SemiBold</vt:lpstr>
      <vt:lpstr>Default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Presentations</dc:title>
  <dc:subject/>
  <dc:creator/>
  <cp:keywords/>
  <dc:description/>
  <cp:lastModifiedBy>Jetfabrik Design</cp:lastModifiedBy>
  <cp:revision>8475</cp:revision>
  <cp:lastPrinted>2019-08-21T17:56:17Z</cp:lastPrinted>
  <dcterms:created xsi:type="dcterms:W3CDTF">2014-11-12T21:47:38Z</dcterms:created>
  <dcterms:modified xsi:type="dcterms:W3CDTF">2019-10-22T04:42:34Z</dcterms:modified>
  <cp:category/>
</cp:coreProperties>
</file>