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20" r:id="rId2"/>
    <p:sldId id="3321" r:id="rId3"/>
    <p:sldId id="3322" r:id="rId4"/>
    <p:sldId id="3323" r:id="rId5"/>
    <p:sldId id="3324" r:id="rId6"/>
    <p:sldId id="3325" r:id="rId7"/>
    <p:sldId id="3326" r:id="rId8"/>
    <p:sldId id="3327" r:id="rId9"/>
    <p:sldId id="3328" r:id="rId10"/>
    <p:sldId id="3329" r:id="rId11"/>
    <p:sldId id="3330" r:id="rId12"/>
    <p:sldId id="3331" r:id="rId13"/>
    <p:sldId id="3332" r:id="rId14"/>
    <p:sldId id="3333" r:id="rId15"/>
    <p:sldId id="3334" r:id="rId16"/>
    <p:sldId id="3335" r:id="rId17"/>
    <p:sldId id="3336" r:id="rId18"/>
    <p:sldId id="3337" r:id="rId19"/>
    <p:sldId id="3338" r:id="rId20"/>
    <p:sldId id="3339" r:id="rId21"/>
    <p:sldId id="3340" r:id="rId22"/>
    <p:sldId id="3341" r:id="rId23"/>
    <p:sldId id="3342" r:id="rId24"/>
    <p:sldId id="3343" r:id="rId25"/>
    <p:sldId id="3344" r:id="rId26"/>
    <p:sldId id="3350" r:id="rId27"/>
    <p:sldId id="3346" r:id="rId28"/>
    <p:sldId id="3347" r:id="rId29"/>
    <p:sldId id="3348" r:id="rId30"/>
    <p:sldId id="3349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INDMAP" id="{CA2AAF97-E289-BD47-AC00-E3C9A26B6071}">
          <p14:sldIdLst>
            <p14:sldId id="3320"/>
            <p14:sldId id="3321"/>
            <p14:sldId id="3322"/>
            <p14:sldId id="3323"/>
            <p14:sldId id="3324"/>
            <p14:sldId id="3325"/>
            <p14:sldId id="3326"/>
            <p14:sldId id="3327"/>
            <p14:sldId id="3328"/>
            <p14:sldId id="3329"/>
            <p14:sldId id="3330"/>
            <p14:sldId id="3331"/>
            <p14:sldId id="3332"/>
            <p14:sldId id="3333"/>
            <p14:sldId id="3334"/>
            <p14:sldId id="3335"/>
            <p14:sldId id="3336"/>
            <p14:sldId id="3337"/>
            <p14:sldId id="3338"/>
            <p14:sldId id="3339"/>
            <p14:sldId id="3340"/>
            <p14:sldId id="3341"/>
            <p14:sldId id="3342"/>
            <p14:sldId id="3343"/>
            <p14:sldId id="3344"/>
            <p14:sldId id="3350"/>
            <p14:sldId id="3346"/>
            <p14:sldId id="3347"/>
            <p14:sldId id="3348"/>
            <p14:sldId id="334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i Battle" initials="AB" lastIdx="1" clrIdx="0">
    <p:extLst>
      <p:ext uri="{19B8F6BF-5375-455C-9EA6-DF929625EA0E}">
        <p15:presenceInfo xmlns:p15="http://schemas.microsoft.com/office/powerpoint/2012/main" userId="7e6529548f67f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41B31"/>
    <a:srgbClr val="B5B5B5"/>
    <a:srgbClr val="DEDEDE"/>
    <a:srgbClr val="DDDDDD"/>
    <a:srgbClr val="BAC4C6"/>
    <a:srgbClr val="C4C9CE"/>
    <a:srgbClr val="6D7783"/>
    <a:srgbClr val="B5B9BE"/>
    <a:srgbClr val="ADADAD"/>
    <a:srgbClr val="ACB4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 autoAdjust="0"/>
    <p:restoredTop sz="94199" autoAdjust="0"/>
  </p:normalViewPr>
  <p:slideViewPr>
    <p:cSldViewPr snapToGrid="0" snapToObjects="1">
      <p:cViewPr varScale="1">
        <p:scale>
          <a:sx n="44" d="100"/>
          <a:sy n="44" d="100"/>
        </p:scale>
        <p:origin x="240" y="7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-5904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3870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3">
            <a:extLst>
              <a:ext uri="{FF2B5EF4-FFF2-40B4-BE49-F238E27FC236}">
                <a16:creationId xmlns:a16="http://schemas.microsoft.com/office/drawing/2014/main" id="{9DC31079-55CC-43EA-A048-09E0207C4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6465" y="2934318"/>
            <a:ext cx="2692782" cy="4830704"/>
          </a:xfrm>
          <a:custGeom>
            <a:avLst/>
            <a:gdLst>
              <a:gd name="T0" fmla="*/ 4474 w 4514"/>
              <a:gd name="T1" fmla="*/ 8098 h 8099"/>
              <a:gd name="T2" fmla="*/ 3514 w 4514"/>
              <a:gd name="T3" fmla="*/ 5262 h 8099"/>
              <a:gd name="T4" fmla="*/ 2007 w 4514"/>
              <a:gd name="T5" fmla="*/ 2853 h 8099"/>
              <a:gd name="T6" fmla="*/ 0 w 4514"/>
              <a:gd name="T7" fmla="*/ 23 h 8099"/>
              <a:gd name="T8" fmla="*/ 34 w 4514"/>
              <a:gd name="T9" fmla="*/ 0 h 8099"/>
              <a:gd name="T10" fmla="*/ 2041 w 4514"/>
              <a:gd name="T11" fmla="*/ 2830 h 8099"/>
              <a:gd name="T12" fmla="*/ 3552 w 4514"/>
              <a:gd name="T13" fmla="*/ 5247 h 8099"/>
              <a:gd name="T14" fmla="*/ 4513 w 4514"/>
              <a:gd name="T15" fmla="*/ 8085 h 8099"/>
              <a:gd name="T16" fmla="*/ 4474 w 4514"/>
              <a:gd name="T17" fmla="*/ 8098 h 80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14" h="8099">
                <a:moveTo>
                  <a:pt x="4474" y="8098"/>
                </a:moveTo>
                <a:lnTo>
                  <a:pt x="3514" y="5262"/>
                </a:lnTo>
                <a:lnTo>
                  <a:pt x="2007" y="2853"/>
                </a:lnTo>
                <a:lnTo>
                  <a:pt x="0" y="23"/>
                </a:lnTo>
                <a:lnTo>
                  <a:pt x="34" y="0"/>
                </a:lnTo>
                <a:lnTo>
                  <a:pt x="2041" y="2830"/>
                </a:lnTo>
                <a:lnTo>
                  <a:pt x="3552" y="5247"/>
                </a:lnTo>
                <a:lnTo>
                  <a:pt x="4513" y="8085"/>
                </a:lnTo>
                <a:lnTo>
                  <a:pt x="4474" y="8098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2751A341-0984-4C18-968E-3CDFB6BA7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809" y="4864495"/>
            <a:ext cx="3523757" cy="3355459"/>
          </a:xfrm>
          <a:custGeom>
            <a:avLst/>
            <a:gdLst>
              <a:gd name="T0" fmla="*/ 5891 w 5907"/>
              <a:gd name="T1" fmla="*/ 5625 h 5626"/>
              <a:gd name="T2" fmla="*/ 4990 w 5907"/>
              <a:gd name="T3" fmla="*/ 5270 h 5626"/>
              <a:gd name="T4" fmla="*/ 4986 w 5907"/>
              <a:gd name="T5" fmla="*/ 5264 h 5626"/>
              <a:gd name="T6" fmla="*/ 3497 w 5907"/>
              <a:gd name="T7" fmla="*/ 2758 h 5626"/>
              <a:gd name="T8" fmla="*/ 1949 w 5907"/>
              <a:gd name="T9" fmla="*/ 83 h 5626"/>
              <a:gd name="T10" fmla="*/ 35 w 5907"/>
              <a:gd name="T11" fmla="*/ 3494 h 5626"/>
              <a:gd name="T12" fmla="*/ 0 w 5907"/>
              <a:gd name="T13" fmla="*/ 3474 h 5626"/>
              <a:gd name="T14" fmla="*/ 1948 w 5907"/>
              <a:gd name="T15" fmla="*/ 0 h 5626"/>
              <a:gd name="T16" fmla="*/ 3532 w 5907"/>
              <a:gd name="T17" fmla="*/ 2737 h 5626"/>
              <a:gd name="T18" fmla="*/ 5018 w 5907"/>
              <a:gd name="T19" fmla="*/ 5237 h 5626"/>
              <a:gd name="T20" fmla="*/ 5906 w 5907"/>
              <a:gd name="T21" fmla="*/ 5587 h 5626"/>
              <a:gd name="T22" fmla="*/ 5891 w 5907"/>
              <a:gd name="T23" fmla="*/ 5625 h 56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907" h="5626">
                <a:moveTo>
                  <a:pt x="5891" y="5625"/>
                </a:moveTo>
                <a:lnTo>
                  <a:pt x="4990" y="5270"/>
                </a:lnTo>
                <a:lnTo>
                  <a:pt x="4986" y="5264"/>
                </a:lnTo>
                <a:lnTo>
                  <a:pt x="3497" y="2758"/>
                </a:lnTo>
                <a:lnTo>
                  <a:pt x="1949" y="83"/>
                </a:lnTo>
                <a:lnTo>
                  <a:pt x="35" y="3494"/>
                </a:lnTo>
                <a:lnTo>
                  <a:pt x="0" y="3474"/>
                </a:lnTo>
                <a:lnTo>
                  <a:pt x="1948" y="0"/>
                </a:lnTo>
                <a:lnTo>
                  <a:pt x="3532" y="2737"/>
                </a:lnTo>
                <a:lnTo>
                  <a:pt x="5018" y="5237"/>
                </a:lnTo>
                <a:lnTo>
                  <a:pt x="5906" y="5587"/>
                </a:lnTo>
                <a:lnTo>
                  <a:pt x="5891" y="5625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CCDDEA62-69BD-430B-9549-8E8DBAF98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5914" y="8259400"/>
            <a:ext cx="3784096" cy="1469985"/>
          </a:xfrm>
          <a:custGeom>
            <a:avLst/>
            <a:gdLst>
              <a:gd name="T0" fmla="*/ 1916 w 6345"/>
              <a:gd name="T1" fmla="*/ 2463 h 2464"/>
              <a:gd name="T2" fmla="*/ 2059 w 6345"/>
              <a:gd name="T3" fmla="*/ 41 h 2464"/>
              <a:gd name="T4" fmla="*/ 0 w 6345"/>
              <a:gd name="T5" fmla="*/ 41 h 2464"/>
              <a:gd name="T6" fmla="*/ 0 w 6345"/>
              <a:gd name="T7" fmla="*/ 0 h 2464"/>
              <a:gd name="T8" fmla="*/ 2103 w 6345"/>
              <a:gd name="T9" fmla="*/ 0 h 2464"/>
              <a:gd name="T10" fmla="*/ 1960 w 6345"/>
              <a:gd name="T11" fmla="*/ 2412 h 2464"/>
              <a:gd name="T12" fmla="*/ 4023 w 6345"/>
              <a:gd name="T13" fmla="*/ 2004 h 2464"/>
              <a:gd name="T14" fmla="*/ 6322 w 6345"/>
              <a:gd name="T15" fmla="*/ 575 h 2464"/>
              <a:gd name="T16" fmla="*/ 6344 w 6345"/>
              <a:gd name="T17" fmla="*/ 609 h 2464"/>
              <a:gd name="T18" fmla="*/ 4039 w 6345"/>
              <a:gd name="T19" fmla="*/ 2042 h 2464"/>
              <a:gd name="T20" fmla="*/ 4035 w 6345"/>
              <a:gd name="T21" fmla="*/ 2043 h 2464"/>
              <a:gd name="T22" fmla="*/ 1916 w 6345"/>
              <a:gd name="T23" fmla="*/ 2463 h 2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345" h="2464">
                <a:moveTo>
                  <a:pt x="1916" y="2463"/>
                </a:moveTo>
                <a:lnTo>
                  <a:pt x="2059" y="41"/>
                </a:lnTo>
                <a:lnTo>
                  <a:pt x="0" y="41"/>
                </a:lnTo>
                <a:lnTo>
                  <a:pt x="0" y="0"/>
                </a:lnTo>
                <a:lnTo>
                  <a:pt x="2103" y="0"/>
                </a:lnTo>
                <a:lnTo>
                  <a:pt x="1960" y="2412"/>
                </a:lnTo>
                <a:lnTo>
                  <a:pt x="4023" y="2004"/>
                </a:lnTo>
                <a:lnTo>
                  <a:pt x="6322" y="575"/>
                </a:lnTo>
                <a:lnTo>
                  <a:pt x="6344" y="609"/>
                </a:lnTo>
                <a:lnTo>
                  <a:pt x="4039" y="2042"/>
                </a:lnTo>
                <a:lnTo>
                  <a:pt x="4035" y="2043"/>
                </a:lnTo>
                <a:lnTo>
                  <a:pt x="1916" y="2463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A17A32B7-772A-4A31-8EFE-6FD0EF3E9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9212" y="3005320"/>
            <a:ext cx="1635655" cy="4780740"/>
          </a:xfrm>
          <a:custGeom>
            <a:avLst/>
            <a:gdLst>
              <a:gd name="T0" fmla="*/ 970 w 2745"/>
              <a:gd name="T1" fmla="*/ 8018 h 8019"/>
              <a:gd name="T2" fmla="*/ 931 w 2745"/>
              <a:gd name="T3" fmla="*/ 8004 h 8019"/>
              <a:gd name="T4" fmla="*/ 1517 w 2745"/>
              <a:gd name="T5" fmla="*/ 6246 h 8019"/>
              <a:gd name="T6" fmla="*/ 1666 w 2745"/>
              <a:gd name="T7" fmla="*/ 2933 h 8019"/>
              <a:gd name="T8" fmla="*/ 0 w 2745"/>
              <a:gd name="T9" fmla="*/ 778 h 8019"/>
              <a:gd name="T10" fmla="*/ 2732 w 2745"/>
              <a:gd name="T11" fmla="*/ 0 h 8019"/>
              <a:gd name="T12" fmla="*/ 2744 w 2745"/>
              <a:gd name="T13" fmla="*/ 40 h 8019"/>
              <a:gd name="T14" fmla="*/ 69 w 2745"/>
              <a:gd name="T15" fmla="*/ 801 h 8019"/>
              <a:gd name="T16" fmla="*/ 1707 w 2745"/>
              <a:gd name="T17" fmla="*/ 2920 h 8019"/>
              <a:gd name="T18" fmla="*/ 1707 w 2745"/>
              <a:gd name="T19" fmla="*/ 2927 h 8019"/>
              <a:gd name="T20" fmla="*/ 1558 w 2745"/>
              <a:gd name="T21" fmla="*/ 6253 h 8019"/>
              <a:gd name="T22" fmla="*/ 1557 w 2745"/>
              <a:gd name="T23" fmla="*/ 6256 h 8019"/>
              <a:gd name="T24" fmla="*/ 970 w 2745"/>
              <a:gd name="T25" fmla="*/ 8018 h 80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45" h="8019">
                <a:moveTo>
                  <a:pt x="970" y="8018"/>
                </a:moveTo>
                <a:lnTo>
                  <a:pt x="931" y="8004"/>
                </a:lnTo>
                <a:lnTo>
                  <a:pt x="1517" y="6246"/>
                </a:lnTo>
                <a:lnTo>
                  <a:pt x="1666" y="2933"/>
                </a:lnTo>
                <a:lnTo>
                  <a:pt x="0" y="778"/>
                </a:lnTo>
                <a:lnTo>
                  <a:pt x="2732" y="0"/>
                </a:lnTo>
                <a:lnTo>
                  <a:pt x="2744" y="40"/>
                </a:lnTo>
                <a:lnTo>
                  <a:pt x="69" y="801"/>
                </a:lnTo>
                <a:lnTo>
                  <a:pt x="1707" y="2920"/>
                </a:lnTo>
                <a:lnTo>
                  <a:pt x="1707" y="2927"/>
                </a:lnTo>
                <a:lnTo>
                  <a:pt x="1558" y="6253"/>
                </a:lnTo>
                <a:lnTo>
                  <a:pt x="1557" y="6256"/>
                </a:lnTo>
                <a:lnTo>
                  <a:pt x="970" y="8018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F980C02C-B3A2-4A6E-86D1-4C0861B3B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1899" y="3833665"/>
            <a:ext cx="2677004" cy="4367882"/>
          </a:xfrm>
          <a:custGeom>
            <a:avLst/>
            <a:gdLst>
              <a:gd name="T0" fmla="*/ 25 w 4489"/>
              <a:gd name="T1" fmla="*/ 7323 h 7324"/>
              <a:gd name="T2" fmla="*/ 0 w 4489"/>
              <a:gd name="T3" fmla="*/ 7290 h 7324"/>
              <a:gd name="T4" fmla="*/ 1468 w 4489"/>
              <a:gd name="T5" fmla="*/ 6186 h 7324"/>
              <a:gd name="T6" fmla="*/ 1299 w 4489"/>
              <a:gd name="T7" fmla="*/ 3286 h 7324"/>
              <a:gd name="T8" fmla="*/ 4161 w 4489"/>
              <a:gd name="T9" fmla="*/ 3497 h 7324"/>
              <a:gd name="T10" fmla="*/ 4444 w 4489"/>
              <a:gd name="T11" fmla="*/ 924 h 7324"/>
              <a:gd name="T12" fmla="*/ 2157 w 4489"/>
              <a:gd name="T13" fmla="*/ 39 h 7324"/>
              <a:gd name="T14" fmla="*/ 2172 w 4489"/>
              <a:gd name="T15" fmla="*/ 0 h 7324"/>
              <a:gd name="T16" fmla="*/ 4488 w 4489"/>
              <a:gd name="T17" fmla="*/ 897 h 7324"/>
              <a:gd name="T18" fmla="*/ 4197 w 4489"/>
              <a:gd name="T19" fmla="*/ 3541 h 7324"/>
              <a:gd name="T20" fmla="*/ 1342 w 4489"/>
              <a:gd name="T21" fmla="*/ 3331 h 7324"/>
              <a:gd name="T22" fmla="*/ 1510 w 4489"/>
              <a:gd name="T23" fmla="*/ 6206 h 7324"/>
              <a:gd name="T24" fmla="*/ 25 w 4489"/>
              <a:gd name="T25" fmla="*/ 7323 h 7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89" h="7324">
                <a:moveTo>
                  <a:pt x="25" y="7323"/>
                </a:moveTo>
                <a:lnTo>
                  <a:pt x="0" y="7290"/>
                </a:lnTo>
                <a:lnTo>
                  <a:pt x="1468" y="6186"/>
                </a:lnTo>
                <a:lnTo>
                  <a:pt x="1299" y="3286"/>
                </a:lnTo>
                <a:lnTo>
                  <a:pt x="4161" y="3497"/>
                </a:lnTo>
                <a:lnTo>
                  <a:pt x="4444" y="924"/>
                </a:lnTo>
                <a:lnTo>
                  <a:pt x="2157" y="39"/>
                </a:lnTo>
                <a:lnTo>
                  <a:pt x="2172" y="0"/>
                </a:lnTo>
                <a:lnTo>
                  <a:pt x="4488" y="897"/>
                </a:lnTo>
                <a:lnTo>
                  <a:pt x="4197" y="3541"/>
                </a:lnTo>
                <a:lnTo>
                  <a:pt x="1342" y="3331"/>
                </a:lnTo>
                <a:lnTo>
                  <a:pt x="1510" y="6206"/>
                </a:lnTo>
                <a:lnTo>
                  <a:pt x="25" y="7323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5B36C843-8027-4495-96E6-9EDA63158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086" y="6066255"/>
            <a:ext cx="3694687" cy="4559847"/>
          </a:xfrm>
          <a:custGeom>
            <a:avLst/>
            <a:gdLst>
              <a:gd name="T0" fmla="*/ 1681 w 6195"/>
              <a:gd name="T1" fmla="*/ 7646 h 7647"/>
              <a:gd name="T2" fmla="*/ 0 w 6195"/>
              <a:gd name="T3" fmla="*/ 6075 h 7647"/>
              <a:gd name="T4" fmla="*/ 28 w 6195"/>
              <a:gd name="T5" fmla="*/ 6045 h 7647"/>
              <a:gd name="T6" fmla="*/ 1679 w 6195"/>
              <a:gd name="T7" fmla="*/ 7587 h 7647"/>
              <a:gd name="T8" fmla="*/ 3987 w 6195"/>
              <a:gd name="T9" fmla="*/ 4999 h 7647"/>
              <a:gd name="T10" fmla="*/ 3892 w 6195"/>
              <a:gd name="T11" fmla="*/ 0 h 7647"/>
              <a:gd name="T12" fmla="*/ 6194 w 6195"/>
              <a:gd name="T13" fmla="*/ 2549 h 7647"/>
              <a:gd name="T14" fmla="*/ 6164 w 6195"/>
              <a:gd name="T15" fmla="*/ 2576 h 7647"/>
              <a:gd name="T16" fmla="*/ 3936 w 6195"/>
              <a:gd name="T17" fmla="*/ 109 h 7647"/>
              <a:gd name="T18" fmla="*/ 4028 w 6195"/>
              <a:gd name="T19" fmla="*/ 5014 h 7647"/>
              <a:gd name="T20" fmla="*/ 4023 w 6195"/>
              <a:gd name="T21" fmla="*/ 5020 h 7647"/>
              <a:gd name="T22" fmla="*/ 1681 w 6195"/>
              <a:gd name="T23" fmla="*/ 7646 h 7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95" h="7647">
                <a:moveTo>
                  <a:pt x="1681" y="7646"/>
                </a:moveTo>
                <a:lnTo>
                  <a:pt x="0" y="6075"/>
                </a:lnTo>
                <a:lnTo>
                  <a:pt x="28" y="6045"/>
                </a:lnTo>
                <a:lnTo>
                  <a:pt x="1679" y="7587"/>
                </a:lnTo>
                <a:lnTo>
                  <a:pt x="3987" y="4999"/>
                </a:lnTo>
                <a:lnTo>
                  <a:pt x="3892" y="0"/>
                </a:lnTo>
                <a:lnTo>
                  <a:pt x="6194" y="2549"/>
                </a:lnTo>
                <a:lnTo>
                  <a:pt x="6164" y="2576"/>
                </a:lnTo>
                <a:lnTo>
                  <a:pt x="3936" y="109"/>
                </a:lnTo>
                <a:lnTo>
                  <a:pt x="4028" y="5014"/>
                </a:lnTo>
                <a:lnTo>
                  <a:pt x="4023" y="5020"/>
                </a:lnTo>
                <a:lnTo>
                  <a:pt x="1681" y="7646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142E11FB-DAA8-48A6-AB93-402F10BF5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6487" y="5378660"/>
            <a:ext cx="1264870" cy="1264872"/>
          </a:xfrm>
          <a:custGeom>
            <a:avLst/>
            <a:gdLst>
              <a:gd name="T0" fmla="*/ 2120 w 2121"/>
              <a:gd name="T1" fmla="*/ 1060 h 2120"/>
              <a:gd name="T2" fmla="*/ 1059 w 2121"/>
              <a:gd name="T3" fmla="*/ 2119 h 2120"/>
              <a:gd name="T4" fmla="*/ 0 w 2121"/>
              <a:gd name="T5" fmla="*/ 1060 h 2120"/>
              <a:gd name="T6" fmla="*/ 1059 w 2121"/>
              <a:gd name="T7" fmla="*/ 0 h 2120"/>
              <a:gd name="T8" fmla="*/ 2120 w 2121"/>
              <a:gd name="T9" fmla="*/ 1060 h 2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1" h="2120">
                <a:moveTo>
                  <a:pt x="2120" y="1060"/>
                </a:moveTo>
                <a:cubicBezTo>
                  <a:pt x="2120" y="1645"/>
                  <a:pt x="1645" y="2119"/>
                  <a:pt x="1059" y="2119"/>
                </a:cubicBezTo>
                <a:cubicBezTo>
                  <a:pt x="475" y="2119"/>
                  <a:pt x="0" y="1645"/>
                  <a:pt x="0" y="1060"/>
                </a:cubicBezTo>
                <a:cubicBezTo>
                  <a:pt x="0" y="474"/>
                  <a:pt x="475" y="0"/>
                  <a:pt x="1059" y="0"/>
                </a:cubicBezTo>
                <a:cubicBezTo>
                  <a:pt x="1645" y="0"/>
                  <a:pt x="2120" y="474"/>
                  <a:pt x="2120" y="1060"/>
                </a:cubicBezTo>
              </a:path>
            </a:pathLst>
          </a:custGeom>
          <a:solidFill>
            <a:schemeClr val="tx2">
              <a:lumMod val="25000"/>
              <a:lumOff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748CA9FF-A92D-4BD0-AFD8-8D6F5FC84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4923" y="5161649"/>
            <a:ext cx="1656692" cy="1656692"/>
          </a:xfrm>
          <a:custGeom>
            <a:avLst/>
            <a:gdLst>
              <a:gd name="T0" fmla="*/ 2777 w 2778"/>
              <a:gd name="T1" fmla="*/ 1388 h 2778"/>
              <a:gd name="T2" fmla="*/ 1388 w 2778"/>
              <a:gd name="T3" fmla="*/ 2777 h 2778"/>
              <a:gd name="T4" fmla="*/ 0 w 2778"/>
              <a:gd name="T5" fmla="*/ 1388 h 2778"/>
              <a:gd name="T6" fmla="*/ 1388 w 2778"/>
              <a:gd name="T7" fmla="*/ 0 h 2778"/>
              <a:gd name="T8" fmla="*/ 2777 w 2778"/>
              <a:gd name="T9" fmla="*/ 1388 h 2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78" h="2778">
                <a:moveTo>
                  <a:pt x="2777" y="1388"/>
                </a:moveTo>
                <a:cubicBezTo>
                  <a:pt x="2777" y="2155"/>
                  <a:pt x="2155" y="2777"/>
                  <a:pt x="1388" y="2777"/>
                </a:cubicBezTo>
                <a:cubicBezTo>
                  <a:pt x="621" y="2777"/>
                  <a:pt x="0" y="2155"/>
                  <a:pt x="0" y="1388"/>
                </a:cubicBezTo>
                <a:cubicBezTo>
                  <a:pt x="0" y="622"/>
                  <a:pt x="621" y="0"/>
                  <a:pt x="1388" y="0"/>
                </a:cubicBezTo>
                <a:cubicBezTo>
                  <a:pt x="2155" y="0"/>
                  <a:pt x="2777" y="622"/>
                  <a:pt x="2777" y="13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0A9F7FF7-7A6D-41A8-A6F6-0F28A17FF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54721" y="3018467"/>
            <a:ext cx="1656692" cy="1656692"/>
          </a:xfrm>
          <a:custGeom>
            <a:avLst/>
            <a:gdLst>
              <a:gd name="T0" fmla="*/ 2777 w 2778"/>
              <a:gd name="T1" fmla="*/ 1388 h 2778"/>
              <a:gd name="T2" fmla="*/ 1389 w 2778"/>
              <a:gd name="T3" fmla="*/ 2777 h 2778"/>
              <a:gd name="T4" fmla="*/ 0 w 2778"/>
              <a:gd name="T5" fmla="*/ 1388 h 2778"/>
              <a:gd name="T6" fmla="*/ 1389 w 2778"/>
              <a:gd name="T7" fmla="*/ 0 h 2778"/>
              <a:gd name="T8" fmla="*/ 2777 w 2778"/>
              <a:gd name="T9" fmla="*/ 1388 h 2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78" h="2778">
                <a:moveTo>
                  <a:pt x="2777" y="1388"/>
                </a:moveTo>
                <a:cubicBezTo>
                  <a:pt x="2777" y="2155"/>
                  <a:pt x="2155" y="2777"/>
                  <a:pt x="1389" y="2777"/>
                </a:cubicBezTo>
                <a:cubicBezTo>
                  <a:pt x="622" y="2777"/>
                  <a:pt x="0" y="2155"/>
                  <a:pt x="0" y="1388"/>
                </a:cubicBezTo>
                <a:cubicBezTo>
                  <a:pt x="0" y="622"/>
                  <a:pt x="622" y="0"/>
                  <a:pt x="1389" y="0"/>
                </a:cubicBezTo>
                <a:cubicBezTo>
                  <a:pt x="2155" y="0"/>
                  <a:pt x="2777" y="622"/>
                  <a:pt x="2777" y="138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5B7A82DE-3650-4F6A-83F6-20BCA2FA7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0138" y="7583289"/>
            <a:ext cx="1656692" cy="1656692"/>
          </a:xfrm>
          <a:custGeom>
            <a:avLst/>
            <a:gdLst>
              <a:gd name="T0" fmla="*/ 2776 w 2777"/>
              <a:gd name="T1" fmla="*/ 1388 h 2777"/>
              <a:gd name="T2" fmla="*/ 1388 w 2777"/>
              <a:gd name="T3" fmla="*/ 2776 h 2777"/>
              <a:gd name="T4" fmla="*/ 0 w 2777"/>
              <a:gd name="T5" fmla="*/ 1388 h 2777"/>
              <a:gd name="T6" fmla="*/ 1388 w 2777"/>
              <a:gd name="T7" fmla="*/ 0 h 2777"/>
              <a:gd name="T8" fmla="*/ 2776 w 2777"/>
              <a:gd name="T9" fmla="*/ 1388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77" h="2777">
                <a:moveTo>
                  <a:pt x="2776" y="1388"/>
                </a:moveTo>
                <a:cubicBezTo>
                  <a:pt x="2776" y="2155"/>
                  <a:pt x="2155" y="2776"/>
                  <a:pt x="1388" y="2776"/>
                </a:cubicBezTo>
                <a:cubicBezTo>
                  <a:pt x="621" y="2776"/>
                  <a:pt x="0" y="2155"/>
                  <a:pt x="0" y="1388"/>
                </a:cubicBezTo>
                <a:cubicBezTo>
                  <a:pt x="0" y="621"/>
                  <a:pt x="621" y="0"/>
                  <a:pt x="1388" y="0"/>
                </a:cubicBezTo>
                <a:cubicBezTo>
                  <a:pt x="2155" y="0"/>
                  <a:pt x="2776" y="621"/>
                  <a:pt x="2776" y="138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1BE6F4D6-4264-45AA-8E4F-900BBEE62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5371" y="4059816"/>
            <a:ext cx="1656692" cy="1656692"/>
          </a:xfrm>
          <a:custGeom>
            <a:avLst/>
            <a:gdLst>
              <a:gd name="T0" fmla="*/ 2777 w 2778"/>
              <a:gd name="T1" fmla="*/ 1388 h 2778"/>
              <a:gd name="T2" fmla="*/ 1388 w 2778"/>
              <a:gd name="T3" fmla="*/ 2777 h 2778"/>
              <a:gd name="T4" fmla="*/ 0 w 2778"/>
              <a:gd name="T5" fmla="*/ 1388 h 2778"/>
              <a:gd name="T6" fmla="*/ 1388 w 2778"/>
              <a:gd name="T7" fmla="*/ 0 h 2778"/>
              <a:gd name="T8" fmla="*/ 2777 w 2778"/>
              <a:gd name="T9" fmla="*/ 1388 h 27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78" h="2778">
                <a:moveTo>
                  <a:pt x="2777" y="1388"/>
                </a:moveTo>
                <a:cubicBezTo>
                  <a:pt x="2777" y="2155"/>
                  <a:pt x="2155" y="2777"/>
                  <a:pt x="1388" y="2777"/>
                </a:cubicBezTo>
                <a:cubicBezTo>
                  <a:pt x="622" y="2777"/>
                  <a:pt x="0" y="2155"/>
                  <a:pt x="0" y="1388"/>
                </a:cubicBezTo>
                <a:cubicBezTo>
                  <a:pt x="0" y="622"/>
                  <a:pt x="622" y="0"/>
                  <a:pt x="1388" y="0"/>
                </a:cubicBezTo>
                <a:cubicBezTo>
                  <a:pt x="2155" y="0"/>
                  <a:pt x="2777" y="622"/>
                  <a:pt x="2777" y="138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BAB3B894-7FDE-4D96-AEAC-61D1F5824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2257" y="8293584"/>
            <a:ext cx="1655064" cy="1655064"/>
          </a:xfrm>
          <a:custGeom>
            <a:avLst/>
            <a:gdLst>
              <a:gd name="T0" fmla="*/ 1997 w 1998"/>
              <a:gd name="T1" fmla="*/ 999 h 1998"/>
              <a:gd name="T2" fmla="*/ 999 w 1998"/>
              <a:gd name="T3" fmla="*/ 1997 h 1998"/>
              <a:gd name="T4" fmla="*/ 0 w 1998"/>
              <a:gd name="T5" fmla="*/ 999 h 1998"/>
              <a:gd name="T6" fmla="*/ 999 w 1998"/>
              <a:gd name="T7" fmla="*/ 0 h 1998"/>
              <a:gd name="T8" fmla="*/ 1997 w 1998"/>
              <a:gd name="T9" fmla="*/ 999 h 1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98" h="1998">
                <a:moveTo>
                  <a:pt x="1997" y="999"/>
                </a:moveTo>
                <a:cubicBezTo>
                  <a:pt x="1997" y="1550"/>
                  <a:pt x="1550" y="1997"/>
                  <a:pt x="999" y="1997"/>
                </a:cubicBezTo>
                <a:cubicBezTo>
                  <a:pt x="447" y="1997"/>
                  <a:pt x="0" y="1550"/>
                  <a:pt x="0" y="999"/>
                </a:cubicBezTo>
                <a:cubicBezTo>
                  <a:pt x="0" y="447"/>
                  <a:pt x="447" y="0"/>
                  <a:pt x="999" y="0"/>
                </a:cubicBezTo>
                <a:cubicBezTo>
                  <a:pt x="1550" y="0"/>
                  <a:pt x="1997" y="447"/>
                  <a:pt x="1997" y="99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A1212943-C420-47B4-B208-411190085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88018" y="2802834"/>
            <a:ext cx="1249092" cy="1249094"/>
          </a:xfrm>
          <a:custGeom>
            <a:avLst/>
            <a:gdLst>
              <a:gd name="T0" fmla="*/ 2092 w 2093"/>
              <a:gd name="T1" fmla="*/ 1046 h 2093"/>
              <a:gd name="T2" fmla="*/ 1046 w 2093"/>
              <a:gd name="T3" fmla="*/ 2092 h 2093"/>
              <a:gd name="T4" fmla="*/ 0 w 2093"/>
              <a:gd name="T5" fmla="*/ 1046 h 2093"/>
              <a:gd name="T6" fmla="*/ 1046 w 2093"/>
              <a:gd name="T7" fmla="*/ 0 h 2093"/>
              <a:gd name="T8" fmla="*/ 2092 w 2093"/>
              <a:gd name="T9" fmla="*/ 1046 h 2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3" h="2093">
                <a:moveTo>
                  <a:pt x="2092" y="1046"/>
                </a:moveTo>
                <a:cubicBezTo>
                  <a:pt x="2092" y="1624"/>
                  <a:pt x="1624" y="2092"/>
                  <a:pt x="1046" y="2092"/>
                </a:cubicBezTo>
                <a:cubicBezTo>
                  <a:pt x="469" y="2092"/>
                  <a:pt x="0" y="1624"/>
                  <a:pt x="0" y="1046"/>
                </a:cubicBezTo>
                <a:cubicBezTo>
                  <a:pt x="0" y="468"/>
                  <a:pt x="469" y="0"/>
                  <a:pt x="1046" y="0"/>
                </a:cubicBezTo>
                <a:cubicBezTo>
                  <a:pt x="1624" y="0"/>
                  <a:pt x="2092" y="468"/>
                  <a:pt x="2092" y="1046"/>
                </a:cubicBez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927E9142-9C47-4061-A77E-C3B29057A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28497" y="5356244"/>
            <a:ext cx="901976" cy="901976"/>
          </a:xfrm>
          <a:custGeom>
            <a:avLst/>
            <a:gdLst>
              <a:gd name="T0" fmla="*/ 1513 w 1514"/>
              <a:gd name="T1" fmla="*/ 756 h 1514"/>
              <a:gd name="T2" fmla="*/ 757 w 1514"/>
              <a:gd name="T3" fmla="*/ 1513 h 1514"/>
              <a:gd name="T4" fmla="*/ 0 w 1514"/>
              <a:gd name="T5" fmla="*/ 756 h 1514"/>
              <a:gd name="T6" fmla="*/ 757 w 1514"/>
              <a:gd name="T7" fmla="*/ 0 h 1514"/>
              <a:gd name="T8" fmla="*/ 1513 w 1514"/>
              <a:gd name="T9" fmla="*/ 756 h 1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4" h="1514">
                <a:moveTo>
                  <a:pt x="1513" y="756"/>
                </a:moveTo>
                <a:cubicBezTo>
                  <a:pt x="1513" y="1174"/>
                  <a:pt x="1174" y="1513"/>
                  <a:pt x="757" y="1513"/>
                </a:cubicBezTo>
                <a:cubicBezTo>
                  <a:pt x="338" y="1513"/>
                  <a:pt x="0" y="1174"/>
                  <a:pt x="0" y="756"/>
                </a:cubicBezTo>
                <a:cubicBezTo>
                  <a:pt x="0" y="339"/>
                  <a:pt x="338" y="0"/>
                  <a:pt x="757" y="0"/>
                </a:cubicBezTo>
                <a:cubicBezTo>
                  <a:pt x="1174" y="0"/>
                  <a:pt x="1513" y="339"/>
                  <a:pt x="1513" y="75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3F0215D0-1A5D-48F4-83B6-18F925B56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348" y="5343095"/>
            <a:ext cx="928274" cy="928274"/>
          </a:xfrm>
          <a:custGeom>
            <a:avLst/>
            <a:gdLst>
              <a:gd name="T0" fmla="*/ 777 w 1555"/>
              <a:gd name="T1" fmla="*/ 41 h 1555"/>
              <a:gd name="T2" fmla="*/ 41 w 1555"/>
              <a:gd name="T3" fmla="*/ 777 h 1555"/>
              <a:gd name="T4" fmla="*/ 777 w 1555"/>
              <a:gd name="T5" fmla="*/ 1513 h 1555"/>
              <a:gd name="T6" fmla="*/ 1513 w 1555"/>
              <a:gd name="T7" fmla="*/ 777 h 1555"/>
              <a:gd name="T8" fmla="*/ 777 w 1555"/>
              <a:gd name="T9" fmla="*/ 41 h 1555"/>
              <a:gd name="T10" fmla="*/ 777 w 1555"/>
              <a:gd name="T11" fmla="*/ 1554 h 1555"/>
              <a:gd name="T12" fmla="*/ 0 w 1555"/>
              <a:gd name="T13" fmla="*/ 777 h 1555"/>
              <a:gd name="T14" fmla="*/ 777 w 1555"/>
              <a:gd name="T15" fmla="*/ 0 h 1555"/>
              <a:gd name="T16" fmla="*/ 1554 w 1555"/>
              <a:gd name="T17" fmla="*/ 777 h 1555"/>
              <a:gd name="T18" fmla="*/ 777 w 1555"/>
              <a:gd name="T19" fmla="*/ 1554 h 15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55" h="1555">
                <a:moveTo>
                  <a:pt x="777" y="41"/>
                </a:moveTo>
                <a:cubicBezTo>
                  <a:pt x="371" y="41"/>
                  <a:pt x="41" y="371"/>
                  <a:pt x="41" y="777"/>
                </a:cubicBezTo>
                <a:cubicBezTo>
                  <a:pt x="41" y="1183"/>
                  <a:pt x="371" y="1513"/>
                  <a:pt x="777" y="1513"/>
                </a:cubicBezTo>
                <a:cubicBezTo>
                  <a:pt x="1182" y="1513"/>
                  <a:pt x="1513" y="1183"/>
                  <a:pt x="1513" y="777"/>
                </a:cubicBezTo>
                <a:cubicBezTo>
                  <a:pt x="1513" y="371"/>
                  <a:pt x="1182" y="41"/>
                  <a:pt x="777" y="41"/>
                </a:cubicBezTo>
                <a:close/>
                <a:moveTo>
                  <a:pt x="777" y="1554"/>
                </a:moveTo>
                <a:cubicBezTo>
                  <a:pt x="348" y="1554"/>
                  <a:pt x="0" y="1206"/>
                  <a:pt x="0" y="777"/>
                </a:cubicBezTo>
                <a:cubicBezTo>
                  <a:pt x="0" y="349"/>
                  <a:pt x="348" y="0"/>
                  <a:pt x="777" y="0"/>
                </a:cubicBezTo>
                <a:cubicBezTo>
                  <a:pt x="1205" y="0"/>
                  <a:pt x="1554" y="349"/>
                  <a:pt x="1554" y="777"/>
                </a:cubicBezTo>
                <a:cubicBezTo>
                  <a:pt x="1554" y="1206"/>
                  <a:pt x="1205" y="1554"/>
                  <a:pt x="777" y="1554"/>
                </a:cubicBezTo>
                <a:close/>
              </a:path>
            </a:pathLst>
          </a:custGeom>
          <a:solidFill>
            <a:srgbClr val="B5B5B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8691705C-1C41-4221-AE64-08FB84D2C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4757" y="5432504"/>
            <a:ext cx="749457" cy="749457"/>
          </a:xfrm>
          <a:custGeom>
            <a:avLst/>
            <a:gdLst>
              <a:gd name="T0" fmla="*/ 1255 w 1256"/>
              <a:gd name="T1" fmla="*/ 627 h 1256"/>
              <a:gd name="T2" fmla="*/ 628 w 1256"/>
              <a:gd name="T3" fmla="*/ 1255 h 1256"/>
              <a:gd name="T4" fmla="*/ 0 w 1256"/>
              <a:gd name="T5" fmla="*/ 627 h 1256"/>
              <a:gd name="T6" fmla="*/ 628 w 1256"/>
              <a:gd name="T7" fmla="*/ 0 h 1256"/>
              <a:gd name="T8" fmla="*/ 1255 w 1256"/>
              <a:gd name="T9" fmla="*/ 627 h 1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6" h="1256">
                <a:moveTo>
                  <a:pt x="1255" y="627"/>
                </a:moveTo>
                <a:cubicBezTo>
                  <a:pt x="1255" y="974"/>
                  <a:pt x="974" y="1255"/>
                  <a:pt x="628" y="1255"/>
                </a:cubicBezTo>
                <a:cubicBezTo>
                  <a:pt x="281" y="1255"/>
                  <a:pt x="0" y="974"/>
                  <a:pt x="0" y="627"/>
                </a:cubicBezTo>
                <a:cubicBezTo>
                  <a:pt x="0" y="281"/>
                  <a:pt x="281" y="0"/>
                  <a:pt x="628" y="0"/>
                </a:cubicBezTo>
                <a:cubicBezTo>
                  <a:pt x="974" y="0"/>
                  <a:pt x="1255" y="281"/>
                  <a:pt x="1255" y="627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9E2EE0C3-13CF-440F-A61D-FC52C60EC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5199" y="2497793"/>
            <a:ext cx="883569" cy="883569"/>
          </a:xfrm>
          <a:custGeom>
            <a:avLst/>
            <a:gdLst>
              <a:gd name="T0" fmla="*/ 1480 w 1481"/>
              <a:gd name="T1" fmla="*/ 740 h 1481"/>
              <a:gd name="T2" fmla="*/ 740 w 1481"/>
              <a:gd name="T3" fmla="*/ 1480 h 1481"/>
              <a:gd name="T4" fmla="*/ 0 w 1481"/>
              <a:gd name="T5" fmla="*/ 740 h 1481"/>
              <a:gd name="T6" fmla="*/ 740 w 1481"/>
              <a:gd name="T7" fmla="*/ 0 h 1481"/>
              <a:gd name="T8" fmla="*/ 1480 w 1481"/>
              <a:gd name="T9" fmla="*/ 740 h 1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81" h="1481">
                <a:moveTo>
                  <a:pt x="1480" y="740"/>
                </a:moveTo>
                <a:cubicBezTo>
                  <a:pt x="1480" y="1149"/>
                  <a:pt x="1148" y="1480"/>
                  <a:pt x="740" y="1480"/>
                </a:cubicBezTo>
                <a:cubicBezTo>
                  <a:pt x="331" y="1480"/>
                  <a:pt x="0" y="1149"/>
                  <a:pt x="0" y="740"/>
                </a:cubicBezTo>
                <a:cubicBezTo>
                  <a:pt x="0" y="332"/>
                  <a:pt x="331" y="0"/>
                  <a:pt x="740" y="0"/>
                </a:cubicBezTo>
                <a:cubicBezTo>
                  <a:pt x="1148" y="0"/>
                  <a:pt x="1480" y="332"/>
                  <a:pt x="1480" y="74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E5D8E9C5-E856-4886-8C0B-7D99865CC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052" y="2487274"/>
            <a:ext cx="907235" cy="907237"/>
          </a:xfrm>
          <a:custGeom>
            <a:avLst/>
            <a:gdLst>
              <a:gd name="T0" fmla="*/ 761 w 1523"/>
              <a:gd name="T1" fmla="*/ 41 h 1522"/>
              <a:gd name="T2" fmla="*/ 41 w 1523"/>
              <a:gd name="T3" fmla="*/ 760 h 1522"/>
              <a:gd name="T4" fmla="*/ 761 w 1523"/>
              <a:gd name="T5" fmla="*/ 1480 h 1522"/>
              <a:gd name="T6" fmla="*/ 1481 w 1523"/>
              <a:gd name="T7" fmla="*/ 760 h 1522"/>
              <a:gd name="T8" fmla="*/ 761 w 1523"/>
              <a:gd name="T9" fmla="*/ 41 h 1522"/>
              <a:gd name="T10" fmla="*/ 761 w 1523"/>
              <a:gd name="T11" fmla="*/ 1521 h 1522"/>
              <a:gd name="T12" fmla="*/ 0 w 1523"/>
              <a:gd name="T13" fmla="*/ 760 h 1522"/>
              <a:gd name="T14" fmla="*/ 761 w 1523"/>
              <a:gd name="T15" fmla="*/ 0 h 1522"/>
              <a:gd name="T16" fmla="*/ 1522 w 1523"/>
              <a:gd name="T17" fmla="*/ 760 h 1522"/>
              <a:gd name="T18" fmla="*/ 761 w 1523"/>
              <a:gd name="T19" fmla="*/ 1521 h 1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23" h="1522">
                <a:moveTo>
                  <a:pt x="761" y="41"/>
                </a:moveTo>
                <a:cubicBezTo>
                  <a:pt x="364" y="41"/>
                  <a:pt x="41" y="364"/>
                  <a:pt x="41" y="760"/>
                </a:cubicBezTo>
                <a:cubicBezTo>
                  <a:pt x="41" y="1158"/>
                  <a:pt x="364" y="1480"/>
                  <a:pt x="761" y="1480"/>
                </a:cubicBezTo>
                <a:cubicBezTo>
                  <a:pt x="1158" y="1480"/>
                  <a:pt x="1481" y="1158"/>
                  <a:pt x="1481" y="760"/>
                </a:cubicBezTo>
                <a:cubicBezTo>
                  <a:pt x="1481" y="364"/>
                  <a:pt x="1158" y="41"/>
                  <a:pt x="761" y="41"/>
                </a:cubicBezTo>
                <a:close/>
                <a:moveTo>
                  <a:pt x="761" y="1521"/>
                </a:moveTo>
                <a:cubicBezTo>
                  <a:pt x="341" y="1521"/>
                  <a:pt x="0" y="1180"/>
                  <a:pt x="0" y="760"/>
                </a:cubicBezTo>
                <a:cubicBezTo>
                  <a:pt x="0" y="341"/>
                  <a:pt x="341" y="0"/>
                  <a:pt x="761" y="0"/>
                </a:cubicBezTo>
                <a:cubicBezTo>
                  <a:pt x="1181" y="0"/>
                  <a:pt x="1522" y="341"/>
                  <a:pt x="1522" y="760"/>
                </a:cubicBezTo>
                <a:cubicBezTo>
                  <a:pt x="1522" y="1180"/>
                  <a:pt x="1181" y="1521"/>
                  <a:pt x="761" y="1521"/>
                </a:cubicBezTo>
                <a:close/>
              </a:path>
            </a:pathLst>
          </a:custGeom>
          <a:solidFill>
            <a:srgbClr val="B5B5B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514E4E03-E866-4788-8A00-A89683673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3571" y="2566164"/>
            <a:ext cx="749457" cy="749457"/>
          </a:xfrm>
          <a:custGeom>
            <a:avLst/>
            <a:gdLst>
              <a:gd name="T0" fmla="*/ 1254 w 1255"/>
              <a:gd name="T1" fmla="*/ 627 h 1256"/>
              <a:gd name="T2" fmla="*/ 627 w 1255"/>
              <a:gd name="T3" fmla="*/ 1255 h 1256"/>
              <a:gd name="T4" fmla="*/ 0 w 1255"/>
              <a:gd name="T5" fmla="*/ 627 h 1256"/>
              <a:gd name="T6" fmla="*/ 627 w 1255"/>
              <a:gd name="T7" fmla="*/ 0 h 1256"/>
              <a:gd name="T8" fmla="*/ 1254 w 1255"/>
              <a:gd name="T9" fmla="*/ 627 h 1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5" h="1256">
                <a:moveTo>
                  <a:pt x="1254" y="627"/>
                </a:moveTo>
                <a:cubicBezTo>
                  <a:pt x="1254" y="974"/>
                  <a:pt x="973" y="1255"/>
                  <a:pt x="627" y="1255"/>
                </a:cubicBezTo>
                <a:cubicBezTo>
                  <a:pt x="281" y="1255"/>
                  <a:pt x="0" y="974"/>
                  <a:pt x="0" y="627"/>
                </a:cubicBezTo>
                <a:cubicBezTo>
                  <a:pt x="0" y="281"/>
                  <a:pt x="281" y="0"/>
                  <a:pt x="627" y="0"/>
                </a:cubicBezTo>
                <a:cubicBezTo>
                  <a:pt x="973" y="0"/>
                  <a:pt x="1254" y="281"/>
                  <a:pt x="1254" y="62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626CEE1F-851E-420D-8E1E-85307A123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3670" y="9471677"/>
            <a:ext cx="478600" cy="478600"/>
          </a:xfrm>
          <a:custGeom>
            <a:avLst/>
            <a:gdLst>
              <a:gd name="T0" fmla="*/ 803 w 804"/>
              <a:gd name="T1" fmla="*/ 402 h 804"/>
              <a:gd name="T2" fmla="*/ 402 w 804"/>
              <a:gd name="T3" fmla="*/ 803 h 804"/>
              <a:gd name="T4" fmla="*/ 0 w 804"/>
              <a:gd name="T5" fmla="*/ 402 h 804"/>
              <a:gd name="T6" fmla="*/ 402 w 804"/>
              <a:gd name="T7" fmla="*/ 0 h 804"/>
              <a:gd name="T8" fmla="*/ 803 w 804"/>
              <a:gd name="T9" fmla="*/ 402 h 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4" h="804">
                <a:moveTo>
                  <a:pt x="803" y="402"/>
                </a:moveTo>
                <a:cubicBezTo>
                  <a:pt x="803" y="623"/>
                  <a:pt x="623" y="803"/>
                  <a:pt x="402" y="803"/>
                </a:cubicBezTo>
                <a:cubicBezTo>
                  <a:pt x="180" y="803"/>
                  <a:pt x="0" y="623"/>
                  <a:pt x="0" y="402"/>
                </a:cubicBezTo>
                <a:cubicBezTo>
                  <a:pt x="0" y="180"/>
                  <a:pt x="180" y="0"/>
                  <a:pt x="402" y="0"/>
                </a:cubicBezTo>
                <a:cubicBezTo>
                  <a:pt x="623" y="0"/>
                  <a:pt x="803" y="180"/>
                  <a:pt x="803" y="40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FADAFDF5-518D-415E-B6BE-D391648C9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0521" y="9458529"/>
            <a:ext cx="504897" cy="504897"/>
          </a:xfrm>
          <a:custGeom>
            <a:avLst/>
            <a:gdLst>
              <a:gd name="T0" fmla="*/ 422 w 845"/>
              <a:gd name="T1" fmla="*/ 41 h 845"/>
              <a:gd name="T2" fmla="*/ 41 w 845"/>
              <a:gd name="T3" fmla="*/ 423 h 845"/>
              <a:gd name="T4" fmla="*/ 422 w 845"/>
              <a:gd name="T5" fmla="*/ 803 h 845"/>
              <a:gd name="T6" fmla="*/ 803 w 845"/>
              <a:gd name="T7" fmla="*/ 423 h 845"/>
              <a:gd name="T8" fmla="*/ 422 w 845"/>
              <a:gd name="T9" fmla="*/ 41 h 845"/>
              <a:gd name="T10" fmla="*/ 422 w 845"/>
              <a:gd name="T11" fmla="*/ 844 h 845"/>
              <a:gd name="T12" fmla="*/ 0 w 845"/>
              <a:gd name="T13" fmla="*/ 423 h 845"/>
              <a:gd name="T14" fmla="*/ 422 w 845"/>
              <a:gd name="T15" fmla="*/ 0 h 845"/>
              <a:gd name="T16" fmla="*/ 844 w 845"/>
              <a:gd name="T17" fmla="*/ 423 h 845"/>
              <a:gd name="T18" fmla="*/ 422 w 845"/>
              <a:gd name="T19" fmla="*/ 844 h 8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45" h="845">
                <a:moveTo>
                  <a:pt x="422" y="41"/>
                </a:moveTo>
                <a:cubicBezTo>
                  <a:pt x="212" y="41"/>
                  <a:pt x="41" y="212"/>
                  <a:pt x="41" y="423"/>
                </a:cubicBezTo>
                <a:cubicBezTo>
                  <a:pt x="41" y="632"/>
                  <a:pt x="212" y="803"/>
                  <a:pt x="422" y="803"/>
                </a:cubicBezTo>
                <a:cubicBezTo>
                  <a:pt x="632" y="803"/>
                  <a:pt x="803" y="632"/>
                  <a:pt x="803" y="423"/>
                </a:cubicBezTo>
                <a:cubicBezTo>
                  <a:pt x="803" y="212"/>
                  <a:pt x="632" y="41"/>
                  <a:pt x="422" y="41"/>
                </a:cubicBezTo>
                <a:close/>
                <a:moveTo>
                  <a:pt x="422" y="844"/>
                </a:moveTo>
                <a:cubicBezTo>
                  <a:pt x="189" y="844"/>
                  <a:pt x="0" y="655"/>
                  <a:pt x="0" y="423"/>
                </a:cubicBezTo>
                <a:cubicBezTo>
                  <a:pt x="0" y="190"/>
                  <a:pt x="189" y="0"/>
                  <a:pt x="422" y="0"/>
                </a:cubicBezTo>
                <a:cubicBezTo>
                  <a:pt x="654" y="0"/>
                  <a:pt x="844" y="190"/>
                  <a:pt x="844" y="423"/>
                </a:cubicBezTo>
                <a:cubicBezTo>
                  <a:pt x="844" y="655"/>
                  <a:pt x="654" y="844"/>
                  <a:pt x="422" y="844"/>
                </a:cubicBezTo>
                <a:close/>
              </a:path>
            </a:pathLst>
          </a:custGeom>
          <a:solidFill>
            <a:srgbClr val="B5B5B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543FDAD8-156D-435C-967A-CDD558F16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2041" y="9540048"/>
            <a:ext cx="341857" cy="341857"/>
          </a:xfrm>
          <a:custGeom>
            <a:avLst/>
            <a:gdLst>
              <a:gd name="T0" fmla="*/ 573 w 574"/>
              <a:gd name="T1" fmla="*/ 287 h 574"/>
              <a:gd name="T2" fmla="*/ 287 w 574"/>
              <a:gd name="T3" fmla="*/ 573 h 574"/>
              <a:gd name="T4" fmla="*/ 0 w 574"/>
              <a:gd name="T5" fmla="*/ 287 h 574"/>
              <a:gd name="T6" fmla="*/ 287 w 574"/>
              <a:gd name="T7" fmla="*/ 0 h 574"/>
              <a:gd name="T8" fmla="*/ 573 w 574"/>
              <a:gd name="T9" fmla="*/ 287 h 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4" h="574">
                <a:moveTo>
                  <a:pt x="573" y="287"/>
                </a:moveTo>
                <a:cubicBezTo>
                  <a:pt x="573" y="445"/>
                  <a:pt x="445" y="573"/>
                  <a:pt x="287" y="573"/>
                </a:cubicBezTo>
                <a:cubicBezTo>
                  <a:pt x="128" y="573"/>
                  <a:pt x="0" y="445"/>
                  <a:pt x="0" y="287"/>
                </a:cubicBezTo>
                <a:cubicBezTo>
                  <a:pt x="0" y="128"/>
                  <a:pt x="128" y="0"/>
                  <a:pt x="287" y="0"/>
                </a:cubicBezTo>
                <a:cubicBezTo>
                  <a:pt x="445" y="0"/>
                  <a:pt x="573" y="128"/>
                  <a:pt x="573" y="287"/>
                </a:cubicBez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93E41275-023D-43A0-B640-95EEAB8E0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8653" y="10278986"/>
            <a:ext cx="662677" cy="662677"/>
          </a:xfrm>
          <a:custGeom>
            <a:avLst/>
            <a:gdLst>
              <a:gd name="T0" fmla="*/ 1111 w 1112"/>
              <a:gd name="T1" fmla="*/ 555 h 1111"/>
              <a:gd name="T2" fmla="*/ 556 w 1112"/>
              <a:gd name="T3" fmla="*/ 1110 h 1111"/>
              <a:gd name="T4" fmla="*/ 0 w 1112"/>
              <a:gd name="T5" fmla="*/ 555 h 1111"/>
              <a:gd name="T6" fmla="*/ 556 w 1112"/>
              <a:gd name="T7" fmla="*/ 0 h 1111"/>
              <a:gd name="T8" fmla="*/ 1111 w 1112"/>
              <a:gd name="T9" fmla="*/ 555 h 1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2" h="1111">
                <a:moveTo>
                  <a:pt x="1111" y="555"/>
                </a:moveTo>
                <a:cubicBezTo>
                  <a:pt x="1111" y="861"/>
                  <a:pt x="862" y="1110"/>
                  <a:pt x="556" y="1110"/>
                </a:cubicBezTo>
                <a:cubicBezTo>
                  <a:pt x="249" y="1110"/>
                  <a:pt x="0" y="861"/>
                  <a:pt x="0" y="555"/>
                </a:cubicBezTo>
                <a:cubicBezTo>
                  <a:pt x="0" y="248"/>
                  <a:pt x="249" y="0"/>
                  <a:pt x="556" y="0"/>
                </a:cubicBezTo>
                <a:cubicBezTo>
                  <a:pt x="862" y="0"/>
                  <a:pt x="1111" y="248"/>
                  <a:pt x="1111" y="55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A4920D51-EF72-4F07-9312-C7B7CCECF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8134" y="10265837"/>
            <a:ext cx="686343" cy="686345"/>
          </a:xfrm>
          <a:custGeom>
            <a:avLst/>
            <a:gdLst>
              <a:gd name="T0" fmla="*/ 576 w 1152"/>
              <a:gd name="T1" fmla="*/ 41 h 1153"/>
              <a:gd name="T2" fmla="*/ 41 w 1152"/>
              <a:gd name="T3" fmla="*/ 576 h 1153"/>
              <a:gd name="T4" fmla="*/ 576 w 1152"/>
              <a:gd name="T5" fmla="*/ 1111 h 1153"/>
              <a:gd name="T6" fmla="*/ 1110 w 1152"/>
              <a:gd name="T7" fmla="*/ 576 h 1153"/>
              <a:gd name="T8" fmla="*/ 576 w 1152"/>
              <a:gd name="T9" fmla="*/ 41 h 1153"/>
              <a:gd name="T10" fmla="*/ 576 w 1152"/>
              <a:gd name="T11" fmla="*/ 1152 h 1153"/>
              <a:gd name="T12" fmla="*/ 0 w 1152"/>
              <a:gd name="T13" fmla="*/ 576 h 1153"/>
              <a:gd name="T14" fmla="*/ 576 w 1152"/>
              <a:gd name="T15" fmla="*/ 0 h 1153"/>
              <a:gd name="T16" fmla="*/ 1151 w 1152"/>
              <a:gd name="T17" fmla="*/ 576 h 1153"/>
              <a:gd name="T18" fmla="*/ 576 w 1152"/>
              <a:gd name="T19" fmla="*/ 1152 h 1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52" h="1153">
                <a:moveTo>
                  <a:pt x="576" y="41"/>
                </a:moveTo>
                <a:cubicBezTo>
                  <a:pt x="281" y="41"/>
                  <a:pt x="41" y="281"/>
                  <a:pt x="41" y="576"/>
                </a:cubicBezTo>
                <a:cubicBezTo>
                  <a:pt x="41" y="871"/>
                  <a:pt x="281" y="1111"/>
                  <a:pt x="576" y="1111"/>
                </a:cubicBezTo>
                <a:cubicBezTo>
                  <a:pt x="871" y="1111"/>
                  <a:pt x="1110" y="871"/>
                  <a:pt x="1110" y="576"/>
                </a:cubicBezTo>
                <a:cubicBezTo>
                  <a:pt x="1110" y="281"/>
                  <a:pt x="871" y="41"/>
                  <a:pt x="576" y="41"/>
                </a:cubicBezTo>
                <a:close/>
                <a:moveTo>
                  <a:pt x="576" y="1152"/>
                </a:moveTo>
                <a:cubicBezTo>
                  <a:pt x="258" y="1152"/>
                  <a:pt x="0" y="893"/>
                  <a:pt x="0" y="576"/>
                </a:cubicBezTo>
                <a:cubicBezTo>
                  <a:pt x="0" y="259"/>
                  <a:pt x="258" y="0"/>
                  <a:pt x="576" y="0"/>
                </a:cubicBezTo>
                <a:cubicBezTo>
                  <a:pt x="893" y="0"/>
                  <a:pt x="1151" y="259"/>
                  <a:pt x="1151" y="576"/>
                </a:cubicBezTo>
                <a:cubicBezTo>
                  <a:pt x="1151" y="893"/>
                  <a:pt x="893" y="1152"/>
                  <a:pt x="576" y="1152"/>
                </a:cubicBezTo>
                <a:close/>
              </a:path>
            </a:pathLst>
          </a:custGeom>
          <a:solidFill>
            <a:srgbClr val="B5B5B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DED89D1D-C2D0-46D5-A0F1-DABAA1B39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7543" y="10355246"/>
            <a:ext cx="507525" cy="507527"/>
          </a:xfrm>
          <a:custGeom>
            <a:avLst/>
            <a:gdLst>
              <a:gd name="T0" fmla="*/ 852 w 853"/>
              <a:gd name="T1" fmla="*/ 426 h 853"/>
              <a:gd name="T2" fmla="*/ 426 w 853"/>
              <a:gd name="T3" fmla="*/ 852 h 853"/>
              <a:gd name="T4" fmla="*/ 0 w 853"/>
              <a:gd name="T5" fmla="*/ 426 h 853"/>
              <a:gd name="T6" fmla="*/ 426 w 853"/>
              <a:gd name="T7" fmla="*/ 0 h 853"/>
              <a:gd name="T8" fmla="*/ 852 w 853"/>
              <a:gd name="T9" fmla="*/ 426 h 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3" h="853">
                <a:moveTo>
                  <a:pt x="852" y="426"/>
                </a:moveTo>
                <a:cubicBezTo>
                  <a:pt x="852" y="661"/>
                  <a:pt x="661" y="852"/>
                  <a:pt x="426" y="852"/>
                </a:cubicBezTo>
                <a:cubicBezTo>
                  <a:pt x="191" y="852"/>
                  <a:pt x="0" y="661"/>
                  <a:pt x="0" y="426"/>
                </a:cubicBezTo>
                <a:cubicBezTo>
                  <a:pt x="0" y="191"/>
                  <a:pt x="191" y="0"/>
                  <a:pt x="426" y="0"/>
                </a:cubicBezTo>
                <a:cubicBezTo>
                  <a:pt x="661" y="0"/>
                  <a:pt x="852" y="191"/>
                  <a:pt x="852" y="426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8">
            <a:extLst>
              <a:ext uri="{FF2B5EF4-FFF2-40B4-BE49-F238E27FC236}">
                <a16:creationId xmlns:a16="http://schemas.microsoft.com/office/drawing/2014/main" id="{A7DD0101-7A35-4C57-A660-E789B4722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2810" y="7665094"/>
            <a:ext cx="4136470" cy="4941149"/>
          </a:xfrm>
          <a:custGeom>
            <a:avLst/>
            <a:gdLst>
              <a:gd name="T0" fmla="*/ 3024 w 6937"/>
              <a:gd name="T1" fmla="*/ 8284 h 8285"/>
              <a:gd name="T2" fmla="*/ 6260 w 6937"/>
              <a:gd name="T3" fmla="*/ 8284 h 8285"/>
              <a:gd name="T4" fmla="*/ 6502 w 6937"/>
              <a:gd name="T5" fmla="*/ 4598 h 8285"/>
              <a:gd name="T6" fmla="*/ 6592 w 6937"/>
              <a:gd name="T7" fmla="*/ 4375 h 8285"/>
              <a:gd name="T8" fmla="*/ 6632 w 6937"/>
              <a:gd name="T9" fmla="*/ 4297 h 8285"/>
              <a:gd name="T10" fmla="*/ 6936 w 6937"/>
              <a:gd name="T11" fmla="*/ 2985 h 8285"/>
              <a:gd name="T12" fmla="*/ 3951 w 6937"/>
              <a:gd name="T13" fmla="*/ 0 h 8285"/>
              <a:gd name="T14" fmla="*/ 982 w 6937"/>
              <a:gd name="T15" fmla="*/ 2667 h 8285"/>
              <a:gd name="T16" fmla="*/ 997 w 6937"/>
              <a:gd name="T17" fmla="*/ 3340 h 8285"/>
              <a:gd name="T18" fmla="*/ 41 w 6937"/>
              <a:gd name="T19" fmla="*/ 4690 h 8285"/>
              <a:gd name="T20" fmla="*/ 95 w 6937"/>
              <a:gd name="T21" fmla="*/ 4941 h 8285"/>
              <a:gd name="T22" fmla="*/ 734 w 6937"/>
              <a:gd name="T23" fmla="*/ 5180 h 8285"/>
              <a:gd name="T24" fmla="*/ 667 w 6937"/>
              <a:gd name="T25" fmla="*/ 5608 h 8285"/>
              <a:gd name="T26" fmla="*/ 750 w 6937"/>
              <a:gd name="T27" fmla="*/ 5780 h 8285"/>
              <a:gd name="T28" fmla="*/ 1080 w 6937"/>
              <a:gd name="T29" fmla="*/ 5883 h 8285"/>
              <a:gd name="T30" fmla="*/ 845 w 6937"/>
              <a:gd name="T31" fmla="*/ 5986 h 8285"/>
              <a:gd name="T32" fmla="*/ 851 w 6937"/>
              <a:gd name="T33" fmla="*/ 6230 h 8285"/>
              <a:gd name="T34" fmla="*/ 1158 w 6937"/>
              <a:gd name="T35" fmla="*/ 6404 h 8285"/>
              <a:gd name="T36" fmla="*/ 1257 w 6937"/>
              <a:gd name="T37" fmla="*/ 7044 h 8285"/>
              <a:gd name="T38" fmla="*/ 1735 w 6937"/>
              <a:gd name="T39" fmla="*/ 7326 h 8285"/>
              <a:gd name="T40" fmla="*/ 2734 w 6937"/>
              <a:gd name="T41" fmla="*/ 7259 h 8285"/>
              <a:gd name="T42" fmla="*/ 3024 w 6937"/>
              <a:gd name="T43" fmla="*/ 8284 h 8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937" h="8285">
                <a:moveTo>
                  <a:pt x="3024" y="8284"/>
                </a:moveTo>
                <a:lnTo>
                  <a:pt x="6260" y="8284"/>
                </a:lnTo>
                <a:cubicBezTo>
                  <a:pt x="6203" y="8008"/>
                  <a:pt x="5963" y="6595"/>
                  <a:pt x="6502" y="4598"/>
                </a:cubicBezTo>
                <a:cubicBezTo>
                  <a:pt x="6528" y="4518"/>
                  <a:pt x="6557" y="4442"/>
                  <a:pt x="6592" y="4375"/>
                </a:cubicBezTo>
                <a:cubicBezTo>
                  <a:pt x="6608" y="4347"/>
                  <a:pt x="6622" y="4320"/>
                  <a:pt x="6632" y="4297"/>
                </a:cubicBezTo>
                <a:cubicBezTo>
                  <a:pt x="6826" y="3901"/>
                  <a:pt x="6936" y="3455"/>
                  <a:pt x="6936" y="2985"/>
                </a:cubicBezTo>
                <a:cubicBezTo>
                  <a:pt x="6936" y="1336"/>
                  <a:pt x="5599" y="0"/>
                  <a:pt x="3951" y="0"/>
                </a:cubicBezTo>
                <a:cubicBezTo>
                  <a:pt x="2302" y="0"/>
                  <a:pt x="982" y="1018"/>
                  <a:pt x="982" y="2667"/>
                </a:cubicBezTo>
                <a:cubicBezTo>
                  <a:pt x="982" y="2667"/>
                  <a:pt x="978" y="2944"/>
                  <a:pt x="997" y="3340"/>
                </a:cubicBezTo>
                <a:cubicBezTo>
                  <a:pt x="934" y="3611"/>
                  <a:pt x="82" y="4525"/>
                  <a:pt x="41" y="4690"/>
                </a:cubicBezTo>
                <a:cubicBezTo>
                  <a:pt x="0" y="4855"/>
                  <a:pt x="75" y="4910"/>
                  <a:pt x="95" y="4941"/>
                </a:cubicBezTo>
                <a:cubicBezTo>
                  <a:pt x="116" y="4972"/>
                  <a:pt x="683" y="5052"/>
                  <a:pt x="734" y="5180"/>
                </a:cubicBezTo>
                <a:cubicBezTo>
                  <a:pt x="785" y="5309"/>
                  <a:pt x="681" y="5567"/>
                  <a:pt x="667" y="5608"/>
                </a:cubicBezTo>
                <a:cubicBezTo>
                  <a:pt x="715" y="5698"/>
                  <a:pt x="750" y="5780"/>
                  <a:pt x="750" y="5780"/>
                </a:cubicBezTo>
                <a:lnTo>
                  <a:pt x="1080" y="5883"/>
                </a:lnTo>
                <a:cubicBezTo>
                  <a:pt x="1080" y="5883"/>
                  <a:pt x="873" y="5890"/>
                  <a:pt x="845" y="5986"/>
                </a:cubicBezTo>
                <a:cubicBezTo>
                  <a:pt x="818" y="6082"/>
                  <a:pt x="851" y="6230"/>
                  <a:pt x="851" y="6230"/>
                </a:cubicBezTo>
                <a:cubicBezTo>
                  <a:pt x="851" y="6230"/>
                  <a:pt x="1064" y="6286"/>
                  <a:pt x="1158" y="6404"/>
                </a:cubicBezTo>
                <a:cubicBezTo>
                  <a:pt x="1300" y="6582"/>
                  <a:pt x="1257" y="7044"/>
                  <a:pt x="1257" y="7044"/>
                </a:cubicBezTo>
                <a:cubicBezTo>
                  <a:pt x="1257" y="7044"/>
                  <a:pt x="1381" y="7257"/>
                  <a:pt x="1735" y="7326"/>
                </a:cubicBezTo>
                <a:cubicBezTo>
                  <a:pt x="1948" y="7291"/>
                  <a:pt x="2317" y="7278"/>
                  <a:pt x="2734" y="7259"/>
                </a:cubicBezTo>
                <a:cubicBezTo>
                  <a:pt x="2985" y="7433"/>
                  <a:pt x="3057" y="7884"/>
                  <a:pt x="3024" y="8284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39">
            <a:extLst>
              <a:ext uri="{FF2B5EF4-FFF2-40B4-BE49-F238E27FC236}">
                <a16:creationId xmlns:a16="http://schemas.microsoft.com/office/drawing/2014/main" id="{B77EEDE4-818A-44B0-9688-35A2F7A77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5968" y="7722947"/>
            <a:ext cx="2377221" cy="1859176"/>
          </a:xfrm>
          <a:custGeom>
            <a:avLst/>
            <a:gdLst>
              <a:gd name="T0" fmla="*/ 1139 w 3985"/>
              <a:gd name="T1" fmla="*/ 3009 h 3119"/>
              <a:gd name="T2" fmla="*/ 344 w 3985"/>
              <a:gd name="T3" fmla="*/ 2488 h 3119"/>
              <a:gd name="T4" fmla="*/ 290 w 3985"/>
              <a:gd name="T5" fmla="*/ 1789 h 3119"/>
              <a:gd name="T6" fmla="*/ 686 w 3985"/>
              <a:gd name="T7" fmla="*/ 926 h 3119"/>
              <a:gd name="T8" fmla="*/ 2015 w 3985"/>
              <a:gd name="T9" fmla="*/ 310 h 3119"/>
              <a:gd name="T10" fmla="*/ 3984 w 3985"/>
              <a:gd name="T11" fmla="*/ 508 h 3119"/>
              <a:gd name="T12" fmla="*/ 3316 w 3985"/>
              <a:gd name="T13" fmla="*/ 1036 h 3119"/>
              <a:gd name="T14" fmla="*/ 3062 w 3985"/>
              <a:gd name="T15" fmla="*/ 1542 h 3119"/>
              <a:gd name="T16" fmla="*/ 2507 w 3985"/>
              <a:gd name="T17" fmla="*/ 2183 h 3119"/>
              <a:gd name="T18" fmla="*/ 1494 w 3985"/>
              <a:gd name="T19" fmla="*/ 2532 h 3119"/>
              <a:gd name="T20" fmla="*/ 1139 w 3985"/>
              <a:gd name="T21" fmla="*/ 3009 h 3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985" h="3119">
                <a:moveTo>
                  <a:pt x="1139" y="3009"/>
                </a:moveTo>
                <a:cubicBezTo>
                  <a:pt x="1139" y="3009"/>
                  <a:pt x="358" y="3118"/>
                  <a:pt x="344" y="2488"/>
                </a:cubicBezTo>
                <a:cubicBezTo>
                  <a:pt x="0" y="2307"/>
                  <a:pt x="152" y="1849"/>
                  <a:pt x="290" y="1789"/>
                </a:cubicBezTo>
                <a:cubicBezTo>
                  <a:pt x="166" y="1392"/>
                  <a:pt x="399" y="968"/>
                  <a:pt x="686" y="926"/>
                </a:cubicBezTo>
                <a:cubicBezTo>
                  <a:pt x="909" y="426"/>
                  <a:pt x="1535" y="200"/>
                  <a:pt x="2015" y="310"/>
                </a:cubicBezTo>
                <a:cubicBezTo>
                  <a:pt x="2588" y="0"/>
                  <a:pt x="3430" y="41"/>
                  <a:pt x="3984" y="508"/>
                </a:cubicBezTo>
                <a:cubicBezTo>
                  <a:pt x="3792" y="563"/>
                  <a:pt x="3432" y="741"/>
                  <a:pt x="3316" y="1036"/>
                </a:cubicBezTo>
                <a:cubicBezTo>
                  <a:pt x="3134" y="1039"/>
                  <a:pt x="2904" y="1214"/>
                  <a:pt x="3062" y="1542"/>
                </a:cubicBezTo>
                <a:cubicBezTo>
                  <a:pt x="3220" y="1871"/>
                  <a:pt x="3001" y="2142"/>
                  <a:pt x="2507" y="2183"/>
                </a:cubicBezTo>
                <a:cubicBezTo>
                  <a:pt x="2062" y="2224"/>
                  <a:pt x="1772" y="2283"/>
                  <a:pt x="1494" y="2532"/>
                </a:cubicBezTo>
                <a:cubicBezTo>
                  <a:pt x="1192" y="2805"/>
                  <a:pt x="1139" y="3009"/>
                  <a:pt x="1139" y="300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40">
            <a:extLst>
              <a:ext uri="{FF2B5EF4-FFF2-40B4-BE49-F238E27FC236}">
                <a16:creationId xmlns:a16="http://schemas.microsoft.com/office/drawing/2014/main" id="{6EEE5F51-EFD9-44C9-96D1-150E2E486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4388" y="8927336"/>
            <a:ext cx="2398259" cy="1080793"/>
          </a:xfrm>
          <a:custGeom>
            <a:avLst/>
            <a:gdLst>
              <a:gd name="T0" fmla="*/ 0 w 4021"/>
              <a:gd name="T1" fmla="*/ 1161 h 1811"/>
              <a:gd name="T2" fmla="*/ 325 w 4021"/>
              <a:gd name="T3" fmla="*/ 621 h 1811"/>
              <a:gd name="T4" fmla="*/ 1216 w 4021"/>
              <a:gd name="T5" fmla="*/ 289 h 1811"/>
              <a:gd name="T6" fmla="*/ 1874 w 4021"/>
              <a:gd name="T7" fmla="*/ 129 h 1811"/>
              <a:gd name="T8" fmla="*/ 3147 w 4021"/>
              <a:gd name="T9" fmla="*/ 671 h 1811"/>
              <a:gd name="T10" fmla="*/ 3582 w 4021"/>
              <a:gd name="T11" fmla="*/ 973 h 1811"/>
              <a:gd name="T12" fmla="*/ 3907 w 4021"/>
              <a:gd name="T13" fmla="*/ 1692 h 1811"/>
              <a:gd name="T14" fmla="*/ 3034 w 4021"/>
              <a:gd name="T15" fmla="*/ 1599 h 1811"/>
              <a:gd name="T16" fmla="*/ 1332 w 4021"/>
              <a:gd name="T17" fmla="*/ 1608 h 1811"/>
              <a:gd name="T18" fmla="*/ 0 w 4021"/>
              <a:gd name="T19" fmla="*/ 1161 h 1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021" h="1811">
                <a:moveTo>
                  <a:pt x="0" y="1161"/>
                </a:moveTo>
                <a:cubicBezTo>
                  <a:pt x="0" y="1161"/>
                  <a:pt x="62" y="833"/>
                  <a:pt x="325" y="621"/>
                </a:cubicBezTo>
                <a:cubicBezTo>
                  <a:pt x="589" y="409"/>
                  <a:pt x="898" y="302"/>
                  <a:pt x="1216" y="289"/>
                </a:cubicBezTo>
                <a:cubicBezTo>
                  <a:pt x="1534" y="274"/>
                  <a:pt x="1720" y="188"/>
                  <a:pt x="1874" y="129"/>
                </a:cubicBezTo>
                <a:cubicBezTo>
                  <a:pt x="2028" y="71"/>
                  <a:pt x="2658" y="0"/>
                  <a:pt x="3147" y="671"/>
                </a:cubicBezTo>
                <a:cubicBezTo>
                  <a:pt x="3274" y="606"/>
                  <a:pt x="3564" y="675"/>
                  <a:pt x="3582" y="973"/>
                </a:cubicBezTo>
                <a:cubicBezTo>
                  <a:pt x="3766" y="1217"/>
                  <a:pt x="4020" y="1432"/>
                  <a:pt x="3907" y="1692"/>
                </a:cubicBezTo>
                <a:cubicBezTo>
                  <a:pt x="3873" y="1775"/>
                  <a:pt x="3324" y="1704"/>
                  <a:pt x="3034" y="1599"/>
                </a:cubicBezTo>
                <a:cubicBezTo>
                  <a:pt x="2701" y="1481"/>
                  <a:pt x="1968" y="1398"/>
                  <a:pt x="1332" y="1608"/>
                </a:cubicBezTo>
                <a:cubicBezTo>
                  <a:pt x="724" y="1810"/>
                  <a:pt x="39" y="1526"/>
                  <a:pt x="0" y="116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reeform 41">
            <a:extLst>
              <a:ext uri="{FF2B5EF4-FFF2-40B4-BE49-F238E27FC236}">
                <a16:creationId xmlns:a16="http://schemas.microsoft.com/office/drawing/2014/main" id="{66CA008F-77DE-4805-9379-FBC395C14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6955" y="9529529"/>
            <a:ext cx="426007" cy="213004"/>
          </a:xfrm>
          <a:custGeom>
            <a:avLst/>
            <a:gdLst>
              <a:gd name="T0" fmla="*/ 71 w 715"/>
              <a:gd name="T1" fmla="*/ 357 h 358"/>
              <a:gd name="T2" fmla="*/ 0 w 715"/>
              <a:gd name="T3" fmla="*/ 314 h 358"/>
              <a:gd name="T4" fmla="*/ 184 w 715"/>
              <a:gd name="T5" fmla="*/ 134 h 358"/>
              <a:gd name="T6" fmla="*/ 714 w 715"/>
              <a:gd name="T7" fmla="*/ 156 h 358"/>
              <a:gd name="T8" fmla="*/ 671 w 715"/>
              <a:gd name="T9" fmla="*/ 227 h 358"/>
              <a:gd name="T10" fmla="*/ 71 w 715"/>
              <a:gd name="T11" fmla="*/ 357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15" h="358">
                <a:moveTo>
                  <a:pt x="71" y="357"/>
                </a:moveTo>
                <a:lnTo>
                  <a:pt x="0" y="314"/>
                </a:lnTo>
                <a:cubicBezTo>
                  <a:pt x="3" y="310"/>
                  <a:pt x="65" y="206"/>
                  <a:pt x="184" y="134"/>
                </a:cubicBezTo>
                <a:cubicBezTo>
                  <a:pt x="296" y="66"/>
                  <a:pt x="478" y="16"/>
                  <a:pt x="714" y="156"/>
                </a:cubicBezTo>
                <a:lnTo>
                  <a:pt x="671" y="227"/>
                </a:lnTo>
                <a:cubicBezTo>
                  <a:pt x="290" y="0"/>
                  <a:pt x="80" y="342"/>
                  <a:pt x="71" y="35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42">
            <a:extLst>
              <a:ext uri="{FF2B5EF4-FFF2-40B4-BE49-F238E27FC236}">
                <a16:creationId xmlns:a16="http://schemas.microsoft.com/office/drawing/2014/main" id="{61EABE2D-BFD4-4CD2-83F9-58F304DBD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6955" y="9195562"/>
            <a:ext cx="234041" cy="418117"/>
          </a:xfrm>
          <a:custGeom>
            <a:avLst/>
            <a:gdLst>
              <a:gd name="T0" fmla="*/ 332 w 393"/>
              <a:gd name="T1" fmla="*/ 702 h 703"/>
              <a:gd name="T2" fmla="*/ 200 w 393"/>
              <a:gd name="T3" fmla="*/ 0 h 703"/>
              <a:gd name="T4" fmla="*/ 271 w 393"/>
              <a:gd name="T5" fmla="*/ 42 h 703"/>
              <a:gd name="T6" fmla="*/ 235 w 393"/>
              <a:gd name="T7" fmla="*/ 20 h 703"/>
              <a:gd name="T8" fmla="*/ 271 w 393"/>
              <a:gd name="T9" fmla="*/ 42 h 703"/>
              <a:gd name="T10" fmla="*/ 392 w 393"/>
              <a:gd name="T11" fmla="*/ 645 h 703"/>
              <a:gd name="T12" fmla="*/ 332 w 393"/>
              <a:gd name="T13" fmla="*/ 702 h 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3" h="703">
                <a:moveTo>
                  <a:pt x="332" y="702"/>
                </a:moveTo>
                <a:cubicBezTo>
                  <a:pt x="0" y="351"/>
                  <a:pt x="198" y="3"/>
                  <a:pt x="200" y="0"/>
                </a:cubicBezTo>
                <a:lnTo>
                  <a:pt x="271" y="42"/>
                </a:lnTo>
                <a:lnTo>
                  <a:pt x="235" y="20"/>
                </a:lnTo>
                <a:lnTo>
                  <a:pt x="271" y="42"/>
                </a:lnTo>
                <a:cubicBezTo>
                  <a:pt x="264" y="53"/>
                  <a:pt x="103" y="340"/>
                  <a:pt x="392" y="645"/>
                </a:cubicBezTo>
                <a:lnTo>
                  <a:pt x="332" y="702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43">
            <a:extLst>
              <a:ext uri="{FF2B5EF4-FFF2-40B4-BE49-F238E27FC236}">
                <a16:creationId xmlns:a16="http://schemas.microsoft.com/office/drawing/2014/main" id="{0EB54C5A-F991-4C52-B2DA-4B6C9E6FC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8631" y="9142969"/>
            <a:ext cx="612712" cy="394450"/>
          </a:xfrm>
          <a:custGeom>
            <a:avLst/>
            <a:gdLst>
              <a:gd name="T0" fmla="*/ 910 w 1029"/>
              <a:gd name="T1" fmla="*/ 659 h 660"/>
              <a:gd name="T2" fmla="*/ 775 w 1029"/>
              <a:gd name="T3" fmla="*/ 629 h 660"/>
              <a:gd name="T4" fmla="*/ 583 w 1029"/>
              <a:gd name="T5" fmla="*/ 431 h 660"/>
              <a:gd name="T6" fmla="*/ 402 w 1029"/>
              <a:gd name="T7" fmla="*/ 398 h 660"/>
              <a:gd name="T8" fmla="*/ 271 w 1029"/>
              <a:gd name="T9" fmla="*/ 241 h 660"/>
              <a:gd name="T10" fmla="*/ 128 w 1029"/>
              <a:gd name="T11" fmla="*/ 210 h 660"/>
              <a:gd name="T12" fmla="*/ 0 w 1029"/>
              <a:gd name="T13" fmla="*/ 18 h 660"/>
              <a:gd name="T14" fmla="*/ 80 w 1029"/>
              <a:gd name="T15" fmla="*/ 0 h 660"/>
              <a:gd name="T16" fmla="*/ 172 w 1029"/>
              <a:gd name="T17" fmla="*/ 140 h 660"/>
              <a:gd name="T18" fmla="*/ 290 w 1029"/>
              <a:gd name="T19" fmla="*/ 154 h 660"/>
              <a:gd name="T20" fmla="*/ 330 w 1029"/>
              <a:gd name="T21" fmla="*/ 145 h 660"/>
              <a:gd name="T22" fmla="*/ 340 w 1029"/>
              <a:gd name="T23" fmla="*/ 186 h 660"/>
              <a:gd name="T24" fmla="*/ 443 w 1029"/>
              <a:gd name="T25" fmla="*/ 326 h 660"/>
              <a:gd name="T26" fmla="*/ 595 w 1029"/>
              <a:gd name="T27" fmla="*/ 344 h 660"/>
              <a:gd name="T28" fmla="*/ 633 w 1029"/>
              <a:gd name="T29" fmla="*/ 331 h 660"/>
              <a:gd name="T30" fmla="*/ 647 w 1029"/>
              <a:gd name="T31" fmla="*/ 370 h 660"/>
              <a:gd name="T32" fmla="*/ 809 w 1029"/>
              <a:gd name="T33" fmla="*/ 555 h 660"/>
              <a:gd name="T34" fmla="*/ 998 w 1029"/>
              <a:gd name="T35" fmla="*/ 560 h 660"/>
              <a:gd name="T36" fmla="*/ 1028 w 1029"/>
              <a:gd name="T37" fmla="*/ 637 h 660"/>
              <a:gd name="T38" fmla="*/ 910 w 1029"/>
              <a:gd name="T39" fmla="*/ 659 h 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29" h="660">
                <a:moveTo>
                  <a:pt x="910" y="659"/>
                </a:moveTo>
                <a:cubicBezTo>
                  <a:pt x="864" y="659"/>
                  <a:pt x="819" y="649"/>
                  <a:pt x="775" y="629"/>
                </a:cubicBezTo>
                <a:cubicBezTo>
                  <a:pt x="691" y="591"/>
                  <a:pt x="622" y="520"/>
                  <a:pt x="583" y="431"/>
                </a:cubicBezTo>
                <a:cubicBezTo>
                  <a:pt x="522" y="441"/>
                  <a:pt x="458" y="429"/>
                  <a:pt x="402" y="398"/>
                </a:cubicBezTo>
                <a:cubicBezTo>
                  <a:pt x="342" y="363"/>
                  <a:pt x="295" y="307"/>
                  <a:pt x="271" y="241"/>
                </a:cubicBezTo>
                <a:cubicBezTo>
                  <a:pt x="218" y="247"/>
                  <a:pt x="170" y="236"/>
                  <a:pt x="128" y="210"/>
                </a:cubicBezTo>
                <a:cubicBezTo>
                  <a:pt x="30" y="149"/>
                  <a:pt x="1" y="23"/>
                  <a:pt x="0" y="18"/>
                </a:cubicBezTo>
                <a:lnTo>
                  <a:pt x="80" y="0"/>
                </a:lnTo>
                <a:cubicBezTo>
                  <a:pt x="80" y="1"/>
                  <a:pt x="103" y="98"/>
                  <a:pt x="172" y="140"/>
                </a:cubicBezTo>
                <a:cubicBezTo>
                  <a:pt x="205" y="161"/>
                  <a:pt x="244" y="166"/>
                  <a:pt x="290" y="154"/>
                </a:cubicBezTo>
                <a:lnTo>
                  <a:pt x="330" y="145"/>
                </a:lnTo>
                <a:lnTo>
                  <a:pt x="340" y="186"/>
                </a:lnTo>
                <a:cubicBezTo>
                  <a:pt x="353" y="245"/>
                  <a:pt x="391" y="297"/>
                  <a:pt x="443" y="326"/>
                </a:cubicBezTo>
                <a:cubicBezTo>
                  <a:pt x="491" y="354"/>
                  <a:pt x="546" y="360"/>
                  <a:pt x="595" y="344"/>
                </a:cubicBezTo>
                <a:lnTo>
                  <a:pt x="633" y="331"/>
                </a:lnTo>
                <a:lnTo>
                  <a:pt x="647" y="370"/>
                </a:lnTo>
                <a:cubicBezTo>
                  <a:pt x="676" y="453"/>
                  <a:pt x="734" y="520"/>
                  <a:pt x="809" y="555"/>
                </a:cubicBezTo>
                <a:cubicBezTo>
                  <a:pt x="871" y="583"/>
                  <a:pt x="936" y="585"/>
                  <a:pt x="998" y="560"/>
                </a:cubicBezTo>
                <a:lnTo>
                  <a:pt x="1028" y="637"/>
                </a:lnTo>
                <a:cubicBezTo>
                  <a:pt x="990" y="652"/>
                  <a:pt x="950" y="659"/>
                  <a:pt x="910" y="659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44">
            <a:extLst>
              <a:ext uri="{FF2B5EF4-FFF2-40B4-BE49-F238E27FC236}">
                <a16:creationId xmlns:a16="http://schemas.microsoft.com/office/drawing/2014/main" id="{492E1188-5D5D-486C-B069-8B8AEF45F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8148" y="9345453"/>
            <a:ext cx="333969" cy="268226"/>
          </a:xfrm>
          <a:custGeom>
            <a:avLst/>
            <a:gdLst>
              <a:gd name="T0" fmla="*/ 13 w 559"/>
              <a:gd name="T1" fmla="*/ 448 h 449"/>
              <a:gd name="T2" fmla="*/ 0 w 559"/>
              <a:gd name="T3" fmla="*/ 367 h 449"/>
              <a:gd name="T4" fmla="*/ 485 w 559"/>
              <a:gd name="T5" fmla="*/ 0 h 449"/>
              <a:gd name="T6" fmla="*/ 558 w 559"/>
              <a:gd name="T7" fmla="*/ 38 h 449"/>
              <a:gd name="T8" fmla="*/ 13 w 559"/>
              <a:gd name="T9" fmla="*/ 448 h 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9" h="449">
                <a:moveTo>
                  <a:pt x="13" y="448"/>
                </a:moveTo>
                <a:lnTo>
                  <a:pt x="0" y="367"/>
                </a:lnTo>
                <a:cubicBezTo>
                  <a:pt x="320" y="316"/>
                  <a:pt x="483" y="4"/>
                  <a:pt x="485" y="0"/>
                </a:cubicBezTo>
                <a:lnTo>
                  <a:pt x="558" y="38"/>
                </a:lnTo>
                <a:cubicBezTo>
                  <a:pt x="551" y="52"/>
                  <a:pt x="375" y="391"/>
                  <a:pt x="13" y="448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45">
            <a:extLst>
              <a:ext uri="{FF2B5EF4-FFF2-40B4-BE49-F238E27FC236}">
                <a16:creationId xmlns:a16="http://schemas.microsoft.com/office/drawing/2014/main" id="{51DC96A3-58C3-4FE4-A43F-C70E4B768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4869" y="9524270"/>
            <a:ext cx="670567" cy="305042"/>
          </a:xfrm>
          <a:custGeom>
            <a:avLst/>
            <a:gdLst>
              <a:gd name="T0" fmla="*/ 1049 w 1126"/>
              <a:gd name="T1" fmla="*/ 511 h 512"/>
              <a:gd name="T2" fmla="*/ 933 w 1126"/>
              <a:gd name="T3" fmla="*/ 390 h 512"/>
              <a:gd name="T4" fmla="*/ 814 w 1126"/>
              <a:gd name="T5" fmla="*/ 399 h 512"/>
              <a:gd name="T6" fmla="*/ 776 w 1126"/>
              <a:gd name="T7" fmla="*/ 415 h 512"/>
              <a:gd name="T8" fmla="*/ 760 w 1126"/>
              <a:gd name="T9" fmla="*/ 378 h 512"/>
              <a:gd name="T10" fmla="*/ 632 w 1126"/>
              <a:gd name="T11" fmla="*/ 258 h 512"/>
              <a:gd name="T12" fmla="*/ 479 w 1126"/>
              <a:gd name="T13" fmla="*/ 269 h 512"/>
              <a:gd name="T14" fmla="*/ 444 w 1126"/>
              <a:gd name="T15" fmla="*/ 288 h 512"/>
              <a:gd name="T16" fmla="*/ 424 w 1126"/>
              <a:gd name="T17" fmla="*/ 253 h 512"/>
              <a:gd name="T18" fmla="*/ 230 w 1126"/>
              <a:gd name="T19" fmla="*/ 101 h 512"/>
              <a:gd name="T20" fmla="*/ 44 w 1126"/>
              <a:gd name="T21" fmla="*/ 131 h 512"/>
              <a:gd name="T22" fmla="*/ 0 w 1126"/>
              <a:gd name="T23" fmla="*/ 61 h 512"/>
              <a:gd name="T24" fmla="*/ 249 w 1126"/>
              <a:gd name="T25" fmla="*/ 22 h 512"/>
              <a:gd name="T26" fmla="*/ 475 w 1126"/>
              <a:gd name="T27" fmla="*/ 181 h 512"/>
              <a:gd name="T28" fmla="*/ 658 w 1126"/>
              <a:gd name="T29" fmla="*/ 180 h 512"/>
              <a:gd name="T30" fmla="*/ 817 w 1126"/>
              <a:gd name="T31" fmla="*/ 310 h 512"/>
              <a:gd name="T32" fmla="*/ 963 w 1126"/>
              <a:gd name="T33" fmla="*/ 314 h 512"/>
              <a:gd name="T34" fmla="*/ 1125 w 1126"/>
              <a:gd name="T35" fmla="*/ 479 h 512"/>
              <a:gd name="T36" fmla="*/ 1049 w 1126"/>
              <a:gd name="T37" fmla="*/ 511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26" h="512">
                <a:moveTo>
                  <a:pt x="1049" y="511"/>
                </a:moveTo>
                <a:cubicBezTo>
                  <a:pt x="1049" y="510"/>
                  <a:pt x="1009" y="420"/>
                  <a:pt x="933" y="390"/>
                </a:cubicBezTo>
                <a:cubicBezTo>
                  <a:pt x="897" y="376"/>
                  <a:pt x="857" y="379"/>
                  <a:pt x="814" y="399"/>
                </a:cubicBezTo>
                <a:lnTo>
                  <a:pt x="776" y="415"/>
                </a:lnTo>
                <a:lnTo>
                  <a:pt x="760" y="378"/>
                </a:lnTo>
                <a:cubicBezTo>
                  <a:pt x="735" y="321"/>
                  <a:pt x="688" y="278"/>
                  <a:pt x="632" y="258"/>
                </a:cubicBezTo>
                <a:cubicBezTo>
                  <a:pt x="579" y="240"/>
                  <a:pt x="525" y="244"/>
                  <a:pt x="479" y="269"/>
                </a:cubicBezTo>
                <a:lnTo>
                  <a:pt x="444" y="288"/>
                </a:lnTo>
                <a:lnTo>
                  <a:pt x="424" y="253"/>
                </a:lnTo>
                <a:cubicBezTo>
                  <a:pt x="380" y="177"/>
                  <a:pt x="309" y="121"/>
                  <a:pt x="230" y="101"/>
                </a:cubicBezTo>
                <a:cubicBezTo>
                  <a:pt x="163" y="85"/>
                  <a:pt x="99" y="96"/>
                  <a:pt x="44" y="131"/>
                </a:cubicBezTo>
                <a:lnTo>
                  <a:pt x="0" y="61"/>
                </a:lnTo>
                <a:cubicBezTo>
                  <a:pt x="74" y="15"/>
                  <a:pt x="162" y="0"/>
                  <a:pt x="249" y="22"/>
                </a:cubicBezTo>
                <a:cubicBezTo>
                  <a:pt x="339" y="44"/>
                  <a:pt x="420" y="101"/>
                  <a:pt x="475" y="181"/>
                </a:cubicBezTo>
                <a:cubicBezTo>
                  <a:pt x="533" y="160"/>
                  <a:pt x="598" y="159"/>
                  <a:pt x="658" y="180"/>
                </a:cubicBezTo>
                <a:cubicBezTo>
                  <a:pt x="725" y="203"/>
                  <a:pt x="781" y="249"/>
                  <a:pt x="817" y="310"/>
                </a:cubicBezTo>
                <a:cubicBezTo>
                  <a:pt x="868" y="295"/>
                  <a:pt x="917" y="296"/>
                  <a:pt x="963" y="314"/>
                </a:cubicBezTo>
                <a:cubicBezTo>
                  <a:pt x="1071" y="356"/>
                  <a:pt x="1123" y="474"/>
                  <a:pt x="1125" y="479"/>
                </a:cubicBezTo>
                <a:lnTo>
                  <a:pt x="1049" y="511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46">
            <a:extLst>
              <a:ext uri="{FF2B5EF4-FFF2-40B4-BE49-F238E27FC236}">
                <a16:creationId xmlns:a16="http://schemas.microsoft.com/office/drawing/2014/main" id="{D5228268-8642-488B-9B7A-592E6CB83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35135" y="9348083"/>
            <a:ext cx="291893" cy="315560"/>
          </a:xfrm>
          <a:custGeom>
            <a:avLst/>
            <a:gdLst>
              <a:gd name="T0" fmla="*/ 79 w 488"/>
              <a:gd name="T1" fmla="*/ 527 h 528"/>
              <a:gd name="T2" fmla="*/ 0 w 488"/>
              <a:gd name="T3" fmla="*/ 504 h 528"/>
              <a:gd name="T4" fmla="*/ 459 w 488"/>
              <a:gd name="T5" fmla="*/ 0 h 528"/>
              <a:gd name="T6" fmla="*/ 487 w 488"/>
              <a:gd name="T7" fmla="*/ 77 h 528"/>
              <a:gd name="T8" fmla="*/ 79 w 488"/>
              <a:gd name="T9" fmla="*/ 527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8" h="528">
                <a:moveTo>
                  <a:pt x="79" y="527"/>
                </a:moveTo>
                <a:lnTo>
                  <a:pt x="0" y="504"/>
                </a:lnTo>
                <a:cubicBezTo>
                  <a:pt x="5" y="489"/>
                  <a:pt x="114" y="123"/>
                  <a:pt x="459" y="0"/>
                </a:cubicBezTo>
                <a:lnTo>
                  <a:pt x="487" y="77"/>
                </a:lnTo>
                <a:cubicBezTo>
                  <a:pt x="182" y="186"/>
                  <a:pt x="80" y="524"/>
                  <a:pt x="79" y="52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8610E00B-BD5E-46F5-AF6E-476395E63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1634" y="9632087"/>
            <a:ext cx="546971" cy="170928"/>
          </a:xfrm>
          <a:custGeom>
            <a:avLst/>
            <a:gdLst>
              <a:gd name="T0" fmla="*/ 474 w 916"/>
              <a:gd name="T1" fmla="*/ 285 h 286"/>
              <a:gd name="T2" fmla="*/ 438 w 916"/>
              <a:gd name="T3" fmla="*/ 245 h 286"/>
              <a:gd name="T4" fmla="*/ 52 w 916"/>
              <a:gd name="T5" fmla="*/ 224 h 286"/>
              <a:gd name="T6" fmla="*/ 0 w 916"/>
              <a:gd name="T7" fmla="*/ 161 h 286"/>
              <a:gd name="T8" fmla="*/ 465 w 916"/>
              <a:gd name="T9" fmla="*/ 156 h 286"/>
              <a:gd name="T10" fmla="*/ 626 w 916"/>
              <a:gd name="T11" fmla="*/ 84 h 286"/>
              <a:gd name="T12" fmla="*/ 915 w 916"/>
              <a:gd name="T13" fmla="*/ 230 h 286"/>
              <a:gd name="T14" fmla="*/ 849 w 916"/>
              <a:gd name="T15" fmla="*/ 279 h 286"/>
              <a:gd name="T16" fmla="*/ 629 w 916"/>
              <a:gd name="T17" fmla="*/ 166 h 286"/>
              <a:gd name="T18" fmla="*/ 503 w 916"/>
              <a:gd name="T19" fmla="*/ 240 h 286"/>
              <a:gd name="T20" fmla="*/ 474 w 916"/>
              <a:gd name="T21" fmla="*/ 285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16" h="286">
                <a:moveTo>
                  <a:pt x="474" y="285"/>
                </a:moveTo>
                <a:lnTo>
                  <a:pt x="438" y="245"/>
                </a:lnTo>
                <a:cubicBezTo>
                  <a:pt x="266" y="52"/>
                  <a:pt x="61" y="217"/>
                  <a:pt x="52" y="224"/>
                </a:cubicBezTo>
                <a:lnTo>
                  <a:pt x="0" y="161"/>
                </a:lnTo>
                <a:cubicBezTo>
                  <a:pt x="88" y="88"/>
                  <a:pt x="292" y="0"/>
                  <a:pt x="465" y="156"/>
                </a:cubicBezTo>
                <a:cubicBezTo>
                  <a:pt x="508" y="111"/>
                  <a:pt x="563" y="86"/>
                  <a:pt x="626" y="84"/>
                </a:cubicBezTo>
                <a:cubicBezTo>
                  <a:pt x="730" y="81"/>
                  <a:pt x="849" y="141"/>
                  <a:pt x="915" y="230"/>
                </a:cubicBezTo>
                <a:lnTo>
                  <a:pt x="849" y="279"/>
                </a:lnTo>
                <a:cubicBezTo>
                  <a:pt x="806" y="221"/>
                  <a:pt x="716" y="163"/>
                  <a:pt x="629" y="166"/>
                </a:cubicBezTo>
                <a:cubicBezTo>
                  <a:pt x="576" y="168"/>
                  <a:pt x="533" y="193"/>
                  <a:pt x="503" y="240"/>
                </a:cubicBezTo>
                <a:lnTo>
                  <a:pt x="474" y="285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Freeform 48">
            <a:extLst>
              <a:ext uri="{FF2B5EF4-FFF2-40B4-BE49-F238E27FC236}">
                <a16:creationId xmlns:a16="http://schemas.microsoft.com/office/drawing/2014/main" id="{206AF4B5-E004-4AB3-81EF-1301089A7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16291" y="9282341"/>
            <a:ext cx="499637" cy="142002"/>
          </a:xfrm>
          <a:custGeom>
            <a:avLst/>
            <a:gdLst>
              <a:gd name="T0" fmla="*/ 611 w 836"/>
              <a:gd name="T1" fmla="*/ 237 h 238"/>
              <a:gd name="T2" fmla="*/ 558 w 836"/>
              <a:gd name="T3" fmla="*/ 232 h 238"/>
              <a:gd name="T4" fmla="*/ 406 w 836"/>
              <a:gd name="T5" fmla="*/ 142 h 238"/>
              <a:gd name="T6" fmla="*/ 232 w 836"/>
              <a:gd name="T7" fmla="*/ 198 h 238"/>
              <a:gd name="T8" fmla="*/ 0 w 836"/>
              <a:gd name="T9" fmla="*/ 37 h 238"/>
              <a:gd name="T10" fmla="*/ 73 w 836"/>
              <a:gd name="T11" fmla="*/ 0 h 238"/>
              <a:gd name="T12" fmla="*/ 240 w 836"/>
              <a:gd name="T13" fmla="*/ 117 h 238"/>
              <a:gd name="T14" fmla="*/ 378 w 836"/>
              <a:gd name="T15" fmla="*/ 53 h 238"/>
              <a:gd name="T16" fmla="*/ 413 w 836"/>
              <a:gd name="T17" fmla="*/ 9 h 238"/>
              <a:gd name="T18" fmla="*/ 444 w 836"/>
              <a:gd name="T19" fmla="*/ 56 h 238"/>
              <a:gd name="T20" fmla="*/ 573 w 836"/>
              <a:gd name="T21" fmla="*/ 151 h 238"/>
              <a:gd name="T22" fmla="*/ 788 w 836"/>
              <a:gd name="T23" fmla="*/ 96 h 238"/>
              <a:gd name="T24" fmla="*/ 835 w 836"/>
              <a:gd name="T25" fmla="*/ 163 h 238"/>
              <a:gd name="T26" fmla="*/ 611 w 836"/>
              <a:gd name="T27" fmla="*/ 237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36" h="238">
                <a:moveTo>
                  <a:pt x="611" y="237"/>
                </a:moveTo>
                <a:cubicBezTo>
                  <a:pt x="593" y="237"/>
                  <a:pt x="575" y="235"/>
                  <a:pt x="558" y="232"/>
                </a:cubicBezTo>
                <a:cubicBezTo>
                  <a:pt x="499" y="220"/>
                  <a:pt x="448" y="190"/>
                  <a:pt x="406" y="142"/>
                </a:cubicBezTo>
                <a:cubicBezTo>
                  <a:pt x="356" y="185"/>
                  <a:pt x="296" y="205"/>
                  <a:pt x="232" y="198"/>
                </a:cubicBezTo>
                <a:cubicBezTo>
                  <a:pt x="139" y="189"/>
                  <a:pt x="46" y="124"/>
                  <a:pt x="0" y="37"/>
                </a:cubicBezTo>
                <a:lnTo>
                  <a:pt x="73" y="0"/>
                </a:lnTo>
                <a:cubicBezTo>
                  <a:pt x="106" y="62"/>
                  <a:pt x="174" y="110"/>
                  <a:pt x="240" y="117"/>
                </a:cubicBezTo>
                <a:cubicBezTo>
                  <a:pt x="293" y="122"/>
                  <a:pt x="340" y="100"/>
                  <a:pt x="378" y="53"/>
                </a:cubicBezTo>
                <a:lnTo>
                  <a:pt x="413" y="9"/>
                </a:lnTo>
                <a:lnTo>
                  <a:pt x="444" y="56"/>
                </a:lnTo>
                <a:cubicBezTo>
                  <a:pt x="479" y="110"/>
                  <a:pt x="522" y="141"/>
                  <a:pt x="573" y="151"/>
                </a:cubicBezTo>
                <a:cubicBezTo>
                  <a:pt x="679" y="171"/>
                  <a:pt x="787" y="97"/>
                  <a:pt x="788" y="96"/>
                </a:cubicBezTo>
                <a:lnTo>
                  <a:pt x="835" y="163"/>
                </a:lnTo>
                <a:cubicBezTo>
                  <a:pt x="830" y="167"/>
                  <a:pt x="729" y="237"/>
                  <a:pt x="611" y="23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Freeform 49">
            <a:extLst>
              <a:ext uri="{FF2B5EF4-FFF2-40B4-BE49-F238E27FC236}">
                <a16:creationId xmlns:a16="http://schemas.microsoft.com/office/drawing/2014/main" id="{A493DDD3-7100-471D-A7B1-CAB8A3F8E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9465" y="9169266"/>
            <a:ext cx="515415" cy="244558"/>
          </a:xfrm>
          <a:custGeom>
            <a:avLst/>
            <a:gdLst>
              <a:gd name="T0" fmla="*/ 73 w 864"/>
              <a:gd name="T1" fmla="*/ 408 h 409"/>
              <a:gd name="T2" fmla="*/ 0 w 864"/>
              <a:gd name="T3" fmla="*/ 372 h 409"/>
              <a:gd name="T4" fmla="*/ 422 w 864"/>
              <a:gd name="T5" fmla="*/ 177 h 409"/>
              <a:gd name="T6" fmla="*/ 540 w 864"/>
              <a:gd name="T7" fmla="*/ 46 h 409"/>
              <a:gd name="T8" fmla="*/ 863 w 864"/>
              <a:gd name="T9" fmla="*/ 61 h 409"/>
              <a:gd name="T10" fmla="*/ 822 w 864"/>
              <a:gd name="T11" fmla="*/ 133 h 409"/>
              <a:gd name="T12" fmla="*/ 576 w 864"/>
              <a:gd name="T13" fmla="*/ 119 h 409"/>
              <a:gd name="T14" fmla="*/ 491 w 864"/>
              <a:gd name="T15" fmla="*/ 238 h 409"/>
              <a:gd name="T16" fmla="*/ 483 w 864"/>
              <a:gd name="T17" fmla="*/ 292 h 409"/>
              <a:gd name="T18" fmla="*/ 434 w 864"/>
              <a:gd name="T19" fmla="*/ 270 h 409"/>
              <a:gd name="T20" fmla="*/ 73 w 864"/>
              <a:gd name="T21" fmla="*/ 40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64" h="409">
                <a:moveTo>
                  <a:pt x="73" y="408"/>
                </a:moveTo>
                <a:lnTo>
                  <a:pt x="0" y="372"/>
                </a:lnTo>
                <a:cubicBezTo>
                  <a:pt x="50" y="269"/>
                  <a:pt x="200" y="106"/>
                  <a:pt x="422" y="177"/>
                </a:cubicBezTo>
                <a:cubicBezTo>
                  <a:pt x="442" y="119"/>
                  <a:pt x="482" y="74"/>
                  <a:pt x="540" y="46"/>
                </a:cubicBezTo>
                <a:cubicBezTo>
                  <a:pt x="633" y="0"/>
                  <a:pt x="766" y="6"/>
                  <a:pt x="863" y="61"/>
                </a:cubicBezTo>
                <a:lnTo>
                  <a:pt x="822" y="133"/>
                </a:lnTo>
                <a:cubicBezTo>
                  <a:pt x="760" y="97"/>
                  <a:pt x="654" y="81"/>
                  <a:pt x="576" y="119"/>
                </a:cubicBezTo>
                <a:cubicBezTo>
                  <a:pt x="528" y="143"/>
                  <a:pt x="500" y="183"/>
                  <a:pt x="491" y="238"/>
                </a:cubicBezTo>
                <a:lnTo>
                  <a:pt x="483" y="292"/>
                </a:lnTo>
                <a:lnTo>
                  <a:pt x="434" y="270"/>
                </a:lnTo>
                <a:cubicBezTo>
                  <a:pt x="199" y="165"/>
                  <a:pt x="78" y="398"/>
                  <a:pt x="73" y="408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50">
            <a:extLst>
              <a:ext uri="{FF2B5EF4-FFF2-40B4-BE49-F238E27FC236}">
                <a16:creationId xmlns:a16="http://schemas.microsoft.com/office/drawing/2014/main" id="{FE13FF9C-8410-446A-89C1-459F468AC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4953" y="7949099"/>
            <a:ext cx="257708" cy="583787"/>
          </a:xfrm>
          <a:custGeom>
            <a:avLst/>
            <a:gdLst>
              <a:gd name="T0" fmla="*/ 337 w 433"/>
              <a:gd name="T1" fmla="*/ 976 h 977"/>
              <a:gd name="T2" fmla="*/ 256 w 433"/>
              <a:gd name="T3" fmla="*/ 966 h 977"/>
              <a:gd name="T4" fmla="*/ 0 w 433"/>
              <a:gd name="T5" fmla="*/ 72 h 977"/>
              <a:gd name="T6" fmla="*/ 38 w 433"/>
              <a:gd name="T7" fmla="*/ 0 h 977"/>
              <a:gd name="T8" fmla="*/ 337 w 433"/>
              <a:gd name="T9" fmla="*/ 976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3" h="977">
                <a:moveTo>
                  <a:pt x="337" y="976"/>
                </a:moveTo>
                <a:lnTo>
                  <a:pt x="256" y="966"/>
                </a:lnTo>
                <a:cubicBezTo>
                  <a:pt x="343" y="267"/>
                  <a:pt x="14" y="80"/>
                  <a:pt x="0" y="72"/>
                </a:cubicBezTo>
                <a:lnTo>
                  <a:pt x="38" y="0"/>
                </a:lnTo>
                <a:cubicBezTo>
                  <a:pt x="54" y="8"/>
                  <a:pt x="432" y="217"/>
                  <a:pt x="337" y="97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Freeform 51">
            <a:extLst>
              <a:ext uri="{FF2B5EF4-FFF2-40B4-BE49-F238E27FC236}">
                <a16:creationId xmlns:a16="http://schemas.microsoft.com/office/drawing/2014/main" id="{C1666223-2B6A-463D-8AF4-BAE317C44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4361" y="7893875"/>
            <a:ext cx="612714" cy="202485"/>
          </a:xfrm>
          <a:custGeom>
            <a:avLst/>
            <a:gdLst>
              <a:gd name="T0" fmla="*/ 90 w 1027"/>
              <a:gd name="T1" fmla="*/ 337 h 338"/>
              <a:gd name="T2" fmla="*/ 0 w 1027"/>
              <a:gd name="T3" fmla="*/ 314 h 338"/>
              <a:gd name="T4" fmla="*/ 40 w 1027"/>
              <a:gd name="T5" fmla="*/ 242 h 338"/>
              <a:gd name="T6" fmla="*/ 113 w 1027"/>
              <a:gd name="T7" fmla="*/ 251 h 338"/>
              <a:gd name="T8" fmla="*/ 162 w 1027"/>
              <a:gd name="T9" fmla="*/ 204 h 338"/>
              <a:gd name="T10" fmla="*/ 180 w 1027"/>
              <a:gd name="T11" fmla="*/ 169 h 338"/>
              <a:gd name="T12" fmla="*/ 217 w 1027"/>
              <a:gd name="T13" fmla="*/ 186 h 338"/>
              <a:gd name="T14" fmla="*/ 454 w 1027"/>
              <a:gd name="T15" fmla="*/ 200 h 338"/>
              <a:gd name="T16" fmla="*/ 581 w 1027"/>
              <a:gd name="T17" fmla="*/ 76 h 338"/>
              <a:gd name="T18" fmla="*/ 616 w 1027"/>
              <a:gd name="T19" fmla="*/ 0 h 338"/>
              <a:gd name="T20" fmla="*/ 655 w 1027"/>
              <a:gd name="T21" fmla="*/ 74 h 338"/>
              <a:gd name="T22" fmla="*/ 1014 w 1027"/>
              <a:gd name="T23" fmla="*/ 176 h 338"/>
              <a:gd name="T24" fmla="*/ 1026 w 1027"/>
              <a:gd name="T25" fmla="*/ 257 h 338"/>
              <a:gd name="T26" fmla="*/ 623 w 1027"/>
              <a:gd name="T27" fmla="*/ 169 h 338"/>
              <a:gd name="T28" fmla="*/ 482 w 1027"/>
              <a:gd name="T29" fmla="*/ 278 h 338"/>
              <a:gd name="T30" fmla="*/ 215 w 1027"/>
              <a:gd name="T31" fmla="*/ 274 h 338"/>
              <a:gd name="T32" fmla="*/ 136 w 1027"/>
              <a:gd name="T33" fmla="*/ 330 h 338"/>
              <a:gd name="T34" fmla="*/ 90 w 1027"/>
              <a:gd name="T35" fmla="*/ 337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27" h="338">
                <a:moveTo>
                  <a:pt x="90" y="337"/>
                </a:moveTo>
                <a:cubicBezTo>
                  <a:pt x="42" y="337"/>
                  <a:pt x="5" y="317"/>
                  <a:pt x="0" y="314"/>
                </a:cubicBezTo>
                <a:lnTo>
                  <a:pt x="40" y="242"/>
                </a:lnTo>
                <a:cubicBezTo>
                  <a:pt x="40" y="242"/>
                  <a:pt x="78" y="262"/>
                  <a:pt x="113" y="251"/>
                </a:cubicBezTo>
                <a:cubicBezTo>
                  <a:pt x="133" y="246"/>
                  <a:pt x="149" y="230"/>
                  <a:pt x="162" y="204"/>
                </a:cubicBezTo>
                <a:lnTo>
                  <a:pt x="180" y="169"/>
                </a:lnTo>
                <a:lnTo>
                  <a:pt x="217" y="186"/>
                </a:lnTo>
                <a:cubicBezTo>
                  <a:pt x="241" y="198"/>
                  <a:pt x="355" y="236"/>
                  <a:pt x="454" y="200"/>
                </a:cubicBezTo>
                <a:cubicBezTo>
                  <a:pt x="510" y="180"/>
                  <a:pt x="553" y="139"/>
                  <a:pt x="581" y="76"/>
                </a:cubicBezTo>
                <a:lnTo>
                  <a:pt x="616" y="0"/>
                </a:lnTo>
                <a:lnTo>
                  <a:pt x="655" y="74"/>
                </a:lnTo>
                <a:cubicBezTo>
                  <a:pt x="731" y="217"/>
                  <a:pt x="1011" y="177"/>
                  <a:pt x="1014" y="176"/>
                </a:cubicBezTo>
                <a:lnTo>
                  <a:pt x="1026" y="257"/>
                </a:lnTo>
                <a:cubicBezTo>
                  <a:pt x="1014" y="259"/>
                  <a:pt x="753" y="298"/>
                  <a:pt x="623" y="169"/>
                </a:cubicBezTo>
                <a:cubicBezTo>
                  <a:pt x="587" y="220"/>
                  <a:pt x="540" y="257"/>
                  <a:pt x="482" y="278"/>
                </a:cubicBezTo>
                <a:cubicBezTo>
                  <a:pt x="382" y="314"/>
                  <a:pt x="275" y="294"/>
                  <a:pt x="215" y="274"/>
                </a:cubicBezTo>
                <a:cubicBezTo>
                  <a:pt x="194" y="302"/>
                  <a:pt x="167" y="321"/>
                  <a:pt x="136" y="330"/>
                </a:cubicBezTo>
                <a:cubicBezTo>
                  <a:pt x="120" y="335"/>
                  <a:pt x="104" y="337"/>
                  <a:pt x="90" y="33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Freeform 52">
            <a:extLst>
              <a:ext uri="{FF2B5EF4-FFF2-40B4-BE49-F238E27FC236}">
                <a16:creationId xmlns:a16="http://schemas.microsoft.com/office/drawing/2014/main" id="{91F0EBE5-3F11-4389-860A-F6DF610AE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6100" y="8719591"/>
            <a:ext cx="426007" cy="213004"/>
          </a:xfrm>
          <a:custGeom>
            <a:avLst/>
            <a:gdLst>
              <a:gd name="T0" fmla="*/ 70 w 714"/>
              <a:gd name="T1" fmla="*/ 356 h 357"/>
              <a:gd name="T2" fmla="*/ 0 w 714"/>
              <a:gd name="T3" fmla="*/ 315 h 357"/>
              <a:gd name="T4" fmla="*/ 311 w 714"/>
              <a:gd name="T5" fmla="*/ 80 h 357"/>
              <a:gd name="T6" fmla="*/ 713 w 714"/>
              <a:gd name="T7" fmla="*/ 156 h 357"/>
              <a:gd name="T8" fmla="*/ 672 w 714"/>
              <a:gd name="T9" fmla="*/ 227 h 357"/>
              <a:gd name="T10" fmla="*/ 70 w 714"/>
              <a:gd name="T11" fmla="*/ 356 h 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14" h="357">
                <a:moveTo>
                  <a:pt x="70" y="356"/>
                </a:moveTo>
                <a:lnTo>
                  <a:pt x="0" y="315"/>
                </a:lnTo>
                <a:cubicBezTo>
                  <a:pt x="4" y="307"/>
                  <a:pt x="110" y="131"/>
                  <a:pt x="311" y="80"/>
                </a:cubicBezTo>
                <a:cubicBezTo>
                  <a:pt x="438" y="48"/>
                  <a:pt x="574" y="73"/>
                  <a:pt x="713" y="156"/>
                </a:cubicBezTo>
                <a:lnTo>
                  <a:pt x="672" y="227"/>
                </a:lnTo>
                <a:cubicBezTo>
                  <a:pt x="290" y="0"/>
                  <a:pt x="79" y="342"/>
                  <a:pt x="70" y="35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Freeform 53">
            <a:extLst>
              <a:ext uri="{FF2B5EF4-FFF2-40B4-BE49-F238E27FC236}">
                <a16:creationId xmlns:a16="http://schemas.microsoft.com/office/drawing/2014/main" id="{E9DA7360-9A00-49B7-B951-79C035116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6100" y="8385624"/>
            <a:ext cx="234040" cy="418117"/>
          </a:xfrm>
          <a:custGeom>
            <a:avLst/>
            <a:gdLst>
              <a:gd name="T0" fmla="*/ 333 w 394"/>
              <a:gd name="T1" fmla="*/ 702 h 703"/>
              <a:gd name="T2" fmla="*/ 201 w 394"/>
              <a:gd name="T3" fmla="*/ 0 h 703"/>
              <a:gd name="T4" fmla="*/ 271 w 394"/>
              <a:gd name="T5" fmla="*/ 41 h 703"/>
              <a:gd name="T6" fmla="*/ 236 w 394"/>
              <a:gd name="T7" fmla="*/ 21 h 703"/>
              <a:gd name="T8" fmla="*/ 271 w 394"/>
              <a:gd name="T9" fmla="*/ 41 h 703"/>
              <a:gd name="T10" fmla="*/ 393 w 394"/>
              <a:gd name="T11" fmla="*/ 646 h 703"/>
              <a:gd name="T12" fmla="*/ 333 w 394"/>
              <a:gd name="T13" fmla="*/ 702 h 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4" h="703">
                <a:moveTo>
                  <a:pt x="333" y="702"/>
                </a:moveTo>
                <a:cubicBezTo>
                  <a:pt x="0" y="350"/>
                  <a:pt x="199" y="3"/>
                  <a:pt x="201" y="0"/>
                </a:cubicBezTo>
                <a:lnTo>
                  <a:pt x="271" y="41"/>
                </a:lnTo>
                <a:lnTo>
                  <a:pt x="236" y="21"/>
                </a:lnTo>
                <a:lnTo>
                  <a:pt x="271" y="41"/>
                </a:lnTo>
                <a:cubicBezTo>
                  <a:pt x="265" y="54"/>
                  <a:pt x="104" y="340"/>
                  <a:pt x="393" y="646"/>
                </a:cubicBezTo>
                <a:lnTo>
                  <a:pt x="333" y="702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54">
            <a:extLst>
              <a:ext uri="{FF2B5EF4-FFF2-40B4-BE49-F238E27FC236}">
                <a16:creationId xmlns:a16="http://schemas.microsoft.com/office/drawing/2014/main" id="{ECF33A10-1864-4494-B94A-93FB1B929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4014" y="7962246"/>
            <a:ext cx="702121" cy="465452"/>
          </a:xfrm>
          <a:custGeom>
            <a:avLst/>
            <a:gdLst>
              <a:gd name="T0" fmla="*/ 82 w 1179"/>
              <a:gd name="T1" fmla="*/ 778 h 779"/>
              <a:gd name="T2" fmla="*/ 0 w 1179"/>
              <a:gd name="T3" fmla="*/ 777 h 779"/>
              <a:gd name="T4" fmla="*/ 463 w 1179"/>
              <a:gd name="T5" fmla="*/ 277 h 779"/>
              <a:gd name="T6" fmla="*/ 762 w 1179"/>
              <a:gd name="T7" fmla="*/ 50 h 779"/>
              <a:gd name="T8" fmla="*/ 1178 w 1179"/>
              <a:gd name="T9" fmla="*/ 125 h 779"/>
              <a:gd name="T10" fmla="*/ 1134 w 1179"/>
              <a:gd name="T11" fmla="*/ 194 h 779"/>
              <a:gd name="T12" fmla="*/ 781 w 1179"/>
              <a:gd name="T13" fmla="*/ 131 h 779"/>
              <a:gd name="T14" fmla="*/ 523 w 1179"/>
              <a:gd name="T15" fmla="*/ 336 h 779"/>
              <a:gd name="T16" fmla="*/ 513 w 1179"/>
              <a:gd name="T17" fmla="*/ 353 h 779"/>
              <a:gd name="T18" fmla="*/ 494 w 1179"/>
              <a:gd name="T19" fmla="*/ 356 h 779"/>
              <a:gd name="T20" fmla="*/ 82 w 1179"/>
              <a:gd name="T21" fmla="*/ 778 h 7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79" h="779">
                <a:moveTo>
                  <a:pt x="82" y="778"/>
                </a:moveTo>
                <a:lnTo>
                  <a:pt x="0" y="777"/>
                </a:lnTo>
                <a:cubicBezTo>
                  <a:pt x="7" y="491"/>
                  <a:pt x="163" y="324"/>
                  <a:pt x="463" y="277"/>
                </a:cubicBezTo>
                <a:cubicBezTo>
                  <a:pt x="542" y="155"/>
                  <a:pt x="642" y="79"/>
                  <a:pt x="762" y="50"/>
                </a:cubicBezTo>
                <a:cubicBezTo>
                  <a:pt x="975" y="0"/>
                  <a:pt x="1170" y="120"/>
                  <a:pt x="1178" y="125"/>
                </a:cubicBezTo>
                <a:lnTo>
                  <a:pt x="1134" y="194"/>
                </a:lnTo>
                <a:cubicBezTo>
                  <a:pt x="1132" y="193"/>
                  <a:pt x="959" y="87"/>
                  <a:pt x="781" y="131"/>
                </a:cubicBezTo>
                <a:cubicBezTo>
                  <a:pt x="678" y="155"/>
                  <a:pt x="592" y="224"/>
                  <a:pt x="523" y="336"/>
                </a:cubicBezTo>
                <a:lnTo>
                  <a:pt x="513" y="353"/>
                </a:lnTo>
                <a:lnTo>
                  <a:pt x="494" y="356"/>
                </a:lnTo>
                <a:cubicBezTo>
                  <a:pt x="223" y="393"/>
                  <a:pt x="88" y="531"/>
                  <a:pt x="82" y="778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Freeform 55">
            <a:extLst>
              <a:ext uri="{FF2B5EF4-FFF2-40B4-BE49-F238E27FC236}">
                <a16:creationId xmlns:a16="http://schemas.microsoft.com/office/drawing/2014/main" id="{DB564011-D422-4C1A-BDAD-538D01BE9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7463" y="8191028"/>
            <a:ext cx="389191" cy="617972"/>
          </a:xfrm>
          <a:custGeom>
            <a:avLst/>
            <a:gdLst>
              <a:gd name="T0" fmla="*/ 640 w 651"/>
              <a:gd name="T1" fmla="*/ 1036 h 1037"/>
              <a:gd name="T2" fmla="*/ 422 w 651"/>
              <a:gd name="T3" fmla="*/ 908 h 1037"/>
              <a:gd name="T4" fmla="*/ 349 w 651"/>
              <a:gd name="T5" fmla="*/ 642 h 1037"/>
              <a:gd name="T6" fmla="*/ 207 w 651"/>
              <a:gd name="T7" fmla="*/ 526 h 1037"/>
              <a:gd name="T8" fmla="*/ 167 w 651"/>
              <a:gd name="T9" fmla="*/ 326 h 1037"/>
              <a:gd name="T10" fmla="*/ 57 w 651"/>
              <a:gd name="T11" fmla="*/ 229 h 1037"/>
              <a:gd name="T12" fmla="*/ 36 w 651"/>
              <a:gd name="T13" fmla="*/ 0 h 1037"/>
              <a:gd name="T14" fmla="*/ 115 w 651"/>
              <a:gd name="T15" fmla="*/ 23 h 1037"/>
              <a:gd name="T16" fmla="*/ 76 w 651"/>
              <a:gd name="T17" fmla="*/ 11 h 1037"/>
              <a:gd name="T18" fmla="*/ 115 w 651"/>
              <a:gd name="T19" fmla="*/ 23 h 1037"/>
              <a:gd name="T20" fmla="*/ 128 w 651"/>
              <a:gd name="T21" fmla="*/ 189 h 1037"/>
              <a:gd name="T22" fmla="*/ 225 w 651"/>
              <a:gd name="T23" fmla="*/ 259 h 1037"/>
              <a:gd name="T24" fmla="*/ 265 w 651"/>
              <a:gd name="T25" fmla="*/ 270 h 1037"/>
              <a:gd name="T26" fmla="*/ 254 w 651"/>
              <a:gd name="T27" fmla="*/ 310 h 1037"/>
              <a:gd name="T28" fmla="*/ 277 w 651"/>
              <a:gd name="T29" fmla="*/ 483 h 1037"/>
              <a:gd name="T30" fmla="*/ 402 w 651"/>
              <a:gd name="T31" fmla="*/ 572 h 1037"/>
              <a:gd name="T32" fmla="*/ 441 w 651"/>
              <a:gd name="T33" fmla="*/ 580 h 1037"/>
              <a:gd name="T34" fmla="*/ 435 w 651"/>
              <a:gd name="T35" fmla="*/ 619 h 1037"/>
              <a:gd name="T36" fmla="*/ 488 w 651"/>
              <a:gd name="T37" fmla="*/ 860 h 1037"/>
              <a:gd name="T38" fmla="*/ 650 w 651"/>
              <a:gd name="T39" fmla="*/ 955 h 1037"/>
              <a:gd name="T40" fmla="*/ 640 w 651"/>
              <a:gd name="T41" fmla="*/ 1036 h 1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51" h="1037">
                <a:moveTo>
                  <a:pt x="640" y="1036"/>
                </a:moveTo>
                <a:cubicBezTo>
                  <a:pt x="553" y="1026"/>
                  <a:pt x="475" y="981"/>
                  <a:pt x="422" y="908"/>
                </a:cubicBezTo>
                <a:cubicBezTo>
                  <a:pt x="367" y="834"/>
                  <a:pt x="341" y="739"/>
                  <a:pt x="349" y="642"/>
                </a:cubicBezTo>
                <a:cubicBezTo>
                  <a:pt x="291" y="622"/>
                  <a:pt x="241" y="581"/>
                  <a:pt x="207" y="526"/>
                </a:cubicBezTo>
                <a:cubicBezTo>
                  <a:pt x="170" y="467"/>
                  <a:pt x="156" y="395"/>
                  <a:pt x="167" y="326"/>
                </a:cubicBezTo>
                <a:cubicBezTo>
                  <a:pt x="118" y="305"/>
                  <a:pt x="81" y="273"/>
                  <a:pt x="57" y="229"/>
                </a:cubicBezTo>
                <a:cubicBezTo>
                  <a:pt x="0" y="128"/>
                  <a:pt x="35" y="5"/>
                  <a:pt x="36" y="0"/>
                </a:cubicBezTo>
                <a:lnTo>
                  <a:pt x="115" y="23"/>
                </a:lnTo>
                <a:lnTo>
                  <a:pt x="76" y="11"/>
                </a:lnTo>
                <a:lnTo>
                  <a:pt x="115" y="23"/>
                </a:lnTo>
                <a:cubicBezTo>
                  <a:pt x="115" y="23"/>
                  <a:pt x="89" y="119"/>
                  <a:pt x="128" y="189"/>
                </a:cubicBezTo>
                <a:cubicBezTo>
                  <a:pt x="148" y="224"/>
                  <a:pt x="179" y="246"/>
                  <a:pt x="225" y="259"/>
                </a:cubicBezTo>
                <a:lnTo>
                  <a:pt x="265" y="270"/>
                </a:lnTo>
                <a:lnTo>
                  <a:pt x="254" y="310"/>
                </a:lnTo>
                <a:cubicBezTo>
                  <a:pt x="237" y="369"/>
                  <a:pt x="245" y="432"/>
                  <a:pt x="277" y="483"/>
                </a:cubicBezTo>
                <a:cubicBezTo>
                  <a:pt x="306" y="530"/>
                  <a:pt x="350" y="562"/>
                  <a:pt x="402" y="572"/>
                </a:cubicBezTo>
                <a:lnTo>
                  <a:pt x="441" y="580"/>
                </a:lnTo>
                <a:lnTo>
                  <a:pt x="435" y="619"/>
                </a:lnTo>
                <a:cubicBezTo>
                  <a:pt x="420" y="706"/>
                  <a:pt x="439" y="794"/>
                  <a:pt x="488" y="860"/>
                </a:cubicBezTo>
                <a:cubicBezTo>
                  <a:pt x="528" y="914"/>
                  <a:pt x="585" y="947"/>
                  <a:pt x="650" y="955"/>
                </a:cubicBezTo>
                <a:lnTo>
                  <a:pt x="640" y="1036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56">
            <a:extLst>
              <a:ext uri="{FF2B5EF4-FFF2-40B4-BE49-F238E27FC236}">
                <a16:creationId xmlns:a16="http://schemas.microsoft.com/office/drawing/2014/main" id="{72FEE47D-B7A4-4764-AED2-9D5F8BD5C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2904" y="8469773"/>
            <a:ext cx="402339" cy="120965"/>
          </a:xfrm>
          <a:custGeom>
            <a:avLst/>
            <a:gdLst>
              <a:gd name="T0" fmla="*/ 225 w 676"/>
              <a:gd name="T1" fmla="*/ 204 h 205"/>
              <a:gd name="T2" fmla="*/ 0 w 676"/>
              <a:gd name="T3" fmla="*/ 165 h 205"/>
              <a:gd name="T4" fmla="*/ 28 w 676"/>
              <a:gd name="T5" fmla="*/ 88 h 205"/>
              <a:gd name="T6" fmla="*/ 629 w 676"/>
              <a:gd name="T7" fmla="*/ 0 h 205"/>
              <a:gd name="T8" fmla="*/ 675 w 676"/>
              <a:gd name="T9" fmla="*/ 67 h 205"/>
              <a:gd name="T10" fmla="*/ 225 w 676"/>
              <a:gd name="T11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6" h="205">
                <a:moveTo>
                  <a:pt x="225" y="204"/>
                </a:moveTo>
                <a:cubicBezTo>
                  <a:pt x="154" y="204"/>
                  <a:pt x="78" y="193"/>
                  <a:pt x="0" y="165"/>
                </a:cubicBezTo>
                <a:lnTo>
                  <a:pt x="28" y="88"/>
                </a:lnTo>
                <a:cubicBezTo>
                  <a:pt x="334" y="198"/>
                  <a:pt x="626" y="1"/>
                  <a:pt x="629" y="0"/>
                </a:cubicBezTo>
                <a:lnTo>
                  <a:pt x="675" y="67"/>
                </a:lnTo>
                <a:cubicBezTo>
                  <a:pt x="665" y="74"/>
                  <a:pt x="472" y="204"/>
                  <a:pt x="225" y="20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Freeform 57">
            <a:extLst>
              <a:ext uri="{FF2B5EF4-FFF2-40B4-BE49-F238E27FC236}">
                <a16:creationId xmlns:a16="http://schemas.microsoft.com/office/drawing/2014/main" id="{0B873DDF-F5BD-46BF-9152-27F25195D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3023" y="8177879"/>
            <a:ext cx="418118" cy="134114"/>
          </a:xfrm>
          <a:custGeom>
            <a:avLst/>
            <a:gdLst>
              <a:gd name="T0" fmla="*/ 358 w 703"/>
              <a:gd name="T1" fmla="*/ 183 h 226"/>
              <a:gd name="T2" fmla="*/ 0 w 703"/>
              <a:gd name="T3" fmla="*/ 58 h 226"/>
              <a:gd name="T4" fmla="*/ 33 w 703"/>
              <a:gd name="T5" fmla="*/ 33 h 226"/>
              <a:gd name="T6" fmla="*/ 62 w 703"/>
              <a:gd name="T7" fmla="*/ 5 h 226"/>
              <a:gd name="T8" fmla="*/ 653 w 703"/>
              <a:gd name="T9" fmla="*/ 0 h 226"/>
              <a:gd name="T10" fmla="*/ 702 w 703"/>
              <a:gd name="T11" fmla="*/ 66 h 226"/>
              <a:gd name="T12" fmla="*/ 358 w 703"/>
              <a:gd name="T13" fmla="*/ 183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03" h="226">
                <a:moveTo>
                  <a:pt x="358" y="183"/>
                </a:moveTo>
                <a:cubicBezTo>
                  <a:pt x="162" y="183"/>
                  <a:pt x="16" y="79"/>
                  <a:pt x="0" y="58"/>
                </a:cubicBezTo>
                <a:lnTo>
                  <a:pt x="33" y="33"/>
                </a:lnTo>
                <a:lnTo>
                  <a:pt x="62" y="5"/>
                </a:lnTo>
                <a:cubicBezTo>
                  <a:pt x="65" y="7"/>
                  <a:pt x="343" y="225"/>
                  <a:pt x="653" y="0"/>
                </a:cubicBezTo>
                <a:lnTo>
                  <a:pt x="702" y="66"/>
                </a:lnTo>
                <a:cubicBezTo>
                  <a:pt x="581" y="154"/>
                  <a:pt x="462" y="183"/>
                  <a:pt x="358" y="183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58">
            <a:extLst>
              <a:ext uri="{FF2B5EF4-FFF2-40B4-BE49-F238E27FC236}">
                <a16:creationId xmlns:a16="http://schemas.microsoft.com/office/drawing/2014/main" id="{311BA987-E1EA-4369-B44F-788FDAB1E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9454" y="8766925"/>
            <a:ext cx="318191" cy="596936"/>
          </a:xfrm>
          <a:custGeom>
            <a:avLst/>
            <a:gdLst>
              <a:gd name="T0" fmla="*/ 531 w 534"/>
              <a:gd name="T1" fmla="*/ 1000 h 1001"/>
              <a:gd name="T2" fmla="*/ 236 w 534"/>
              <a:gd name="T3" fmla="*/ 851 h 1001"/>
              <a:gd name="T4" fmla="*/ 162 w 534"/>
              <a:gd name="T5" fmla="*/ 496 h 1001"/>
              <a:gd name="T6" fmla="*/ 10 w 534"/>
              <a:gd name="T7" fmla="*/ 229 h 1001"/>
              <a:gd name="T8" fmla="*/ 85 w 534"/>
              <a:gd name="T9" fmla="*/ 0 h 1001"/>
              <a:gd name="T10" fmla="*/ 146 w 534"/>
              <a:gd name="T11" fmla="*/ 55 h 1001"/>
              <a:gd name="T12" fmla="*/ 93 w 534"/>
              <a:gd name="T13" fmla="*/ 224 h 1001"/>
              <a:gd name="T14" fmla="*/ 234 w 534"/>
              <a:gd name="T15" fmla="*/ 450 h 1001"/>
              <a:gd name="T16" fmla="*/ 255 w 534"/>
              <a:gd name="T17" fmla="*/ 467 h 1001"/>
              <a:gd name="T18" fmla="*/ 248 w 534"/>
              <a:gd name="T19" fmla="*/ 492 h 1001"/>
              <a:gd name="T20" fmla="*/ 302 w 534"/>
              <a:gd name="T21" fmla="*/ 801 h 1001"/>
              <a:gd name="T22" fmla="*/ 533 w 534"/>
              <a:gd name="T23" fmla="*/ 918 h 1001"/>
              <a:gd name="T24" fmla="*/ 531 w 534"/>
              <a:gd name="T25" fmla="*/ 1000 h 1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34" h="1001">
                <a:moveTo>
                  <a:pt x="531" y="1000"/>
                </a:moveTo>
                <a:cubicBezTo>
                  <a:pt x="411" y="998"/>
                  <a:pt x="306" y="945"/>
                  <a:pt x="236" y="851"/>
                </a:cubicBezTo>
                <a:cubicBezTo>
                  <a:pt x="163" y="753"/>
                  <a:pt x="136" y="623"/>
                  <a:pt x="162" y="496"/>
                </a:cubicBezTo>
                <a:cubicBezTo>
                  <a:pt x="69" y="414"/>
                  <a:pt x="18" y="324"/>
                  <a:pt x="10" y="229"/>
                </a:cubicBezTo>
                <a:cubicBezTo>
                  <a:pt x="0" y="96"/>
                  <a:pt x="82" y="5"/>
                  <a:pt x="85" y="0"/>
                </a:cubicBezTo>
                <a:lnTo>
                  <a:pt x="146" y="55"/>
                </a:lnTo>
                <a:cubicBezTo>
                  <a:pt x="145" y="56"/>
                  <a:pt x="85" y="126"/>
                  <a:pt x="93" y="224"/>
                </a:cubicBezTo>
                <a:cubicBezTo>
                  <a:pt x="99" y="302"/>
                  <a:pt x="147" y="378"/>
                  <a:pt x="234" y="450"/>
                </a:cubicBezTo>
                <a:lnTo>
                  <a:pt x="255" y="467"/>
                </a:lnTo>
                <a:lnTo>
                  <a:pt x="248" y="492"/>
                </a:lnTo>
                <a:cubicBezTo>
                  <a:pt x="218" y="602"/>
                  <a:pt x="239" y="717"/>
                  <a:pt x="302" y="801"/>
                </a:cubicBezTo>
                <a:cubicBezTo>
                  <a:pt x="357" y="875"/>
                  <a:pt x="438" y="916"/>
                  <a:pt x="533" y="918"/>
                </a:cubicBezTo>
                <a:lnTo>
                  <a:pt x="531" y="100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59">
            <a:extLst>
              <a:ext uri="{FF2B5EF4-FFF2-40B4-BE49-F238E27FC236}">
                <a16:creationId xmlns:a16="http://schemas.microsoft.com/office/drawing/2014/main" id="{2FC2E75E-8F1A-431B-B732-2642CAF5D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3977" y="8940483"/>
            <a:ext cx="499637" cy="262967"/>
          </a:xfrm>
          <a:custGeom>
            <a:avLst/>
            <a:gdLst>
              <a:gd name="T0" fmla="*/ 154 w 837"/>
              <a:gd name="T1" fmla="*/ 441 h 442"/>
              <a:gd name="T2" fmla="*/ 0 w 837"/>
              <a:gd name="T3" fmla="*/ 409 h 442"/>
              <a:gd name="T4" fmla="*/ 34 w 837"/>
              <a:gd name="T5" fmla="*/ 334 h 442"/>
              <a:gd name="T6" fmla="*/ 281 w 837"/>
              <a:gd name="T7" fmla="*/ 328 h 442"/>
              <a:gd name="T8" fmla="*/ 356 w 837"/>
              <a:gd name="T9" fmla="*/ 203 h 442"/>
              <a:gd name="T10" fmla="*/ 360 w 837"/>
              <a:gd name="T11" fmla="*/ 149 h 442"/>
              <a:gd name="T12" fmla="*/ 411 w 837"/>
              <a:gd name="T13" fmla="*/ 167 h 442"/>
              <a:gd name="T14" fmla="*/ 760 w 837"/>
              <a:gd name="T15" fmla="*/ 0 h 442"/>
              <a:gd name="T16" fmla="*/ 836 w 837"/>
              <a:gd name="T17" fmla="*/ 31 h 442"/>
              <a:gd name="T18" fmla="*/ 430 w 837"/>
              <a:gd name="T19" fmla="*/ 258 h 442"/>
              <a:gd name="T20" fmla="*/ 324 w 837"/>
              <a:gd name="T21" fmla="*/ 398 h 442"/>
              <a:gd name="T22" fmla="*/ 154 w 837"/>
              <a:gd name="T23" fmla="*/ 441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37" h="442">
                <a:moveTo>
                  <a:pt x="154" y="441"/>
                </a:moveTo>
                <a:cubicBezTo>
                  <a:pt x="100" y="441"/>
                  <a:pt x="47" y="431"/>
                  <a:pt x="0" y="409"/>
                </a:cubicBezTo>
                <a:lnTo>
                  <a:pt x="34" y="334"/>
                </a:lnTo>
                <a:cubicBezTo>
                  <a:pt x="100" y="365"/>
                  <a:pt x="206" y="372"/>
                  <a:pt x="281" y="328"/>
                </a:cubicBezTo>
                <a:cubicBezTo>
                  <a:pt x="327" y="301"/>
                  <a:pt x="352" y="258"/>
                  <a:pt x="356" y="203"/>
                </a:cubicBezTo>
                <a:lnTo>
                  <a:pt x="360" y="149"/>
                </a:lnTo>
                <a:lnTo>
                  <a:pt x="411" y="167"/>
                </a:lnTo>
                <a:cubicBezTo>
                  <a:pt x="655" y="254"/>
                  <a:pt x="756" y="11"/>
                  <a:pt x="760" y="0"/>
                </a:cubicBezTo>
                <a:lnTo>
                  <a:pt x="836" y="31"/>
                </a:lnTo>
                <a:cubicBezTo>
                  <a:pt x="793" y="137"/>
                  <a:pt x="656" y="311"/>
                  <a:pt x="430" y="258"/>
                </a:cubicBezTo>
                <a:cubicBezTo>
                  <a:pt x="415" y="318"/>
                  <a:pt x="378" y="366"/>
                  <a:pt x="324" y="398"/>
                </a:cubicBezTo>
                <a:cubicBezTo>
                  <a:pt x="275" y="427"/>
                  <a:pt x="215" y="441"/>
                  <a:pt x="154" y="44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Freeform 60">
            <a:extLst>
              <a:ext uri="{FF2B5EF4-FFF2-40B4-BE49-F238E27FC236}">
                <a16:creationId xmlns:a16="http://schemas.microsoft.com/office/drawing/2014/main" id="{36E39B59-73E9-4C2E-BC69-C6DC7FF8C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9419" y="8488180"/>
            <a:ext cx="591675" cy="507527"/>
          </a:xfrm>
          <a:custGeom>
            <a:avLst/>
            <a:gdLst>
              <a:gd name="T0" fmla="*/ 988 w 994"/>
              <a:gd name="T1" fmla="*/ 850 h 851"/>
              <a:gd name="T2" fmla="*/ 647 w 994"/>
              <a:gd name="T3" fmla="*/ 537 h 851"/>
              <a:gd name="T4" fmla="*/ 145 w 994"/>
              <a:gd name="T5" fmla="*/ 358 h 851"/>
              <a:gd name="T6" fmla="*/ 15 w 994"/>
              <a:gd name="T7" fmla="*/ 0 h 851"/>
              <a:gd name="T8" fmla="*/ 97 w 994"/>
              <a:gd name="T9" fmla="*/ 7 h 851"/>
              <a:gd name="T10" fmla="*/ 56 w 994"/>
              <a:gd name="T11" fmla="*/ 4 h 851"/>
              <a:gd name="T12" fmla="*/ 97 w 994"/>
              <a:gd name="T13" fmla="*/ 7 h 851"/>
              <a:gd name="T14" fmla="*/ 206 w 994"/>
              <a:gd name="T15" fmla="*/ 303 h 851"/>
              <a:gd name="T16" fmla="*/ 678 w 994"/>
              <a:gd name="T17" fmla="*/ 455 h 851"/>
              <a:gd name="T18" fmla="*/ 712 w 994"/>
              <a:gd name="T19" fmla="*/ 454 h 851"/>
              <a:gd name="T20" fmla="*/ 719 w 994"/>
              <a:gd name="T21" fmla="*/ 487 h 851"/>
              <a:gd name="T22" fmla="*/ 993 w 994"/>
              <a:gd name="T23" fmla="*/ 768 h 851"/>
              <a:gd name="T24" fmla="*/ 988 w 994"/>
              <a:gd name="T25" fmla="*/ 850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94" h="851">
                <a:moveTo>
                  <a:pt x="988" y="850"/>
                </a:moveTo>
                <a:cubicBezTo>
                  <a:pt x="831" y="840"/>
                  <a:pt x="697" y="715"/>
                  <a:pt x="647" y="537"/>
                </a:cubicBezTo>
                <a:cubicBezTo>
                  <a:pt x="424" y="536"/>
                  <a:pt x="255" y="475"/>
                  <a:pt x="145" y="358"/>
                </a:cubicBezTo>
                <a:cubicBezTo>
                  <a:pt x="0" y="204"/>
                  <a:pt x="14" y="9"/>
                  <a:pt x="15" y="0"/>
                </a:cubicBezTo>
                <a:lnTo>
                  <a:pt x="97" y="7"/>
                </a:lnTo>
                <a:lnTo>
                  <a:pt x="56" y="4"/>
                </a:lnTo>
                <a:lnTo>
                  <a:pt x="97" y="7"/>
                </a:lnTo>
                <a:cubicBezTo>
                  <a:pt x="96" y="9"/>
                  <a:pt x="85" y="176"/>
                  <a:pt x="206" y="303"/>
                </a:cubicBezTo>
                <a:cubicBezTo>
                  <a:pt x="305" y="408"/>
                  <a:pt x="464" y="459"/>
                  <a:pt x="678" y="455"/>
                </a:cubicBezTo>
                <a:lnTo>
                  <a:pt x="712" y="454"/>
                </a:lnTo>
                <a:lnTo>
                  <a:pt x="719" y="487"/>
                </a:lnTo>
                <a:cubicBezTo>
                  <a:pt x="754" y="646"/>
                  <a:pt x="864" y="759"/>
                  <a:pt x="993" y="768"/>
                </a:cubicBezTo>
                <a:lnTo>
                  <a:pt x="988" y="85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Freeform 61">
            <a:extLst>
              <a:ext uri="{FF2B5EF4-FFF2-40B4-BE49-F238E27FC236}">
                <a16:creationId xmlns:a16="http://schemas.microsoft.com/office/drawing/2014/main" id="{6239E043-544B-4EEA-A036-4EAF506D5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5700" y="8059545"/>
            <a:ext cx="1377947" cy="1188611"/>
          </a:xfrm>
          <a:custGeom>
            <a:avLst/>
            <a:gdLst>
              <a:gd name="T0" fmla="*/ 60 w 2311"/>
              <a:gd name="T1" fmla="*/ 1476 h 1991"/>
              <a:gd name="T2" fmla="*/ 1349 w 2311"/>
              <a:gd name="T3" fmla="*/ 1990 h 1991"/>
              <a:gd name="T4" fmla="*/ 1765 w 2311"/>
              <a:gd name="T5" fmla="*/ 1415 h 1991"/>
              <a:gd name="T6" fmla="*/ 2263 w 2311"/>
              <a:gd name="T7" fmla="*/ 1291 h 1991"/>
              <a:gd name="T8" fmla="*/ 1708 w 2311"/>
              <a:gd name="T9" fmla="*/ 623 h 1991"/>
              <a:gd name="T10" fmla="*/ 1051 w 2311"/>
              <a:gd name="T11" fmla="*/ 0 h 1991"/>
              <a:gd name="T12" fmla="*/ 353 w 2311"/>
              <a:gd name="T13" fmla="*/ 567 h 1991"/>
              <a:gd name="T14" fmla="*/ 132 w 2311"/>
              <a:gd name="T15" fmla="*/ 973 h 1991"/>
              <a:gd name="T16" fmla="*/ 60 w 2311"/>
              <a:gd name="T17" fmla="*/ 1476 h 19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11" h="1991">
                <a:moveTo>
                  <a:pt x="60" y="1476"/>
                </a:moveTo>
                <a:cubicBezTo>
                  <a:pt x="60" y="1476"/>
                  <a:pt x="748" y="1230"/>
                  <a:pt x="1349" y="1990"/>
                </a:cubicBezTo>
                <a:cubicBezTo>
                  <a:pt x="1791" y="1887"/>
                  <a:pt x="1765" y="1415"/>
                  <a:pt x="1765" y="1415"/>
                </a:cubicBezTo>
                <a:cubicBezTo>
                  <a:pt x="1765" y="1415"/>
                  <a:pt x="2202" y="1538"/>
                  <a:pt x="2263" y="1291"/>
                </a:cubicBezTo>
                <a:cubicBezTo>
                  <a:pt x="2310" y="1070"/>
                  <a:pt x="2113" y="603"/>
                  <a:pt x="1708" y="623"/>
                </a:cubicBezTo>
                <a:cubicBezTo>
                  <a:pt x="1654" y="329"/>
                  <a:pt x="1353" y="42"/>
                  <a:pt x="1051" y="0"/>
                </a:cubicBezTo>
                <a:cubicBezTo>
                  <a:pt x="743" y="137"/>
                  <a:pt x="409" y="249"/>
                  <a:pt x="353" y="567"/>
                </a:cubicBezTo>
                <a:cubicBezTo>
                  <a:pt x="147" y="562"/>
                  <a:pt x="0" y="656"/>
                  <a:pt x="132" y="973"/>
                </a:cubicBezTo>
                <a:cubicBezTo>
                  <a:pt x="237" y="1227"/>
                  <a:pt x="159" y="1368"/>
                  <a:pt x="60" y="147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Freeform 62">
            <a:extLst>
              <a:ext uri="{FF2B5EF4-FFF2-40B4-BE49-F238E27FC236}">
                <a16:creationId xmlns:a16="http://schemas.microsoft.com/office/drawing/2014/main" id="{730DD46F-10D6-4D69-B0E0-799A76DF6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6966" y="8222584"/>
            <a:ext cx="502268" cy="252448"/>
          </a:xfrm>
          <a:custGeom>
            <a:avLst/>
            <a:gdLst>
              <a:gd name="T0" fmla="*/ 842 w 843"/>
              <a:gd name="T1" fmla="*/ 421 h 422"/>
              <a:gd name="T2" fmla="*/ 760 w 843"/>
              <a:gd name="T3" fmla="*/ 421 h 422"/>
              <a:gd name="T4" fmla="*/ 703 w 843"/>
              <a:gd name="T5" fmla="*/ 244 h 422"/>
              <a:gd name="T6" fmla="*/ 443 w 843"/>
              <a:gd name="T7" fmla="*/ 180 h 422"/>
              <a:gd name="T8" fmla="*/ 426 w 843"/>
              <a:gd name="T9" fmla="*/ 180 h 422"/>
              <a:gd name="T10" fmla="*/ 413 w 843"/>
              <a:gd name="T11" fmla="*/ 168 h 422"/>
              <a:gd name="T12" fmla="*/ 231 w 843"/>
              <a:gd name="T13" fmla="*/ 84 h 422"/>
              <a:gd name="T14" fmla="*/ 61 w 843"/>
              <a:gd name="T15" fmla="*/ 166 h 422"/>
              <a:gd name="T16" fmla="*/ 0 w 843"/>
              <a:gd name="T17" fmla="*/ 112 h 422"/>
              <a:gd name="T18" fmla="*/ 228 w 843"/>
              <a:gd name="T19" fmla="*/ 2 h 422"/>
              <a:gd name="T20" fmla="*/ 459 w 843"/>
              <a:gd name="T21" fmla="*/ 98 h 422"/>
              <a:gd name="T22" fmla="*/ 761 w 843"/>
              <a:gd name="T23" fmla="*/ 186 h 422"/>
              <a:gd name="T24" fmla="*/ 842 w 843"/>
              <a:gd name="T25" fmla="*/ 421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43" h="422">
                <a:moveTo>
                  <a:pt x="842" y="421"/>
                </a:moveTo>
                <a:lnTo>
                  <a:pt x="760" y="421"/>
                </a:lnTo>
                <a:cubicBezTo>
                  <a:pt x="760" y="339"/>
                  <a:pt x="741" y="281"/>
                  <a:pt x="703" y="244"/>
                </a:cubicBezTo>
                <a:cubicBezTo>
                  <a:pt x="656" y="197"/>
                  <a:pt x="572" y="177"/>
                  <a:pt x="443" y="180"/>
                </a:cubicBezTo>
                <a:lnTo>
                  <a:pt x="426" y="180"/>
                </a:lnTo>
                <a:lnTo>
                  <a:pt x="413" y="168"/>
                </a:lnTo>
                <a:cubicBezTo>
                  <a:pt x="355" y="111"/>
                  <a:pt x="294" y="82"/>
                  <a:pt x="231" y="84"/>
                </a:cubicBezTo>
                <a:cubicBezTo>
                  <a:pt x="132" y="88"/>
                  <a:pt x="62" y="166"/>
                  <a:pt x="61" y="166"/>
                </a:cubicBezTo>
                <a:lnTo>
                  <a:pt x="0" y="112"/>
                </a:lnTo>
                <a:cubicBezTo>
                  <a:pt x="3" y="108"/>
                  <a:pt x="94" y="7"/>
                  <a:pt x="228" y="2"/>
                </a:cubicBezTo>
                <a:cubicBezTo>
                  <a:pt x="309" y="0"/>
                  <a:pt x="386" y="32"/>
                  <a:pt x="459" y="98"/>
                </a:cubicBezTo>
                <a:cubicBezTo>
                  <a:pt x="604" y="97"/>
                  <a:pt x="699" y="125"/>
                  <a:pt x="761" y="186"/>
                </a:cubicBezTo>
                <a:cubicBezTo>
                  <a:pt x="815" y="238"/>
                  <a:pt x="842" y="316"/>
                  <a:pt x="842" y="42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Freeform 63">
            <a:extLst>
              <a:ext uri="{FF2B5EF4-FFF2-40B4-BE49-F238E27FC236}">
                <a16:creationId xmlns:a16="http://schemas.microsoft.com/office/drawing/2014/main" id="{059E7685-6554-4F6B-BB2F-6E60AE8A6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6629" y="8559182"/>
            <a:ext cx="725789" cy="444413"/>
          </a:xfrm>
          <a:custGeom>
            <a:avLst/>
            <a:gdLst>
              <a:gd name="T0" fmla="*/ 957 w 1215"/>
              <a:gd name="T1" fmla="*/ 746 h 747"/>
              <a:gd name="T2" fmla="*/ 752 w 1215"/>
              <a:gd name="T3" fmla="*/ 691 h 747"/>
              <a:gd name="T4" fmla="*/ 541 w 1215"/>
              <a:gd name="T5" fmla="*/ 414 h 747"/>
              <a:gd name="T6" fmla="*/ 151 w 1215"/>
              <a:gd name="T7" fmla="*/ 381 h 747"/>
              <a:gd name="T8" fmla="*/ 50 w 1215"/>
              <a:gd name="T9" fmla="*/ 0 h 747"/>
              <a:gd name="T10" fmla="*/ 127 w 1215"/>
              <a:gd name="T11" fmla="*/ 31 h 747"/>
              <a:gd name="T12" fmla="*/ 88 w 1215"/>
              <a:gd name="T13" fmla="*/ 15 h 747"/>
              <a:gd name="T14" fmla="*/ 127 w 1215"/>
              <a:gd name="T15" fmla="*/ 31 h 747"/>
              <a:gd name="T16" fmla="*/ 203 w 1215"/>
              <a:gd name="T17" fmla="*/ 318 h 747"/>
              <a:gd name="T18" fmla="*/ 561 w 1215"/>
              <a:gd name="T19" fmla="*/ 314 h 747"/>
              <a:gd name="T20" fmla="*/ 636 w 1215"/>
              <a:gd name="T21" fmla="*/ 270 h 747"/>
              <a:gd name="T22" fmla="*/ 622 w 1215"/>
              <a:gd name="T23" fmla="*/ 356 h 747"/>
              <a:gd name="T24" fmla="*/ 790 w 1215"/>
              <a:gd name="T25" fmla="*/ 618 h 747"/>
              <a:gd name="T26" fmla="*/ 1161 w 1215"/>
              <a:gd name="T27" fmla="*/ 575 h 747"/>
              <a:gd name="T28" fmla="*/ 1214 w 1215"/>
              <a:gd name="T29" fmla="*/ 638 h 747"/>
              <a:gd name="T30" fmla="*/ 957 w 1215"/>
              <a:gd name="T31" fmla="*/ 746 h 7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15" h="747">
                <a:moveTo>
                  <a:pt x="957" y="746"/>
                </a:moveTo>
                <a:cubicBezTo>
                  <a:pt x="898" y="746"/>
                  <a:pt x="830" y="731"/>
                  <a:pt x="752" y="691"/>
                </a:cubicBezTo>
                <a:cubicBezTo>
                  <a:pt x="594" y="607"/>
                  <a:pt x="551" y="489"/>
                  <a:pt x="541" y="414"/>
                </a:cubicBezTo>
                <a:cubicBezTo>
                  <a:pt x="453" y="449"/>
                  <a:pt x="285" y="492"/>
                  <a:pt x="151" y="381"/>
                </a:cubicBezTo>
                <a:cubicBezTo>
                  <a:pt x="0" y="256"/>
                  <a:pt x="19" y="77"/>
                  <a:pt x="50" y="0"/>
                </a:cubicBezTo>
                <a:lnTo>
                  <a:pt x="127" y="31"/>
                </a:lnTo>
                <a:lnTo>
                  <a:pt x="88" y="15"/>
                </a:lnTo>
                <a:lnTo>
                  <a:pt x="127" y="31"/>
                </a:lnTo>
                <a:cubicBezTo>
                  <a:pt x="124" y="38"/>
                  <a:pt x="62" y="201"/>
                  <a:pt x="203" y="318"/>
                </a:cubicBezTo>
                <a:cubicBezTo>
                  <a:pt x="347" y="437"/>
                  <a:pt x="558" y="316"/>
                  <a:pt x="561" y="314"/>
                </a:cubicBezTo>
                <a:lnTo>
                  <a:pt x="636" y="270"/>
                </a:lnTo>
                <a:lnTo>
                  <a:pt x="622" y="356"/>
                </a:lnTo>
                <a:cubicBezTo>
                  <a:pt x="621" y="362"/>
                  <a:pt x="600" y="518"/>
                  <a:pt x="790" y="618"/>
                </a:cubicBezTo>
                <a:cubicBezTo>
                  <a:pt x="988" y="722"/>
                  <a:pt x="1096" y="630"/>
                  <a:pt x="1161" y="575"/>
                </a:cubicBezTo>
                <a:lnTo>
                  <a:pt x="1214" y="638"/>
                </a:lnTo>
                <a:cubicBezTo>
                  <a:pt x="1170" y="675"/>
                  <a:pt x="1085" y="746"/>
                  <a:pt x="957" y="74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64">
            <a:extLst>
              <a:ext uri="{FF2B5EF4-FFF2-40B4-BE49-F238E27FC236}">
                <a16:creationId xmlns:a16="http://schemas.microsoft.com/office/drawing/2014/main" id="{84F54E30-2805-4591-A139-794140318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0561" y="8285697"/>
            <a:ext cx="155150" cy="286633"/>
          </a:xfrm>
          <a:custGeom>
            <a:avLst/>
            <a:gdLst>
              <a:gd name="T0" fmla="*/ 39 w 262"/>
              <a:gd name="T1" fmla="*/ 478 h 479"/>
              <a:gd name="T2" fmla="*/ 208 w 262"/>
              <a:gd name="T3" fmla="*/ 0 h 479"/>
              <a:gd name="T4" fmla="*/ 261 w 262"/>
              <a:gd name="T5" fmla="*/ 62 h 479"/>
              <a:gd name="T6" fmla="*/ 234 w 262"/>
              <a:gd name="T7" fmla="*/ 31 h 479"/>
              <a:gd name="T8" fmla="*/ 261 w 262"/>
              <a:gd name="T9" fmla="*/ 62 h 479"/>
              <a:gd name="T10" fmla="*/ 120 w 262"/>
              <a:gd name="T11" fmla="*/ 467 h 479"/>
              <a:gd name="T12" fmla="*/ 39 w 262"/>
              <a:gd name="T13" fmla="*/ 478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2" h="479">
                <a:moveTo>
                  <a:pt x="39" y="478"/>
                </a:moveTo>
                <a:cubicBezTo>
                  <a:pt x="0" y="182"/>
                  <a:pt x="199" y="7"/>
                  <a:pt x="208" y="0"/>
                </a:cubicBezTo>
                <a:lnTo>
                  <a:pt x="261" y="62"/>
                </a:lnTo>
                <a:lnTo>
                  <a:pt x="234" y="31"/>
                </a:lnTo>
                <a:lnTo>
                  <a:pt x="261" y="62"/>
                </a:lnTo>
                <a:cubicBezTo>
                  <a:pt x="254" y="68"/>
                  <a:pt x="87" y="216"/>
                  <a:pt x="120" y="467"/>
                </a:cubicBezTo>
                <a:lnTo>
                  <a:pt x="39" y="478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Freeform 65">
            <a:extLst>
              <a:ext uri="{FF2B5EF4-FFF2-40B4-BE49-F238E27FC236}">
                <a16:creationId xmlns:a16="http://schemas.microsoft.com/office/drawing/2014/main" id="{862BA02B-FD8B-4302-A599-745E0CDBD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9680" y="8511848"/>
            <a:ext cx="202484" cy="328708"/>
          </a:xfrm>
          <a:custGeom>
            <a:avLst/>
            <a:gdLst>
              <a:gd name="T0" fmla="*/ 10 w 339"/>
              <a:gd name="T1" fmla="*/ 552 h 553"/>
              <a:gd name="T2" fmla="*/ 0 w 339"/>
              <a:gd name="T3" fmla="*/ 552 h 553"/>
              <a:gd name="T4" fmla="*/ 4 w 339"/>
              <a:gd name="T5" fmla="*/ 470 h 553"/>
              <a:gd name="T6" fmla="*/ 218 w 339"/>
              <a:gd name="T7" fmla="*/ 371 h 553"/>
              <a:gd name="T8" fmla="*/ 205 w 339"/>
              <a:gd name="T9" fmla="*/ 182 h 553"/>
              <a:gd name="T10" fmla="*/ 32 w 339"/>
              <a:gd name="T11" fmla="*/ 98 h 553"/>
              <a:gd name="T12" fmla="*/ 18 w 339"/>
              <a:gd name="T13" fmla="*/ 17 h 553"/>
              <a:gd name="T14" fmla="*/ 275 w 339"/>
              <a:gd name="T15" fmla="*/ 137 h 553"/>
              <a:gd name="T16" fmla="*/ 285 w 339"/>
              <a:gd name="T17" fmla="*/ 418 h 553"/>
              <a:gd name="T18" fmla="*/ 10 w 339"/>
              <a:gd name="T19" fmla="*/ 552 h 5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9" h="553">
                <a:moveTo>
                  <a:pt x="10" y="552"/>
                </a:moveTo>
                <a:cubicBezTo>
                  <a:pt x="4" y="552"/>
                  <a:pt x="1" y="552"/>
                  <a:pt x="0" y="552"/>
                </a:cubicBezTo>
                <a:lnTo>
                  <a:pt x="4" y="470"/>
                </a:lnTo>
                <a:cubicBezTo>
                  <a:pt x="6" y="470"/>
                  <a:pt x="145" y="476"/>
                  <a:pt x="218" y="371"/>
                </a:cubicBezTo>
                <a:cubicBezTo>
                  <a:pt x="251" y="323"/>
                  <a:pt x="245" y="245"/>
                  <a:pt x="205" y="182"/>
                </a:cubicBezTo>
                <a:cubicBezTo>
                  <a:pt x="186" y="151"/>
                  <a:pt x="131" y="82"/>
                  <a:pt x="32" y="98"/>
                </a:cubicBezTo>
                <a:lnTo>
                  <a:pt x="18" y="17"/>
                </a:lnTo>
                <a:cubicBezTo>
                  <a:pt x="121" y="0"/>
                  <a:pt x="215" y="44"/>
                  <a:pt x="275" y="137"/>
                </a:cubicBezTo>
                <a:cubicBezTo>
                  <a:pt x="333" y="230"/>
                  <a:pt x="338" y="342"/>
                  <a:pt x="285" y="418"/>
                </a:cubicBezTo>
                <a:cubicBezTo>
                  <a:pt x="198" y="543"/>
                  <a:pt x="49" y="552"/>
                  <a:pt x="10" y="55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66">
            <a:extLst>
              <a:ext uri="{FF2B5EF4-FFF2-40B4-BE49-F238E27FC236}">
                <a16:creationId xmlns:a16="http://schemas.microsoft.com/office/drawing/2014/main" id="{5B3C11D7-A5BB-4A26-9086-25D1A782B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20970" y="8485551"/>
            <a:ext cx="115705" cy="252448"/>
          </a:xfrm>
          <a:custGeom>
            <a:avLst/>
            <a:gdLst>
              <a:gd name="T0" fmla="*/ 141 w 194"/>
              <a:gd name="T1" fmla="*/ 422 h 423"/>
              <a:gd name="T2" fmla="*/ 24 w 194"/>
              <a:gd name="T3" fmla="*/ 0 h 423"/>
              <a:gd name="T4" fmla="*/ 105 w 194"/>
              <a:gd name="T5" fmla="*/ 7 h 423"/>
              <a:gd name="T6" fmla="*/ 193 w 194"/>
              <a:gd name="T7" fmla="*/ 359 h 423"/>
              <a:gd name="T8" fmla="*/ 141 w 194"/>
              <a:gd name="T9" fmla="*/ 422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4" h="423">
                <a:moveTo>
                  <a:pt x="141" y="422"/>
                </a:moveTo>
                <a:cubicBezTo>
                  <a:pt x="0" y="303"/>
                  <a:pt x="23" y="12"/>
                  <a:pt x="24" y="0"/>
                </a:cubicBezTo>
                <a:lnTo>
                  <a:pt x="105" y="7"/>
                </a:lnTo>
                <a:cubicBezTo>
                  <a:pt x="99" y="79"/>
                  <a:pt x="104" y="283"/>
                  <a:pt x="193" y="359"/>
                </a:cubicBezTo>
                <a:lnTo>
                  <a:pt x="141" y="422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Freeform 67">
            <a:extLst>
              <a:ext uri="{FF2B5EF4-FFF2-40B4-BE49-F238E27FC236}">
                <a16:creationId xmlns:a16="http://schemas.microsoft.com/office/drawing/2014/main" id="{F6A00B14-43B7-43B1-AEA7-93537CF2A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4710" y="8580220"/>
            <a:ext cx="339227" cy="191965"/>
          </a:xfrm>
          <a:custGeom>
            <a:avLst/>
            <a:gdLst>
              <a:gd name="T0" fmla="*/ 118 w 567"/>
              <a:gd name="T1" fmla="*/ 319 h 320"/>
              <a:gd name="T2" fmla="*/ 0 w 567"/>
              <a:gd name="T3" fmla="*/ 302 h 320"/>
              <a:gd name="T4" fmla="*/ 28 w 567"/>
              <a:gd name="T5" fmla="*/ 225 h 320"/>
              <a:gd name="T6" fmla="*/ 498 w 567"/>
              <a:gd name="T7" fmla="*/ 0 h 320"/>
              <a:gd name="T8" fmla="*/ 566 w 567"/>
              <a:gd name="T9" fmla="*/ 47 h 320"/>
              <a:gd name="T10" fmla="*/ 118 w 567"/>
              <a:gd name="T11" fmla="*/ 319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67" h="320">
                <a:moveTo>
                  <a:pt x="118" y="319"/>
                </a:moveTo>
                <a:cubicBezTo>
                  <a:pt x="47" y="319"/>
                  <a:pt x="1" y="302"/>
                  <a:pt x="0" y="302"/>
                </a:cubicBezTo>
                <a:lnTo>
                  <a:pt x="28" y="225"/>
                </a:lnTo>
                <a:cubicBezTo>
                  <a:pt x="39" y="228"/>
                  <a:pt x="287" y="313"/>
                  <a:pt x="498" y="0"/>
                </a:cubicBezTo>
                <a:lnTo>
                  <a:pt x="566" y="47"/>
                </a:lnTo>
                <a:cubicBezTo>
                  <a:pt x="412" y="275"/>
                  <a:pt x="233" y="319"/>
                  <a:pt x="118" y="319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Freeform 68">
            <a:extLst>
              <a:ext uri="{FF2B5EF4-FFF2-40B4-BE49-F238E27FC236}">
                <a16:creationId xmlns:a16="http://schemas.microsoft.com/office/drawing/2014/main" id="{60F85DD0-93EE-4DCC-81B1-C2AEB186C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4866" y="9211340"/>
            <a:ext cx="160409" cy="152521"/>
          </a:xfrm>
          <a:custGeom>
            <a:avLst/>
            <a:gdLst>
              <a:gd name="T0" fmla="*/ 56 w 270"/>
              <a:gd name="T1" fmla="*/ 254 h 255"/>
              <a:gd name="T2" fmla="*/ 0 w 270"/>
              <a:gd name="T3" fmla="*/ 194 h 255"/>
              <a:gd name="T4" fmla="*/ 214 w 270"/>
              <a:gd name="T5" fmla="*/ 0 h 255"/>
              <a:gd name="T6" fmla="*/ 269 w 270"/>
              <a:gd name="T7" fmla="*/ 61 h 255"/>
              <a:gd name="T8" fmla="*/ 56 w 270"/>
              <a:gd name="T9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0" h="255">
                <a:moveTo>
                  <a:pt x="56" y="254"/>
                </a:moveTo>
                <a:lnTo>
                  <a:pt x="0" y="194"/>
                </a:lnTo>
                <a:lnTo>
                  <a:pt x="214" y="0"/>
                </a:lnTo>
                <a:lnTo>
                  <a:pt x="269" y="61"/>
                </a:lnTo>
                <a:lnTo>
                  <a:pt x="56" y="254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Freeform 69">
            <a:extLst>
              <a:ext uri="{FF2B5EF4-FFF2-40B4-BE49-F238E27FC236}">
                <a16:creationId xmlns:a16="http://schemas.microsoft.com/office/drawing/2014/main" id="{8F763517-B022-439A-9919-863B3B938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6049" y="8990448"/>
            <a:ext cx="512785" cy="852013"/>
          </a:xfrm>
          <a:custGeom>
            <a:avLst/>
            <a:gdLst>
              <a:gd name="T0" fmla="*/ 250 w 859"/>
              <a:gd name="T1" fmla="*/ 0 h 1428"/>
              <a:gd name="T2" fmla="*/ 0 w 859"/>
              <a:gd name="T3" fmla="*/ 451 h 1428"/>
              <a:gd name="T4" fmla="*/ 230 w 859"/>
              <a:gd name="T5" fmla="*/ 830 h 1428"/>
              <a:gd name="T6" fmla="*/ 576 w 859"/>
              <a:gd name="T7" fmla="*/ 1427 h 1428"/>
              <a:gd name="T8" fmla="*/ 822 w 859"/>
              <a:gd name="T9" fmla="*/ 476 h 1428"/>
              <a:gd name="T10" fmla="*/ 250 w 859"/>
              <a:gd name="T11" fmla="*/ 0 h 1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59" h="1428">
                <a:moveTo>
                  <a:pt x="250" y="0"/>
                </a:moveTo>
                <a:cubicBezTo>
                  <a:pt x="250" y="0"/>
                  <a:pt x="278" y="245"/>
                  <a:pt x="0" y="451"/>
                </a:cubicBezTo>
                <a:cubicBezTo>
                  <a:pt x="303" y="604"/>
                  <a:pt x="230" y="830"/>
                  <a:pt x="230" y="830"/>
                </a:cubicBezTo>
                <a:cubicBezTo>
                  <a:pt x="230" y="830"/>
                  <a:pt x="591" y="1118"/>
                  <a:pt x="576" y="1427"/>
                </a:cubicBezTo>
                <a:cubicBezTo>
                  <a:pt x="848" y="1221"/>
                  <a:pt x="858" y="703"/>
                  <a:pt x="822" y="476"/>
                </a:cubicBezTo>
                <a:cubicBezTo>
                  <a:pt x="787" y="250"/>
                  <a:pt x="644" y="24"/>
                  <a:pt x="25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Freeform 70">
            <a:extLst>
              <a:ext uri="{FF2B5EF4-FFF2-40B4-BE49-F238E27FC236}">
                <a16:creationId xmlns:a16="http://schemas.microsoft.com/office/drawing/2014/main" id="{5B854925-51FE-4D2A-BA4F-4224C3028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2236" y="9029892"/>
            <a:ext cx="315560" cy="378672"/>
          </a:xfrm>
          <a:custGeom>
            <a:avLst/>
            <a:gdLst>
              <a:gd name="T0" fmla="*/ 497 w 529"/>
              <a:gd name="T1" fmla="*/ 634 h 635"/>
              <a:gd name="T2" fmla="*/ 420 w 529"/>
              <a:gd name="T3" fmla="*/ 605 h 635"/>
              <a:gd name="T4" fmla="*/ 396 w 529"/>
              <a:gd name="T5" fmla="*/ 431 h 635"/>
              <a:gd name="T6" fmla="*/ 250 w 529"/>
              <a:gd name="T7" fmla="*/ 378 h 635"/>
              <a:gd name="T8" fmla="*/ 191 w 529"/>
              <a:gd name="T9" fmla="*/ 383 h 635"/>
              <a:gd name="T10" fmla="*/ 206 w 529"/>
              <a:gd name="T11" fmla="*/ 327 h 635"/>
              <a:gd name="T12" fmla="*/ 190 w 529"/>
              <a:gd name="T13" fmla="*/ 189 h 635"/>
              <a:gd name="T14" fmla="*/ 0 w 529"/>
              <a:gd name="T15" fmla="*/ 82 h 635"/>
              <a:gd name="T16" fmla="*/ 13 w 529"/>
              <a:gd name="T17" fmla="*/ 0 h 635"/>
              <a:gd name="T18" fmla="*/ 258 w 529"/>
              <a:gd name="T19" fmla="*/ 144 h 635"/>
              <a:gd name="T20" fmla="*/ 294 w 529"/>
              <a:gd name="T21" fmla="*/ 295 h 635"/>
              <a:gd name="T22" fmla="*/ 461 w 529"/>
              <a:gd name="T23" fmla="*/ 381 h 635"/>
              <a:gd name="T24" fmla="*/ 497 w 529"/>
              <a:gd name="T25" fmla="*/ 634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29" h="635">
                <a:moveTo>
                  <a:pt x="497" y="634"/>
                </a:moveTo>
                <a:lnTo>
                  <a:pt x="420" y="605"/>
                </a:lnTo>
                <a:cubicBezTo>
                  <a:pt x="441" y="549"/>
                  <a:pt x="432" y="477"/>
                  <a:pt x="396" y="431"/>
                </a:cubicBezTo>
                <a:cubicBezTo>
                  <a:pt x="364" y="390"/>
                  <a:pt x="313" y="371"/>
                  <a:pt x="250" y="378"/>
                </a:cubicBezTo>
                <a:lnTo>
                  <a:pt x="191" y="383"/>
                </a:lnTo>
                <a:lnTo>
                  <a:pt x="206" y="327"/>
                </a:lnTo>
                <a:cubicBezTo>
                  <a:pt x="220" y="272"/>
                  <a:pt x="215" y="228"/>
                  <a:pt x="190" y="189"/>
                </a:cubicBezTo>
                <a:cubicBezTo>
                  <a:pt x="135" y="105"/>
                  <a:pt x="1" y="82"/>
                  <a:pt x="0" y="82"/>
                </a:cubicBezTo>
                <a:lnTo>
                  <a:pt x="13" y="0"/>
                </a:lnTo>
                <a:cubicBezTo>
                  <a:pt x="20" y="2"/>
                  <a:pt x="183" y="29"/>
                  <a:pt x="258" y="144"/>
                </a:cubicBezTo>
                <a:cubicBezTo>
                  <a:pt x="287" y="188"/>
                  <a:pt x="299" y="239"/>
                  <a:pt x="294" y="295"/>
                </a:cubicBezTo>
                <a:cubicBezTo>
                  <a:pt x="363" y="300"/>
                  <a:pt x="422" y="329"/>
                  <a:pt x="461" y="381"/>
                </a:cubicBezTo>
                <a:cubicBezTo>
                  <a:pt x="514" y="449"/>
                  <a:pt x="528" y="550"/>
                  <a:pt x="497" y="63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Freeform 71">
            <a:extLst>
              <a:ext uri="{FF2B5EF4-FFF2-40B4-BE49-F238E27FC236}">
                <a16:creationId xmlns:a16="http://schemas.microsoft.com/office/drawing/2014/main" id="{3B9BA22B-C054-45B4-B0D2-CF2121AF7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4829" y="9421714"/>
            <a:ext cx="234041" cy="289264"/>
          </a:xfrm>
          <a:custGeom>
            <a:avLst/>
            <a:gdLst>
              <a:gd name="T0" fmla="*/ 275 w 391"/>
              <a:gd name="T1" fmla="*/ 485 h 486"/>
              <a:gd name="T2" fmla="*/ 205 w 391"/>
              <a:gd name="T3" fmla="*/ 441 h 486"/>
              <a:gd name="T4" fmla="*/ 240 w 391"/>
              <a:gd name="T5" fmla="*/ 463 h 486"/>
              <a:gd name="T6" fmla="*/ 205 w 391"/>
              <a:gd name="T7" fmla="*/ 441 h 486"/>
              <a:gd name="T8" fmla="*/ 222 w 391"/>
              <a:gd name="T9" fmla="*/ 188 h 486"/>
              <a:gd name="T10" fmla="*/ 0 w 391"/>
              <a:gd name="T11" fmla="*/ 82 h 486"/>
              <a:gd name="T12" fmla="*/ 1 w 391"/>
              <a:gd name="T13" fmla="*/ 0 h 486"/>
              <a:gd name="T14" fmla="*/ 292 w 391"/>
              <a:gd name="T15" fmla="*/ 143 h 486"/>
              <a:gd name="T16" fmla="*/ 275 w 391"/>
              <a:gd name="T17" fmla="*/ 485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1" h="486">
                <a:moveTo>
                  <a:pt x="275" y="485"/>
                </a:moveTo>
                <a:lnTo>
                  <a:pt x="205" y="441"/>
                </a:lnTo>
                <a:lnTo>
                  <a:pt x="240" y="463"/>
                </a:lnTo>
                <a:lnTo>
                  <a:pt x="205" y="441"/>
                </a:lnTo>
                <a:cubicBezTo>
                  <a:pt x="206" y="439"/>
                  <a:pt x="293" y="296"/>
                  <a:pt x="222" y="188"/>
                </a:cubicBezTo>
                <a:cubicBezTo>
                  <a:pt x="158" y="87"/>
                  <a:pt x="1" y="82"/>
                  <a:pt x="0" y="82"/>
                </a:cubicBezTo>
                <a:lnTo>
                  <a:pt x="1" y="0"/>
                </a:lnTo>
                <a:cubicBezTo>
                  <a:pt x="10" y="0"/>
                  <a:pt x="202" y="6"/>
                  <a:pt x="292" y="143"/>
                </a:cubicBezTo>
                <a:cubicBezTo>
                  <a:pt x="390" y="296"/>
                  <a:pt x="280" y="477"/>
                  <a:pt x="275" y="485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Freeform 72">
            <a:extLst>
              <a:ext uri="{FF2B5EF4-FFF2-40B4-BE49-F238E27FC236}">
                <a16:creationId xmlns:a16="http://schemas.microsoft.com/office/drawing/2014/main" id="{B319236C-332A-4183-A725-D24694E42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92335" y="9879276"/>
            <a:ext cx="862532" cy="2726967"/>
          </a:xfrm>
          <a:custGeom>
            <a:avLst/>
            <a:gdLst>
              <a:gd name="T0" fmla="*/ 0 w 1445"/>
              <a:gd name="T1" fmla="*/ 0 h 4573"/>
              <a:gd name="T2" fmla="*/ 734 w 1445"/>
              <a:gd name="T3" fmla="*/ 129 h 4573"/>
              <a:gd name="T4" fmla="*/ 1444 w 1445"/>
              <a:gd name="T5" fmla="*/ 231 h 4573"/>
              <a:gd name="T6" fmla="*/ 1068 w 1445"/>
              <a:gd name="T7" fmla="*/ 4572 h 4573"/>
              <a:gd name="T8" fmla="*/ 775 w 1445"/>
              <a:gd name="T9" fmla="*/ 4572 h 4573"/>
              <a:gd name="T10" fmla="*/ 668 w 1445"/>
              <a:gd name="T11" fmla="*/ 2168 h 4573"/>
              <a:gd name="T12" fmla="*/ 0 w 1445"/>
              <a:gd name="T13" fmla="*/ 0 h 4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5" h="4573">
                <a:moveTo>
                  <a:pt x="0" y="0"/>
                </a:moveTo>
                <a:cubicBezTo>
                  <a:pt x="0" y="0"/>
                  <a:pt x="514" y="22"/>
                  <a:pt x="734" y="129"/>
                </a:cubicBezTo>
                <a:cubicBezTo>
                  <a:pt x="955" y="237"/>
                  <a:pt x="1385" y="257"/>
                  <a:pt x="1444" y="231"/>
                </a:cubicBezTo>
                <a:cubicBezTo>
                  <a:pt x="1299" y="524"/>
                  <a:pt x="798" y="3038"/>
                  <a:pt x="1068" y="4572"/>
                </a:cubicBezTo>
                <a:lnTo>
                  <a:pt x="775" y="4572"/>
                </a:lnTo>
                <a:cubicBezTo>
                  <a:pt x="775" y="4572"/>
                  <a:pt x="582" y="3277"/>
                  <a:pt x="668" y="2168"/>
                </a:cubicBezTo>
                <a:cubicBezTo>
                  <a:pt x="753" y="1058"/>
                  <a:pt x="400" y="312"/>
                  <a:pt x="0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47D1317C-7B57-4A37-B49C-788FE0D68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6019" y="9043041"/>
            <a:ext cx="749457" cy="749455"/>
          </a:xfrm>
          <a:custGeom>
            <a:avLst/>
            <a:gdLst>
              <a:gd name="T0" fmla="*/ 1254 w 1255"/>
              <a:gd name="T1" fmla="*/ 628 h 1255"/>
              <a:gd name="T2" fmla="*/ 627 w 1255"/>
              <a:gd name="T3" fmla="*/ 1254 h 1255"/>
              <a:gd name="T4" fmla="*/ 0 w 1255"/>
              <a:gd name="T5" fmla="*/ 628 h 1255"/>
              <a:gd name="T6" fmla="*/ 627 w 1255"/>
              <a:gd name="T7" fmla="*/ 0 h 1255"/>
              <a:gd name="T8" fmla="*/ 1254 w 1255"/>
              <a:gd name="T9" fmla="*/ 628 h 1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5" h="1255">
                <a:moveTo>
                  <a:pt x="1254" y="628"/>
                </a:moveTo>
                <a:cubicBezTo>
                  <a:pt x="1254" y="974"/>
                  <a:pt x="973" y="1254"/>
                  <a:pt x="627" y="1254"/>
                </a:cubicBezTo>
                <a:cubicBezTo>
                  <a:pt x="281" y="1254"/>
                  <a:pt x="0" y="974"/>
                  <a:pt x="0" y="628"/>
                </a:cubicBezTo>
                <a:cubicBezTo>
                  <a:pt x="0" y="281"/>
                  <a:pt x="281" y="0"/>
                  <a:pt x="627" y="0"/>
                </a:cubicBezTo>
                <a:cubicBezTo>
                  <a:pt x="973" y="0"/>
                  <a:pt x="1254" y="281"/>
                  <a:pt x="1254" y="62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1A408379-E169-4252-B073-26611EA14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5914" y="6568521"/>
            <a:ext cx="749457" cy="749457"/>
          </a:xfrm>
          <a:custGeom>
            <a:avLst/>
            <a:gdLst>
              <a:gd name="T0" fmla="*/ 1254 w 1255"/>
              <a:gd name="T1" fmla="*/ 627 h 1256"/>
              <a:gd name="T2" fmla="*/ 626 w 1255"/>
              <a:gd name="T3" fmla="*/ 1255 h 1256"/>
              <a:gd name="T4" fmla="*/ 0 w 1255"/>
              <a:gd name="T5" fmla="*/ 627 h 1256"/>
              <a:gd name="T6" fmla="*/ 626 w 1255"/>
              <a:gd name="T7" fmla="*/ 0 h 1256"/>
              <a:gd name="T8" fmla="*/ 1254 w 1255"/>
              <a:gd name="T9" fmla="*/ 627 h 1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5" h="1256">
                <a:moveTo>
                  <a:pt x="1254" y="627"/>
                </a:moveTo>
                <a:cubicBezTo>
                  <a:pt x="1254" y="974"/>
                  <a:pt x="973" y="1255"/>
                  <a:pt x="626" y="1255"/>
                </a:cubicBezTo>
                <a:cubicBezTo>
                  <a:pt x="280" y="1255"/>
                  <a:pt x="0" y="974"/>
                  <a:pt x="0" y="627"/>
                </a:cubicBezTo>
                <a:cubicBezTo>
                  <a:pt x="0" y="281"/>
                  <a:pt x="280" y="0"/>
                  <a:pt x="626" y="0"/>
                </a:cubicBezTo>
                <a:cubicBezTo>
                  <a:pt x="973" y="0"/>
                  <a:pt x="1254" y="281"/>
                  <a:pt x="1254" y="62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F74DBF46-3FD7-4384-B9DB-9013B6B94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0332" y="4375377"/>
            <a:ext cx="749455" cy="749457"/>
          </a:xfrm>
          <a:custGeom>
            <a:avLst/>
            <a:gdLst>
              <a:gd name="T0" fmla="*/ 1254 w 1255"/>
              <a:gd name="T1" fmla="*/ 627 h 1256"/>
              <a:gd name="T2" fmla="*/ 627 w 1255"/>
              <a:gd name="T3" fmla="*/ 1255 h 1256"/>
              <a:gd name="T4" fmla="*/ 0 w 1255"/>
              <a:gd name="T5" fmla="*/ 627 h 1256"/>
              <a:gd name="T6" fmla="*/ 627 w 1255"/>
              <a:gd name="T7" fmla="*/ 0 h 1256"/>
              <a:gd name="T8" fmla="*/ 1254 w 1255"/>
              <a:gd name="T9" fmla="*/ 627 h 1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5" h="1256">
                <a:moveTo>
                  <a:pt x="1254" y="627"/>
                </a:moveTo>
                <a:cubicBezTo>
                  <a:pt x="1254" y="973"/>
                  <a:pt x="973" y="1255"/>
                  <a:pt x="627" y="1255"/>
                </a:cubicBezTo>
                <a:cubicBezTo>
                  <a:pt x="281" y="1255"/>
                  <a:pt x="0" y="973"/>
                  <a:pt x="0" y="627"/>
                </a:cubicBezTo>
                <a:cubicBezTo>
                  <a:pt x="0" y="281"/>
                  <a:pt x="281" y="0"/>
                  <a:pt x="627" y="0"/>
                </a:cubicBezTo>
                <a:cubicBezTo>
                  <a:pt x="973" y="0"/>
                  <a:pt x="1254" y="281"/>
                  <a:pt x="1254" y="62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9F1E05BC-A6DC-407B-9D50-F1B9998FF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1243" y="6129367"/>
            <a:ext cx="749455" cy="749455"/>
          </a:xfrm>
          <a:custGeom>
            <a:avLst/>
            <a:gdLst>
              <a:gd name="T0" fmla="*/ 1254 w 1255"/>
              <a:gd name="T1" fmla="*/ 627 h 1256"/>
              <a:gd name="T2" fmla="*/ 627 w 1255"/>
              <a:gd name="T3" fmla="*/ 1255 h 1256"/>
              <a:gd name="T4" fmla="*/ 0 w 1255"/>
              <a:gd name="T5" fmla="*/ 627 h 1256"/>
              <a:gd name="T6" fmla="*/ 627 w 1255"/>
              <a:gd name="T7" fmla="*/ 0 h 1256"/>
              <a:gd name="T8" fmla="*/ 1254 w 1255"/>
              <a:gd name="T9" fmla="*/ 627 h 1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5" h="1256">
                <a:moveTo>
                  <a:pt x="1254" y="627"/>
                </a:moveTo>
                <a:cubicBezTo>
                  <a:pt x="1254" y="974"/>
                  <a:pt x="973" y="1255"/>
                  <a:pt x="627" y="1255"/>
                </a:cubicBezTo>
                <a:cubicBezTo>
                  <a:pt x="281" y="1255"/>
                  <a:pt x="0" y="974"/>
                  <a:pt x="0" y="627"/>
                </a:cubicBezTo>
                <a:cubicBezTo>
                  <a:pt x="0" y="281"/>
                  <a:pt x="281" y="0"/>
                  <a:pt x="627" y="0"/>
                </a:cubicBezTo>
                <a:cubicBezTo>
                  <a:pt x="973" y="0"/>
                  <a:pt x="1254" y="281"/>
                  <a:pt x="1254" y="62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0E88EFD-2C4C-4044-B93B-3ACC4918F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4684" y="7154939"/>
            <a:ext cx="749457" cy="749455"/>
          </a:xfrm>
          <a:custGeom>
            <a:avLst/>
            <a:gdLst>
              <a:gd name="T0" fmla="*/ 1254 w 1255"/>
              <a:gd name="T1" fmla="*/ 627 h 1255"/>
              <a:gd name="T2" fmla="*/ 627 w 1255"/>
              <a:gd name="T3" fmla="*/ 1254 h 1255"/>
              <a:gd name="T4" fmla="*/ 0 w 1255"/>
              <a:gd name="T5" fmla="*/ 627 h 1255"/>
              <a:gd name="T6" fmla="*/ 627 w 1255"/>
              <a:gd name="T7" fmla="*/ 0 h 1255"/>
              <a:gd name="T8" fmla="*/ 1254 w 1255"/>
              <a:gd name="T9" fmla="*/ 627 h 1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5" h="1255">
                <a:moveTo>
                  <a:pt x="1254" y="627"/>
                </a:moveTo>
                <a:cubicBezTo>
                  <a:pt x="1254" y="973"/>
                  <a:pt x="973" y="1254"/>
                  <a:pt x="627" y="1254"/>
                </a:cubicBezTo>
                <a:cubicBezTo>
                  <a:pt x="281" y="1254"/>
                  <a:pt x="0" y="973"/>
                  <a:pt x="0" y="627"/>
                </a:cubicBezTo>
                <a:cubicBezTo>
                  <a:pt x="0" y="281"/>
                  <a:pt x="281" y="0"/>
                  <a:pt x="627" y="0"/>
                </a:cubicBezTo>
                <a:cubicBezTo>
                  <a:pt x="973" y="0"/>
                  <a:pt x="1254" y="281"/>
                  <a:pt x="1254" y="62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F0BDA6E-19FA-47AA-8A4F-DB65C1FDD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3553" y="6358148"/>
            <a:ext cx="746826" cy="749457"/>
          </a:xfrm>
          <a:custGeom>
            <a:avLst/>
            <a:gdLst>
              <a:gd name="T0" fmla="*/ 1253 w 1254"/>
              <a:gd name="T1" fmla="*/ 627 h 1255"/>
              <a:gd name="T2" fmla="*/ 626 w 1254"/>
              <a:gd name="T3" fmla="*/ 1254 h 1255"/>
              <a:gd name="T4" fmla="*/ 0 w 1254"/>
              <a:gd name="T5" fmla="*/ 627 h 1255"/>
              <a:gd name="T6" fmla="*/ 626 w 1254"/>
              <a:gd name="T7" fmla="*/ 0 h 1255"/>
              <a:gd name="T8" fmla="*/ 1253 w 1254"/>
              <a:gd name="T9" fmla="*/ 627 h 1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4" h="1255">
                <a:moveTo>
                  <a:pt x="1253" y="627"/>
                </a:moveTo>
                <a:cubicBezTo>
                  <a:pt x="1253" y="973"/>
                  <a:pt x="973" y="1254"/>
                  <a:pt x="626" y="1254"/>
                </a:cubicBezTo>
                <a:cubicBezTo>
                  <a:pt x="280" y="1254"/>
                  <a:pt x="0" y="973"/>
                  <a:pt x="0" y="627"/>
                </a:cubicBezTo>
                <a:cubicBezTo>
                  <a:pt x="0" y="281"/>
                  <a:pt x="280" y="0"/>
                  <a:pt x="626" y="0"/>
                </a:cubicBezTo>
                <a:cubicBezTo>
                  <a:pt x="973" y="0"/>
                  <a:pt x="1253" y="281"/>
                  <a:pt x="1253" y="62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A90AEED-65B5-4586-9708-C4BC685DB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81470" y="7220679"/>
            <a:ext cx="749457" cy="749457"/>
          </a:xfrm>
          <a:custGeom>
            <a:avLst/>
            <a:gdLst>
              <a:gd name="T0" fmla="*/ 1254 w 1255"/>
              <a:gd name="T1" fmla="*/ 628 h 1256"/>
              <a:gd name="T2" fmla="*/ 626 w 1255"/>
              <a:gd name="T3" fmla="*/ 1255 h 1256"/>
              <a:gd name="T4" fmla="*/ 0 w 1255"/>
              <a:gd name="T5" fmla="*/ 628 h 1256"/>
              <a:gd name="T6" fmla="*/ 626 w 1255"/>
              <a:gd name="T7" fmla="*/ 0 h 1256"/>
              <a:gd name="T8" fmla="*/ 1254 w 1255"/>
              <a:gd name="T9" fmla="*/ 628 h 1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5" h="1256">
                <a:moveTo>
                  <a:pt x="1254" y="628"/>
                </a:moveTo>
                <a:cubicBezTo>
                  <a:pt x="1254" y="974"/>
                  <a:pt x="973" y="1255"/>
                  <a:pt x="626" y="1255"/>
                </a:cubicBezTo>
                <a:cubicBezTo>
                  <a:pt x="280" y="1255"/>
                  <a:pt x="0" y="974"/>
                  <a:pt x="0" y="628"/>
                </a:cubicBezTo>
                <a:cubicBezTo>
                  <a:pt x="0" y="281"/>
                  <a:pt x="280" y="0"/>
                  <a:pt x="626" y="0"/>
                </a:cubicBezTo>
                <a:cubicBezTo>
                  <a:pt x="973" y="0"/>
                  <a:pt x="1254" y="281"/>
                  <a:pt x="1254" y="62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3D5CAD9F-AA69-4715-A68D-4FEDCC0B2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1036" y="4375377"/>
            <a:ext cx="507525" cy="507527"/>
          </a:xfrm>
          <a:custGeom>
            <a:avLst/>
            <a:gdLst>
              <a:gd name="T0" fmla="*/ 851 w 852"/>
              <a:gd name="T1" fmla="*/ 425 h 852"/>
              <a:gd name="T2" fmla="*/ 426 w 852"/>
              <a:gd name="T3" fmla="*/ 851 h 852"/>
              <a:gd name="T4" fmla="*/ 0 w 852"/>
              <a:gd name="T5" fmla="*/ 425 h 852"/>
              <a:gd name="T6" fmla="*/ 426 w 852"/>
              <a:gd name="T7" fmla="*/ 0 h 852"/>
              <a:gd name="T8" fmla="*/ 851 w 852"/>
              <a:gd name="T9" fmla="*/ 425 h 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2" h="852">
                <a:moveTo>
                  <a:pt x="851" y="425"/>
                </a:moveTo>
                <a:cubicBezTo>
                  <a:pt x="851" y="661"/>
                  <a:pt x="661" y="851"/>
                  <a:pt x="426" y="851"/>
                </a:cubicBezTo>
                <a:cubicBezTo>
                  <a:pt x="190" y="851"/>
                  <a:pt x="0" y="661"/>
                  <a:pt x="0" y="425"/>
                </a:cubicBezTo>
                <a:cubicBezTo>
                  <a:pt x="0" y="190"/>
                  <a:pt x="190" y="0"/>
                  <a:pt x="426" y="0"/>
                </a:cubicBezTo>
                <a:cubicBezTo>
                  <a:pt x="661" y="0"/>
                  <a:pt x="851" y="190"/>
                  <a:pt x="851" y="425"/>
                </a:cubicBez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CCEE5E7B-1042-4831-BB4F-E0847FA4D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2109" y="7715057"/>
            <a:ext cx="507527" cy="507527"/>
          </a:xfrm>
          <a:custGeom>
            <a:avLst/>
            <a:gdLst>
              <a:gd name="T0" fmla="*/ 852 w 853"/>
              <a:gd name="T1" fmla="*/ 426 h 853"/>
              <a:gd name="T2" fmla="*/ 426 w 853"/>
              <a:gd name="T3" fmla="*/ 852 h 853"/>
              <a:gd name="T4" fmla="*/ 0 w 853"/>
              <a:gd name="T5" fmla="*/ 426 h 853"/>
              <a:gd name="T6" fmla="*/ 426 w 853"/>
              <a:gd name="T7" fmla="*/ 0 h 853"/>
              <a:gd name="T8" fmla="*/ 852 w 853"/>
              <a:gd name="T9" fmla="*/ 426 h 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3" h="853">
                <a:moveTo>
                  <a:pt x="852" y="426"/>
                </a:moveTo>
                <a:cubicBezTo>
                  <a:pt x="852" y="661"/>
                  <a:pt x="661" y="852"/>
                  <a:pt x="426" y="852"/>
                </a:cubicBezTo>
                <a:cubicBezTo>
                  <a:pt x="191" y="852"/>
                  <a:pt x="0" y="661"/>
                  <a:pt x="0" y="426"/>
                </a:cubicBezTo>
                <a:cubicBezTo>
                  <a:pt x="0" y="191"/>
                  <a:pt x="191" y="0"/>
                  <a:pt x="426" y="0"/>
                </a:cubicBezTo>
                <a:cubicBezTo>
                  <a:pt x="661" y="0"/>
                  <a:pt x="852" y="191"/>
                  <a:pt x="852" y="426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54235195-888F-4D32-869E-09660587C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7159" y="2763390"/>
            <a:ext cx="507525" cy="507525"/>
          </a:xfrm>
          <a:custGeom>
            <a:avLst/>
            <a:gdLst>
              <a:gd name="T0" fmla="*/ 852 w 853"/>
              <a:gd name="T1" fmla="*/ 426 h 852"/>
              <a:gd name="T2" fmla="*/ 426 w 853"/>
              <a:gd name="T3" fmla="*/ 851 h 852"/>
              <a:gd name="T4" fmla="*/ 0 w 853"/>
              <a:gd name="T5" fmla="*/ 426 h 852"/>
              <a:gd name="T6" fmla="*/ 426 w 853"/>
              <a:gd name="T7" fmla="*/ 0 h 852"/>
              <a:gd name="T8" fmla="*/ 852 w 853"/>
              <a:gd name="T9" fmla="*/ 426 h 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3" h="852">
                <a:moveTo>
                  <a:pt x="852" y="426"/>
                </a:moveTo>
                <a:cubicBezTo>
                  <a:pt x="852" y="661"/>
                  <a:pt x="661" y="851"/>
                  <a:pt x="426" y="851"/>
                </a:cubicBezTo>
                <a:cubicBezTo>
                  <a:pt x="191" y="851"/>
                  <a:pt x="0" y="661"/>
                  <a:pt x="0" y="426"/>
                </a:cubicBezTo>
                <a:cubicBezTo>
                  <a:pt x="0" y="191"/>
                  <a:pt x="191" y="0"/>
                  <a:pt x="426" y="0"/>
                </a:cubicBezTo>
                <a:cubicBezTo>
                  <a:pt x="661" y="0"/>
                  <a:pt x="852" y="191"/>
                  <a:pt x="852" y="426"/>
                </a:cubicBez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6E15000A-0949-498A-A6FE-051344776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5513" y="4242578"/>
            <a:ext cx="507525" cy="507527"/>
          </a:xfrm>
          <a:custGeom>
            <a:avLst/>
            <a:gdLst>
              <a:gd name="T0" fmla="*/ 852 w 853"/>
              <a:gd name="T1" fmla="*/ 426 h 853"/>
              <a:gd name="T2" fmla="*/ 426 w 853"/>
              <a:gd name="T3" fmla="*/ 852 h 853"/>
              <a:gd name="T4" fmla="*/ 0 w 853"/>
              <a:gd name="T5" fmla="*/ 426 h 853"/>
              <a:gd name="T6" fmla="*/ 426 w 853"/>
              <a:gd name="T7" fmla="*/ 0 h 853"/>
              <a:gd name="T8" fmla="*/ 852 w 853"/>
              <a:gd name="T9" fmla="*/ 426 h 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3" h="853">
                <a:moveTo>
                  <a:pt x="852" y="426"/>
                </a:moveTo>
                <a:cubicBezTo>
                  <a:pt x="852" y="662"/>
                  <a:pt x="662" y="852"/>
                  <a:pt x="426" y="852"/>
                </a:cubicBezTo>
                <a:cubicBezTo>
                  <a:pt x="191" y="852"/>
                  <a:pt x="0" y="662"/>
                  <a:pt x="0" y="426"/>
                </a:cubicBezTo>
                <a:cubicBezTo>
                  <a:pt x="0" y="191"/>
                  <a:pt x="191" y="0"/>
                  <a:pt x="426" y="0"/>
                </a:cubicBezTo>
                <a:cubicBezTo>
                  <a:pt x="662" y="0"/>
                  <a:pt x="852" y="191"/>
                  <a:pt x="852" y="426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8">
            <a:extLst>
              <a:ext uri="{FF2B5EF4-FFF2-40B4-BE49-F238E27FC236}">
                <a16:creationId xmlns:a16="http://schemas.microsoft.com/office/drawing/2014/main" id="{D50DCDF3-DCBC-4C10-8DCB-20EED2DC9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6225" y="7985914"/>
            <a:ext cx="507525" cy="507527"/>
          </a:xfrm>
          <a:custGeom>
            <a:avLst/>
            <a:gdLst>
              <a:gd name="T0" fmla="*/ 851 w 852"/>
              <a:gd name="T1" fmla="*/ 425 h 852"/>
              <a:gd name="T2" fmla="*/ 426 w 852"/>
              <a:gd name="T3" fmla="*/ 851 h 852"/>
              <a:gd name="T4" fmla="*/ 0 w 852"/>
              <a:gd name="T5" fmla="*/ 425 h 852"/>
              <a:gd name="T6" fmla="*/ 426 w 852"/>
              <a:gd name="T7" fmla="*/ 0 h 852"/>
              <a:gd name="T8" fmla="*/ 851 w 852"/>
              <a:gd name="T9" fmla="*/ 425 h 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2" h="852">
                <a:moveTo>
                  <a:pt x="851" y="425"/>
                </a:moveTo>
                <a:cubicBezTo>
                  <a:pt x="851" y="661"/>
                  <a:pt x="661" y="851"/>
                  <a:pt x="426" y="851"/>
                </a:cubicBezTo>
                <a:cubicBezTo>
                  <a:pt x="190" y="851"/>
                  <a:pt x="0" y="661"/>
                  <a:pt x="0" y="425"/>
                </a:cubicBezTo>
                <a:cubicBezTo>
                  <a:pt x="0" y="190"/>
                  <a:pt x="190" y="0"/>
                  <a:pt x="426" y="0"/>
                </a:cubicBezTo>
                <a:cubicBezTo>
                  <a:pt x="661" y="0"/>
                  <a:pt x="851" y="190"/>
                  <a:pt x="851" y="425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TextBox 98">
            <a:extLst>
              <a:ext uri="{FF2B5EF4-FFF2-40B4-BE49-F238E27FC236}">
                <a16:creationId xmlns:a16="http://schemas.microsoft.com/office/drawing/2014/main" id="{727E1AAD-8A54-4299-85E6-DE3D42691B3C}"/>
              </a:ext>
            </a:extLst>
          </p:cNvPr>
          <p:cNvSpPr txBox="1"/>
          <p:nvPr/>
        </p:nvSpPr>
        <p:spPr>
          <a:xfrm>
            <a:off x="2983428" y="752961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F0D268A4-3D19-47C8-A359-3CB959FB5D73}"/>
              </a:ext>
            </a:extLst>
          </p:cNvPr>
          <p:cNvSpPr txBox="1">
            <a:spLocks/>
          </p:cNvSpPr>
          <p:nvPr/>
        </p:nvSpPr>
        <p:spPr>
          <a:xfrm>
            <a:off x="1667401" y="814640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0" name="TextBox 98">
            <a:extLst>
              <a:ext uri="{FF2B5EF4-FFF2-40B4-BE49-F238E27FC236}">
                <a16:creationId xmlns:a16="http://schemas.microsoft.com/office/drawing/2014/main" id="{A18CE989-4BA4-4A7D-BFBD-B4C3AB56266C}"/>
              </a:ext>
            </a:extLst>
          </p:cNvPr>
          <p:cNvSpPr txBox="1"/>
          <p:nvPr/>
        </p:nvSpPr>
        <p:spPr>
          <a:xfrm>
            <a:off x="4747127" y="389140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8997B021-71E7-4B88-AD36-194E0E3A7E12}"/>
              </a:ext>
            </a:extLst>
          </p:cNvPr>
          <p:cNvSpPr txBox="1">
            <a:spLocks/>
          </p:cNvSpPr>
          <p:nvPr/>
        </p:nvSpPr>
        <p:spPr>
          <a:xfrm>
            <a:off x="3474382" y="450819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5" name="TextBox 98">
            <a:extLst>
              <a:ext uri="{FF2B5EF4-FFF2-40B4-BE49-F238E27FC236}">
                <a16:creationId xmlns:a16="http://schemas.microsoft.com/office/drawing/2014/main" id="{6AAD4B83-1441-4B63-9BBD-1D8204D2882D}"/>
              </a:ext>
            </a:extLst>
          </p:cNvPr>
          <p:cNvSpPr txBox="1"/>
          <p:nvPr/>
        </p:nvSpPr>
        <p:spPr>
          <a:xfrm>
            <a:off x="17167725" y="234134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A5A25601-D420-49CC-B242-EC6E1A671524}"/>
              </a:ext>
            </a:extLst>
          </p:cNvPr>
          <p:cNvSpPr txBox="1">
            <a:spLocks/>
          </p:cNvSpPr>
          <p:nvPr/>
        </p:nvSpPr>
        <p:spPr>
          <a:xfrm>
            <a:off x="15899789" y="295813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8" name="TextBox 98">
            <a:extLst>
              <a:ext uri="{FF2B5EF4-FFF2-40B4-BE49-F238E27FC236}">
                <a16:creationId xmlns:a16="http://schemas.microsoft.com/office/drawing/2014/main" id="{751B1DAF-82DE-41F1-A342-2E77BA26CA2C}"/>
              </a:ext>
            </a:extLst>
          </p:cNvPr>
          <p:cNvSpPr txBox="1"/>
          <p:nvPr/>
        </p:nvSpPr>
        <p:spPr>
          <a:xfrm>
            <a:off x="18318028" y="521024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3D7CBC76-1DCF-4B6C-9184-C61E41075E80}"/>
              </a:ext>
            </a:extLst>
          </p:cNvPr>
          <p:cNvSpPr txBox="1">
            <a:spLocks/>
          </p:cNvSpPr>
          <p:nvPr/>
        </p:nvSpPr>
        <p:spPr>
          <a:xfrm>
            <a:off x="17062916" y="582703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1" name="TextBox 98">
            <a:extLst>
              <a:ext uri="{FF2B5EF4-FFF2-40B4-BE49-F238E27FC236}">
                <a16:creationId xmlns:a16="http://schemas.microsoft.com/office/drawing/2014/main" id="{D8969982-2130-4C94-8280-13808EA76486}"/>
              </a:ext>
            </a:extLst>
          </p:cNvPr>
          <p:cNvSpPr txBox="1"/>
          <p:nvPr/>
        </p:nvSpPr>
        <p:spPr>
          <a:xfrm>
            <a:off x="18321236" y="8717941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2A332144-F0A7-401C-A068-BA6823E571CC}"/>
              </a:ext>
            </a:extLst>
          </p:cNvPr>
          <p:cNvSpPr txBox="1">
            <a:spLocks/>
          </p:cNvSpPr>
          <p:nvPr/>
        </p:nvSpPr>
        <p:spPr>
          <a:xfrm>
            <a:off x="17062918" y="933473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4" name="Shape 2799">
            <a:extLst>
              <a:ext uri="{FF2B5EF4-FFF2-40B4-BE49-F238E27FC236}">
                <a16:creationId xmlns:a16="http://schemas.microsoft.com/office/drawing/2014/main" id="{0C75052E-F74F-4C5F-A396-2C0E927200B0}"/>
              </a:ext>
            </a:extLst>
          </p:cNvPr>
          <p:cNvSpPr>
            <a:spLocks noChangeAspect="1"/>
          </p:cNvSpPr>
          <p:nvPr/>
        </p:nvSpPr>
        <p:spPr>
          <a:xfrm>
            <a:off x="15456023" y="5701089"/>
            <a:ext cx="794494" cy="5778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5" name="Shape 2828">
            <a:extLst>
              <a:ext uri="{FF2B5EF4-FFF2-40B4-BE49-F238E27FC236}">
                <a16:creationId xmlns:a16="http://schemas.microsoft.com/office/drawing/2014/main" id="{98E46FAA-F816-49E9-BC5B-BD65BB7C43E4}"/>
              </a:ext>
            </a:extLst>
          </p:cNvPr>
          <p:cNvSpPr>
            <a:spLocks noChangeAspect="1"/>
          </p:cNvSpPr>
          <p:nvPr/>
        </p:nvSpPr>
        <p:spPr>
          <a:xfrm>
            <a:off x="14358047" y="3449567"/>
            <a:ext cx="650040" cy="7944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6" name="Shape 2847">
            <a:extLst>
              <a:ext uri="{FF2B5EF4-FFF2-40B4-BE49-F238E27FC236}">
                <a16:creationId xmlns:a16="http://schemas.microsoft.com/office/drawing/2014/main" id="{E02C4665-3FC6-4B03-8846-7E62C440E775}"/>
              </a:ext>
            </a:extLst>
          </p:cNvPr>
          <p:cNvSpPr>
            <a:spLocks noChangeAspect="1"/>
          </p:cNvSpPr>
          <p:nvPr/>
        </p:nvSpPr>
        <p:spPr>
          <a:xfrm>
            <a:off x="8316471" y="4490920"/>
            <a:ext cx="794494" cy="7944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7" name="Shape 2761">
            <a:extLst>
              <a:ext uri="{FF2B5EF4-FFF2-40B4-BE49-F238E27FC236}">
                <a16:creationId xmlns:a16="http://schemas.microsoft.com/office/drawing/2014/main" id="{3B482023-8296-4236-A980-9797F09E3304}"/>
              </a:ext>
            </a:extLst>
          </p:cNvPr>
          <p:cNvSpPr>
            <a:spLocks noChangeAspect="1"/>
          </p:cNvSpPr>
          <p:nvPr/>
        </p:nvSpPr>
        <p:spPr>
          <a:xfrm>
            <a:off x="15502543" y="8723870"/>
            <a:ext cx="794494" cy="7944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2764"/>
                </a:lnTo>
                <a:lnTo>
                  <a:pt x="20618" y="12764"/>
                </a:lnTo>
                <a:cubicBezTo>
                  <a:pt x="20618" y="12764"/>
                  <a:pt x="20618" y="14727"/>
                  <a:pt x="20618" y="14727"/>
                </a:cubicBezTo>
                <a:close/>
                <a:moveTo>
                  <a:pt x="20618" y="11782"/>
                </a:moveTo>
                <a:lnTo>
                  <a:pt x="982" y="11782"/>
                </a:lnTo>
                <a:cubicBezTo>
                  <a:pt x="440" y="11782"/>
                  <a:pt x="0" y="12222"/>
                  <a:pt x="0" y="12764"/>
                </a:cubicBez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12764"/>
                </a:lnTo>
                <a:cubicBezTo>
                  <a:pt x="21600" y="12222"/>
                  <a:pt x="21160" y="11782"/>
                  <a:pt x="20618" y="11782"/>
                </a:cubicBezTo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20618" y="5891"/>
                </a:move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8"/>
                  <a:pt x="440" y="9818"/>
                  <a:pt x="982" y="9818"/>
                </a:cubicBezTo>
                <a:lnTo>
                  <a:pt x="20618" y="9818"/>
                </a:lnTo>
                <a:cubicBezTo>
                  <a:pt x="21160" y="9818"/>
                  <a:pt x="21600" y="9378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20618" y="2945"/>
                </a:moveTo>
                <a:lnTo>
                  <a:pt x="982" y="2945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945"/>
                  <a:pt x="20618" y="2945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2945"/>
                </a:lnTo>
                <a:cubicBezTo>
                  <a:pt x="0" y="3487"/>
                  <a:pt x="440" y="3927"/>
                  <a:pt x="982" y="3927"/>
                </a:cubicBezTo>
                <a:lnTo>
                  <a:pt x="20618" y="3927"/>
                </a:lnTo>
                <a:cubicBezTo>
                  <a:pt x="21160" y="3927"/>
                  <a:pt x="21600" y="3487"/>
                  <a:pt x="21600" y="2945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20618" y="20618"/>
                </a:moveTo>
                <a:lnTo>
                  <a:pt x="982" y="20618"/>
                </a:lnTo>
                <a:lnTo>
                  <a:pt x="982" y="18655"/>
                </a:lnTo>
                <a:lnTo>
                  <a:pt x="20618" y="18655"/>
                </a:lnTo>
                <a:cubicBezTo>
                  <a:pt x="20618" y="18655"/>
                  <a:pt x="20618" y="20618"/>
                  <a:pt x="20618" y="20618"/>
                </a:cubicBezTo>
                <a:close/>
                <a:moveTo>
                  <a:pt x="20618" y="17673"/>
                </a:moveTo>
                <a:lnTo>
                  <a:pt x="982" y="17673"/>
                </a:lnTo>
                <a:cubicBezTo>
                  <a:pt x="440" y="17673"/>
                  <a:pt x="0" y="18113"/>
                  <a:pt x="0" y="18655"/>
                </a:cubicBezTo>
                <a:lnTo>
                  <a:pt x="0" y="20618"/>
                </a:lnTo>
                <a:cubicBezTo>
                  <a:pt x="0" y="21160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18655"/>
                </a:lnTo>
                <a:cubicBezTo>
                  <a:pt x="21600" y="18113"/>
                  <a:pt x="21160" y="17673"/>
                  <a:pt x="20618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8" name="Shape 2777">
            <a:extLst>
              <a:ext uri="{FF2B5EF4-FFF2-40B4-BE49-F238E27FC236}">
                <a16:creationId xmlns:a16="http://schemas.microsoft.com/office/drawing/2014/main" id="{9C7E0821-B7F2-4A6D-AD6E-D54699030AE1}"/>
              </a:ext>
            </a:extLst>
          </p:cNvPr>
          <p:cNvSpPr>
            <a:spLocks noChangeAspect="1"/>
          </p:cNvSpPr>
          <p:nvPr/>
        </p:nvSpPr>
        <p:spPr>
          <a:xfrm>
            <a:off x="6569578" y="8014390"/>
            <a:ext cx="577814" cy="794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20095"/>
                </a:moveTo>
                <a:lnTo>
                  <a:pt x="11298" y="14886"/>
                </a:lnTo>
                <a:lnTo>
                  <a:pt x="11293" y="14890"/>
                </a:lnTo>
                <a:cubicBezTo>
                  <a:pt x="11170" y="14791"/>
                  <a:pt x="10997" y="14727"/>
                  <a:pt x="10800" y="14727"/>
                </a:cubicBezTo>
                <a:cubicBezTo>
                  <a:pt x="10603" y="14727"/>
                  <a:pt x="10430" y="14791"/>
                  <a:pt x="10306" y="14890"/>
                </a:cubicBezTo>
                <a:lnTo>
                  <a:pt x="10302" y="14886"/>
                </a:lnTo>
                <a:lnTo>
                  <a:pt x="1350" y="20095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20095"/>
                  <a:pt x="20250" y="20095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72" y="21600"/>
                  <a:pt x="1045" y="21537"/>
                  <a:pt x="1169" y="21438"/>
                </a:cubicBezTo>
                <a:lnTo>
                  <a:pt x="1173" y="21441"/>
                </a:lnTo>
                <a:lnTo>
                  <a:pt x="10800" y="15839"/>
                </a:lnTo>
                <a:lnTo>
                  <a:pt x="20427" y="21441"/>
                </a:lnTo>
                <a:lnTo>
                  <a:pt x="20431" y="21438"/>
                </a:lnTo>
                <a:cubicBezTo>
                  <a:pt x="20555" y="21537"/>
                  <a:pt x="2072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7337" y="7850"/>
                </a:moveTo>
                <a:lnTo>
                  <a:pt x="9710" y="7850"/>
                </a:lnTo>
                <a:lnTo>
                  <a:pt x="10039" y="7213"/>
                </a:lnTo>
                <a:lnTo>
                  <a:pt x="10800" y="5738"/>
                </a:lnTo>
                <a:lnTo>
                  <a:pt x="11561" y="7213"/>
                </a:lnTo>
                <a:lnTo>
                  <a:pt x="11890" y="7850"/>
                </a:lnTo>
                <a:lnTo>
                  <a:pt x="14263" y="7850"/>
                </a:lnTo>
                <a:lnTo>
                  <a:pt x="13014" y="8550"/>
                </a:lnTo>
                <a:lnTo>
                  <a:pt x="12253" y="8976"/>
                </a:lnTo>
                <a:lnTo>
                  <a:pt x="12557" y="9638"/>
                </a:lnTo>
                <a:lnTo>
                  <a:pt x="13240" y="11130"/>
                </a:lnTo>
                <a:lnTo>
                  <a:pt x="11598" y="10254"/>
                </a:lnTo>
                <a:lnTo>
                  <a:pt x="10800" y="9828"/>
                </a:lnTo>
                <a:lnTo>
                  <a:pt x="10002" y="10254"/>
                </a:lnTo>
                <a:lnTo>
                  <a:pt x="8360" y="11130"/>
                </a:lnTo>
                <a:lnTo>
                  <a:pt x="9043" y="9638"/>
                </a:lnTo>
                <a:lnTo>
                  <a:pt x="9347" y="8976"/>
                </a:lnTo>
                <a:lnTo>
                  <a:pt x="8586" y="8550"/>
                </a:lnTo>
                <a:cubicBezTo>
                  <a:pt x="8586" y="8550"/>
                  <a:pt x="7337" y="7850"/>
                  <a:pt x="7337" y="7850"/>
                </a:cubicBezTo>
                <a:close/>
                <a:moveTo>
                  <a:pt x="5737" y="13745"/>
                </a:moveTo>
                <a:lnTo>
                  <a:pt x="10800" y="11045"/>
                </a:lnTo>
                <a:lnTo>
                  <a:pt x="15863" y="13745"/>
                </a:lnTo>
                <a:lnTo>
                  <a:pt x="13838" y="9328"/>
                </a:lnTo>
                <a:lnTo>
                  <a:pt x="18225" y="6868"/>
                </a:lnTo>
                <a:lnTo>
                  <a:pt x="12825" y="6868"/>
                </a:lnTo>
                <a:lnTo>
                  <a:pt x="10800" y="2945"/>
                </a:lnTo>
                <a:lnTo>
                  <a:pt x="8775" y="6868"/>
                </a:lnTo>
                <a:lnTo>
                  <a:pt x="3375" y="6868"/>
                </a:lnTo>
                <a:lnTo>
                  <a:pt x="7762" y="9328"/>
                </a:lnTo>
                <a:cubicBezTo>
                  <a:pt x="7762" y="9328"/>
                  <a:pt x="5737" y="13745"/>
                  <a:pt x="5737" y="1374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3" name="TextBox 2">
            <a:extLst>
              <a:ext uri="{FF2B5EF4-FFF2-40B4-BE49-F238E27FC236}">
                <a16:creationId xmlns:a16="http://schemas.microsoft.com/office/drawing/2014/main" id="{DB0034D9-35D7-455D-8CED-1C90BE98B9E7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99" name="TextBox 3">
            <a:extLst>
              <a:ext uri="{FF2B5EF4-FFF2-40B4-BE49-F238E27FC236}">
                <a16:creationId xmlns:a16="http://schemas.microsoft.com/office/drawing/2014/main" id="{92DBCE95-EFC4-4BF4-BAE6-6306507B5E4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695093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46F1AAF0-0797-4519-BFF3-57224D532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8780" y="2842086"/>
            <a:ext cx="3093125" cy="2698054"/>
          </a:xfrm>
          <a:custGeom>
            <a:avLst/>
            <a:gdLst>
              <a:gd name="T0" fmla="*/ 68576461 w 4246"/>
              <a:gd name="T1" fmla="*/ 88183494 h 3703"/>
              <a:gd name="T2" fmla="*/ 22297026 w 4246"/>
              <a:gd name="T3" fmla="*/ 281409193 h 3703"/>
              <a:gd name="T4" fmla="*/ 307362893 w 4246"/>
              <a:gd name="T5" fmla="*/ 469707099 h 3703"/>
              <a:gd name="T6" fmla="*/ 530204258 w 4246"/>
              <a:gd name="T7" fmla="*/ 340673779 h 3703"/>
              <a:gd name="T8" fmla="*/ 546278581 w 4246"/>
              <a:gd name="T9" fmla="*/ 288541599 h 3703"/>
              <a:gd name="T10" fmla="*/ 547834347 w 4246"/>
              <a:gd name="T11" fmla="*/ 259622691 h 3703"/>
              <a:gd name="T12" fmla="*/ 549260495 w 4246"/>
              <a:gd name="T13" fmla="*/ 256639871 h 3703"/>
              <a:gd name="T14" fmla="*/ 494684484 w 4246"/>
              <a:gd name="T15" fmla="*/ 91295955 h 3703"/>
              <a:gd name="T16" fmla="*/ 305159042 w 4246"/>
              <a:gd name="T17" fmla="*/ 0 h 3703"/>
              <a:gd name="T18" fmla="*/ 286362038 w 4246"/>
              <a:gd name="T19" fmla="*/ 518563 h 3703"/>
              <a:gd name="T20" fmla="*/ 123541324 w 4246"/>
              <a:gd name="T21" fmla="*/ 45777618 h 3703"/>
              <a:gd name="T22" fmla="*/ 68576461 w 4246"/>
              <a:gd name="T23" fmla="*/ 88183494 h 370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246" h="3703">
                <a:moveTo>
                  <a:pt x="529" y="680"/>
                </a:moveTo>
                <a:cubicBezTo>
                  <a:pt x="133" y="1084"/>
                  <a:pt x="0" y="1615"/>
                  <a:pt x="172" y="2170"/>
                </a:cubicBezTo>
                <a:cubicBezTo>
                  <a:pt x="408" y="2935"/>
                  <a:pt x="1259" y="3702"/>
                  <a:pt x="2371" y="3622"/>
                </a:cubicBezTo>
                <a:cubicBezTo>
                  <a:pt x="3207" y="3561"/>
                  <a:pt x="3817" y="3207"/>
                  <a:pt x="4090" y="2627"/>
                </a:cubicBezTo>
                <a:cubicBezTo>
                  <a:pt x="4149" y="2500"/>
                  <a:pt x="4190" y="2365"/>
                  <a:pt x="4214" y="2225"/>
                </a:cubicBezTo>
                <a:cubicBezTo>
                  <a:pt x="4222" y="2152"/>
                  <a:pt x="4227" y="2077"/>
                  <a:pt x="4226" y="2002"/>
                </a:cubicBezTo>
                <a:cubicBezTo>
                  <a:pt x="4226" y="1992"/>
                  <a:pt x="4230" y="1985"/>
                  <a:pt x="4237" y="1979"/>
                </a:cubicBezTo>
                <a:cubicBezTo>
                  <a:pt x="4245" y="1554"/>
                  <a:pt x="4101" y="1103"/>
                  <a:pt x="3816" y="704"/>
                </a:cubicBezTo>
                <a:cubicBezTo>
                  <a:pt x="3410" y="135"/>
                  <a:pt x="2822" y="0"/>
                  <a:pt x="2354" y="0"/>
                </a:cubicBezTo>
                <a:cubicBezTo>
                  <a:pt x="2304" y="0"/>
                  <a:pt x="2256" y="1"/>
                  <a:pt x="2209" y="4"/>
                </a:cubicBezTo>
                <a:cubicBezTo>
                  <a:pt x="1673" y="35"/>
                  <a:pt x="1164" y="230"/>
                  <a:pt x="953" y="353"/>
                </a:cubicBezTo>
                <a:cubicBezTo>
                  <a:pt x="794" y="455"/>
                  <a:pt x="653" y="565"/>
                  <a:pt x="529" y="68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A56F8A9A-5397-4E12-B287-715A7973D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6360" y="3673985"/>
            <a:ext cx="2993555" cy="2164867"/>
          </a:xfrm>
          <a:custGeom>
            <a:avLst/>
            <a:gdLst>
              <a:gd name="T0" fmla="*/ 385390720 w 4108"/>
              <a:gd name="T1" fmla="*/ 344744072 h 2971"/>
              <a:gd name="T2" fmla="*/ 532749651 w 4108"/>
              <a:gd name="T3" fmla="*/ 236573957 h 2971"/>
              <a:gd name="T4" fmla="*/ 328185296 w 4108"/>
              <a:gd name="T5" fmla="*/ 329698877 h 2971"/>
              <a:gd name="T6" fmla="*/ 306781883 w 4108"/>
              <a:gd name="T7" fmla="*/ 330477139 h 2971"/>
              <a:gd name="T8" fmla="*/ 34634724 w 4108"/>
              <a:gd name="T9" fmla="*/ 135666780 h 2971"/>
              <a:gd name="T10" fmla="*/ 38655945 w 4108"/>
              <a:gd name="T11" fmla="*/ 0 h 2971"/>
              <a:gd name="T12" fmla="*/ 11674687 w 4108"/>
              <a:gd name="T13" fmla="*/ 69519564 h 2971"/>
              <a:gd name="T14" fmla="*/ 69139429 w 4108"/>
              <a:gd name="T15" fmla="*/ 266793999 h 2971"/>
              <a:gd name="T16" fmla="*/ 385390720 w 4108"/>
              <a:gd name="T17" fmla="*/ 344744072 h 297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108" h="2971">
                <a:moveTo>
                  <a:pt x="2971" y="2658"/>
                </a:moveTo>
                <a:cubicBezTo>
                  <a:pt x="3478" y="2492"/>
                  <a:pt x="3867" y="2200"/>
                  <a:pt x="4107" y="1824"/>
                </a:cubicBezTo>
                <a:cubicBezTo>
                  <a:pt x="3775" y="2239"/>
                  <a:pt x="3229" y="2490"/>
                  <a:pt x="2530" y="2542"/>
                </a:cubicBezTo>
                <a:cubicBezTo>
                  <a:pt x="2474" y="2545"/>
                  <a:pt x="2419" y="2548"/>
                  <a:pt x="2365" y="2548"/>
                </a:cubicBezTo>
                <a:cubicBezTo>
                  <a:pt x="1302" y="2548"/>
                  <a:pt x="499" y="1795"/>
                  <a:pt x="267" y="1046"/>
                </a:cubicBezTo>
                <a:cubicBezTo>
                  <a:pt x="152" y="677"/>
                  <a:pt x="167" y="320"/>
                  <a:pt x="298" y="0"/>
                </a:cubicBezTo>
                <a:cubicBezTo>
                  <a:pt x="195" y="171"/>
                  <a:pt x="124" y="351"/>
                  <a:pt x="90" y="536"/>
                </a:cubicBezTo>
                <a:cubicBezTo>
                  <a:pt x="0" y="1022"/>
                  <a:pt x="149" y="1533"/>
                  <a:pt x="533" y="2057"/>
                </a:cubicBezTo>
                <a:cubicBezTo>
                  <a:pt x="1022" y="2723"/>
                  <a:pt x="2024" y="2970"/>
                  <a:pt x="2971" y="2658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A44A582-8408-49D6-AFB3-AF1E03D9E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5110" y="4281529"/>
            <a:ext cx="3089914" cy="2653086"/>
          </a:xfrm>
          <a:custGeom>
            <a:avLst/>
            <a:gdLst>
              <a:gd name="T0" fmla="*/ 75008300 w 4243"/>
              <a:gd name="T1" fmla="*/ 75574733 h 3642"/>
              <a:gd name="T2" fmla="*/ 18395926 w 4243"/>
              <a:gd name="T3" fmla="*/ 266001963 h 3642"/>
              <a:gd name="T4" fmla="*/ 292520059 w 4243"/>
              <a:gd name="T5" fmla="*/ 469522140 h 3642"/>
              <a:gd name="T6" fmla="*/ 521820185 w 4243"/>
              <a:gd name="T7" fmla="*/ 352854669 h 3642"/>
              <a:gd name="T8" fmla="*/ 540734407 w 4243"/>
              <a:gd name="T9" fmla="*/ 301780112 h 3642"/>
              <a:gd name="T10" fmla="*/ 543973040 w 4243"/>
              <a:gd name="T11" fmla="*/ 273002270 h 3642"/>
              <a:gd name="T12" fmla="*/ 545527570 w 4243"/>
              <a:gd name="T13" fmla="*/ 270150373 h 3642"/>
              <a:gd name="T14" fmla="*/ 500056411 w 4243"/>
              <a:gd name="T15" fmla="*/ 102019139 h 3642"/>
              <a:gd name="T16" fmla="*/ 315968296 w 4243"/>
              <a:gd name="T17" fmla="*/ 648077 h 3642"/>
              <a:gd name="T18" fmla="*/ 297313222 w 4243"/>
              <a:gd name="T19" fmla="*/ 0 h 3642"/>
              <a:gd name="T20" fmla="*/ 132268904 w 4243"/>
              <a:gd name="T21" fmla="*/ 36296610 h 3642"/>
              <a:gd name="T22" fmla="*/ 75008300 w 4243"/>
              <a:gd name="T23" fmla="*/ 75574733 h 364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243" h="3642">
                <a:moveTo>
                  <a:pt x="579" y="583"/>
                </a:moveTo>
                <a:cubicBezTo>
                  <a:pt x="162" y="965"/>
                  <a:pt x="0" y="1487"/>
                  <a:pt x="142" y="2052"/>
                </a:cubicBezTo>
                <a:cubicBezTo>
                  <a:pt x="336" y="2829"/>
                  <a:pt x="1144" y="3641"/>
                  <a:pt x="2258" y="3622"/>
                </a:cubicBezTo>
                <a:cubicBezTo>
                  <a:pt x="3096" y="3607"/>
                  <a:pt x="3724" y="3287"/>
                  <a:pt x="4028" y="2722"/>
                </a:cubicBezTo>
                <a:cubicBezTo>
                  <a:pt x="4095" y="2599"/>
                  <a:pt x="4143" y="2467"/>
                  <a:pt x="4174" y="2328"/>
                </a:cubicBezTo>
                <a:cubicBezTo>
                  <a:pt x="4187" y="2256"/>
                  <a:pt x="4195" y="2182"/>
                  <a:pt x="4199" y="2106"/>
                </a:cubicBezTo>
                <a:cubicBezTo>
                  <a:pt x="4199" y="2097"/>
                  <a:pt x="4203" y="2089"/>
                  <a:pt x="4211" y="2084"/>
                </a:cubicBezTo>
                <a:cubicBezTo>
                  <a:pt x="4242" y="1660"/>
                  <a:pt x="4123" y="1202"/>
                  <a:pt x="3860" y="787"/>
                </a:cubicBezTo>
                <a:cubicBezTo>
                  <a:pt x="3486" y="197"/>
                  <a:pt x="2906" y="30"/>
                  <a:pt x="2439" y="5"/>
                </a:cubicBezTo>
                <a:cubicBezTo>
                  <a:pt x="2390" y="2"/>
                  <a:pt x="2341" y="0"/>
                  <a:pt x="2295" y="0"/>
                </a:cubicBezTo>
                <a:cubicBezTo>
                  <a:pt x="1757" y="2"/>
                  <a:pt x="1239" y="168"/>
                  <a:pt x="1021" y="280"/>
                </a:cubicBezTo>
                <a:cubicBezTo>
                  <a:pt x="856" y="373"/>
                  <a:pt x="709" y="475"/>
                  <a:pt x="579" y="58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6A3CC5D-D64B-4910-9E62-DA87BAD86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3419" y="5026705"/>
            <a:ext cx="2955012" cy="2232318"/>
          </a:xfrm>
          <a:custGeom>
            <a:avLst/>
            <a:gdLst>
              <a:gd name="T0" fmla="*/ 372719456 w 4057"/>
              <a:gd name="T1" fmla="*/ 363555532 h 3063"/>
              <a:gd name="T2" fmla="*/ 525643202 w 4057"/>
              <a:gd name="T3" fmla="*/ 263519389 h 3063"/>
              <a:gd name="T4" fmla="*/ 316604144 w 4057"/>
              <a:gd name="T5" fmla="*/ 345261013 h 3063"/>
              <a:gd name="T6" fmla="*/ 295091199 w 4057"/>
              <a:gd name="T7" fmla="*/ 344871630 h 3063"/>
              <a:gd name="T8" fmla="*/ 34213571 w 4057"/>
              <a:gd name="T9" fmla="*/ 135457393 h 3063"/>
              <a:gd name="T10" fmla="*/ 45877052 w 4057"/>
              <a:gd name="T11" fmla="*/ 0 h 3063"/>
              <a:gd name="T12" fmla="*/ 15033034 w 4057"/>
              <a:gd name="T13" fmla="*/ 67988225 h 3063"/>
              <a:gd name="T14" fmla="*/ 61558437 w 4057"/>
              <a:gd name="T15" fmla="*/ 268190185 h 3063"/>
              <a:gd name="T16" fmla="*/ 372719456 w 4057"/>
              <a:gd name="T17" fmla="*/ 363555532 h 306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57" h="3063">
                <a:moveTo>
                  <a:pt x="2876" y="2802"/>
                </a:moveTo>
                <a:cubicBezTo>
                  <a:pt x="3391" y="2663"/>
                  <a:pt x="3796" y="2393"/>
                  <a:pt x="4056" y="2031"/>
                </a:cubicBezTo>
                <a:cubicBezTo>
                  <a:pt x="3702" y="2427"/>
                  <a:pt x="3143" y="2648"/>
                  <a:pt x="2443" y="2661"/>
                </a:cubicBezTo>
                <a:cubicBezTo>
                  <a:pt x="2387" y="2662"/>
                  <a:pt x="2331" y="2661"/>
                  <a:pt x="2277" y="2658"/>
                </a:cubicBezTo>
                <a:cubicBezTo>
                  <a:pt x="1216" y="2600"/>
                  <a:pt x="455" y="1804"/>
                  <a:pt x="264" y="1044"/>
                </a:cubicBezTo>
                <a:cubicBezTo>
                  <a:pt x="170" y="669"/>
                  <a:pt x="205" y="313"/>
                  <a:pt x="354" y="0"/>
                </a:cubicBezTo>
                <a:cubicBezTo>
                  <a:pt x="241" y="166"/>
                  <a:pt x="160" y="341"/>
                  <a:pt x="116" y="524"/>
                </a:cubicBezTo>
                <a:cubicBezTo>
                  <a:pt x="0" y="1005"/>
                  <a:pt x="120" y="1524"/>
                  <a:pt x="475" y="2067"/>
                </a:cubicBezTo>
                <a:cubicBezTo>
                  <a:pt x="926" y="2759"/>
                  <a:pt x="1914" y="3062"/>
                  <a:pt x="2876" y="2802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F259FD63-4680-4034-84E3-EFC5F9A07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67829" y="9757934"/>
            <a:ext cx="3089914" cy="2653086"/>
          </a:xfrm>
          <a:custGeom>
            <a:avLst/>
            <a:gdLst>
              <a:gd name="T0" fmla="*/ 75008300 w 4243"/>
              <a:gd name="T1" fmla="*/ 75445118 h 3642"/>
              <a:gd name="T2" fmla="*/ 18266352 w 4243"/>
              <a:gd name="T3" fmla="*/ 266001963 h 3642"/>
              <a:gd name="T4" fmla="*/ 292390485 w 4243"/>
              <a:gd name="T5" fmla="*/ 469392525 h 3642"/>
              <a:gd name="T6" fmla="*/ 521820185 w 4243"/>
              <a:gd name="T7" fmla="*/ 352854669 h 3642"/>
              <a:gd name="T8" fmla="*/ 540734407 w 4243"/>
              <a:gd name="T9" fmla="*/ 301780112 h 3642"/>
              <a:gd name="T10" fmla="*/ 543973040 w 4243"/>
              <a:gd name="T11" fmla="*/ 273002270 h 3642"/>
              <a:gd name="T12" fmla="*/ 545397996 w 4243"/>
              <a:gd name="T13" fmla="*/ 270020758 h 3642"/>
              <a:gd name="T14" fmla="*/ 500056411 w 4243"/>
              <a:gd name="T15" fmla="*/ 102019139 h 3642"/>
              <a:gd name="T16" fmla="*/ 315968296 w 4243"/>
              <a:gd name="T17" fmla="*/ 518461 h 3642"/>
              <a:gd name="T18" fmla="*/ 297313222 w 4243"/>
              <a:gd name="T19" fmla="*/ 129615 h 3642"/>
              <a:gd name="T20" fmla="*/ 132268904 w 4243"/>
              <a:gd name="T21" fmla="*/ 36166995 h 3642"/>
              <a:gd name="T22" fmla="*/ 75008300 w 4243"/>
              <a:gd name="T23" fmla="*/ 75445118 h 364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243" h="3642">
                <a:moveTo>
                  <a:pt x="579" y="582"/>
                </a:moveTo>
                <a:cubicBezTo>
                  <a:pt x="162" y="965"/>
                  <a:pt x="0" y="1487"/>
                  <a:pt x="141" y="2052"/>
                </a:cubicBezTo>
                <a:cubicBezTo>
                  <a:pt x="336" y="2828"/>
                  <a:pt x="1143" y="3641"/>
                  <a:pt x="2257" y="3621"/>
                </a:cubicBezTo>
                <a:cubicBezTo>
                  <a:pt x="3096" y="3606"/>
                  <a:pt x="3725" y="3287"/>
                  <a:pt x="4028" y="2722"/>
                </a:cubicBezTo>
                <a:cubicBezTo>
                  <a:pt x="4095" y="2599"/>
                  <a:pt x="4143" y="2466"/>
                  <a:pt x="4174" y="2328"/>
                </a:cubicBezTo>
                <a:cubicBezTo>
                  <a:pt x="4187" y="2255"/>
                  <a:pt x="4195" y="2181"/>
                  <a:pt x="4199" y="2106"/>
                </a:cubicBezTo>
                <a:cubicBezTo>
                  <a:pt x="4199" y="2097"/>
                  <a:pt x="4204" y="2089"/>
                  <a:pt x="4210" y="2083"/>
                </a:cubicBezTo>
                <a:cubicBezTo>
                  <a:pt x="4242" y="1660"/>
                  <a:pt x="4123" y="1201"/>
                  <a:pt x="3860" y="787"/>
                </a:cubicBezTo>
                <a:cubicBezTo>
                  <a:pt x="3486" y="197"/>
                  <a:pt x="2906" y="30"/>
                  <a:pt x="2439" y="4"/>
                </a:cubicBezTo>
                <a:cubicBezTo>
                  <a:pt x="2389" y="1"/>
                  <a:pt x="2341" y="0"/>
                  <a:pt x="2295" y="1"/>
                </a:cubicBezTo>
                <a:cubicBezTo>
                  <a:pt x="1758" y="2"/>
                  <a:pt x="1239" y="168"/>
                  <a:pt x="1021" y="279"/>
                </a:cubicBezTo>
                <a:cubicBezTo>
                  <a:pt x="857" y="374"/>
                  <a:pt x="709" y="475"/>
                  <a:pt x="579" y="58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59CE3675-D042-4D3A-8108-33821D099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32927" y="10503112"/>
            <a:ext cx="2955012" cy="2229107"/>
          </a:xfrm>
          <a:custGeom>
            <a:avLst/>
            <a:gdLst>
              <a:gd name="T0" fmla="*/ 372665398 w 4058"/>
              <a:gd name="T1" fmla="*/ 362617924 h 3062"/>
              <a:gd name="T2" fmla="*/ 525513669 w 4058"/>
              <a:gd name="T3" fmla="*/ 262804229 h 3062"/>
              <a:gd name="T4" fmla="*/ 316448025 w 4058"/>
              <a:gd name="T5" fmla="*/ 344493432 h 3062"/>
              <a:gd name="T6" fmla="*/ 294945780 w 4058"/>
              <a:gd name="T7" fmla="*/ 343975672 h 3062"/>
              <a:gd name="T8" fmla="*/ 34326069 w 4058"/>
              <a:gd name="T9" fmla="*/ 135026797 h 3062"/>
              <a:gd name="T10" fmla="*/ 45984156 w 4058"/>
              <a:gd name="T11" fmla="*/ 0 h 3062"/>
              <a:gd name="T12" fmla="*/ 15155297 w 4058"/>
              <a:gd name="T13" fmla="*/ 67837044 h 3062"/>
              <a:gd name="T14" fmla="*/ 61657358 w 4058"/>
              <a:gd name="T15" fmla="*/ 267593963 h 3062"/>
              <a:gd name="T16" fmla="*/ 372665398 w 4058"/>
              <a:gd name="T17" fmla="*/ 362617924 h 306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58" h="3062">
                <a:moveTo>
                  <a:pt x="2877" y="2801"/>
                </a:moveTo>
                <a:cubicBezTo>
                  <a:pt x="3393" y="2663"/>
                  <a:pt x="3797" y="2392"/>
                  <a:pt x="4057" y="2030"/>
                </a:cubicBezTo>
                <a:cubicBezTo>
                  <a:pt x="3703" y="2427"/>
                  <a:pt x="3144" y="2648"/>
                  <a:pt x="2443" y="2661"/>
                </a:cubicBezTo>
                <a:cubicBezTo>
                  <a:pt x="2387" y="2662"/>
                  <a:pt x="2332" y="2660"/>
                  <a:pt x="2277" y="2657"/>
                </a:cubicBezTo>
                <a:cubicBezTo>
                  <a:pt x="1217" y="2599"/>
                  <a:pt x="456" y="1804"/>
                  <a:pt x="265" y="1043"/>
                </a:cubicBezTo>
                <a:cubicBezTo>
                  <a:pt x="171" y="669"/>
                  <a:pt x="205" y="312"/>
                  <a:pt x="355" y="0"/>
                </a:cubicBezTo>
                <a:cubicBezTo>
                  <a:pt x="241" y="165"/>
                  <a:pt x="161" y="341"/>
                  <a:pt x="117" y="524"/>
                </a:cubicBezTo>
                <a:cubicBezTo>
                  <a:pt x="0" y="1004"/>
                  <a:pt x="121" y="1523"/>
                  <a:pt x="476" y="2067"/>
                </a:cubicBezTo>
                <a:cubicBezTo>
                  <a:pt x="927" y="2759"/>
                  <a:pt x="1914" y="3061"/>
                  <a:pt x="2877" y="2801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7821346D-5C43-4483-AD0F-01872C6C7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390" y="9857507"/>
            <a:ext cx="3089914" cy="2653086"/>
          </a:xfrm>
          <a:custGeom>
            <a:avLst/>
            <a:gdLst>
              <a:gd name="T0" fmla="*/ 75137874 w 4243"/>
              <a:gd name="T1" fmla="*/ 75486367 h 3641"/>
              <a:gd name="T2" fmla="*/ 18395926 w 4243"/>
              <a:gd name="T3" fmla="*/ 266018478 h 3641"/>
              <a:gd name="T4" fmla="*/ 292520059 w 4243"/>
              <a:gd name="T5" fmla="*/ 469650374 h 3641"/>
              <a:gd name="T6" fmla="*/ 521820185 w 4243"/>
              <a:gd name="T7" fmla="*/ 352918808 h 3641"/>
              <a:gd name="T8" fmla="*/ 540734407 w 4243"/>
              <a:gd name="T9" fmla="*/ 301816178 h 3641"/>
              <a:gd name="T10" fmla="*/ 543973040 w 4243"/>
              <a:gd name="T11" fmla="*/ 273022509 h 3641"/>
              <a:gd name="T12" fmla="*/ 545397996 w 4243"/>
              <a:gd name="T13" fmla="*/ 270169108 h 3641"/>
              <a:gd name="T14" fmla="*/ 500185625 w 4243"/>
              <a:gd name="T15" fmla="*/ 102075250 h 3641"/>
              <a:gd name="T16" fmla="*/ 315968296 w 4243"/>
              <a:gd name="T17" fmla="*/ 518964 h 3641"/>
              <a:gd name="T18" fmla="*/ 297313222 w 4243"/>
              <a:gd name="T19" fmla="*/ 0 h 3641"/>
              <a:gd name="T20" fmla="*/ 132268904 w 4243"/>
              <a:gd name="T21" fmla="*/ 36186652 h 3641"/>
              <a:gd name="T22" fmla="*/ 75137874 w 4243"/>
              <a:gd name="T23" fmla="*/ 75486367 h 36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243" h="3641">
                <a:moveTo>
                  <a:pt x="580" y="582"/>
                </a:moveTo>
                <a:cubicBezTo>
                  <a:pt x="162" y="964"/>
                  <a:pt x="0" y="1487"/>
                  <a:pt x="142" y="2051"/>
                </a:cubicBezTo>
                <a:cubicBezTo>
                  <a:pt x="336" y="2828"/>
                  <a:pt x="1143" y="3640"/>
                  <a:pt x="2258" y="3621"/>
                </a:cubicBezTo>
                <a:cubicBezTo>
                  <a:pt x="3096" y="3606"/>
                  <a:pt x="3725" y="3286"/>
                  <a:pt x="4028" y="2721"/>
                </a:cubicBezTo>
                <a:cubicBezTo>
                  <a:pt x="4095" y="2598"/>
                  <a:pt x="4144" y="2466"/>
                  <a:pt x="4174" y="2327"/>
                </a:cubicBezTo>
                <a:cubicBezTo>
                  <a:pt x="4186" y="2255"/>
                  <a:pt x="4195" y="2181"/>
                  <a:pt x="4199" y="2105"/>
                </a:cubicBezTo>
                <a:cubicBezTo>
                  <a:pt x="4199" y="2096"/>
                  <a:pt x="4204" y="2088"/>
                  <a:pt x="4210" y="2083"/>
                </a:cubicBezTo>
                <a:cubicBezTo>
                  <a:pt x="4242" y="1659"/>
                  <a:pt x="4123" y="1201"/>
                  <a:pt x="3861" y="787"/>
                </a:cubicBezTo>
                <a:cubicBezTo>
                  <a:pt x="3486" y="196"/>
                  <a:pt x="2906" y="29"/>
                  <a:pt x="2439" y="4"/>
                </a:cubicBezTo>
                <a:cubicBezTo>
                  <a:pt x="2390" y="1"/>
                  <a:pt x="2341" y="0"/>
                  <a:pt x="2295" y="0"/>
                </a:cubicBezTo>
                <a:cubicBezTo>
                  <a:pt x="1758" y="1"/>
                  <a:pt x="1239" y="168"/>
                  <a:pt x="1021" y="279"/>
                </a:cubicBezTo>
                <a:cubicBezTo>
                  <a:pt x="856" y="372"/>
                  <a:pt x="710" y="474"/>
                  <a:pt x="580" y="58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0FB6FA86-2067-4839-A201-EEC599FFA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7488" y="10602683"/>
            <a:ext cx="2955012" cy="2232318"/>
          </a:xfrm>
          <a:custGeom>
            <a:avLst/>
            <a:gdLst>
              <a:gd name="T0" fmla="*/ 372719456 w 4057"/>
              <a:gd name="T1" fmla="*/ 363555532 h 3063"/>
              <a:gd name="T2" fmla="*/ 525643202 w 4057"/>
              <a:gd name="T3" fmla="*/ 263519389 h 3063"/>
              <a:gd name="T4" fmla="*/ 316604144 w 4057"/>
              <a:gd name="T5" fmla="*/ 345261013 h 3063"/>
              <a:gd name="T6" fmla="*/ 295091199 w 4057"/>
              <a:gd name="T7" fmla="*/ 344871630 h 3063"/>
              <a:gd name="T8" fmla="*/ 34213571 w 4057"/>
              <a:gd name="T9" fmla="*/ 135457393 h 3063"/>
              <a:gd name="T10" fmla="*/ 45877052 w 4057"/>
              <a:gd name="T11" fmla="*/ 0 h 3063"/>
              <a:gd name="T12" fmla="*/ 15033034 w 4057"/>
              <a:gd name="T13" fmla="*/ 67988225 h 3063"/>
              <a:gd name="T14" fmla="*/ 61558437 w 4057"/>
              <a:gd name="T15" fmla="*/ 268190185 h 3063"/>
              <a:gd name="T16" fmla="*/ 372719456 w 4057"/>
              <a:gd name="T17" fmla="*/ 363555532 h 306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57" h="3063">
                <a:moveTo>
                  <a:pt x="2876" y="2802"/>
                </a:moveTo>
                <a:cubicBezTo>
                  <a:pt x="3391" y="2663"/>
                  <a:pt x="3796" y="2393"/>
                  <a:pt x="4056" y="2031"/>
                </a:cubicBezTo>
                <a:cubicBezTo>
                  <a:pt x="3702" y="2427"/>
                  <a:pt x="3143" y="2649"/>
                  <a:pt x="2443" y="2661"/>
                </a:cubicBezTo>
                <a:cubicBezTo>
                  <a:pt x="2386" y="2662"/>
                  <a:pt x="2331" y="2661"/>
                  <a:pt x="2277" y="2658"/>
                </a:cubicBezTo>
                <a:cubicBezTo>
                  <a:pt x="1216" y="2600"/>
                  <a:pt x="455" y="1804"/>
                  <a:pt x="264" y="1044"/>
                </a:cubicBezTo>
                <a:cubicBezTo>
                  <a:pt x="170" y="669"/>
                  <a:pt x="205" y="313"/>
                  <a:pt x="354" y="0"/>
                </a:cubicBezTo>
                <a:cubicBezTo>
                  <a:pt x="240" y="166"/>
                  <a:pt x="161" y="341"/>
                  <a:pt x="116" y="524"/>
                </a:cubicBezTo>
                <a:cubicBezTo>
                  <a:pt x="0" y="1005"/>
                  <a:pt x="120" y="1524"/>
                  <a:pt x="475" y="2067"/>
                </a:cubicBezTo>
                <a:cubicBezTo>
                  <a:pt x="927" y="2759"/>
                  <a:pt x="1914" y="3062"/>
                  <a:pt x="2876" y="2802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CA45612F-D044-42C5-B742-CF1A242B1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0999" y="4442127"/>
            <a:ext cx="3089914" cy="2653086"/>
          </a:xfrm>
          <a:custGeom>
            <a:avLst/>
            <a:gdLst>
              <a:gd name="T0" fmla="*/ 75137874 w 4243"/>
              <a:gd name="T1" fmla="*/ 75486367 h 3641"/>
              <a:gd name="T2" fmla="*/ 18395926 w 4243"/>
              <a:gd name="T3" fmla="*/ 266148129 h 3641"/>
              <a:gd name="T4" fmla="*/ 292520059 w 4243"/>
              <a:gd name="T5" fmla="*/ 469650374 h 3641"/>
              <a:gd name="T6" fmla="*/ 521949759 w 4243"/>
              <a:gd name="T7" fmla="*/ 352918808 h 3641"/>
              <a:gd name="T8" fmla="*/ 540863981 w 4243"/>
              <a:gd name="T9" fmla="*/ 301816178 h 3641"/>
              <a:gd name="T10" fmla="*/ 543973040 w 4243"/>
              <a:gd name="T11" fmla="*/ 273022509 h 3641"/>
              <a:gd name="T12" fmla="*/ 545527570 w 4243"/>
              <a:gd name="T13" fmla="*/ 270169108 h 3641"/>
              <a:gd name="T14" fmla="*/ 500185625 w 4243"/>
              <a:gd name="T15" fmla="*/ 102075250 h 3641"/>
              <a:gd name="T16" fmla="*/ 316097870 w 4243"/>
              <a:gd name="T17" fmla="*/ 518964 h 3641"/>
              <a:gd name="T18" fmla="*/ 297313222 w 4243"/>
              <a:gd name="T19" fmla="*/ 0 h 3641"/>
              <a:gd name="T20" fmla="*/ 132268904 w 4243"/>
              <a:gd name="T21" fmla="*/ 36186652 h 3641"/>
              <a:gd name="T22" fmla="*/ 75137874 w 4243"/>
              <a:gd name="T23" fmla="*/ 75486367 h 364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243" h="3641">
                <a:moveTo>
                  <a:pt x="580" y="582"/>
                </a:moveTo>
                <a:cubicBezTo>
                  <a:pt x="163" y="964"/>
                  <a:pt x="0" y="1487"/>
                  <a:pt x="142" y="2052"/>
                </a:cubicBezTo>
                <a:cubicBezTo>
                  <a:pt x="336" y="2827"/>
                  <a:pt x="1144" y="3640"/>
                  <a:pt x="2258" y="3621"/>
                </a:cubicBezTo>
                <a:cubicBezTo>
                  <a:pt x="3096" y="3606"/>
                  <a:pt x="3725" y="3286"/>
                  <a:pt x="4029" y="2721"/>
                </a:cubicBezTo>
                <a:cubicBezTo>
                  <a:pt x="4095" y="2598"/>
                  <a:pt x="4144" y="2466"/>
                  <a:pt x="4175" y="2327"/>
                </a:cubicBezTo>
                <a:cubicBezTo>
                  <a:pt x="4187" y="2255"/>
                  <a:pt x="4195" y="2181"/>
                  <a:pt x="4199" y="2105"/>
                </a:cubicBezTo>
                <a:cubicBezTo>
                  <a:pt x="4199" y="2096"/>
                  <a:pt x="4204" y="2088"/>
                  <a:pt x="4211" y="2083"/>
                </a:cubicBezTo>
                <a:cubicBezTo>
                  <a:pt x="4242" y="1659"/>
                  <a:pt x="4124" y="1201"/>
                  <a:pt x="3861" y="787"/>
                </a:cubicBezTo>
                <a:cubicBezTo>
                  <a:pt x="3486" y="196"/>
                  <a:pt x="2907" y="29"/>
                  <a:pt x="2440" y="4"/>
                </a:cubicBezTo>
                <a:cubicBezTo>
                  <a:pt x="2390" y="1"/>
                  <a:pt x="2342" y="0"/>
                  <a:pt x="2295" y="0"/>
                </a:cubicBezTo>
                <a:cubicBezTo>
                  <a:pt x="1758" y="1"/>
                  <a:pt x="1239" y="168"/>
                  <a:pt x="1021" y="279"/>
                </a:cubicBezTo>
                <a:cubicBezTo>
                  <a:pt x="857" y="373"/>
                  <a:pt x="710" y="474"/>
                  <a:pt x="580" y="58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C90A55D2-40BD-40C1-8382-E6F578EE3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9307" y="5187304"/>
            <a:ext cx="2955012" cy="2229107"/>
          </a:xfrm>
          <a:custGeom>
            <a:avLst/>
            <a:gdLst>
              <a:gd name="T0" fmla="*/ 372535832 w 4058"/>
              <a:gd name="T1" fmla="*/ 362747454 h 3062"/>
              <a:gd name="T2" fmla="*/ 525513669 w 4058"/>
              <a:gd name="T3" fmla="*/ 262933400 h 3062"/>
              <a:gd name="T4" fmla="*/ 316448025 w 4058"/>
              <a:gd name="T5" fmla="*/ 344493432 h 3062"/>
              <a:gd name="T6" fmla="*/ 294945780 w 4058"/>
              <a:gd name="T7" fmla="*/ 344105202 h 3062"/>
              <a:gd name="T8" fmla="*/ 34326069 w 4058"/>
              <a:gd name="T9" fmla="*/ 135156327 h 3062"/>
              <a:gd name="T10" fmla="*/ 45854589 w 4058"/>
              <a:gd name="T11" fmla="*/ 0 h 3062"/>
              <a:gd name="T12" fmla="*/ 15155297 w 4058"/>
              <a:gd name="T13" fmla="*/ 67837044 h 3062"/>
              <a:gd name="T14" fmla="*/ 61528151 w 4058"/>
              <a:gd name="T15" fmla="*/ 267593963 h 3062"/>
              <a:gd name="T16" fmla="*/ 372535832 w 4058"/>
              <a:gd name="T17" fmla="*/ 362747454 h 306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58" h="3062">
                <a:moveTo>
                  <a:pt x="2876" y="2802"/>
                </a:moveTo>
                <a:cubicBezTo>
                  <a:pt x="3392" y="2663"/>
                  <a:pt x="3797" y="2393"/>
                  <a:pt x="4057" y="2031"/>
                </a:cubicBezTo>
                <a:cubicBezTo>
                  <a:pt x="3703" y="2427"/>
                  <a:pt x="3144" y="2649"/>
                  <a:pt x="2443" y="2661"/>
                </a:cubicBezTo>
                <a:cubicBezTo>
                  <a:pt x="2387" y="2662"/>
                  <a:pt x="2331" y="2661"/>
                  <a:pt x="2277" y="2658"/>
                </a:cubicBezTo>
                <a:cubicBezTo>
                  <a:pt x="1217" y="2600"/>
                  <a:pt x="455" y="1804"/>
                  <a:pt x="265" y="1044"/>
                </a:cubicBezTo>
                <a:cubicBezTo>
                  <a:pt x="171" y="669"/>
                  <a:pt x="205" y="313"/>
                  <a:pt x="354" y="0"/>
                </a:cubicBezTo>
                <a:cubicBezTo>
                  <a:pt x="240" y="166"/>
                  <a:pt x="161" y="342"/>
                  <a:pt x="117" y="524"/>
                </a:cubicBezTo>
                <a:cubicBezTo>
                  <a:pt x="0" y="1005"/>
                  <a:pt x="121" y="1524"/>
                  <a:pt x="475" y="2067"/>
                </a:cubicBezTo>
                <a:cubicBezTo>
                  <a:pt x="927" y="2759"/>
                  <a:pt x="1914" y="3061"/>
                  <a:pt x="2876" y="2802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4DF561F3-6581-4C29-AB1A-0B48B20DC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0975" y="6905744"/>
            <a:ext cx="5088386" cy="3588212"/>
          </a:xfrm>
          <a:custGeom>
            <a:avLst/>
            <a:gdLst>
              <a:gd name="T0" fmla="*/ 717992751 w 5876"/>
              <a:gd name="T1" fmla="*/ 464811760 h 4146"/>
              <a:gd name="T2" fmla="*/ 440315314 w 5876"/>
              <a:gd name="T3" fmla="*/ 468568660 h 4146"/>
              <a:gd name="T4" fmla="*/ 163416123 w 5876"/>
              <a:gd name="T5" fmla="*/ 472454772 h 4146"/>
              <a:gd name="T6" fmla="*/ 157968763 w 5876"/>
              <a:gd name="T7" fmla="*/ 472843491 h 4146"/>
              <a:gd name="T8" fmla="*/ 129824789 w 5876"/>
              <a:gd name="T9" fmla="*/ 474527582 h 4146"/>
              <a:gd name="T10" fmla="*/ 68089841 w 5876"/>
              <a:gd name="T11" fmla="*/ 432424968 h 4146"/>
              <a:gd name="T12" fmla="*/ 50191989 w 5876"/>
              <a:gd name="T13" fmla="*/ 103896017 h 4146"/>
              <a:gd name="T14" fmla="*/ 79632799 w 5876"/>
              <a:gd name="T15" fmla="*/ 0 h 4146"/>
              <a:gd name="T16" fmla="*/ 11802254 w 5876"/>
              <a:gd name="T17" fmla="*/ 84723160 h 4146"/>
              <a:gd name="T18" fmla="*/ 30348703 w 5876"/>
              <a:gd name="T19" fmla="*/ 474138862 h 4146"/>
              <a:gd name="T20" fmla="*/ 187668868 w 5876"/>
              <a:gd name="T21" fmla="*/ 531268714 h 4146"/>
              <a:gd name="T22" fmla="*/ 245124004 w 5876"/>
              <a:gd name="T23" fmla="*/ 532434872 h 4146"/>
              <a:gd name="T24" fmla="*/ 703466818 w 5876"/>
              <a:gd name="T25" fmla="*/ 518703005 h 4146"/>
              <a:gd name="T26" fmla="*/ 761959495 w 5876"/>
              <a:gd name="T27" fmla="*/ 446675128 h 4146"/>
              <a:gd name="T28" fmla="*/ 717992751 w 5876"/>
              <a:gd name="T29" fmla="*/ 464811760 h 414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876" h="4146">
                <a:moveTo>
                  <a:pt x="5536" y="3588"/>
                </a:moveTo>
                <a:cubicBezTo>
                  <a:pt x="5368" y="3600"/>
                  <a:pt x="4364" y="3608"/>
                  <a:pt x="3395" y="3617"/>
                </a:cubicBezTo>
                <a:cubicBezTo>
                  <a:pt x="2415" y="3625"/>
                  <a:pt x="1402" y="3634"/>
                  <a:pt x="1260" y="3647"/>
                </a:cubicBezTo>
                <a:lnTo>
                  <a:pt x="1218" y="3650"/>
                </a:lnTo>
                <a:cubicBezTo>
                  <a:pt x="1146" y="3656"/>
                  <a:pt x="1073" y="3663"/>
                  <a:pt x="1001" y="3663"/>
                </a:cubicBezTo>
                <a:cubicBezTo>
                  <a:pt x="791" y="3663"/>
                  <a:pt x="598" y="3608"/>
                  <a:pt x="525" y="3338"/>
                </a:cubicBezTo>
                <a:cubicBezTo>
                  <a:pt x="428" y="2978"/>
                  <a:pt x="387" y="1290"/>
                  <a:pt x="387" y="802"/>
                </a:cubicBezTo>
                <a:cubicBezTo>
                  <a:pt x="387" y="445"/>
                  <a:pt x="433" y="162"/>
                  <a:pt x="614" y="0"/>
                </a:cubicBezTo>
                <a:cubicBezTo>
                  <a:pt x="299" y="110"/>
                  <a:pt x="116" y="333"/>
                  <a:pt x="91" y="654"/>
                </a:cubicBezTo>
                <a:cubicBezTo>
                  <a:pt x="56" y="1115"/>
                  <a:pt x="0" y="3113"/>
                  <a:pt x="234" y="3660"/>
                </a:cubicBezTo>
                <a:cubicBezTo>
                  <a:pt x="422" y="4096"/>
                  <a:pt x="852" y="4098"/>
                  <a:pt x="1447" y="4101"/>
                </a:cubicBezTo>
                <a:cubicBezTo>
                  <a:pt x="1589" y="4102"/>
                  <a:pt x="1735" y="4103"/>
                  <a:pt x="1890" y="4110"/>
                </a:cubicBezTo>
                <a:cubicBezTo>
                  <a:pt x="2697" y="4145"/>
                  <a:pt x="5168" y="4061"/>
                  <a:pt x="5424" y="4004"/>
                </a:cubicBezTo>
                <a:cubicBezTo>
                  <a:pt x="5595" y="3966"/>
                  <a:pt x="5788" y="3796"/>
                  <a:pt x="5875" y="3448"/>
                </a:cubicBezTo>
                <a:cubicBezTo>
                  <a:pt x="5808" y="3529"/>
                  <a:pt x="5702" y="3576"/>
                  <a:pt x="5536" y="3588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B12D8A66-026A-4A95-8432-00FC8A57A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0333" y="6760690"/>
            <a:ext cx="4763922" cy="3279014"/>
          </a:xfrm>
          <a:custGeom>
            <a:avLst/>
            <a:gdLst>
              <a:gd name="T0" fmla="*/ 0 w 5502"/>
              <a:gd name="T1" fmla="*/ 125578942 h 3788"/>
              <a:gd name="T2" fmla="*/ 17634192 w 5502"/>
              <a:gd name="T3" fmla="*/ 451125525 h 3788"/>
              <a:gd name="T4" fmla="*/ 99321783 w 5502"/>
              <a:gd name="T5" fmla="*/ 484691122 h 3788"/>
              <a:gd name="T6" fmla="*/ 104767383 w 5502"/>
              <a:gd name="T7" fmla="*/ 484302327 h 3788"/>
              <a:gd name="T8" fmla="*/ 381986667 w 5502"/>
              <a:gd name="T9" fmla="*/ 480414379 h 3788"/>
              <a:gd name="T10" fmla="*/ 659205951 w 5502"/>
              <a:gd name="T11" fmla="*/ 476656388 h 3788"/>
              <a:gd name="T12" fmla="*/ 709904074 w 5502"/>
              <a:gd name="T13" fmla="*/ 412894750 h 3788"/>
              <a:gd name="T14" fmla="*/ 700697723 w 5502"/>
              <a:gd name="T15" fmla="*/ 68167980 h 3788"/>
              <a:gd name="T16" fmla="*/ 587113244 w 5502"/>
              <a:gd name="T17" fmla="*/ 5831923 h 3788"/>
              <a:gd name="T18" fmla="*/ 74037538 w 5502"/>
              <a:gd name="T19" fmla="*/ 11923043 h 3788"/>
              <a:gd name="T20" fmla="*/ 0 w 5502"/>
              <a:gd name="T21" fmla="*/ 125578942 h 378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502" h="3788">
                <a:moveTo>
                  <a:pt x="0" y="969"/>
                </a:moveTo>
                <a:cubicBezTo>
                  <a:pt x="0" y="1454"/>
                  <a:pt x="41" y="3130"/>
                  <a:pt x="136" y="3481"/>
                </a:cubicBezTo>
                <a:cubicBezTo>
                  <a:pt x="218" y="3787"/>
                  <a:pt x="496" y="3763"/>
                  <a:pt x="766" y="3740"/>
                </a:cubicBezTo>
                <a:lnTo>
                  <a:pt x="808" y="3737"/>
                </a:lnTo>
                <a:cubicBezTo>
                  <a:pt x="952" y="3724"/>
                  <a:pt x="1920" y="3716"/>
                  <a:pt x="2946" y="3707"/>
                </a:cubicBezTo>
                <a:cubicBezTo>
                  <a:pt x="3915" y="3699"/>
                  <a:pt x="4918" y="3689"/>
                  <a:pt x="5084" y="3678"/>
                </a:cubicBezTo>
                <a:cubicBezTo>
                  <a:pt x="5407" y="3655"/>
                  <a:pt x="5465" y="3508"/>
                  <a:pt x="5475" y="3186"/>
                </a:cubicBezTo>
                <a:cubicBezTo>
                  <a:pt x="5490" y="2730"/>
                  <a:pt x="5501" y="828"/>
                  <a:pt x="5404" y="526"/>
                </a:cubicBezTo>
                <a:cubicBezTo>
                  <a:pt x="5304" y="214"/>
                  <a:pt x="5203" y="92"/>
                  <a:pt x="4528" y="45"/>
                </a:cubicBezTo>
                <a:cubicBezTo>
                  <a:pt x="3863" y="0"/>
                  <a:pt x="1011" y="56"/>
                  <a:pt x="571" y="92"/>
                </a:cubicBezTo>
                <a:cubicBezTo>
                  <a:pt x="94" y="131"/>
                  <a:pt x="0" y="443"/>
                  <a:pt x="0" y="969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CEE254DD-5D4D-4475-A6ED-FCECDF92E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7211" y="5978060"/>
            <a:ext cx="725905" cy="533187"/>
          </a:xfrm>
          <a:custGeom>
            <a:avLst/>
            <a:gdLst>
              <a:gd name="T0" fmla="*/ 54388059 w 997"/>
              <a:gd name="T1" fmla="*/ 0 h 731"/>
              <a:gd name="T2" fmla="*/ 0 w 997"/>
              <a:gd name="T3" fmla="*/ 89282342 h 731"/>
              <a:gd name="T4" fmla="*/ 128718178 w 997"/>
              <a:gd name="T5" fmla="*/ 80055362 h 731"/>
              <a:gd name="T6" fmla="*/ 54388059 w 997"/>
              <a:gd name="T7" fmla="*/ 0 h 73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97" h="731">
                <a:moveTo>
                  <a:pt x="420" y="0"/>
                </a:moveTo>
                <a:cubicBezTo>
                  <a:pt x="345" y="5"/>
                  <a:pt x="35" y="564"/>
                  <a:pt x="0" y="687"/>
                </a:cubicBezTo>
                <a:cubicBezTo>
                  <a:pt x="115" y="730"/>
                  <a:pt x="916" y="674"/>
                  <a:pt x="994" y="616"/>
                </a:cubicBezTo>
                <a:cubicBezTo>
                  <a:pt x="996" y="529"/>
                  <a:pt x="504" y="27"/>
                  <a:pt x="420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5619035F-9128-417A-AE54-460AF32B7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846" y="6472703"/>
            <a:ext cx="706633" cy="144537"/>
          </a:xfrm>
          <a:custGeom>
            <a:avLst/>
            <a:gdLst>
              <a:gd name="T0" fmla="*/ 26079130 w 972"/>
              <a:gd name="T1" fmla="*/ 9793690 h 199"/>
              <a:gd name="T2" fmla="*/ 0 w 972"/>
              <a:gd name="T3" fmla="*/ 8505311 h 199"/>
              <a:gd name="T4" fmla="*/ 9941049 w 972"/>
              <a:gd name="T5" fmla="*/ 21005350 h 199"/>
              <a:gd name="T6" fmla="*/ 117613890 w 972"/>
              <a:gd name="T7" fmla="*/ 19329991 h 199"/>
              <a:gd name="T8" fmla="*/ 125360269 w 972"/>
              <a:gd name="T9" fmla="*/ 0 h 199"/>
              <a:gd name="T10" fmla="*/ 26079130 w 972"/>
              <a:gd name="T11" fmla="*/ 9793690 h 19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72" h="199">
                <a:moveTo>
                  <a:pt x="202" y="76"/>
                </a:moveTo>
                <a:cubicBezTo>
                  <a:pt x="117" y="76"/>
                  <a:pt x="46" y="73"/>
                  <a:pt x="0" y="66"/>
                </a:cubicBezTo>
                <a:cubicBezTo>
                  <a:pt x="16" y="104"/>
                  <a:pt x="41" y="147"/>
                  <a:pt x="77" y="163"/>
                </a:cubicBezTo>
                <a:cubicBezTo>
                  <a:pt x="157" y="198"/>
                  <a:pt x="850" y="186"/>
                  <a:pt x="911" y="150"/>
                </a:cubicBezTo>
                <a:cubicBezTo>
                  <a:pt x="943" y="131"/>
                  <a:pt x="962" y="59"/>
                  <a:pt x="971" y="0"/>
                </a:cubicBezTo>
                <a:cubicBezTo>
                  <a:pt x="829" y="46"/>
                  <a:pt x="457" y="76"/>
                  <a:pt x="202" y="76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C5A8D9C5-FEC9-4C8E-A9EF-60804A746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8470" y="6494330"/>
            <a:ext cx="603850" cy="639183"/>
          </a:xfrm>
          <a:custGeom>
            <a:avLst/>
            <a:gdLst>
              <a:gd name="T0" fmla="*/ 104457140 w 828"/>
              <a:gd name="T1" fmla="*/ 7803340 h 876"/>
              <a:gd name="T2" fmla="*/ 0 w 828"/>
              <a:gd name="T3" fmla="*/ 9493979 h 876"/>
              <a:gd name="T4" fmla="*/ 76783832 w 828"/>
              <a:gd name="T5" fmla="*/ 113797921 h 876"/>
              <a:gd name="T6" fmla="*/ 104457140 w 828"/>
              <a:gd name="T7" fmla="*/ 7803340 h 8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28" h="876">
                <a:moveTo>
                  <a:pt x="804" y="60"/>
                </a:moveTo>
                <a:cubicBezTo>
                  <a:pt x="760" y="0"/>
                  <a:pt x="122" y="37"/>
                  <a:pt x="0" y="73"/>
                </a:cubicBezTo>
                <a:cubicBezTo>
                  <a:pt x="25" y="194"/>
                  <a:pt x="501" y="840"/>
                  <a:pt x="591" y="875"/>
                </a:cubicBezTo>
                <a:cubicBezTo>
                  <a:pt x="665" y="830"/>
                  <a:pt x="827" y="147"/>
                  <a:pt x="804" y="6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58BA0665-0309-4488-AD47-1F25A5E09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4230" y="6577841"/>
            <a:ext cx="456099" cy="603850"/>
          </a:xfrm>
          <a:custGeom>
            <a:avLst/>
            <a:gdLst>
              <a:gd name="T0" fmla="*/ 19184607 w 624"/>
              <a:gd name="T1" fmla="*/ 22701594 h 831"/>
              <a:gd name="T2" fmla="*/ 6264214 w 624"/>
              <a:gd name="T3" fmla="*/ 0 h 831"/>
              <a:gd name="T4" fmla="*/ 783207 w 624"/>
              <a:gd name="T5" fmla="*/ 15091298 h 831"/>
              <a:gd name="T6" fmla="*/ 60555513 w 624"/>
              <a:gd name="T7" fmla="*/ 104994423 h 831"/>
              <a:gd name="T8" fmla="*/ 81306173 w 624"/>
              <a:gd name="T9" fmla="*/ 101124629 h 831"/>
              <a:gd name="T10" fmla="*/ 19184607 w 624"/>
              <a:gd name="T11" fmla="*/ 22701594 h 83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4" h="831">
                <a:moveTo>
                  <a:pt x="147" y="176"/>
                </a:moveTo>
                <a:cubicBezTo>
                  <a:pt x="101" y="104"/>
                  <a:pt x="66" y="43"/>
                  <a:pt x="48" y="0"/>
                </a:cubicBezTo>
                <a:cubicBezTo>
                  <a:pt x="24" y="33"/>
                  <a:pt x="0" y="78"/>
                  <a:pt x="6" y="117"/>
                </a:cubicBezTo>
                <a:cubicBezTo>
                  <a:pt x="19" y="202"/>
                  <a:pt x="400" y="782"/>
                  <a:pt x="464" y="814"/>
                </a:cubicBezTo>
                <a:cubicBezTo>
                  <a:pt x="497" y="830"/>
                  <a:pt x="568" y="809"/>
                  <a:pt x="623" y="784"/>
                </a:cubicBezTo>
                <a:cubicBezTo>
                  <a:pt x="507" y="689"/>
                  <a:pt x="283" y="391"/>
                  <a:pt x="147" y="176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613F635F-2F6E-49FC-B41A-39FED84D9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5081" y="9912687"/>
            <a:ext cx="600637" cy="632757"/>
          </a:xfrm>
          <a:custGeom>
            <a:avLst/>
            <a:gdLst>
              <a:gd name="T0" fmla="*/ 2466044 w 824"/>
              <a:gd name="T1" fmla="*/ 104388660 h 869"/>
              <a:gd name="T2" fmla="*/ 106820603 w 824"/>
              <a:gd name="T3" fmla="*/ 106979086 h 869"/>
              <a:gd name="T4" fmla="*/ 34395282 w 824"/>
              <a:gd name="T5" fmla="*/ 0 h 869"/>
              <a:gd name="T6" fmla="*/ 2466044 w 824"/>
              <a:gd name="T7" fmla="*/ 104388660 h 86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24" h="869">
                <a:moveTo>
                  <a:pt x="19" y="806"/>
                </a:moveTo>
                <a:cubicBezTo>
                  <a:pt x="61" y="868"/>
                  <a:pt x="700" y="857"/>
                  <a:pt x="823" y="826"/>
                </a:cubicBezTo>
                <a:cubicBezTo>
                  <a:pt x="803" y="705"/>
                  <a:pt x="354" y="39"/>
                  <a:pt x="265" y="0"/>
                </a:cubicBezTo>
                <a:cubicBezTo>
                  <a:pt x="189" y="42"/>
                  <a:pt x="0" y="719"/>
                  <a:pt x="19" y="806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5ED55A2B-3A60-434D-B44F-675662339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2765" y="9867719"/>
            <a:ext cx="433614" cy="619909"/>
          </a:xfrm>
          <a:custGeom>
            <a:avLst/>
            <a:gdLst>
              <a:gd name="T0" fmla="*/ 58707778 w 594"/>
              <a:gd name="T1" fmla="*/ 86996586 h 849"/>
              <a:gd name="T2" fmla="*/ 70683633 w 594"/>
              <a:gd name="T3" fmla="*/ 110438620 h 849"/>
              <a:gd name="T4" fmla="*/ 76671742 w 594"/>
              <a:gd name="T5" fmla="*/ 95331467 h 849"/>
              <a:gd name="T6" fmla="*/ 20957837 w 594"/>
              <a:gd name="T7" fmla="*/ 2344276 h 849"/>
              <a:gd name="T8" fmla="*/ 0 w 594"/>
              <a:gd name="T9" fmla="*/ 5339578 h 849"/>
              <a:gd name="T10" fmla="*/ 58707778 w 594"/>
              <a:gd name="T11" fmla="*/ 86996586 h 8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94" h="849">
                <a:moveTo>
                  <a:pt x="451" y="668"/>
                </a:moveTo>
                <a:cubicBezTo>
                  <a:pt x="494" y="742"/>
                  <a:pt x="527" y="805"/>
                  <a:pt x="543" y="848"/>
                </a:cubicBezTo>
                <a:cubicBezTo>
                  <a:pt x="569" y="816"/>
                  <a:pt x="593" y="772"/>
                  <a:pt x="589" y="732"/>
                </a:cubicBezTo>
                <a:cubicBezTo>
                  <a:pt x="580" y="647"/>
                  <a:pt x="223" y="53"/>
                  <a:pt x="161" y="18"/>
                </a:cubicBezTo>
                <a:cubicBezTo>
                  <a:pt x="128" y="0"/>
                  <a:pt x="57" y="19"/>
                  <a:pt x="0" y="41"/>
                </a:cubicBezTo>
                <a:cubicBezTo>
                  <a:pt x="112" y="141"/>
                  <a:pt x="325" y="448"/>
                  <a:pt x="451" y="668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EEDA2D10-4262-492F-B11F-3B736A029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0764" y="9787419"/>
            <a:ext cx="623122" cy="700209"/>
          </a:xfrm>
          <a:custGeom>
            <a:avLst/>
            <a:gdLst>
              <a:gd name="T0" fmla="*/ 107292504 w 854"/>
              <a:gd name="T1" fmla="*/ 88650601 h 962"/>
              <a:gd name="T2" fmla="*/ 52150554 w 854"/>
              <a:gd name="T3" fmla="*/ 0 h 962"/>
              <a:gd name="T4" fmla="*/ 2080815 w 854"/>
              <a:gd name="T5" fmla="*/ 119063470 h 962"/>
              <a:gd name="T6" fmla="*/ 107292504 w 854"/>
              <a:gd name="T7" fmla="*/ 88650601 h 96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4" h="962">
                <a:moveTo>
                  <a:pt x="825" y="685"/>
                </a:moveTo>
                <a:cubicBezTo>
                  <a:pt x="853" y="616"/>
                  <a:pt x="495" y="87"/>
                  <a:pt x="401" y="0"/>
                </a:cubicBezTo>
                <a:cubicBezTo>
                  <a:pt x="311" y="84"/>
                  <a:pt x="0" y="824"/>
                  <a:pt x="16" y="920"/>
                </a:cubicBezTo>
                <a:cubicBezTo>
                  <a:pt x="93" y="961"/>
                  <a:pt x="763" y="748"/>
                  <a:pt x="825" y="685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D96D3176-22CC-4812-B525-15F5A0BC3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1558" y="9774571"/>
            <a:ext cx="356529" cy="655242"/>
          </a:xfrm>
          <a:custGeom>
            <a:avLst/>
            <a:gdLst>
              <a:gd name="T0" fmla="*/ 50231830 w 491"/>
              <a:gd name="T1" fmla="*/ 23125622 h 901"/>
              <a:gd name="T2" fmla="*/ 63111529 w 491"/>
              <a:gd name="T3" fmla="*/ 387470 h 901"/>
              <a:gd name="T4" fmla="*/ 47398067 w 491"/>
              <a:gd name="T5" fmla="*/ 3617343 h 901"/>
              <a:gd name="T6" fmla="*/ 643841 w 491"/>
              <a:gd name="T7" fmla="*/ 100512113 h 901"/>
              <a:gd name="T8" fmla="*/ 14425421 w 491"/>
              <a:gd name="T9" fmla="*/ 116273652 h 901"/>
              <a:gd name="T10" fmla="*/ 50231830 w 491"/>
              <a:gd name="T11" fmla="*/ 23125622 h 9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91" h="901">
                <a:moveTo>
                  <a:pt x="390" y="179"/>
                </a:moveTo>
                <a:cubicBezTo>
                  <a:pt x="428" y="103"/>
                  <a:pt x="463" y="42"/>
                  <a:pt x="490" y="3"/>
                </a:cubicBezTo>
                <a:cubicBezTo>
                  <a:pt x="449" y="0"/>
                  <a:pt x="398" y="3"/>
                  <a:pt x="368" y="28"/>
                </a:cubicBezTo>
                <a:cubicBezTo>
                  <a:pt x="302" y="83"/>
                  <a:pt x="0" y="707"/>
                  <a:pt x="5" y="778"/>
                </a:cubicBezTo>
                <a:cubicBezTo>
                  <a:pt x="8" y="815"/>
                  <a:pt x="62" y="865"/>
                  <a:pt x="112" y="900"/>
                </a:cubicBezTo>
                <a:cubicBezTo>
                  <a:pt x="135" y="752"/>
                  <a:pt x="275" y="406"/>
                  <a:pt x="390" y="179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54CE3E76-FAC9-4825-9E3A-FDEBA38F8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244" y="6616629"/>
            <a:ext cx="642394" cy="642394"/>
          </a:xfrm>
          <a:custGeom>
            <a:avLst/>
            <a:gdLst>
              <a:gd name="T0" fmla="*/ 5337247 w 880"/>
              <a:gd name="T1" fmla="*/ 16549193 h 883"/>
              <a:gd name="T2" fmla="*/ 42306514 w 880"/>
              <a:gd name="T3" fmla="*/ 114033918 h 883"/>
              <a:gd name="T4" fmla="*/ 114422310 w 880"/>
              <a:gd name="T5" fmla="*/ 6981764 h 883"/>
              <a:gd name="T6" fmla="*/ 5337247 w 880"/>
              <a:gd name="T7" fmla="*/ 16549193 h 8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80" h="883">
                <a:moveTo>
                  <a:pt x="41" y="128"/>
                </a:moveTo>
                <a:cubicBezTo>
                  <a:pt x="0" y="191"/>
                  <a:pt x="249" y="779"/>
                  <a:pt x="325" y="882"/>
                </a:cubicBezTo>
                <a:cubicBezTo>
                  <a:pt x="429" y="817"/>
                  <a:pt x="877" y="151"/>
                  <a:pt x="879" y="54"/>
                </a:cubicBezTo>
                <a:cubicBezTo>
                  <a:pt x="812" y="0"/>
                  <a:pt x="114" y="78"/>
                  <a:pt x="41" y="128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9D10D8B7-D2B9-4689-8911-3C75D0C17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7263" y="6690504"/>
            <a:ext cx="459311" cy="600639"/>
          </a:xfrm>
          <a:custGeom>
            <a:avLst/>
            <a:gdLst>
              <a:gd name="T0" fmla="*/ 17159880 w 632"/>
              <a:gd name="T1" fmla="*/ 84680081 h 825"/>
              <a:gd name="T2" fmla="*/ 0 w 632"/>
              <a:gd name="T3" fmla="*/ 104361198 h 825"/>
              <a:gd name="T4" fmla="*/ 16127909 w 632"/>
              <a:gd name="T5" fmla="*/ 104361198 h 825"/>
              <a:gd name="T6" fmla="*/ 80896732 w 632"/>
              <a:gd name="T7" fmla="*/ 17997814 h 825"/>
              <a:gd name="T8" fmla="*/ 70316967 w 632"/>
              <a:gd name="T9" fmla="*/ 0 h 825"/>
              <a:gd name="T10" fmla="*/ 17159880 w 632"/>
              <a:gd name="T11" fmla="*/ 84680081 h 8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32" h="825">
                <a:moveTo>
                  <a:pt x="133" y="654"/>
                </a:moveTo>
                <a:cubicBezTo>
                  <a:pt x="81" y="720"/>
                  <a:pt x="35" y="774"/>
                  <a:pt x="0" y="806"/>
                </a:cubicBezTo>
                <a:cubicBezTo>
                  <a:pt x="40" y="817"/>
                  <a:pt x="90" y="824"/>
                  <a:pt x="125" y="806"/>
                </a:cubicBezTo>
                <a:cubicBezTo>
                  <a:pt x="201" y="765"/>
                  <a:pt x="618" y="211"/>
                  <a:pt x="627" y="139"/>
                </a:cubicBezTo>
                <a:cubicBezTo>
                  <a:pt x="631" y="102"/>
                  <a:pt x="587" y="44"/>
                  <a:pt x="545" y="0"/>
                </a:cubicBezTo>
                <a:cubicBezTo>
                  <a:pt x="494" y="141"/>
                  <a:pt x="290" y="453"/>
                  <a:pt x="133" y="654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9F166E06-0BD0-4BBF-ABA5-C839764A4110}"/>
              </a:ext>
            </a:extLst>
          </p:cNvPr>
          <p:cNvSpPr txBox="1">
            <a:spLocks/>
          </p:cNvSpPr>
          <p:nvPr/>
        </p:nvSpPr>
        <p:spPr>
          <a:xfrm>
            <a:off x="10016673" y="159579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98">
            <a:extLst>
              <a:ext uri="{FF2B5EF4-FFF2-40B4-BE49-F238E27FC236}">
                <a16:creationId xmlns:a16="http://schemas.microsoft.com/office/drawing/2014/main" id="{87C5B33E-0CB0-4E06-B030-B2833B6A8B3F}"/>
              </a:ext>
            </a:extLst>
          </p:cNvPr>
          <p:cNvSpPr txBox="1"/>
          <p:nvPr/>
        </p:nvSpPr>
        <p:spPr>
          <a:xfrm>
            <a:off x="4066314" y="491149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391EF9DA-0E6C-41BC-B23E-13A40595CAB7}"/>
              </a:ext>
            </a:extLst>
          </p:cNvPr>
          <p:cNvSpPr txBox="1">
            <a:spLocks/>
          </p:cNvSpPr>
          <p:nvPr/>
        </p:nvSpPr>
        <p:spPr>
          <a:xfrm>
            <a:off x="1520825" y="553060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757E569-7504-412E-BD78-CF92619DA553}"/>
              </a:ext>
            </a:extLst>
          </p:cNvPr>
          <p:cNvSpPr txBox="1"/>
          <p:nvPr/>
        </p:nvSpPr>
        <p:spPr>
          <a:xfrm>
            <a:off x="10881358" y="7000538"/>
            <a:ext cx="2832514" cy="26571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75747396-CC64-45A6-9BC5-3498D2C62D7D}"/>
              </a:ext>
            </a:extLst>
          </p:cNvPr>
          <p:cNvSpPr txBox="1">
            <a:spLocks/>
          </p:cNvSpPr>
          <p:nvPr/>
        </p:nvSpPr>
        <p:spPr>
          <a:xfrm>
            <a:off x="18651907" y="535284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98">
            <a:extLst>
              <a:ext uri="{FF2B5EF4-FFF2-40B4-BE49-F238E27FC236}">
                <a16:creationId xmlns:a16="http://schemas.microsoft.com/office/drawing/2014/main" id="{C87C1113-D67A-43BB-8C53-3A1C56A79B49}"/>
              </a:ext>
            </a:extLst>
          </p:cNvPr>
          <p:cNvSpPr txBox="1"/>
          <p:nvPr/>
        </p:nvSpPr>
        <p:spPr>
          <a:xfrm>
            <a:off x="18651907" y="476806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3" name="TextBox 98">
            <a:extLst>
              <a:ext uri="{FF2B5EF4-FFF2-40B4-BE49-F238E27FC236}">
                <a16:creationId xmlns:a16="http://schemas.microsoft.com/office/drawing/2014/main" id="{F2324EDC-2767-4EDE-9B3C-121AF7A72C46}"/>
              </a:ext>
            </a:extLst>
          </p:cNvPr>
          <p:cNvSpPr txBox="1"/>
          <p:nvPr/>
        </p:nvSpPr>
        <p:spPr>
          <a:xfrm>
            <a:off x="11279799" y="1011019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00E78444-E4D3-4078-BC1C-4E8522FBEEB6}"/>
              </a:ext>
            </a:extLst>
          </p:cNvPr>
          <p:cNvSpPr txBox="1">
            <a:spLocks/>
          </p:cNvSpPr>
          <p:nvPr/>
        </p:nvSpPr>
        <p:spPr>
          <a:xfrm>
            <a:off x="1567907" y="1092882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98">
            <a:extLst>
              <a:ext uri="{FF2B5EF4-FFF2-40B4-BE49-F238E27FC236}">
                <a16:creationId xmlns:a16="http://schemas.microsoft.com/office/drawing/2014/main" id="{BD228FA5-D9D0-49E3-9B45-696EFEA3573E}"/>
              </a:ext>
            </a:extLst>
          </p:cNvPr>
          <p:cNvSpPr txBox="1"/>
          <p:nvPr/>
        </p:nvSpPr>
        <p:spPr>
          <a:xfrm>
            <a:off x="4199958" y="10344045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634F9266-62EA-472E-BA46-EC328837A5D0}"/>
              </a:ext>
            </a:extLst>
          </p:cNvPr>
          <p:cNvSpPr txBox="1">
            <a:spLocks/>
          </p:cNvSpPr>
          <p:nvPr/>
        </p:nvSpPr>
        <p:spPr>
          <a:xfrm>
            <a:off x="18623052" y="1082901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98">
            <a:extLst>
              <a:ext uri="{FF2B5EF4-FFF2-40B4-BE49-F238E27FC236}">
                <a16:creationId xmlns:a16="http://schemas.microsoft.com/office/drawing/2014/main" id="{66AF246B-A5FC-444F-8E1D-83E5A5C5C9BC}"/>
              </a:ext>
            </a:extLst>
          </p:cNvPr>
          <p:cNvSpPr txBox="1"/>
          <p:nvPr/>
        </p:nvSpPr>
        <p:spPr>
          <a:xfrm>
            <a:off x="18623052" y="10244703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2" name="Shape 2790">
            <a:extLst>
              <a:ext uri="{FF2B5EF4-FFF2-40B4-BE49-F238E27FC236}">
                <a16:creationId xmlns:a16="http://schemas.microsoft.com/office/drawing/2014/main" id="{7187FA88-E3E4-4736-95D3-9C3C1AB72996}"/>
              </a:ext>
            </a:extLst>
          </p:cNvPr>
          <p:cNvSpPr>
            <a:spLocks noChangeAspect="1"/>
          </p:cNvSpPr>
          <p:nvPr/>
        </p:nvSpPr>
        <p:spPr>
          <a:xfrm>
            <a:off x="16416936" y="10651131"/>
            <a:ext cx="1191702" cy="866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799">
            <a:extLst>
              <a:ext uri="{FF2B5EF4-FFF2-40B4-BE49-F238E27FC236}">
                <a16:creationId xmlns:a16="http://schemas.microsoft.com/office/drawing/2014/main" id="{74F002A0-F57F-4D72-92F3-44E9158E9DBD}"/>
              </a:ext>
            </a:extLst>
          </p:cNvPr>
          <p:cNvSpPr>
            <a:spLocks noChangeAspect="1"/>
          </p:cNvSpPr>
          <p:nvPr/>
        </p:nvSpPr>
        <p:spPr>
          <a:xfrm>
            <a:off x="11579492" y="3757767"/>
            <a:ext cx="1191702" cy="866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817">
            <a:extLst>
              <a:ext uri="{FF2B5EF4-FFF2-40B4-BE49-F238E27FC236}">
                <a16:creationId xmlns:a16="http://schemas.microsoft.com/office/drawing/2014/main" id="{CAF1AABB-6A61-4B91-96ED-1A233DC05A08}"/>
              </a:ext>
            </a:extLst>
          </p:cNvPr>
          <p:cNvSpPr>
            <a:spLocks noChangeAspect="1"/>
          </p:cNvSpPr>
          <p:nvPr/>
        </p:nvSpPr>
        <p:spPr>
          <a:xfrm>
            <a:off x="16224216" y="5120557"/>
            <a:ext cx="1191704" cy="9750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982" y="9600"/>
                </a:lnTo>
                <a:lnTo>
                  <a:pt x="982" y="8400"/>
                </a:lnTo>
                <a:lnTo>
                  <a:pt x="20618" y="8400"/>
                </a:lnTo>
                <a:cubicBezTo>
                  <a:pt x="20618" y="8400"/>
                  <a:pt x="20618" y="9600"/>
                  <a:pt x="20618" y="9600"/>
                </a:cubicBezTo>
                <a:close/>
                <a:moveTo>
                  <a:pt x="19006" y="13200"/>
                </a:moveTo>
                <a:lnTo>
                  <a:pt x="15735" y="13200"/>
                </a:lnTo>
                <a:lnTo>
                  <a:pt x="16045" y="10800"/>
                </a:lnTo>
                <a:lnTo>
                  <a:pt x="19419" y="10800"/>
                </a:lnTo>
                <a:cubicBezTo>
                  <a:pt x="19419" y="10800"/>
                  <a:pt x="19006" y="13200"/>
                  <a:pt x="19006" y="13200"/>
                </a:cubicBezTo>
                <a:close/>
                <a:moveTo>
                  <a:pt x="18386" y="16800"/>
                </a:moveTo>
                <a:lnTo>
                  <a:pt x="15270" y="16800"/>
                </a:lnTo>
                <a:lnTo>
                  <a:pt x="15580" y="14400"/>
                </a:lnTo>
                <a:lnTo>
                  <a:pt x="18799" y="14400"/>
                </a:lnTo>
                <a:cubicBezTo>
                  <a:pt x="18799" y="14400"/>
                  <a:pt x="18386" y="16800"/>
                  <a:pt x="18386" y="16800"/>
                </a:cubicBezTo>
                <a:close/>
                <a:moveTo>
                  <a:pt x="17766" y="20400"/>
                </a:moveTo>
                <a:lnTo>
                  <a:pt x="14805" y="20400"/>
                </a:lnTo>
                <a:lnTo>
                  <a:pt x="15115" y="18000"/>
                </a:lnTo>
                <a:lnTo>
                  <a:pt x="18179" y="18000"/>
                </a:lnTo>
                <a:cubicBezTo>
                  <a:pt x="18179" y="18000"/>
                  <a:pt x="17766" y="20400"/>
                  <a:pt x="17766" y="20400"/>
                </a:cubicBezTo>
                <a:close/>
                <a:moveTo>
                  <a:pt x="11291" y="13200"/>
                </a:moveTo>
                <a:lnTo>
                  <a:pt x="11291" y="10800"/>
                </a:lnTo>
                <a:lnTo>
                  <a:pt x="15063" y="10800"/>
                </a:lnTo>
                <a:lnTo>
                  <a:pt x="14753" y="13200"/>
                </a:lnTo>
                <a:cubicBezTo>
                  <a:pt x="14753" y="13200"/>
                  <a:pt x="11291" y="13200"/>
                  <a:pt x="11291" y="13200"/>
                </a:cubicBezTo>
                <a:close/>
                <a:moveTo>
                  <a:pt x="14289" y="16800"/>
                </a:moveTo>
                <a:lnTo>
                  <a:pt x="11291" y="16800"/>
                </a:lnTo>
                <a:lnTo>
                  <a:pt x="11291" y="14400"/>
                </a:lnTo>
                <a:lnTo>
                  <a:pt x="14598" y="14400"/>
                </a:lnTo>
                <a:cubicBezTo>
                  <a:pt x="14598" y="14400"/>
                  <a:pt x="14289" y="16800"/>
                  <a:pt x="14289" y="16800"/>
                </a:cubicBezTo>
                <a:close/>
                <a:moveTo>
                  <a:pt x="13823" y="20400"/>
                </a:moveTo>
                <a:lnTo>
                  <a:pt x="11291" y="20400"/>
                </a:lnTo>
                <a:lnTo>
                  <a:pt x="11291" y="18000"/>
                </a:lnTo>
                <a:lnTo>
                  <a:pt x="14133" y="18000"/>
                </a:lnTo>
                <a:cubicBezTo>
                  <a:pt x="14133" y="18000"/>
                  <a:pt x="13823" y="20400"/>
                  <a:pt x="13823" y="20400"/>
                </a:cubicBezTo>
                <a:close/>
                <a:moveTo>
                  <a:pt x="10309" y="13200"/>
                </a:moveTo>
                <a:lnTo>
                  <a:pt x="6847" y="13200"/>
                </a:lnTo>
                <a:lnTo>
                  <a:pt x="6537" y="10800"/>
                </a:lnTo>
                <a:lnTo>
                  <a:pt x="10309" y="10800"/>
                </a:lnTo>
                <a:cubicBezTo>
                  <a:pt x="10309" y="10800"/>
                  <a:pt x="10309" y="13200"/>
                  <a:pt x="10309" y="13200"/>
                </a:cubicBezTo>
                <a:close/>
                <a:moveTo>
                  <a:pt x="10309" y="16800"/>
                </a:moveTo>
                <a:lnTo>
                  <a:pt x="7311" y="16800"/>
                </a:lnTo>
                <a:lnTo>
                  <a:pt x="7002" y="14400"/>
                </a:lnTo>
                <a:lnTo>
                  <a:pt x="10309" y="14400"/>
                </a:lnTo>
                <a:cubicBezTo>
                  <a:pt x="10309" y="14400"/>
                  <a:pt x="10309" y="16800"/>
                  <a:pt x="10309" y="16800"/>
                </a:cubicBezTo>
                <a:close/>
                <a:moveTo>
                  <a:pt x="10309" y="20400"/>
                </a:moveTo>
                <a:lnTo>
                  <a:pt x="7777" y="20400"/>
                </a:lnTo>
                <a:lnTo>
                  <a:pt x="7467" y="18000"/>
                </a:lnTo>
                <a:lnTo>
                  <a:pt x="10309" y="18000"/>
                </a:lnTo>
                <a:cubicBezTo>
                  <a:pt x="10309" y="18000"/>
                  <a:pt x="10309" y="20400"/>
                  <a:pt x="10309" y="20400"/>
                </a:cubicBezTo>
                <a:close/>
                <a:moveTo>
                  <a:pt x="3834" y="20400"/>
                </a:moveTo>
                <a:lnTo>
                  <a:pt x="3421" y="18000"/>
                </a:lnTo>
                <a:lnTo>
                  <a:pt x="6485" y="18000"/>
                </a:lnTo>
                <a:lnTo>
                  <a:pt x="6795" y="20400"/>
                </a:lnTo>
                <a:cubicBezTo>
                  <a:pt x="6795" y="20400"/>
                  <a:pt x="3834" y="20400"/>
                  <a:pt x="3834" y="20400"/>
                </a:cubicBezTo>
                <a:close/>
                <a:moveTo>
                  <a:pt x="2801" y="14400"/>
                </a:moveTo>
                <a:lnTo>
                  <a:pt x="6020" y="14400"/>
                </a:lnTo>
                <a:lnTo>
                  <a:pt x="6330" y="16800"/>
                </a:lnTo>
                <a:lnTo>
                  <a:pt x="3214" y="16800"/>
                </a:lnTo>
                <a:cubicBezTo>
                  <a:pt x="3214" y="16800"/>
                  <a:pt x="2801" y="14400"/>
                  <a:pt x="2801" y="14400"/>
                </a:cubicBezTo>
                <a:close/>
                <a:moveTo>
                  <a:pt x="2181" y="10800"/>
                </a:moveTo>
                <a:lnTo>
                  <a:pt x="5555" y="10800"/>
                </a:lnTo>
                <a:lnTo>
                  <a:pt x="5865" y="13200"/>
                </a:lnTo>
                <a:lnTo>
                  <a:pt x="2594" y="13200"/>
                </a:lnTo>
                <a:cubicBezTo>
                  <a:pt x="2594" y="13200"/>
                  <a:pt x="2181" y="10800"/>
                  <a:pt x="2181" y="10800"/>
                </a:cubicBezTo>
                <a:close/>
                <a:moveTo>
                  <a:pt x="10800" y="1320"/>
                </a:moveTo>
                <a:lnTo>
                  <a:pt x="17616" y="7200"/>
                </a:lnTo>
                <a:lnTo>
                  <a:pt x="3984" y="7200"/>
                </a:lnTo>
                <a:cubicBezTo>
                  <a:pt x="3984" y="7200"/>
                  <a:pt x="10800" y="1320"/>
                  <a:pt x="10800" y="1320"/>
                </a:cubicBezTo>
                <a:close/>
                <a:moveTo>
                  <a:pt x="20618" y="7200"/>
                </a:moveTo>
                <a:lnTo>
                  <a:pt x="19284" y="7200"/>
                </a:lnTo>
                <a:lnTo>
                  <a:pt x="11157" y="188"/>
                </a:lnTo>
                <a:lnTo>
                  <a:pt x="11155" y="190"/>
                </a:lnTo>
                <a:cubicBezTo>
                  <a:pt x="11066" y="74"/>
                  <a:pt x="10941" y="0"/>
                  <a:pt x="10800" y="0"/>
                </a:cubicBezTo>
                <a:cubicBezTo>
                  <a:pt x="10659" y="0"/>
                  <a:pt x="10534" y="74"/>
                  <a:pt x="10445" y="190"/>
                </a:cubicBezTo>
                <a:lnTo>
                  <a:pt x="10443" y="188"/>
                </a:lnTo>
                <a:lnTo>
                  <a:pt x="2316" y="7200"/>
                </a:lnTo>
                <a:lnTo>
                  <a:pt x="982" y="7200"/>
                </a:lnTo>
                <a:cubicBezTo>
                  <a:pt x="439" y="7200"/>
                  <a:pt x="0" y="7738"/>
                  <a:pt x="0" y="8400"/>
                </a:cubicBezTo>
                <a:lnTo>
                  <a:pt x="0" y="9600"/>
                </a:lnTo>
                <a:cubicBezTo>
                  <a:pt x="0" y="10262"/>
                  <a:pt x="439" y="10800"/>
                  <a:pt x="982" y="10800"/>
                </a:cubicBezTo>
                <a:lnTo>
                  <a:pt x="1178" y="10800"/>
                </a:lnTo>
                <a:lnTo>
                  <a:pt x="2960" y="21145"/>
                </a:lnTo>
                <a:lnTo>
                  <a:pt x="2969" y="21143"/>
                </a:lnTo>
                <a:cubicBezTo>
                  <a:pt x="3023" y="2140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03"/>
                  <a:pt x="18631" y="21143"/>
                </a:cubicBezTo>
                <a:lnTo>
                  <a:pt x="18640" y="21145"/>
                </a:lnTo>
                <a:lnTo>
                  <a:pt x="20422" y="10800"/>
                </a:ln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8400"/>
                </a:lnTo>
                <a:cubicBezTo>
                  <a:pt x="21600" y="7738"/>
                  <a:pt x="21160" y="7200"/>
                  <a:pt x="20618" y="7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836">
            <a:extLst>
              <a:ext uri="{FF2B5EF4-FFF2-40B4-BE49-F238E27FC236}">
                <a16:creationId xmlns:a16="http://schemas.microsoft.com/office/drawing/2014/main" id="{8E1D2569-B9EA-42A2-880B-5CCF8B6C2A95}"/>
              </a:ext>
            </a:extLst>
          </p:cNvPr>
          <p:cNvSpPr>
            <a:spLocks noChangeAspect="1"/>
          </p:cNvSpPr>
          <p:nvPr/>
        </p:nvSpPr>
        <p:spPr>
          <a:xfrm>
            <a:off x="7070106" y="5335324"/>
            <a:ext cx="1191702" cy="866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849">
            <a:extLst>
              <a:ext uri="{FF2B5EF4-FFF2-40B4-BE49-F238E27FC236}">
                <a16:creationId xmlns:a16="http://schemas.microsoft.com/office/drawing/2014/main" id="{EEF5FC7D-3BA2-4493-B246-091AA65C1C04}"/>
              </a:ext>
            </a:extLst>
          </p:cNvPr>
          <p:cNvSpPr>
            <a:spLocks noChangeAspect="1"/>
          </p:cNvSpPr>
          <p:nvPr/>
        </p:nvSpPr>
        <p:spPr>
          <a:xfrm>
            <a:off x="7121496" y="10668963"/>
            <a:ext cx="1191704" cy="10301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563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757E569-7504-412E-BD78-CF92619DA553}"/>
              </a:ext>
            </a:extLst>
          </p:cNvPr>
          <p:cNvSpPr txBox="1"/>
          <p:nvPr/>
        </p:nvSpPr>
        <p:spPr>
          <a:xfrm>
            <a:off x="9913202" y="8631583"/>
            <a:ext cx="4551246" cy="137473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grpSp>
        <p:nvGrpSpPr>
          <p:cNvPr id="71" name="Grupo 70">
            <a:extLst>
              <a:ext uri="{FF2B5EF4-FFF2-40B4-BE49-F238E27FC236}">
                <a16:creationId xmlns:a16="http://schemas.microsoft.com/office/drawing/2014/main" id="{E0009346-DF5F-42DB-8B87-4ABF855E7520}"/>
              </a:ext>
            </a:extLst>
          </p:cNvPr>
          <p:cNvGrpSpPr/>
          <p:nvPr/>
        </p:nvGrpSpPr>
        <p:grpSpPr>
          <a:xfrm>
            <a:off x="6669140" y="4340632"/>
            <a:ext cx="10788195" cy="7749446"/>
            <a:chOff x="7186701" y="5739525"/>
            <a:chExt cx="9117703" cy="6549487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D7A87ED4-B117-4E2A-A3CE-F3D8AC14B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9542" y="7036776"/>
              <a:ext cx="2127211" cy="1681622"/>
            </a:xfrm>
            <a:custGeom>
              <a:avLst/>
              <a:gdLst>
                <a:gd name="T0" fmla="*/ 308103995 w 3074"/>
                <a:gd name="T1" fmla="*/ 63413919 h 2429"/>
                <a:gd name="T2" fmla="*/ 8680927 w 3074"/>
                <a:gd name="T3" fmla="*/ 258712729 h 2429"/>
                <a:gd name="T4" fmla="*/ 99505451 w 3074"/>
                <a:gd name="T5" fmla="*/ 208526443 h 2429"/>
                <a:gd name="T6" fmla="*/ 103392557 w 3074"/>
                <a:gd name="T7" fmla="*/ 228756814 h 2429"/>
                <a:gd name="T8" fmla="*/ 166360867 w 3074"/>
                <a:gd name="T9" fmla="*/ 156394832 h 2429"/>
                <a:gd name="T10" fmla="*/ 285948679 w 3074"/>
                <a:gd name="T11" fmla="*/ 71194499 h 2429"/>
                <a:gd name="T12" fmla="*/ 275713125 w 3074"/>
                <a:gd name="T13" fmla="*/ 76252271 h 2429"/>
                <a:gd name="T14" fmla="*/ 184888242 w 3074"/>
                <a:gd name="T15" fmla="*/ 138887989 h 2429"/>
                <a:gd name="T16" fmla="*/ 177373554 w 3074"/>
                <a:gd name="T17" fmla="*/ 144982884 h 2429"/>
                <a:gd name="T18" fmla="*/ 249022791 w 3074"/>
                <a:gd name="T19" fmla="*/ 77160114 h 2429"/>
                <a:gd name="T20" fmla="*/ 251743658 w 3074"/>
                <a:gd name="T21" fmla="*/ 89090624 h 2429"/>
                <a:gd name="T22" fmla="*/ 39387589 w 3074"/>
                <a:gd name="T23" fmla="*/ 271681082 h 2429"/>
                <a:gd name="T24" fmla="*/ 21119019 w 3074"/>
                <a:gd name="T25" fmla="*/ 255081720 h 2429"/>
                <a:gd name="T26" fmla="*/ 290483336 w 3074"/>
                <a:gd name="T27" fmla="*/ 58356146 h 2429"/>
                <a:gd name="T28" fmla="*/ 366148902 w 3074"/>
                <a:gd name="T29" fmla="*/ 45258514 h 2429"/>
                <a:gd name="T30" fmla="*/ 368999350 w 3074"/>
                <a:gd name="T31" fmla="*/ 57189023 h 2429"/>
                <a:gd name="T32" fmla="*/ 268716406 w 3074"/>
                <a:gd name="T33" fmla="*/ 68341691 h 2429"/>
                <a:gd name="T34" fmla="*/ 271048886 w 3074"/>
                <a:gd name="T35" fmla="*/ 78456877 h 2429"/>
                <a:gd name="T36" fmla="*/ 326372566 w 3074"/>
                <a:gd name="T37" fmla="*/ 80272201 h 2429"/>
                <a:gd name="T38" fmla="*/ 349305735 w 3074"/>
                <a:gd name="T39" fmla="*/ 61598235 h 2429"/>
                <a:gd name="T40" fmla="*/ 73074282 w 3074"/>
                <a:gd name="T41" fmla="*/ 260398773 h 2429"/>
                <a:gd name="T42" fmla="*/ 217797801 w 3074"/>
                <a:gd name="T43" fmla="*/ 96223001 h 2429"/>
                <a:gd name="T44" fmla="*/ 217797801 w 3074"/>
                <a:gd name="T45" fmla="*/ 96223001 h 2429"/>
                <a:gd name="T46" fmla="*/ 94582047 w 3074"/>
                <a:gd name="T47" fmla="*/ 244836894 h 2429"/>
                <a:gd name="T48" fmla="*/ 144982684 w 3074"/>
                <a:gd name="T49" fmla="*/ 153801306 h 2429"/>
                <a:gd name="T50" fmla="*/ 155995371 w 3074"/>
                <a:gd name="T51" fmla="*/ 143945401 h 2429"/>
                <a:gd name="T52" fmla="*/ 374829829 w 3074"/>
                <a:gd name="T53" fmla="*/ 53558014 h 2429"/>
                <a:gd name="T54" fmla="*/ 386749592 w 3074"/>
                <a:gd name="T55" fmla="*/ 30215556 h 2429"/>
                <a:gd name="T56" fmla="*/ 213522308 w 3074"/>
                <a:gd name="T57" fmla="*/ 105819266 h 2429"/>
                <a:gd name="T58" fmla="*/ 193050840 w 3074"/>
                <a:gd name="T59" fmla="*/ 131755611 h 2429"/>
                <a:gd name="T60" fmla="*/ 125547873 w 3074"/>
                <a:gd name="T61" fmla="*/ 172864194 h 2429"/>
                <a:gd name="T62" fmla="*/ 108963512 w 3074"/>
                <a:gd name="T63" fmla="*/ 224217963 h 2429"/>
                <a:gd name="T64" fmla="*/ 118681097 w 3074"/>
                <a:gd name="T65" fmla="*/ 179737291 h 2429"/>
                <a:gd name="T66" fmla="*/ 108963512 w 3074"/>
                <a:gd name="T67" fmla="*/ 224217963 h 2429"/>
                <a:gd name="T68" fmla="*/ 357338752 w 3074"/>
                <a:gd name="T69" fmla="*/ 15302238 h 2429"/>
                <a:gd name="T70" fmla="*/ 298905099 w 3074"/>
                <a:gd name="T71" fmla="*/ 30085916 h 2429"/>
                <a:gd name="T72" fmla="*/ 177503136 w 3074"/>
                <a:gd name="T73" fmla="*/ 79753640 h 2429"/>
                <a:gd name="T74" fmla="*/ 14381824 w 3074"/>
                <a:gd name="T75" fmla="*/ 221494436 h 2429"/>
                <a:gd name="T76" fmla="*/ 56749084 w 3074"/>
                <a:gd name="T77" fmla="*/ 267531151 h 2429"/>
                <a:gd name="T78" fmla="*/ 220777831 w 3074"/>
                <a:gd name="T79" fmla="*/ 80791123 h 2429"/>
                <a:gd name="T80" fmla="*/ 327538805 w 3074"/>
                <a:gd name="T81" fmla="*/ 63284279 h 2429"/>
                <a:gd name="T82" fmla="*/ 275065214 w 3074"/>
                <a:gd name="T83" fmla="*/ 17377204 h 2429"/>
                <a:gd name="T84" fmla="*/ 297868441 w 3074"/>
                <a:gd name="T85" fmla="*/ 518561 h 2429"/>
                <a:gd name="T86" fmla="*/ 398151385 w 3074"/>
                <a:gd name="T87" fmla="*/ 14783677 h 2429"/>
                <a:gd name="T88" fmla="*/ 388693325 w 3074"/>
                <a:gd name="T89" fmla="*/ 56151541 h 2429"/>
                <a:gd name="T90" fmla="*/ 319505789 w 3074"/>
                <a:gd name="T91" fmla="*/ 97130844 h 2429"/>
                <a:gd name="T92" fmla="*/ 232308847 w 3074"/>
                <a:gd name="T93" fmla="*/ 113470565 h 2429"/>
                <a:gd name="T94" fmla="*/ 111166409 w 3074"/>
                <a:gd name="T95" fmla="*/ 236667034 h 2429"/>
                <a:gd name="T96" fmla="*/ 66855056 w 3074"/>
                <a:gd name="T97" fmla="*/ 308250814 h 2429"/>
                <a:gd name="T98" fmla="*/ 69317118 w 3074"/>
                <a:gd name="T99" fmla="*/ 268568634 h 2429"/>
                <a:gd name="T100" fmla="*/ 61413684 w 3074"/>
                <a:gd name="T101" fmla="*/ 311622542 h 2429"/>
                <a:gd name="T102" fmla="*/ 18138988 w 3074"/>
                <a:gd name="T103" fmla="*/ 278164898 h 2429"/>
                <a:gd name="T104" fmla="*/ 129582 w 3074"/>
                <a:gd name="T105" fmla="*/ 238482718 h 2429"/>
                <a:gd name="T106" fmla="*/ 59599533 w 3074"/>
                <a:gd name="T107" fmla="*/ 151596700 h 2429"/>
                <a:gd name="T108" fmla="*/ 247856552 w 3074"/>
                <a:gd name="T109" fmla="*/ 40849302 h 242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3074" h="2429">
                  <a:moveTo>
                    <a:pt x="2386" y="401"/>
                  </a:moveTo>
                  <a:cubicBezTo>
                    <a:pt x="2381" y="401"/>
                    <a:pt x="2377" y="401"/>
                    <a:pt x="2372" y="401"/>
                  </a:cubicBezTo>
                  <a:cubicBezTo>
                    <a:pt x="2374" y="426"/>
                    <a:pt x="2376" y="451"/>
                    <a:pt x="2378" y="489"/>
                  </a:cubicBezTo>
                  <a:cubicBezTo>
                    <a:pt x="2417" y="449"/>
                    <a:pt x="2391" y="426"/>
                    <a:pt x="2386" y="401"/>
                  </a:cubicBezTo>
                  <a:close/>
                  <a:moveTo>
                    <a:pt x="67" y="1890"/>
                  </a:moveTo>
                  <a:cubicBezTo>
                    <a:pt x="67" y="1927"/>
                    <a:pt x="67" y="1961"/>
                    <a:pt x="67" y="1995"/>
                  </a:cubicBezTo>
                  <a:cubicBezTo>
                    <a:pt x="67" y="2024"/>
                    <a:pt x="82" y="2032"/>
                    <a:pt x="115" y="2027"/>
                  </a:cubicBezTo>
                  <a:cubicBezTo>
                    <a:pt x="102" y="1980"/>
                    <a:pt x="152" y="1917"/>
                    <a:pt x="67" y="1890"/>
                  </a:cubicBezTo>
                  <a:close/>
                  <a:moveTo>
                    <a:pt x="768" y="1608"/>
                  </a:moveTo>
                  <a:cubicBezTo>
                    <a:pt x="746" y="1618"/>
                    <a:pt x="735" y="1631"/>
                    <a:pt x="739" y="1654"/>
                  </a:cubicBezTo>
                  <a:cubicBezTo>
                    <a:pt x="750" y="1707"/>
                    <a:pt x="760" y="1759"/>
                    <a:pt x="771" y="1810"/>
                  </a:cubicBezTo>
                  <a:cubicBezTo>
                    <a:pt x="801" y="1785"/>
                    <a:pt x="803" y="1784"/>
                    <a:pt x="798" y="1764"/>
                  </a:cubicBezTo>
                  <a:cubicBezTo>
                    <a:pt x="789" y="1713"/>
                    <a:pt x="779" y="1663"/>
                    <a:pt x="768" y="1608"/>
                  </a:cubicBezTo>
                  <a:close/>
                  <a:moveTo>
                    <a:pt x="1308" y="1030"/>
                  </a:moveTo>
                  <a:cubicBezTo>
                    <a:pt x="1247" y="1078"/>
                    <a:pt x="1242" y="1112"/>
                    <a:pt x="1284" y="1206"/>
                  </a:cubicBezTo>
                  <a:cubicBezTo>
                    <a:pt x="1298" y="1183"/>
                    <a:pt x="1319" y="1165"/>
                    <a:pt x="1320" y="1146"/>
                  </a:cubicBezTo>
                  <a:cubicBezTo>
                    <a:pt x="1322" y="1110"/>
                    <a:pt x="1313" y="1074"/>
                    <a:pt x="1308" y="1030"/>
                  </a:cubicBezTo>
                  <a:close/>
                  <a:moveTo>
                    <a:pt x="2207" y="549"/>
                  </a:moveTo>
                  <a:lnTo>
                    <a:pt x="2207" y="457"/>
                  </a:lnTo>
                  <a:cubicBezTo>
                    <a:pt x="2171" y="476"/>
                    <a:pt x="2142" y="491"/>
                    <a:pt x="2109" y="508"/>
                  </a:cubicBezTo>
                  <a:cubicBezTo>
                    <a:pt x="2116" y="537"/>
                    <a:pt x="2122" y="561"/>
                    <a:pt x="2128" y="588"/>
                  </a:cubicBezTo>
                  <a:cubicBezTo>
                    <a:pt x="2145" y="580"/>
                    <a:pt x="2157" y="575"/>
                    <a:pt x="2169" y="570"/>
                  </a:cubicBezTo>
                  <a:cubicBezTo>
                    <a:pt x="2182" y="563"/>
                    <a:pt x="2195" y="555"/>
                    <a:pt x="2207" y="549"/>
                  </a:cubicBezTo>
                  <a:close/>
                  <a:moveTo>
                    <a:pt x="1427" y="1071"/>
                  </a:moveTo>
                  <a:cubicBezTo>
                    <a:pt x="1421" y="1025"/>
                    <a:pt x="1416" y="988"/>
                    <a:pt x="1410" y="941"/>
                  </a:cubicBezTo>
                  <a:cubicBezTo>
                    <a:pt x="1386" y="960"/>
                    <a:pt x="1369" y="975"/>
                    <a:pt x="1356" y="987"/>
                  </a:cubicBezTo>
                  <a:cubicBezTo>
                    <a:pt x="1361" y="1032"/>
                    <a:pt x="1365" y="1070"/>
                    <a:pt x="1369" y="1118"/>
                  </a:cubicBezTo>
                  <a:cubicBezTo>
                    <a:pt x="1392" y="1099"/>
                    <a:pt x="1409" y="1086"/>
                    <a:pt x="1427" y="1071"/>
                  </a:cubicBezTo>
                  <a:close/>
                  <a:moveTo>
                    <a:pt x="1943" y="687"/>
                  </a:moveTo>
                  <a:cubicBezTo>
                    <a:pt x="1936" y="657"/>
                    <a:pt x="1930" y="631"/>
                    <a:pt x="1922" y="595"/>
                  </a:cubicBezTo>
                  <a:cubicBezTo>
                    <a:pt x="1888" y="615"/>
                    <a:pt x="1861" y="631"/>
                    <a:pt x="1835" y="646"/>
                  </a:cubicBezTo>
                  <a:cubicBezTo>
                    <a:pt x="1850" y="679"/>
                    <a:pt x="1861" y="705"/>
                    <a:pt x="1875" y="736"/>
                  </a:cubicBezTo>
                  <a:cubicBezTo>
                    <a:pt x="1900" y="718"/>
                    <a:pt x="1920" y="703"/>
                    <a:pt x="1943" y="687"/>
                  </a:cubicBezTo>
                  <a:close/>
                  <a:moveTo>
                    <a:pt x="304" y="2095"/>
                  </a:moveTo>
                  <a:cubicBezTo>
                    <a:pt x="281" y="2189"/>
                    <a:pt x="301" y="2231"/>
                    <a:pt x="374" y="2252"/>
                  </a:cubicBezTo>
                  <a:cubicBezTo>
                    <a:pt x="384" y="2187"/>
                    <a:pt x="372" y="2131"/>
                    <a:pt x="304" y="2095"/>
                  </a:cubicBezTo>
                  <a:close/>
                  <a:moveTo>
                    <a:pt x="163" y="1967"/>
                  </a:moveTo>
                  <a:cubicBezTo>
                    <a:pt x="145" y="2044"/>
                    <a:pt x="161" y="2101"/>
                    <a:pt x="237" y="2135"/>
                  </a:cubicBezTo>
                  <a:cubicBezTo>
                    <a:pt x="251" y="2062"/>
                    <a:pt x="250" y="1999"/>
                    <a:pt x="163" y="1967"/>
                  </a:cubicBezTo>
                  <a:close/>
                  <a:moveTo>
                    <a:pt x="2364" y="494"/>
                  </a:moveTo>
                  <a:cubicBezTo>
                    <a:pt x="2356" y="460"/>
                    <a:pt x="2348" y="434"/>
                    <a:pt x="2341" y="406"/>
                  </a:cubicBezTo>
                  <a:cubicBezTo>
                    <a:pt x="2306" y="421"/>
                    <a:pt x="2274" y="435"/>
                    <a:pt x="2242" y="450"/>
                  </a:cubicBezTo>
                  <a:cubicBezTo>
                    <a:pt x="2247" y="480"/>
                    <a:pt x="2253" y="507"/>
                    <a:pt x="2258" y="535"/>
                  </a:cubicBezTo>
                  <a:cubicBezTo>
                    <a:pt x="2296" y="521"/>
                    <a:pt x="2327" y="508"/>
                    <a:pt x="2364" y="494"/>
                  </a:cubicBezTo>
                  <a:close/>
                  <a:moveTo>
                    <a:pt x="2826" y="349"/>
                  </a:moveTo>
                  <a:cubicBezTo>
                    <a:pt x="2788" y="379"/>
                    <a:pt x="2754" y="406"/>
                    <a:pt x="2719" y="434"/>
                  </a:cubicBezTo>
                  <a:cubicBezTo>
                    <a:pt x="2729" y="460"/>
                    <a:pt x="2737" y="479"/>
                    <a:pt x="2748" y="502"/>
                  </a:cubicBezTo>
                  <a:cubicBezTo>
                    <a:pt x="2784" y="480"/>
                    <a:pt x="2816" y="460"/>
                    <a:pt x="2848" y="441"/>
                  </a:cubicBezTo>
                  <a:cubicBezTo>
                    <a:pt x="2841" y="409"/>
                    <a:pt x="2835" y="383"/>
                    <a:pt x="2826" y="349"/>
                  </a:cubicBezTo>
                  <a:close/>
                  <a:moveTo>
                    <a:pt x="2092" y="605"/>
                  </a:moveTo>
                  <a:cubicBezTo>
                    <a:pt x="2085" y="578"/>
                    <a:pt x="2080" y="555"/>
                    <a:pt x="2074" y="527"/>
                  </a:cubicBezTo>
                  <a:cubicBezTo>
                    <a:pt x="2032" y="546"/>
                    <a:pt x="1997" y="562"/>
                    <a:pt x="1959" y="580"/>
                  </a:cubicBezTo>
                  <a:cubicBezTo>
                    <a:pt x="1970" y="607"/>
                    <a:pt x="1980" y="630"/>
                    <a:pt x="1990" y="657"/>
                  </a:cubicBezTo>
                  <a:cubicBezTo>
                    <a:pt x="2024" y="640"/>
                    <a:pt x="2055" y="624"/>
                    <a:pt x="2092" y="605"/>
                  </a:cubicBezTo>
                  <a:close/>
                  <a:moveTo>
                    <a:pt x="2696" y="475"/>
                  </a:moveTo>
                  <a:cubicBezTo>
                    <a:pt x="2692" y="473"/>
                    <a:pt x="2688" y="471"/>
                    <a:pt x="2684" y="468"/>
                  </a:cubicBezTo>
                  <a:cubicBezTo>
                    <a:pt x="2629" y="518"/>
                    <a:pt x="2573" y="568"/>
                    <a:pt x="2519" y="619"/>
                  </a:cubicBezTo>
                  <a:cubicBezTo>
                    <a:pt x="2515" y="622"/>
                    <a:pt x="2519" y="634"/>
                    <a:pt x="2519" y="650"/>
                  </a:cubicBezTo>
                  <a:cubicBezTo>
                    <a:pt x="2582" y="609"/>
                    <a:pt x="2640" y="572"/>
                    <a:pt x="2696" y="536"/>
                  </a:cubicBezTo>
                  <a:lnTo>
                    <a:pt x="2696" y="475"/>
                  </a:lnTo>
                  <a:close/>
                  <a:moveTo>
                    <a:pt x="617" y="1884"/>
                  </a:moveTo>
                  <a:cubicBezTo>
                    <a:pt x="598" y="1917"/>
                    <a:pt x="582" y="1940"/>
                    <a:pt x="570" y="1965"/>
                  </a:cubicBezTo>
                  <a:cubicBezTo>
                    <a:pt x="564" y="1978"/>
                    <a:pt x="561" y="1995"/>
                    <a:pt x="564" y="2008"/>
                  </a:cubicBezTo>
                  <a:cubicBezTo>
                    <a:pt x="573" y="2047"/>
                    <a:pt x="585" y="2085"/>
                    <a:pt x="597" y="2125"/>
                  </a:cubicBezTo>
                  <a:cubicBezTo>
                    <a:pt x="652" y="2049"/>
                    <a:pt x="655" y="2028"/>
                    <a:pt x="617" y="1884"/>
                  </a:cubicBezTo>
                  <a:close/>
                  <a:moveTo>
                    <a:pt x="1681" y="742"/>
                  </a:moveTo>
                  <a:cubicBezTo>
                    <a:pt x="1696" y="777"/>
                    <a:pt x="1709" y="807"/>
                    <a:pt x="1722" y="839"/>
                  </a:cubicBezTo>
                  <a:cubicBezTo>
                    <a:pt x="1824" y="775"/>
                    <a:pt x="1827" y="767"/>
                    <a:pt x="1786" y="675"/>
                  </a:cubicBezTo>
                  <a:cubicBezTo>
                    <a:pt x="1753" y="696"/>
                    <a:pt x="1720" y="717"/>
                    <a:pt x="1681" y="742"/>
                  </a:cubicBezTo>
                  <a:close/>
                  <a:moveTo>
                    <a:pt x="715" y="1699"/>
                  </a:moveTo>
                  <a:cubicBezTo>
                    <a:pt x="624" y="1786"/>
                    <a:pt x="666" y="1873"/>
                    <a:pt x="687" y="1972"/>
                  </a:cubicBezTo>
                  <a:cubicBezTo>
                    <a:pt x="706" y="1937"/>
                    <a:pt x="730" y="1913"/>
                    <a:pt x="730" y="1888"/>
                  </a:cubicBezTo>
                  <a:cubicBezTo>
                    <a:pt x="732" y="1829"/>
                    <a:pt x="722" y="1769"/>
                    <a:pt x="715" y="1699"/>
                  </a:cubicBezTo>
                  <a:close/>
                  <a:moveTo>
                    <a:pt x="1204" y="1110"/>
                  </a:moveTo>
                  <a:cubicBezTo>
                    <a:pt x="1169" y="1141"/>
                    <a:pt x="1143" y="1164"/>
                    <a:pt x="1119" y="1186"/>
                  </a:cubicBezTo>
                  <a:cubicBezTo>
                    <a:pt x="1128" y="1235"/>
                    <a:pt x="1136" y="1281"/>
                    <a:pt x="1144" y="1329"/>
                  </a:cubicBezTo>
                  <a:cubicBezTo>
                    <a:pt x="1204" y="1297"/>
                    <a:pt x="1231" y="1254"/>
                    <a:pt x="1213" y="1189"/>
                  </a:cubicBezTo>
                  <a:cubicBezTo>
                    <a:pt x="1207" y="1169"/>
                    <a:pt x="1208" y="1146"/>
                    <a:pt x="1204" y="1110"/>
                  </a:cubicBezTo>
                  <a:close/>
                  <a:moveTo>
                    <a:pt x="2985" y="233"/>
                  </a:moveTo>
                  <a:cubicBezTo>
                    <a:pt x="2923" y="246"/>
                    <a:pt x="2895" y="294"/>
                    <a:pt x="2856" y="331"/>
                  </a:cubicBezTo>
                  <a:cubicBezTo>
                    <a:pt x="2868" y="359"/>
                    <a:pt x="2880" y="384"/>
                    <a:pt x="2893" y="413"/>
                  </a:cubicBezTo>
                  <a:cubicBezTo>
                    <a:pt x="2913" y="402"/>
                    <a:pt x="2934" y="394"/>
                    <a:pt x="2951" y="381"/>
                  </a:cubicBezTo>
                  <a:cubicBezTo>
                    <a:pt x="2962" y="373"/>
                    <a:pt x="2970" y="359"/>
                    <a:pt x="2973" y="346"/>
                  </a:cubicBezTo>
                  <a:cubicBezTo>
                    <a:pt x="2979" y="311"/>
                    <a:pt x="2981" y="277"/>
                    <a:pt x="2985" y="233"/>
                  </a:cubicBezTo>
                  <a:close/>
                  <a:moveTo>
                    <a:pt x="1490" y="1016"/>
                  </a:moveTo>
                  <a:cubicBezTo>
                    <a:pt x="1531" y="986"/>
                    <a:pt x="1567" y="959"/>
                    <a:pt x="1603" y="932"/>
                  </a:cubicBezTo>
                  <a:cubicBezTo>
                    <a:pt x="1665" y="888"/>
                    <a:pt x="1665" y="905"/>
                    <a:pt x="1648" y="816"/>
                  </a:cubicBezTo>
                  <a:cubicBezTo>
                    <a:pt x="1646" y="804"/>
                    <a:pt x="1639" y="793"/>
                    <a:pt x="1632" y="775"/>
                  </a:cubicBezTo>
                  <a:cubicBezTo>
                    <a:pt x="1574" y="817"/>
                    <a:pt x="1520" y="855"/>
                    <a:pt x="1472" y="889"/>
                  </a:cubicBezTo>
                  <a:cubicBezTo>
                    <a:pt x="1478" y="935"/>
                    <a:pt x="1483" y="970"/>
                    <a:pt x="1490" y="1016"/>
                  </a:cubicBezTo>
                  <a:close/>
                  <a:moveTo>
                    <a:pt x="995" y="1512"/>
                  </a:moveTo>
                  <a:cubicBezTo>
                    <a:pt x="1100" y="1422"/>
                    <a:pt x="1124" y="1326"/>
                    <a:pt x="1070" y="1231"/>
                  </a:cubicBezTo>
                  <a:cubicBezTo>
                    <a:pt x="1036" y="1265"/>
                    <a:pt x="1001" y="1298"/>
                    <a:pt x="969" y="1333"/>
                  </a:cubicBezTo>
                  <a:cubicBezTo>
                    <a:pt x="961" y="1343"/>
                    <a:pt x="955" y="1362"/>
                    <a:pt x="958" y="1374"/>
                  </a:cubicBezTo>
                  <a:cubicBezTo>
                    <a:pt x="968" y="1418"/>
                    <a:pt x="981" y="1461"/>
                    <a:pt x="995" y="1512"/>
                  </a:cubicBezTo>
                  <a:close/>
                  <a:moveTo>
                    <a:pt x="841" y="1729"/>
                  </a:moveTo>
                  <a:cubicBezTo>
                    <a:pt x="884" y="1671"/>
                    <a:pt x="918" y="1624"/>
                    <a:pt x="952" y="1577"/>
                  </a:cubicBezTo>
                  <a:cubicBezTo>
                    <a:pt x="955" y="1571"/>
                    <a:pt x="959" y="1564"/>
                    <a:pt x="958" y="1558"/>
                  </a:cubicBezTo>
                  <a:cubicBezTo>
                    <a:pt x="946" y="1506"/>
                    <a:pt x="932" y="1453"/>
                    <a:pt x="916" y="1386"/>
                  </a:cubicBezTo>
                  <a:cubicBezTo>
                    <a:pt x="876" y="1439"/>
                    <a:pt x="845" y="1478"/>
                    <a:pt x="816" y="1518"/>
                  </a:cubicBezTo>
                  <a:cubicBezTo>
                    <a:pt x="810" y="1526"/>
                    <a:pt x="805" y="1538"/>
                    <a:pt x="807" y="1548"/>
                  </a:cubicBezTo>
                  <a:cubicBezTo>
                    <a:pt x="816" y="1603"/>
                    <a:pt x="827" y="1658"/>
                    <a:pt x="841" y="1729"/>
                  </a:cubicBezTo>
                  <a:close/>
                  <a:moveTo>
                    <a:pt x="2919" y="160"/>
                  </a:moveTo>
                  <a:cubicBezTo>
                    <a:pt x="2919" y="154"/>
                    <a:pt x="2918" y="147"/>
                    <a:pt x="2917" y="140"/>
                  </a:cubicBezTo>
                  <a:cubicBezTo>
                    <a:pt x="2865" y="132"/>
                    <a:pt x="2811" y="117"/>
                    <a:pt x="2758" y="118"/>
                  </a:cubicBezTo>
                  <a:cubicBezTo>
                    <a:pt x="2601" y="119"/>
                    <a:pt x="2445" y="108"/>
                    <a:pt x="2289" y="93"/>
                  </a:cubicBezTo>
                  <a:cubicBezTo>
                    <a:pt x="2271" y="91"/>
                    <a:pt x="2252" y="96"/>
                    <a:pt x="2229" y="97"/>
                  </a:cubicBezTo>
                  <a:cubicBezTo>
                    <a:pt x="2258" y="146"/>
                    <a:pt x="2286" y="188"/>
                    <a:pt x="2307" y="232"/>
                  </a:cubicBezTo>
                  <a:cubicBezTo>
                    <a:pt x="2327" y="272"/>
                    <a:pt x="2318" y="293"/>
                    <a:pt x="2276" y="306"/>
                  </a:cubicBezTo>
                  <a:cubicBezTo>
                    <a:pt x="2222" y="321"/>
                    <a:pt x="2166" y="330"/>
                    <a:pt x="2111" y="343"/>
                  </a:cubicBezTo>
                  <a:cubicBezTo>
                    <a:pt x="1851" y="400"/>
                    <a:pt x="1607" y="501"/>
                    <a:pt x="1370" y="615"/>
                  </a:cubicBezTo>
                  <a:cubicBezTo>
                    <a:pt x="1221" y="686"/>
                    <a:pt x="1086" y="785"/>
                    <a:pt x="945" y="871"/>
                  </a:cubicBezTo>
                  <a:cubicBezTo>
                    <a:pt x="675" y="1036"/>
                    <a:pt x="457" y="1257"/>
                    <a:pt x="262" y="1503"/>
                  </a:cubicBezTo>
                  <a:cubicBezTo>
                    <a:pt x="209" y="1569"/>
                    <a:pt x="161" y="1639"/>
                    <a:pt x="111" y="1708"/>
                  </a:cubicBezTo>
                  <a:cubicBezTo>
                    <a:pt x="91" y="1735"/>
                    <a:pt x="72" y="1764"/>
                    <a:pt x="53" y="1792"/>
                  </a:cubicBezTo>
                  <a:cubicBezTo>
                    <a:pt x="185" y="1886"/>
                    <a:pt x="322" y="1964"/>
                    <a:pt x="425" y="2090"/>
                  </a:cubicBezTo>
                  <a:cubicBezTo>
                    <a:pt x="433" y="2075"/>
                    <a:pt x="435" y="2070"/>
                    <a:pt x="438" y="2063"/>
                  </a:cubicBezTo>
                  <a:cubicBezTo>
                    <a:pt x="513" y="1875"/>
                    <a:pt x="602" y="1694"/>
                    <a:pt x="712" y="1522"/>
                  </a:cubicBezTo>
                  <a:cubicBezTo>
                    <a:pt x="797" y="1388"/>
                    <a:pt x="898" y="1269"/>
                    <a:pt x="1015" y="1163"/>
                  </a:cubicBezTo>
                  <a:cubicBezTo>
                    <a:pt x="1232" y="968"/>
                    <a:pt x="1454" y="777"/>
                    <a:pt x="1704" y="623"/>
                  </a:cubicBezTo>
                  <a:cubicBezTo>
                    <a:pt x="1893" y="507"/>
                    <a:pt x="2091" y="414"/>
                    <a:pt x="2305" y="354"/>
                  </a:cubicBezTo>
                  <a:cubicBezTo>
                    <a:pt x="2339" y="344"/>
                    <a:pt x="2376" y="337"/>
                    <a:pt x="2418" y="327"/>
                  </a:cubicBezTo>
                  <a:cubicBezTo>
                    <a:pt x="2452" y="377"/>
                    <a:pt x="2488" y="429"/>
                    <a:pt x="2528" y="488"/>
                  </a:cubicBezTo>
                  <a:cubicBezTo>
                    <a:pt x="2660" y="378"/>
                    <a:pt x="2790" y="269"/>
                    <a:pt x="2919" y="160"/>
                  </a:cubicBezTo>
                  <a:close/>
                  <a:moveTo>
                    <a:pt x="2220" y="243"/>
                  </a:moveTo>
                  <a:cubicBezTo>
                    <a:pt x="2195" y="195"/>
                    <a:pt x="2160" y="164"/>
                    <a:pt x="2123" y="134"/>
                  </a:cubicBezTo>
                  <a:cubicBezTo>
                    <a:pt x="2113" y="125"/>
                    <a:pt x="2101" y="120"/>
                    <a:pt x="2091" y="112"/>
                  </a:cubicBezTo>
                  <a:cubicBezTo>
                    <a:pt x="2054" y="83"/>
                    <a:pt x="2057" y="51"/>
                    <a:pt x="2100" y="33"/>
                  </a:cubicBezTo>
                  <a:cubicBezTo>
                    <a:pt x="2164" y="7"/>
                    <a:pt x="2230" y="0"/>
                    <a:pt x="2299" y="4"/>
                  </a:cubicBezTo>
                  <a:cubicBezTo>
                    <a:pt x="2449" y="12"/>
                    <a:pt x="2599" y="20"/>
                    <a:pt x="2749" y="26"/>
                  </a:cubicBezTo>
                  <a:cubicBezTo>
                    <a:pt x="2846" y="29"/>
                    <a:pt x="2939" y="51"/>
                    <a:pt x="3029" y="85"/>
                  </a:cubicBezTo>
                  <a:cubicBezTo>
                    <a:pt x="3045" y="91"/>
                    <a:pt x="3058" y="104"/>
                    <a:pt x="3073" y="114"/>
                  </a:cubicBezTo>
                  <a:cubicBezTo>
                    <a:pt x="3066" y="169"/>
                    <a:pt x="3058" y="223"/>
                    <a:pt x="3053" y="276"/>
                  </a:cubicBezTo>
                  <a:cubicBezTo>
                    <a:pt x="3050" y="300"/>
                    <a:pt x="3053" y="325"/>
                    <a:pt x="3050" y="348"/>
                  </a:cubicBezTo>
                  <a:cubicBezTo>
                    <a:pt x="3045" y="383"/>
                    <a:pt x="3034" y="413"/>
                    <a:pt x="3000" y="433"/>
                  </a:cubicBezTo>
                  <a:cubicBezTo>
                    <a:pt x="2889" y="498"/>
                    <a:pt x="2779" y="565"/>
                    <a:pt x="2669" y="631"/>
                  </a:cubicBezTo>
                  <a:cubicBezTo>
                    <a:pt x="2617" y="663"/>
                    <a:pt x="2566" y="696"/>
                    <a:pt x="2513" y="728"/>
                  </a:cubicBezTo>
                  <a:cubicBezTo>
                    <a:pt x="2499" y="737"/>
                    <a:pt x="2483" y="742"/>
                    <a:pt x="2466" y="749"/>
                  </a:cubicBezTo>
                  <a:cubicBezTo>
                    <a:pt x="2427" y="682"/>
                    <a:pt x="2468" y="601"/>
                    <a:pt x="2418" y="541"/>
                  </a:cubicBezTo>
                  <a:cubicBezTo>
                    <a:pt x="2318" y="583"/>
                    <a:pt x="2214" y="618"/>
                    <a:pt x="2119" y="669"/>
                  </a:cubicBezTo>
                  <a:cubicBezTo>
                    <a:pt x="2006" y="730"/>
                    <a:pt x="1897" y="800"/>
                    <a:pt x="1793" y="875"/>
                  </a:cubicBezTo>
                  <a:cubicBezTo>
                    <a:pt x="1651" y="980"/>
                    <a:pt x="1515" y="1092"/>
                    <a:pt x="1379" y="1205"/>
                  </a:cubicBezTo>
                  <a:cubicBezTo>
                    <a:pt x="1284" y="1285"/>
                    <a:pt x="1199" y="1375"/>
                    <a:pt x="1124" y="1476"/>
                  </a:cubicBezTo>
                  <a:cubicBezTo>
                    <a:pt x="1038" y="1594"/>
                    <a:pt x="942" y="1705"/>
                    <a:pt x="858" y="1825"/>
                  </a:cubicBezTo>
                  <a:cubicBezTo>
                    <a:pt x="793" y="1919"/>
                    <a:pt x="739" y="2021"/>
                    <a:pt x="682" y="2121"/>
                  </a:cubicBezTo>
                  <a:cubicBezTo>
                    <a:pt x="636" y="2200"/>
                    <a:pt x="592" y="2280"/>
                    <a:pt x="548" y="2360"/>
                  </a:cubicBezTo>
                  <a:cubicBezTo>
                    <a:pt x="543" y="2368"/>
                    <a:pt x="535" y="2375"/>
                    <a:pt x="516" y="2377"/>
                  </a:cubicBezTo>
                  <a:cubicBezTo>
                    <a:pt x="525" y="2343"/>
                    <a:pt x="529" y="2306"/>
                    <a:pt x="544" y="2273"/>
                  </a:cubicBezTo>
                  <a:cubicBezTo>
                    <a:pt x="562" y="2233"/>
                    <a:pt x="564" y="2196"/>
                    <a:pt x="552" y="2155"/>
                  </a:cubicBezTo>
                  <a:cubicBezTo>
                    <a:pt x="545" y="2131"/>
                    <a:pt x="542" y="2105"/>
                    <a:pt x="535" y="2071"/>
                  </a:cubicBezTo>
                  <a:cubicBezTo>
                    <a:pt x="513" y="2123"/>
                    <a:pt x="493" y="2163"/>
                    <a:pt x="480" y="2206"/>
                  </a:cubicBezTo>
                  <a:cubicBezTo>
                    <a:pt x="474" y="2227"/>
                    <a:pt x="480" y="2254"/>
                    <a:pt x="488" y="2276"/>
                  </a:cubicBezTo>
                  <a:cubicBezTo>
                    <a:pt x="506" y="2322"/>
                    <a:pt x="482" y="2361"/>
                    <a:pt x="474" y="2403"/>
                  </a:cubicBezTo>
                  <a:cubicBezTo>
                    <a:pt x="470" y="2421"/>
                    <a:pt x="451" y="2428"/>
                    <a:pt x="432" y="2415"/>
                  </a:cubicBezTo>
                  <a:cubicBezTo>
                    <a:pt x="423" y="2409"/>
                    <a:pt x="414" y="2403"/>
                    <a:pt x="406" y="2396"/>
                  </a:cubicBezTo>
                  <a:cubicBezTo>
                    <a:pt x="316" y="2313"/>
                    <a:pt x="225" y="2232"/>
                    <a:pt x="140" y="2145"/>
                  </a:cubicBezTo>
                  <a:cubicBezTo>
                    <a:pt x="106" y="2111"/>
                    <a:pt x="82" y="2070"/>
                    <a:pt x="37" y="2047"/>
                  </a:cubicBezTo>
                  <a:cubicBezTo>
                    <a:pt x="25" y="2041"/>
                    <a:pt x="18" y="2019"/>
                    <a:pt x="16" y="2002"/>
                  </a:cubicBezTo>
                  <a:cubicBezTo>
                    <a:pt x="9" y="1948"/>
                    <a:pt x="0" y="1894"/>
                    <a:pt x="1" y="1839"/>
                  </a:cubicBezTo>
                  <a:cubicBezTo>
                    <a:pt x="2" y="1765"/>
                    <a:pt x="44" y="1704"/>
                    <a:pt x="82" y="1643"/>
                  </a:cubicBezTo>
                  <a:cubicBezTo>
                    <a:pt x="122" y="1581"/>
                    <a:pt x="162" y="1518"/>
                    <a:pt x="209" y="1461"/>
                  </a:cubicBezTo>
                  <a:cubicBezTo>
                    <a:pt x="290" y="1361"/>
                    <a:pt x="372" y="1261"/>
                    <a:pt x="460" y="1169"/>
                  </a:cubicBezTo>
                  <a:cubicBezTo>
                    <a:pt x="629" y="989"/>
                    <a:pt x="826" y="845"/>
                    <a:pt x="1039" y="722"/>
                  </a:cubicBezTo>
                  <a:cubicBezTo>
                    <a:pt x="1080" y="699"/>
                    <a:pt x="1118" y="668"/>
                    <a:pt x="1159" y="642"/>
                  </a:cubicBezTo>
                  <a:cubicBezTo>
                    <a:pt x="1394" y="497"/>
                    <a:pt x="1653" y="404"/>
                    <a:pt x="1913" y="315"/>
                  </a:cubicBezTo>
                  <a:cubicBezTo>
                    <a:pt x="2002" y="284"/>
                    <a:pt x="2099" y="272"/>
                    <a:pt x="2193" y="250"/>
                  </a:cubicBezTo>
                  <a:cubicBezTo>
                    <a:pt x="2200" y="249"/>
                    <a:pt x="2208" y="247"/>
                    <a:pt x="2220" y="24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35E74079-56DC-40D8-B045-E2440BEA9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3911" y="5739525"/>
              <a:ext cx="714155" cy="2148573"/>
            </a:xfrm>
            <a:custGeom>
              <a:avLst/>
              <a:gdLst>
                <a:gd name="T0" fmla="*/ 44484672 w 1030"/>
                <a:gd name="T1" fmla="*/ 106752216 h 3105"/>
                <a:gd name="T2" fmla="*/ 10535824 w 1030"/>
                <a:gd name="T3" fmla="*/ 114914116 h 3105"/>
                <a:gd name="T4" fmla="*/ 68678154 w 1030"/>
                <a:gd name="T5" fmla="*/ 8421053 h 3105"/>
                <a:gd name="T6" fmla="*/ 30697179 w 1030"/>
                <a:gd name="T7" fmla="*/ 45473182 h 3105"/>
                <a:gd name="T8" fmla="*/ 8584679 w 1030"/>
                <a:gd name="T9" fmla="*/ 105715602 h 3105"/>
                <a:gd name="T10" fmla="*/ 51638632 w 1030"/>
                <a:gd name="T11" fmla="*/ 30315575 h 3105"/>
                <a:gd name="T12" fmla="*/ 60353507 w 1030"/>
                <a:gd name="T13" fmla="*/ 387753930 h 3105"/>
                <a:gd name="T14" fmla="*/ 46826047 w 1030"/>
                <a:gd name="T15" fmla="*/ 315851757 h 3105"/>
                <a:gd name="T16" fmla="*/ 42923756 w 1030"/>
                <a:gd name="T17" fmla="*/ 170362913 h 3105"/>
                <a:gd name="T18" fmla="*/ 47996734 w 1030"/>
                <a:gd name="T19" fmla="*/ 113359554 h 3105"/>
                <a:gd name="T20" fmla="*/ 28615837 w 1030"/>
                <a:gd name="T21" fmla="*/ 189148311 h 3105"/>
                <a:gd name="T22" fmla="*/ 34729306 w 1030"/>
                <a:gd name="T23" fmla="*/ 319608764 h 3105"/>
                <a:gd name="T24" fmla="*/ 60353507 w 1030"/>
                <a:gd name="T25" fmla="*/ 387753930 h 3105"/>
                <a:gd name="T26" fmla="*/ 126040025 w 1030"/>
                <a:gd name="T27" fmla="*/ 385421907 h 3105"/>
                <a:gd name="T28" fmla="*/ 104318114 w 1030"/>
                <a:gd name="T29" fmla="*/ 336450870 h 3105"/>
                <a:gd name="T30" fmla="*/ 73100510 w 1030"/>
                <a:gd name="T31" fmla="*/ 193294049 h 3105"/>
                <a:gd name="T32" fmla="*/ 72320051 w 1030"/>
                <a:gd name="T33" fmla="*/ 100663186 h 3105"/>
                <a:gd name="T34" fmla="*/ 75311687 w 1030"/>
                <a:gd name="T35" fmla="*/ 11012229 h 3105"/>
                <a:gd name="T36" fmla="*/ 43053953 w 1030"/>
                <a:gd name="T37" fmla="*/ 56874142 h 3105"/>
                <a:gd name="T38" fmla="*/ 24063285 w 1030"/>
                <a:gd name="T39" fmla="*/ 99108624 h 3105"/>
                <a:gd name="T40" fmla="*/ 57882297 w 1030"/>
                <a:gd name="T41" fmla="*/ 101829017 h 3105"/>
                <a:gd name="T42" fmla="*/ 126040025 w 1030"/>
                <a:gd name="T43" fmla="*/ 385421907 h 3105"/>
                <a:gd name="T44" fmla="*/ 1560916 w 1030"/>
                <a:gd name="T45" fmla="*/ 116727831 h 3105"/>
                <a:gd name="T46" fmla="*/ 25624201 w 1030"/>
                <a:gd name="T47" fmla="*/ 44048197 h 3105"/>
                <a:gd name="T48" fmla="*/ 73620935 w 1030"/>
                <a:gd name="T49" fmla="*/ 1813715 h 3105"/>
                <a:gd name="T50" fmla="*/ 85197250 w 1030"/>
                <a:gd name="T51" fmla="*/ 8809783 h 3105"/>
                <a:gd name="T52" fmla="*/ 109130699 w 1030"/>
                <a:gd name="T53" fmla="*/ 94574155 h 3105"/>
                <a:gd name="T54" fmla="*/ 79604207 w 1030"/>
                <a:gd name="T55" fmla="*/ 106233909 h 3105"/>
                <a:gd name="T56" fmla="*/ 79344175 w 1030"/>
                <a:gd name="T57" fmla="*/ 179172696 h 3105"/>
                <a:gd name="T58" fmla="*/ 104968376 w 1030"/>
                <a:gd name="T59" fmla="*/ 317665472 h 3105"/>
                <a:gd name="T60" fmla="*/ 126560451 w 1030"/>
                <a:gd name="T61" fmla="*/ 371948438 h 3105"/>
                <a:gd name="T62" fmla="*/ 128771628 w 1030"/>
                <a:gd name="T63" fmla="*/ 393324653 h 3105"/>
                <a:gd name="T64" fmla="*/ 72190215 w 1030"/>
                <a:gd name="T65" fmla="*/ 398895736 h 3105"/>
                <a:gd name="T66" fmla="*/ 36160026 w 1030"/>
                <a:gd name="T67" fmla="*/ 363786539 h 3105"/>
                <a:gd name="T68" fmla="*/ 24193482 w 1030"/>
                <a:gd name="T69" fmla="*/ 172047051 h 3105"/>
                <a:gd name="T70" fmla="*/ 35379568 w 1030"/>
                <a:gd name="T71" fmla="*/ 122039400 h 310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30" h="3105">
                  <a:moveTo>
                    <a:pt x="290" y="887"/>
                  </a:moveTo>
                  <a:cubicBezTo>
                    <a:pt x="303" y="872"/>
                    <a:pt x="319" y="853"/>
                    <a:pt x="342" y="824"/>
                  </a:cubicBezTo>
                  <a:cubicBezTo>
                    <a:pt x="286" y="824"/>
                    <a:pt x="240" y="828"/>
                    <a:pt x="195" y="824"/>
                  </a:cubicBezTo>
                  <a:cubicBezTo>
                    <a:pt x="145" y="818"/>
                    <a:pt x="116" y="843"/>
                    <a:pt x="81" y="887"/>
                  </a:cubicBezTo>
                  <a:lnTo>
                    <a:pt x="290" y="887"/>
                  </a:lnTo>
                  <a:close/>
                  <a:moveTo>
                    <a:pt x="528" y="65"/>
                  </a:moveTo>
                  <a:cubicBezTo>
                    <a:pt x="432" y="84"/>
                    <a:pt x="371" y="126"/>
                    <a:pt x="328" y="194"/>
                  </a:cubicBezTo>
                  <a:cubicBezTo>
                    <a:pt x="296" y="245"/>
                    <a:pt x="267" y="299"/>
                    <a:pt x="236" y="351"/>
                  </a:cubicBezTo>
                  <a:cubicBezTo>
                    <a:pt x="176" y="446"/>
                    <a:pt x="135" y="549"/>
                    <a:pt x="104" y="656"/>
                  </a:cubicBezTo>
                  <a:cubicBezTo>
                    <a:pt x="89" y="707"/>
                    <a:pt x="80" y="759"/>
                    <a:pt x="66" y="816"/>
                  </a:cubicBezTo>
                  <a:cubicBezTo>
                    <a:pt x="107" y="808"/>
                    <a:pt x="117" y="787"/>
                    <a:pt x="124" y="759"/>
                  </a:cubicBezTo>
                  <a:cubicBezTo>
                    <a:pt x="172" y="562"/>
                    <a:pt x="286" y="399"/>
                    <a:pt x="397" y="234"/>
                  </a:cubicBezTo>
                  <a:cubicBezTo>
                    <a:pt x="434" y="179"/>
                    <a:pt x="478" y="128"/>
                    <a:pt x="528" y="65"/>
                  </a:cubicBezTo>
                  <a:lnTo>
                    <a:pt x="464" y="2993"/>
                  </a:lnTo>
                  <a:cubicBezTo>
                    <a:pt x="459" y="2971"/>
                    <a:pt x="453" y="2949"/>
                    <a:pt x="449" y="2926"/>
                  </a:cubicBezTo>
                  <a:cubicBezTo>
                    <a:pt x="418" y="2764"/>
                    <a:pt x="379" y="2602"/>
                    <a:pt x="360" y="2438"/>
                  </a:cubicBezTo>
                  <a:cubicBezTo>
                    <a:pt x="337" y="2254"/>
                    <a:pt x="326" y="2069"/>
                    <a:pt x="321" y="1884"/>
                  </a:cubicBezTo>
                  <a:cubicBezTo>
                    <a:pt x="316" y="1695"/>
                    <a:pt x="321" y="1504"/>
                    <a:pt x="330" y="1315"/>
                  </a:cubicBezTo>
                  <a:cubicBezTo>
                    <a:pt x="335" y="1189"/>
                    <a:pt x="356" y="1064"/>
                    <a:pt x="368" y="938"/>
                  </a:cubicBezTo>
                  <a:cubicBezTo>
                    <a:pt x="371" y="918"/>
                    <a:pt x="369" y="898"/>
                    <a:pt x="369" y="875"/>
                  </a:cubicBezTo>
                  <a:cubicBezTo>
                    <a:pt x="313" y="905"/>
                    <a:pt x="310" y="904"/>
                    <a:pt x="302" y="958"/>
                  </a:cubicBezTo>
                  <a:cubicBezTo>
                    <a:pt x="273" y="1125"/>
                    <a:pt x="246" y="1292"/>
                    <a:pt x="220" y="1460"/>
                  </a:cubicBezTo>
                  <a:cubicBezTo>
                    <a:pt x="191" y="1657"/>
                    <a:pt x="188" y="1856"/>
                    <a:pt x="207" y="2054"/>
                  </a:cubicBezTo>
                  <a:cubicBezTo>
                    <a:pt x="221" y="2192"/>
                    <a:pt x="244" y="2330"/>
                    <a:pt x="267" y="2467"/>
                  </a:cubicBezTo>
                  <a:cubicBezTo>
                    <a:pt x="290" y="2598"/>
                    <a:pt x="320" y="2727"/>
                    <a:pt x="346" y="2857"/>
                  </a:cubicBezTo>
                  <a:cubicBezTo>
                    <a:pt x="360" y="2922"/>
                    <a:pt x="408" y="2958"/>
                    <a:pt x="464" y="2993"/>
                  </a:cubicBezTo>
                  <a:lnTo>
                    <a:pt x="528" y="65"/>
                  </a:lnTo>
                  <a:close/>
                  <a:moveTo>
                    <a:pt x="969" y="2975"/>
                  </a:moveTo>
                  <a:cubicBezTo>
                    <a:pt x="927" y="2892"/>
                    <a:pt x="887" y="2820"/>
                    <a:pt x="853" y="2745"/>
                  </a:cubicBezTo>
                  <a:cubicBezTo>
                    <a:pt x="832" y="2697"/>
                    <a:pt x="821" y="2646"/>
                    <a:pt x="802" y="2597"/>
                  </a:cubicBezTo>
                  <a:cubicBezTo>
                    <a:pt x="737" y="2433"/>
                    <a:pt x="682" y="2266"/>
                    <a:pt x="641" y="2093"/>
                  </a:cubicBezTo>
                  <a:cubicBezTo>
                    <a:pt x="593" y="1895"/>
                    <a:pt x="577" y="1693"/>
                    <a:pt x="562" y="1492"/>
                  </a:cubicBezTo>
                  <a:cubicBezTo>
                    <a:pt x="548" y="1298"/>
                    <a:pt x="549" y="1103"/>
                    <a:pt x="546" y="909"/>
                  </a:cubicBezTo>
                  <a:cubicBezTo>
                    <a:pt x="545" y="864"/>
                    <a:pt x="553" y="819"/>
                    <a:pt x="556" y="777"/>
                  </a:cubicBezTo>
                  <a:cubicBezTo>
                    <a:pt x="631" y="732"/>
                    <a:pt x="714" y="768"/>
                    <a:pt x="783" y="746"/>
                  </a:cubicBezTo>
                  <a:cubicBezTo>
                    <a:pt x="714" y="523"/>
                    <a:pt x="647" y="306"/>
                    <a:pt x="579" y="85"/>
                  </a:cubicBezTo>
                  <a:cubicBezTo>
                    <a:pt x="558" y="113"/>
                    <a:pt x="539" y="139"/>
                    <a:pt x="520" y="165"/>
                  </a:cubicBezTo>
                  <a:cubicBezTo>
                    <a:pt x="457" y="256"/>
                    <a:pt x="388" y="344"/>
                    <a:pt x="331" y="439"/>
                  </a:cubicBezTo>
                  <a:cubicBezTo>
                    <a:pt x="278" y="527"/>
                    <a:pt x="237" y="621"/>
                    <a:pt x="193" y="713"/>
                  </a:cubicBezTo>
                  <a:cubicBezTo>
                    <a:pt x="186" y="727"/>
                    <a:pt x="188" y="744"/>
                    <a:pt x="185" y="765"/>
                  </a:cubicBezTo>
                  <a:cubicBezTo>
                    <a:pt x="234" y="765"/>
                    <a:pt x="276" y="762"/>
                    <a:pt x="317" y="766"/>
                  </a:cubicBezTo>
                  <a:cubicBezTo>
                    <a:pt x="360" y="769"/>
                    <a:pt x="403" y="779"/>
                    <a:pt x="445" y="786"/>
                  </a:cubicBezTo>
                  <a:cubicBezTo>
                    <a:pt x="355" y="1543"/>
                    <a:pt x="348" y="2292"/>
                    <a:pt x="544" y="3037"/>
                  </a:cubicBezTo>
                  <a:cubicBezTo>
                    <a:pt x="686" y="3033"/>
                    <a:pt x="825" y="2996"/>
                    <a:pt x="969" y="2975"/>
                  </a:cubicBezTo>
                  <a:lnTo>
                    <a:pt x="272" y="942"/>
                  </a:lnTo>
                  <a:cubicBezTo>
                    <a:pt x="185" y="928"/>
                    <a:pt x="94" y="952"/>
                    <a:pt x="12" y="901"/>
                  </a:cubicBezTo>
                  <a:cubicBezTo>
                    <a:pt x="0" y="844"/>
                    <a:pt x="27" y="788"/>
                    <a:pt x="38" y="732"/>
                  </a:cubicBezTo>
                  <a:cubicBezTo>
                    <a:pt x="66" y="592"/>
                    <a:pt x="120" y="461"/>
                    <a:pt x="197" y="340"/>
                  </a:cubicBezTo>
                  <a:cubicBezTo>
                    <a:pt x="212" y="318"/>
                    <a:pt x="223" y="295"/>
                    <a:pt x="235" y="271"/>
                  </a:cubicBezTo>
                  <a:cubicBezTo>
                    <a:pt x="306" y="134"/>
                    <a:pt x="407" y="37"/>
                    <a:pt x="566" y="14"/>
                  </a:cubicBezTo>
                  <a:cubicBezTo>
                    <a:pt x="583" y="12"/>
                    <a:pt x="600" y="6"/>
                    <a:pt x="623" y="0"/>
                  </a:cubicBezTo>
                  <a:cubicBezTo>
                    <a:pt x="634" y="23"/>
                    <a:pt x="648" y="44"/>
                    <a:pt x="655" y="68"/>
                  </a:cubicBezTo>
                  <a:cubicBezTo>
                    <a:pt x="716" y="286"/>
                    <a:pt x="777" y="505"/>
                    <a:pt x="837" y="723"/>
                  </a:cubicBezTo>
                  <a:cubicBezTo>
                    <a:pt x="838" y="726"/>
                    <a:pt x="838" y="728"/>
                    <a:pt x="839" y="730"/>
                  </a:cubicBezTo>
                  <a:cubicBezTo>
                    <a:pt x="863" y="807"/>
                    <a:pt x="861" y="813"/>
                    <a:pt x="781" y="820"/>
                  </a:cubicBezTo>
                  <a:cubicBezTo>
                    <a:pt x="727" y="824"/>
                    <a:pt x="672" y="820"/>
                    <a:pt x="612" y="820"/>
                  </a:cubicBezTo>
                  <a:cubicBezTo>
                    <a:pt x="610" y="843"/>
                    <a:pt x="605" y="871"/>
                    <a:pt x="605" y="898"/>
                  </a:cubicBezTo>
                  <a:cubicBezTo>
                    <a:pt x="605" y="1060"/>
                    <a:pt x="600" y="1222"/>
                    <a:pt x="610" y="1383"/>
                  </a:cubicBezTo>
                  <a:cubicBezTo>
                    <a:pt x="621" y="1567"/>
                    <a:pt x="641" y="1752"/>
                    <a:pt x="666" y="1936"/>
                  </a:cubicBezTo>
                  <a:cubicBezTo>
                    <a:pt x="690" y="2113"/>
                    <a:pt x="748" y="2283"/>
                    <a:pt x="807" y="2452"/>
                  </a:cubicBezTo>
                  <a:cubicBezTo>
                    <a:pt x="839" y="2542"/>
                    <a:pt x="871" y="2633"/>
                    <a:pt x="906" y="2722"/>
                  </a:cubicBezTo>
                  <a:cubicBezTo>
                    <a:pt x="926" y="2772"/>
                    <a:pt x="952" y="2821"/>
                    <a:pt x="973" y="2871"/>
                  </a:cubicBezTo>
                  <a:cubicBezTo>
                    <a:pt x="990" y="2911"/>
                    <a:pt x="1005" y="2951"/>
                    <a:pt x="1020" y="2992"/>
                  </a:cubicBezTo>
                  <a:cubicBezTo>
                    <a:pt x="1029" y="3019"/>
                    <a:pt x="1018" y="3033"/>
                    <a:pt x="990" y="3036"/>
                  </a:cubicBezTo>
                  <a:cubicBezTo>
                    <a:pt x="852" y="3056"/>
                    <a:pt x="715" y="3089"/>
                    <a:pt x="574" y="3079"/>
                  </a:cubicBezTo>
                  <a:cubicBezTo>
                    <a:pt x="568" y="3078"/>
                    <a:pt x="560" y="3076"/>
                    <a:pt x="555" y="3079"/>
                  </a:cubicBezTo>
                  <a:cubicBezTo>
                    <a:pt x="508" y="3104"/>
                    <a:pt x="476" y="3077"/>
                    <a:pt x="439" y="3051"/>
                  </a:cubicBezTo>
                  <a:cubicBezTo>
                    <a:pt x="353" y="2990"/>
                    <a:pt x="295" y="2915"/>
                    <a:pt x="278" y="2808"/>
                  </a:cubicBezTo>
                  <a:cubicBezTo>
                    <a:pt x="256" y="2668"/>
                    <a:pt x="230" y="2529"/>
                    <a:pt x="202" y="2390"/>
                  </a:cubicBezTo>
                  <a:cubicBezTo>
                    <a:pt x="132" y="2037"/>
                    <a:pt x="131" y="1683"/>
                    <a:pt x="186" y="1328"/>
                  </a:cubicBezTo>
                  <a:cubicBezTo>
                    <a:pt x="205" y="1207"/>
                    <a:pt x="231" y="1088"/>
                    <a:pt x="267" y="971"/>
                  </a:cubicBezTo>
                  <a:cubicBezTo>
                    <a:pt x="269" y="963"/>
                    <a:pt x="270" y="955"/>
                    <a:pt x="272" y="942"/>
                  </a:cubicBezTo>
                  <a:lnTo>
                    <a:pt x="969" y="297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7D521B-E343-4CC3-99AC-A7892CB92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6701" y="9945938"/>
              <a:ext cx="1571754" cy="497468"/>
            </a:xfrm>
            <a:custGeom>
              <a:avLst/>
              <a:gdLst>
                <a:gd name="T0" fmla="*/ 11674223 w 2270"/>
                <a:gd name="T1" fmla="*/ 29743214 h 718"/>
                <a:gd name="T2" fmla="*/ 12841862 w 2270"/>
                <a:gd name="T3" fmla="*/ 48836102 h 718"/>
                <a:gd name="T4" fmla="*/ 16473714 w 2270"/>
                <a:gd name="T5" fmla="*/ 67928629 h 718"/>
                <a:gd name="T6" fmla="*/ 19716594 w 2270"/>
                <a:gd name="T7" fmla="*/ 87281360 h 718"/>
                <a:gd name="T8" fmla="*/ 9598982 w 2270"/>
                <a:gd name="T9" fmla="*/ 75592021 h 718"/>
                <a:gd name="T10" fmla="*/ 1037621 w 2270"/>
                <a:gd name="T11" fmla="*/ 39484270 h 718"/>
                <a:gd name="T12" fmla="*/ 0 w 2270"/>
                <a:gd name="T13" fmla="*/ 8961887 h 718"/>
                <a:gd name="T14" fmla="*/ 907963 w 2270"/>
                <a:gd name="T15" fmla="*/ 4026308 h 718"/>
                <a:gd name="T16" fmla="*/ 7004750 w 2270"/>
                <a:gd name="T17" fmla="*/ 1298855 h 718"/>
                <a:gd name="T18" fmla="*/ 13490510 w 2270"/>
                <a:gd name="T19" fmla="*/ 5325163 h 718"/>
                <a:gd name="T20" fmla="*/ 57852847 w 2270"/>
                <a:gd name="T21" fmla="*/ 14417152 h 718"/>
                <a:gd name="T22" fmla="*/ 76791496 w 2270"/>
                <a:gd name="T23" fmla="*/ 9611314 h 718"/>
                <a:gd name="T24" fmla="*/ 81071996 w 2270"/>
                <a:gd name="T25" fmla="*/ 9741056 h 718"/>
                <a:gd name="T26" fmla="*/ 55128957 w 2270"/>
                <a:gd name="T27" fmla="*/ 26626177 h 718"/>
                <a:gd name="T28" fmla="*/ 24645743 w 2270"/>
                <a:gd name="T29" fmla="*/ 26755919 h 718"/>
                <a:gd name="T30" fmla="*/ 50199809 w 2270"/>
                <a:gd name="T31" fmla="*/ 42861511 h 718"/>
                <a:gd name="T32" fmla="*/ 98972664 w 2270"/>
                <a:gd name="T33" fmla="*/ 62473724 h 718"/>
                <a:gd name="T34" fmla="*/ 149561446 w 2270"/>
                <a:gd name="T35" fmla="*/ 73254153 h 718"/>
                <a:gd name="T36" fmla="*/ 220645487 w 2270"/>
                <a:gd name="T37" fmla="*/ 76890876 h 718"/>
                <a:gd name="T38" fmla="*/ 281092926 w 2270"/>
                <a:gd name="T39" fmla="*/ 65201177 h 718"/>
                <a:gd name="T40" fmla="*/ 286800380 w 2270"/>
                <a:gd name="T41" fmla="*/ 63772580 h 718"/>
                <a:gd name="T42" fmla="*/ 292507834 w 2270"/>
                <a:gd name="T43" fmla="*/ 66240189 h 718"/>
                <a:gd name="T44" fmla="*/ 291340196 w 2270"/>
                <a:gd name="T45" fmla="*/ 73903220 h 718"/>
                <a:gd name="T46" fmla="*/ 284205788 w 2270"/>
                <a:gd name="T47" fmla="*/ 78449214 h 718"/>
                <a:gd name="T48" fmla="*/ 244123952 w 2270"/>
                <a:gd name="T49" fmla="*/ 88709957 h 718"/>
                <a:gd name="T50" fmla="*/ 140222139 w 2270"/>
                <a:gd name="T51" fmla="*/ 85592920 h 718"/>
                <a:gd name="T52" fmla="*/ 67841162 w 2270"/>
                <a:gd name="T53" fmla="*/ 64422007 h 718"/>
                <a:gd name="T54" fmla="*/ 16214399 w 2270"/>
                <a:gd name="T55" fmla="*/ 31951341 h 718"/>
                <a:gd name="T56" fmla="*/ 12971519 w 2270"/>
                <a:gd name="T57" fmla="*/ 29483371 h 718"/>
                <a:gd name="T58" fmla="*/ 11674223 w 2270"/>
                <a:gd name="T59" fmla="*/ 29743214 h 71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270" h="718">
                  <a:moveTo>
                    <a:pt x="90" y="229"/>
                  </a:moveTo>
                  <a:cubicBezTo>
                    <a:pt x="92" y="278"/>
                    <a:pt x="92" y="327"/>
                    <a:pt x="99" y="376"/>
                  </a:cubicBezTo>
                  <a:cubicBezTo>
                    <a:pt x="105" y="425"/>
                    <a:pt x="121" y="474"/>
                    <a:pt x="127" y="523"/>
                  </a:cubicBezTo>
                  <a:cubicBezTo>
                    <a:pt x="132" y="571"/>
                    <a:pt x="171" y="613"/>
                    <a:pt x="152" y="672"/>
                  </a:cubicBezTo>
                  <a:cubicBezTo>
                    <a:pt x="112" y="649"/>
                    <a:pt x="89" y="619"/>
                    <a:pt x="74" y="582"/>
                  </a:cubicBezTo>
                  <a:cubicBezTo>
                    <a:pt x="40" y="493"/>
                    <a:pt x="9" y="402"/>
                    <a:pt x="8" y="304"/>
                  </a:cubicBezTo>
                  <a:cubicBezTo>
                    <a:pt x="6" y="226"/>
                    <a:pt x="2" y="148"/>
                    <a:pt x="0" y="69"/>
                  </a:cubicBezTo>
                  <a:cubicBezTo>
                    <a:pt x="0" y="57"/>
                    <a:pt x="3" y="43"/>
                    <a:pt x="7" y="31"/>
                  </a:cubicBezTo>
                  <a:cubicBezTo>
                    <a:pt x="15" y="9"/>
                    <a:pt x="32" y="0"/>
                    <a:pt x="54" y="10"/>
                  </a:cubicBezTo>
                  <a:cubicBezTo>
                    <a:pt x="71" y="18"/>
                    <a:pt x="90" y="28"/>
                    <a:pt x="104" y="41"/>
                  </a:cubicBezTo>
                  <a:cubicBezTo>
                    <a:pt x="204" y="135"/>
                    <a:pt x="322" y="140"/>
                    <a:pt x="446" y="111"/>
                  </a:cubicBezTo>
                  <a:cubicBezTo>
                    <a:pt x="495" y="100"/>
                    <a:pt x="543" y="86"/>
                    <a:pt x="592" y="74"/>
                  </a:cubicBezTo>
                  <a:cubicBezTo>
                    <a:pt x="599" y="72"/>
                    <a:pt x="608" y="74"/>
                    <a:pt x="625" y="75"/>
                  </a:cubicBezTo>
                  <a:cubicBezTo>
                    <a:pt x="575" y="155"/>
                    <a:pt x="508" y="196"/>
                    <a:pt x="425" y="205"/>
                  </a:cubicBezTo>
                  <a:cubicBezTo>
                    <a:pt x="349" y="213"/>
                    <a:pt x="271" y="206"/>
                    <a:pt x="190" y="206"/>
                  </a:cubicBezTo>
                  <a:cubicBezTo>
                    <a:pt x="253" y="255"/>
                    <a:pt x="316" y="300"/>
                    <a:pt x="387" y="330"/>
                  </a:cubicBezTo>
                  <a:cubicBezTo>
                    <a:pt x="512" y="383"/>
                    <a:pt x="635" y="442"/>
                    <a:pt x="763" y="481"/>
                  </a:cubicBezTo>
                  <a:cubicBezTo>
                    <a:pt x="890" y="521"/>
                    <a:pt x="1022" y="542"/>
                    <a:pt x="1153" y="564"/>
                  </a:cubicBezTo>
                  <a:cubicBezTo>
                    <a:pt x="1334" y="595"/>
                    <a:pt x="1517" y="606"/>
                    <a:pt x="1701" y="592"/>
                  </a:cubicBezTo>
                  <a:cubicBezTo>
                    <a:pt x="1860" y="580"/>
                    <a:pt x="2019" y="567"/>
                    <a:pt x="2167" y="502"/>
                  </a:cubicBezTo>
                  <a:cubicBezTo>
                    <a:pt x="2181" y="497"/>
                    <a:pt x="2197" y="490"/>
                    <a:pt x="2211" y="491"/>
                  </a:cubicBezTo>
                  <a:cubicBezTo>
                    <a:pt x="2227" y="493"/>
                    <a:pt x="2249" y="500"/>
                    <a:pt x="2255" y="510"/>
                  </a:cubicBezTo>
                  <a:cubicBezTo>
                    <a:pt x="2263" y="528"/>
                    <a:pt x="2269" y="553"/>
                    <a:pt x="2246" y="569"/>
                  </a:cubicBezTo>
                  <a:cubicBezTo>
                    <a:pt x="2228" y="581"/>
                    <a:pt x="2210" y="595"/>
                    <a:pt x="2191" y="604"/>
                  </a:cubicBezTo>
                  <a:cubicBezTo>
                    <a:pt x="2094" y="652"/>
                    <a:pt x="1989" y="669"/>
                    <a:pt x="1882" y="683"/>
                  </a:cubicBezTo>
                  <a:cubicBezTo>
                    <a:pt x="1614" y="717"/>
                    <a:pt x="1346" y="708"/>
                    <a:pt x="1081" y="659"/>
                  </a:cubicBezTo>
                  <a:cubicBezTo>
                    <a:pt x="890" y="623"/>
                    <a:pt x="701" y="576"/>
                    <a:pt x="523" y="496"/>
                  </a:cubicBezTo>
                  <a:cubicBezTo>
                    <a:pt x="380" y="431"/>
                    <a:pt x="245" y="350"/>
                    <a:pt x="125" y="246"/>
                  </a:cubicBezTo>
                  <a:cubicBezTo>
                    <a:pt x="117" y="239"/>
                    <a:pt x="109" y="233"/>
                    <a:pt x="100" y="227"/>
                  </a:cubicBezTo>
                  <a:cubicBezTo>
                    <a:pt x="98" y="226"/>
                    <a:pt x="95" y="228"/>
                    <a:pt x="90" y="22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5621227C-F2DE-444F-9391-1A5365D8E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49338" y="9863302"/>
              <a:ext cx="1355066" cy="341818"/>
            </a:xfrm>
            <a:custGeom>
              <a:avLst/>
              <a:gdLst>
                <a:gd name="T0" fmla="*/ 222731880 w 1957"/>
                <a:gd name="T1" fmla="*/ 11315726 h 493"/>
                <a:gd name="T2" fmla="*/ 198344142 w 1957"/>
                <a:gd name="T3" fmla="*/ 2861390 h 493"/>
                <a:gd name="T4" fmla="*/ 214299972 w 1957"/>
                <a:gd name="T5" fmla="*/ 2471168 h 493"/>
                <a:gd name="T6" fmla="*/ 244784284 w 1957"/>
                <a:gd name="T7" fmla="*/ 520417 h 493"/>
                <a:gd name="T8" fmla="*/ 250102894 w 1957"/>
                <a:gd name="T9" fmla="*/ 8714364 h 493"/>
                <a:gd name="T10" fmla="*/ 235055409 w 1957"/>
                <a:gd name="T11" fmla="*/ 35248399 h 493"/>
                <a:gd name="T12" fmla="*/ 233498761 w 1957"/>
                <a:gd name="T13" fmla="*/ 37329344 h 493"/>
                <a:gd name="T14" fmla="*/ 228439472 w 1957"/>
                <a:gd name="T15" fmla="*/ 38760039 h 493"/>
                <a:gd name="T16" fmla="*/ 225974838 w 1957"/>
                <a:gd name="T17" fmla="*/ 34207927 h 493"/>
                <a:gd name="T18" fmla="*/ 231163427 w 1957"/>
                <a:gd name="T19" fmla="*/ 20290478 h 493"/>
                <a:gd name="T20" fmla="*/ 226234159 w 1957"/>
                <a:gd name="T21" fmla="*/ 21591340 h 493"/>
                <a:gd name="T22" fmla="*/ 142174764 w 1957"/>
                <a:gd name="T23" fmla="*/ 50596182 h 493"/>
                <a:gd name="T24" fmla="*/ 55910056 w 1957"/>
                <a:gd name="T25" fmla="*/ 63212769 h 493"/>
                <a:gd name="T26" fmla="*/ 32170982 w 1957"/>
                <a:gd name="T27" fmla="*/ 63733185 h 493"/>
                <a:gd name="T28" fmla="*/ 2594295 w 1957"/>
                <a:gd name="T29" fmla="*/ 57099767 h 493"/>
                <a:gd name="T30" fmla="*/ 0 w 1957"/>
                <a:gd name="T31" fmla="*/ 54628599 h 493"/>
                <a:gd name="T32" fmla="*/ 113506422 w 1957"/>
                <a:gd name="T33" fmla="*/ 46694319 h 493"/>
                <a:gd name="T34" fmla="*/ 222731880 w 1957"/>
                <a:gd name="T35" fmla="*/ 11315726 h 49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957" h="493">
                  <a:moveTo>
                    <a:pt x="1717" y="87"/>
                  </a:moveTo>
                  <a:cubicBezTo>
                    <a:pt x="1655" y="61"/>
                    <a:pt x="1584" y="87"/>
                    <a:pt x="1529" y="22"/>
                  </a:cubicBezTo>
                  <a:cubicBezTo>
                    <a:pt x="1577" y="21"/>
                    <a:pt x="1615" y="21"/>
                    <a:pt x="1652" y="19"/>
                  </a:cubicBezTo>
                  <a:cubicBezTo>
                    <a:pt x="1731" y="14"/>
                    <a:pt x="1809" y="7"/>
                    <a:pt x="1887" y="4"/>
                  </a:cubicBezTo>
                  <a:cubicBezTo>
                    <a:pt x="1945" y="0"/>
                    <a:pt x="1956" y="17"/>
                    <a:pt x="1928" y="67"/>
                  </a:cubicBezTo>
                  <a:cubicBezTo>
                    <a:pt x="1891" y="136"/>
                    <a:pt x="1851" y="203"/>
                    <a:pt x="1812" y="271"/>
                  </a:cubicBezTo>
                  <a:cubicBezTo>
                    <a:pt x="1808" y="277"/>
                    <a:pt x="1805" y="284"/>
                    <a:pt x="1800" y="287"/>
                  </a:cubicBezTo>
                  <a:cubicBezTo>
                    <a:pt x="1787" y="292"/>
                    <a:pt x="1771" y="302"/>
                    <a:pt x="1761" y="298"/>
                  </a:cubicBezTo>
                  <a:cubicBezTo>
                    <a:pt x="1751" y="294"/>
                    <a:pt x="1740" y="273"/>
                    <a:pt x="1742" y="263"/>
                  </a:cubicBezTo>
                  <a:cubicBezTo>
                    <a:pt x="1752" y="228"/>
                    <a:pt x="1767" y="194"/>
                    <a:pt x="1782" y="156"/>
                  </a:cubicBezTo>
                  <a:cubicBezTo>
                    <a:pt x="1769" y="159"/>
                    <a:pt x="1755" y="160"/>
                    <a:pt x="1744" y="166"/>
                  </a:cubicBezTo>
                  <a:cubicBezTo>
                    <a:pt x="1536" y="265"/>
                    <a:pt x="1319" y="335"/>
                    <a:pt x="1096" y="389"/>
                  </a:cubicBezTo>
                  <a:cubicBezTo>
                    <a:pt x="877" y="442"/>
                    <a:pt x="658" y="491"/>
                    <a:pt x="431" y="486"/>
                  </a:cubicBezTo>
                  <a:cubicBezTo>
                    <a:pt x="370" y="485"/>
                    <a:pt x="309" y="489"/>
                    <a:pt x="248" y="490"/>
                  </a:cubicBezTo>
                  <a:cubicBezTo>
                    <a:pt x="168" y="492"/>
                    <a:pt x="94" y="466"/>
                    <a:pt x="20" y="439"/>
                  </a:cubicBezTo>
                  <a:cubicBezTo>
                    <a:pt x="13" y="436"/>
                    <a:pt x="7" y="430"/>
                    <a:pt x="0" y="420"/>
                  </a:cubicBezTo>
                  <a:cubicBezTo>
                    <a:pt x="296" y="444"/>
                    <a:pt x="588" y="423"/>
                    <a:pt x="875" y="359"/>
                  </a:cubicBezTo>
                  <a:cubicBezTo>
                    <a:pt x="1162" y="296"/>
                    <a:pt x="1449" y="230"/>
                    <a:pt x="1717" y="87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6D2B39A-C44F-44C0-B173-5D283A6B0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9557" y="7248668"/>
              <a:ext cx="1193310" cy="1290975"/>
            </a:xfrm>
            <a:custGeom>
              <a:avLst/>
              <a:gdLst>
                <a:gd name="T0" fmla="*/ 9485143 w 1722"/>
                <a:gd name="T1" fmla="*/ 8686102 h 1865"/>
                <a:gd name="T2" fmla="*/ 22608047 w 1722"/>
                <a:gd name="T3" fmla="*/ 92695078 h 1865"/>
                <a:gd name="T4" fmla="*/ 49114107 w 1722"/>
                <a:gd name="T5" fmla="*/ 81934668 h 1865"/>
                <a:gd name="T6" fmla="*/ 112910469 w 1722"/>
                <a:gd name="T7" fmla="*/ 228302538 h 1865"/>
                <a:gd name="T8" fmla="*/ 206460995 w 1722"/>
                <a:gd name="T9" fmla="*/ 169314532 h 1865"/>
                <a:gd name="T10" fmla="*/ 199704534 w 1722"/>
                <a:gd name="T11" fmla="*/ 162832361 h 1865"/>
                <a:gd name="T12" fmla="*/ 161504793 w 1722"/>
                <a:gd name="T13" fmla="*/ 131977329 h 1865"/>
                <a:gd name="T14" fmla="*/ 137467522 w 1722"/>
                <a:gd name="T15" fmla="*/ 113049304 h 1865"/>
                <a:gd name="T16" fmla="*/ 89912404 w 1722"/>
                <a:gd name="T17" fmla="*/ 75971344 h 1865"/>
                <a:gd name="T18" fmla="*/ 78608381 w 1722"/>
                <a:gd name="T19" fmla="*/ 58080294 h 1865"/>
                <a:gd name="T20" fmla="*/ 99787204 w 1722"/>
                <a:gd name="T21" fmla="*/ 38504159 h 1865"/>
                <a:gd name="T22" fmla="*/ 9485143 w 1722"/>
                <a:gd name="T23" fmla="*/ 8686102 h 1865"/>
                <a:gd name="T24" fmla="*/ 45216094 w 1722"/>
                <a:gd name="T25" fmla="*/ 91009995 h 1865"/>
                <a:gd name="T26" fmla="*/ 20399148 w 1722"/>
                <a:gd name="T27" fmla="*/ 105659420 h 1865"/>
                <a:gd name="T28" fmla="*/ 13642687 w 1722"/>
                <a:gd name="T29" fmla="*/ 96584453 h 1865"/>
                <a:gd name="T30" fmla="*/ 1169332 w 1722"/>
                <a:gd name="T31" fmla="*/ 16335229 h 1865"/>
                <a:gd name="T32" fmla="*/ 0 w 1722"/>
                <a:gd name="T33" fmla="*/ 0 h 1865"/>
                <a:gd name="T34" fmla="*/ 8965359 w 1722"/>
                <a:gd name="T35" fmla="*/ 1426200 h 1865"/>
                <a:gd name="T36" fmla="*/ 46775443 w 1722"/>
                <a:gd name="T37" fmla="*/ 14001676 h 1865"/>
                <a:gd name="T38" fmla="*/ 99787204 w 1722"/>
                <a:gd name="T39" fmla="*/ 29299570 h 1865"/>
                <a:gd name="T40" fmla="*/ 116288699 w 1722"/>
                <a:gd name="T41" fmla="*/ 36040985 h 1865"/>
                <a:gd name="T42" fmla="*/ 88353415 w 1722"/>
                <a:gd name="T43" fmla="*/ 63655112 h 1865"/>
                <a:gd name="T44" fmla="*/ 121096153 w 1722"/>
                <a:gd name="T45" fmla="*/ 90880013 h 1865"/>
                <a:gd name="T46" fmla="*/ 171769250 w 1722"/>
                <a:gd name="T47" fmla="*/ 129514154 h 1865"/>
                <a:gd name="T48" fmla="*/ 216725452 w 1722"/>
                <a:gd name="T49" fmla="*/ 164258561 h 1865"/>
                <a:gd name="T50" fmla="*/ 220103682 w 1722"/>
                <a:gd name="T51" fmla="*/ 166851357 h 1865"/>
                <a:gd name="T52" fmla="*/ 218544693 w 1722"/>
                <a:gd name="T53" fmla="*/ 176315190 h 1865"/>
                <a:gd name="T54" fmla="*/ 174107914 w 1722"/>
                <a:gd name="T55" fmla="*/ 199391833 h 1865"/>
                <a:gd name="T56" fmla="*/ 144613640 w 1722"/>
                <a:gd name="T57" fmla="*/ 216375171 h 1865"/>
                <a:gd name="T58" fmla="*/ 139156637 w 1722"/>
                <a:gd name="T59" fmla="*/ 220394167 h 1865"/>
                <a:gd name="T60" fmla="*/ 115768916 w 1722"/>
                <a:gd name="T61" fmla="*/ 238544101 h 1865"/>
                <a:gd name="T62" fmla="*/ 106413899 w 1722"/>
                <a:gd name="T63" fmla="*/ 235951305 h 1865"/>
                <a:gd name="T64" fmla="*/ 97448540 w 1722"/>
                <a:gd name="T65" fmla="*/ 213004644 h 1865"/>
                <a:gd name="T66" fmla="*/ 56909774 w 1722"/>
                <a:gd name="T67" fmla="*/ 114086278 h 1865"/>
                <a:gd name="T68" fmla="*/ 45216094 w 1722"/>
                <a:gd name="T69" fmla="*/ 91009995 h 186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722" h="1865">
                  <a:moveTo>
                    <a:pt x="73" y="67"/>
                  </a:moveTo>
                  <a:cubicBezTo>
                    <a:pt x="108" y="291"/>
                    <a:pt x="141" y="501"/>
                    <a:pt x="174" y="715"/>
                  </a:cubicBezTo>
                  <a:cubicBezTo>
                    <a:pt x="242" y="695"/>
                    <a:pt x="297" y="625"/>
                    <a:pt x="378" y="632"/>
                  </a:cubicBezTo>
                  <a:cubicBezTo>
                    <a:pt x="577" y="997"/>
                    <a:pt x="717" y="1381"/>
                    <a:pt x="869" y="1761"/>
                  </a:cubicBezTo>
                  <a:cubicBezTo>
                    <a:pt x="1113" y="1606"/>
                    <a:pt x="1350" y="1456"/>
                    <a:pt x="1589" y="1306"/>
                  </a:cubicBezTo>
                  <a:cubicBezTo>
                    <a:pt x="1572" y="1289"/>
                    <a:pt x="1555" y="1271"/>
                    <a:pt x="1537" y="1256"/>
                  </a:cubicBezTo>
                  <a:cubicBezTo>
                    <a:pt x="1439" y="1176"/>
                    <a:pt x="1341" y="1097"/>
                    <a:pt x="1243" y="1018"/>
                  </a:cubicBezTo>
                  <a:cubicBezTo>
                    <a:pt x="1181" y="968"/>
                    <a:pt x="1120" y="920"/>
                    <a:pt x="1058" y="872"/>
                  </a:cubicBezTo>
                  <a:cubicBezTo>
                    <a:pt x="936" y="776"/>
                    <a:pt x="815" y="680"/>
                    <a:pt x="692" y="586"/>
                  </a:cubicBezTo>
                  <a:cubicBezTo>
                    <a:pt x="646" y="551"/>
                    <a:pt x="619" y="508"/>
                    <a:pt x="605" y="448"/>
                  </a:cubicBezTo>
                  <a:cubicBezTo>
                    <a:pt x="656" y="401"/>
                    <a:pt x="707" y="353"/>
                    <a:pt x="768" y="297"/>
                  </a:cubicBezTo>
                  <a:cubicBezTo>
                    <a:pt x="523" y="253"/>
                    <a:pt x="303" y="158"/>
                    <a:pt x="73" y="67"/>
                  </a:cubicBezTo>
                  <a:close/>
                  <a:moveTo>
                    <a:pt x="348" y="702"/>
                  </a:moveTo>
                  <a:cubicBezTo>
                    <a:pt x="278" y="743"/>
                    <a:pt x="216" y="781"/>
                    <a:pt x="157" y="815"/>
                  </a:cubicBezTo>
                  <a:cubicBezTo>
                    <a:pt x="117" y="801"/>
                    <a:pt x="108" y="774"/>
                    <a:pt x="105" y="745"/>
                  </a:cubicBezTo>
                  <a:cubicBezTo>
                    <a:pt x="88" y="536"/>
                    <a:pt x="43" y="332"/>
                    <a:pt x="9" y="126"/>
                  </a:cubicBezTo>
                  <a:cubicBezTo>
                    <a:pt x="3" y="87"/>
                    <a:pt x="3" y="49"/>
                    <a:pt x="0" y="0"/>
                  </a:cubicBezTo>
                  <a:cubicBezTo>
                    <a:pt x="28" y="4"/>
                    <a:pt x="50" y="4"/>
                    <a:pt x="69" y="11"/>
                  </a:cubicBezTo>
                  <a:cubicBezTo>
                    <a:pt x="166" y="42"/>
                    <a:pt x="265" y="72"/>
                    <a:pt x="360" y="108"/>
                  </a:cubicBezTo>
                  <a:cubicBezTo>
                    <a:pt x="492" y="160"/>
                    <a:pt x="630" y="193"/>
                    <a:pt x="768" y="226"/>
                  </a:cubicBezTo>
                  <a:cubicBezTo>
                    <a:pt x="812" y="236"/>
                    <a:pt x="857" y="243"/>
                    <a:pt x="895" y="278"/>
                  </a:cubicBezTo>
                  <a:cubicBezTo>
                    <a:pt x="848" y="373"/>
                    <a:pt x="745" y="410"/>
                    <a:pt x="680" y="491"/>
                  </a:cubicBezTo>
                  <a:cubicBezTo>
                    <a:pt x="765" y="563"/>
                    <a:pt x="846" y="634"/>
                    <a:pt x="932" y="701"/>
                  </a:cubicBezTo>
                  <a:cubicBezTo>
                    <a:pt x="1061" y="802"/>
                    <a:pt x="1192" y="900"/>
                    <a:pt x="1322" y="999"/>
                  </a:cubicBezTo>
                  <a:cubicBezTo>
                    <a:pt x="1438" y="1088"/>
                    <a:pt x="1553" y="1178"/>
                    <a:pt x="1668" y="1267"/>
                  </a:cubicBezTo>
                  <a:cubicBezTo>
                    <a:pt x="1677" y="1274"/>
                    <a:pt x="1686" y="1280"/>
                    <a:pt x="1694" y="1287"/>
                  </a:cubicBezTo>
                  <a:cubicBezTo>
                    <a:pt x="1721" y="1314"/>
                    <a:pt x="1715" y="1343"/>
                    <a:pt x="1682" y="1360"/>
                  </a:cubicBezTo>
                  <a:cubicBezTo>
                    <a:pt x="1567" y="1419"/>
                    <a:pt x="1453" y="1477"/>
                    <a:pt x="1340" y="1538"/>
                  </a:cubicBezTo>
                  <a:cubicBezTo>
                    <a:pt x="1263" y="1579"/>
                    <a:pt x="1188" y="1625"/>
                    <a:pt x="1113" y="1669"/>
                  </a:cubicBezTo>
                  <a:cubicBezTo>
                    <a:pt x="1098" y="1678"/>
                    <a:pt x="1085" y="1690"/>
                    <a:pt x="1071" y="1700"/>
                  </a:cubicBezTo>
                  <a:cubicBezTo>
                    <a:pt x="1011" y="1747"/>
                    <a:pt x="952" y="1795"/>
                    <a:pt x="891" y="1840"/>
                  </a:cubicBezTo>
                  <a:cubicBezTo>
                    <a:pt x="859" y="1864"/>
                    <a:pt x="835" y="1857"/>
                    <a:pt x="819" y="1820"/>
                  </a:cubicBezTo>
                  <a:cubicBezTo>
                    <a:pt x="794" y="1762"/>
                    <a:pt x="773" y="1702"/>
                    <a:pt x="750" y="1643"/>
                  </a:cubicBezTo>
                  <a:cubicBezTo>
                    <a:pt x="646" y="1389"/>
                    <a:pt x="543" y="1134"/>
                    <a:pt x="438" y="880"/>
                  </a:cubicBezTo>
                  <a:cubicBezTo>
                    <a:pt x="413" y="820"/>
                    <a:pt x="380" y="764"/>
                    <a:pt x="348" y="7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68" name="Grupo 67">
              <a:extLst>
                <a:ext uri="{FF2B5EF4-FFF2-40B4-BE49-F238E27FC236}">
                  <a16:creationId xmlns:a16="http://schemas.microsoft.com/office/drawing/2014/main" id="{4D180B84-C340-4EA5-B58D-A5BE8E43867E}"/>
                </a:ext>
              </a:extLst>
            </p:cNvPr>
            <p:cNvGrpSpPr/>
            <p:nvPr/>
          </p:nvGrpSpPr>
          <p:grpSpPr>
            <a:xfrm>
              <a:off x="9306593" y="8357194"/>
              <a:ext cx="5270052" cy="3931818"/>
              <a:chOff x="8642462" y="6629251"/>
              <a:chExt cx="6598315" cy="4922791"/>
            </a:xfrm>
          </p:grpSpPr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42DD38A3-438C-4083-A282-6D192612F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2462" y="6629251"/>
                <a:ext cx="6598315" cy="4922791"/>
              </a:xfrm>
              <a:custGeom>
                <a:avLst/>
                <a:gdLst>
                  <a:gd name="T0" fmla="*/ 1090085198 w 9536"/>
                  <a:gd name="T1" fmla="*/ 759042150 h 7113"/>
                  <a:gd name="T2" fmla="*/ 853284918 w 9536"/>
                  <a:gd name="T3" fmla="*/ 900431271 h 7113"/>
                  <a:gd name="T4" fmla="*/ 930491220 w 9536"/>
                  <a:gd name="T5" fmla="*/ 860775041 h 7113"/>
                  <a:gd name="T6" fmla="*/ 1039434703 w 9536"/>
                  <a:gd name="T7" fmla="*/ 181822938 h 7113"/>
                  <a:gd name="T8" fmla="*/ 490311537 w 9536"/>
                  <a:gd name="T9" fmla="*/ 864403782 h 7113"/>
                  <a:gd name="T10" fmla="*/ 1014174600 w 9536"/>
                  <a:gd name="T11" fmla="*/ 158625278 h 7113"/>
                  <a:gd name="T12" fmla="*/ 522826500 w 9536"/>
                  <a:gd name="T13" fmla="*/ 864014988 h 7113"/>
                  <a:gd name="T14" fmla="*/ 582674332 w 9536"/>
                  <a:gd name="T15" fmla="*/ 832911858 h 7113"/>
                  <a:gd name="T16" fmla="*/ 1053166282 w 9536"/>
                  <a:gd name="T17" fmla="*/ 199188693 h 7113"/>
                  <a:gd name="T18" fmla="*/ 1075058635 w 9536"/>
                  <a:gd name="T19" fmla="*/ 733641687 h 7113"/>
                  <a:gd name="T20" fmla="*/ 1014174600 w 9536"/>
                  <a:gd name="T21" fmla="*/ 841594916 h 7113"/>
                  <a:gd name="T22" fmla="*/ 1179986516 w 9536"/>
                  <a:gd name="T23" fmla="*/ 423259818 h 7113"/>
                  <a:gd name="T24" fmla="*/ 184077378 w 9536"/>
                  <a:gd name="T25" fmla="*/ 648496963 h 7113"/>
                  <a:gd name="T26" fmla="*/ 210892325 w 9536"/>
                  <a:gd name="T27" fmla="*/ 647719376 h 7113"/>
                  <a:gd name="T28" fmla="*/ 377611234 w 9536"/>
                  <a:gd name="T29" fmla="*/ 833948641 h 7113"/>
                  <a:gd name="T30" fmla="*/ 443288292 w 9536"/>
                  <a:gd name="T31" fmla="*/ 851703190 h 7113"/>
                  <a:gd name="T32" fmla="*/ 1195272220 w 9536"/>
                  <a:gd name="T33" fmla="*/ 556613870 h 7113"/>
                  <a:gd name="T34" fmla="*/ 613504880 w 9536"/>
                  <a:gd name="T35" fmla="*/ 817230876 h 7113"/>
                  <a:gd name="T36" fmla="*/ 603530122 w 9536"/>
                  <a:gd name="T37" fmla="*/ 850407211 h 7113"/>
                  <a:gd name="T38" fmla="*/ 1116123083 w 9536"/>
                  <a:gd name="T39" fmla="*/ 294052897 h 7113"/>
                  <a:gd name="T40" fmla="*/ 1082701487 w 9536"/>
                  <a:gd name="T41" fmla="*/ 241048086 h 7113"/>
                  <a:gd name="T42" fmla="*/ 1059643361 w 9536"/>
                  <a:gd name="T43" fmla="*/ 758653356 h 7113"/>
                  <a:gd name="T44" fmla="*/ 136794993 w 9536"/>
                  <a:gd name="T45" fmla="*/ 643702202 h 7113"/>
                  <a:gd name="T46" fmla="*/ 1046818774 w 9536"/>
                  <a:gd name="T47" fmla="*/ 781851016 h 7113"/>
                  <a:gd name="T48" fmla="*/ 1149673889 w 9536"/>
                  <a:gd name="T49" fmla="*/ 331376365 h 7113"/>
                  <a:gd name="T50" fmla="*/ 1132315419 w 9536"/>
                  <a:gd name="T51" fmla="*/ 279797131 h 7113"/>
                  <a:gd name="T52" fmla="*/ 1179339024 w 9536"/>
                  <a:gd name="T53" fmla="*/ 354444426 h 7113"/>
                  <a:gd name="T54" fmla="*/ 1204858267 w 9536"/>
                  <a:gd name="T55" fmla="*/ 688153553 h 7113"/>
                  <a:gd name="T56" fmla="*/ 1224548644 w 9536"/>
                  <a:gd name="T57" fmla="*/ 626076891 h 7113"/>
                  <a:gd name="T58" fmla="*/ 1223253300 w 9536"/>
                  <a:gd name="T59" fmla="*/ 528880285 h 7113"/>
                  <a:gd name="T60" fmla="*/ 825562979 w 9536"/>
                  <a:gd name="T61" fmla="*/ 903541620 h 7113"/>
                  <a:gd name="T62" fmla="*/ 902898851 w 9536"/>
                  <a:gd name="T63" fmla="*/ 861423031 h 7113"/>
                  <a:gd name="T64" fmla="*/ 1041248328 w 9536"/>
                  <a:gd name="T65" fmla="*/ 772390731 h 7113"/>
                  <a:gd name="T66" fmla="*/ 891499178 w 9536"/>
                  <a:gd name="T67" fmla="*/ 740510014 h 7113"/>
                  <a:gd name="T68" fmla="*/ 747320474 w 9536"/>
                  <a:gd name="T69" fmla="*/ 799217131 h 7113"/>
                  <a:gd name="T70" fmla="*/ 416732486 w 9536"/>
                  <a:gd name="T71" fmla="*/ 32269511 h 7113"/>
                  <a:gd name="T72" fmla="*/ 127986367 w 9536"/>
                  <a:gd name="T73" fmla="*/ 190894429 h 7113"/>
                  <a:gd name="T74" fmla="*/ 36271424 w 9536"/>
                  <a:gd name="T75" fmla="*/ 523566772 h 7113"/>
                  <a:gd name="T76" fmla="*/ 258433852 w 9536"/>
                  <a:gd name="T77" fmla="*/ 638388689 h 7113"/>
                  <a:gd name="T78" fmla="*/ 363880014 w 9536"/>
                  <a:gd name="T79" fmla="*/ 820211627 h 7113"/>
                  <a:gd name="T80" fmla="*/ 611043763 w 9536"/>
                  <a:gd name="T81" fmla="*/ 806603850 h 7113"/>
                  <a:gd name="T82" fmla="*/ 854580262 w 9536"/>
                  <a:gd name="T83" fmla="*/ 736751676 h 7113"/>
                  <a:gd name="T84" fmla="*/ 1165996156 w 9536"/>
                  <a:gd name="T85" fmla="*/ 668325438 h 7113"/>
                  <a:gd name="T86" fmla="*/ 1170141328 w 9536"/>
                  <a:gd name="T87" fmla="*/ 421963839 h 7113"/>
                  <a:gd name="T88" fmla="*/ 1032310132 w 9536"/>
                  <a:gd name="T89" fmla="*/ 193486386 h 7113"/>
                  <a:gd name="T90" fmla="*/ 866627427 w 9536"/>
                  <a:gd name="T91" fmla="*/ 60391529 h 7113"/>
                  <a:gd name="T92" fmla="*/ 593555723 w 9536"/>
                  <a:gd name="T93" fmla="*/ 27603987 h 7113"/>
                  <a:gd name="T94" fmla="*/ 185372722 w 9536"/>
                  <a:gd name="T95" fmla="*/ 669621057 h 7113"/>
                  <a:gd name="T96" fmla="*/ 31089689 w 9536"/>
                  <a:gd name="T97" fmla="*/ 532768221 h 7113"/>
                  <a:gd name="T98" fmla="*/ 148453806 w 9536"/>
                  <a:gd name="T99" fmla="*/ 165104812 h 7113"/>
                  <a:gd name="T100" fmla="*/ 458574356 w 9536"/>
                  <a:gd name="T101" fmla="*/ 19957713 h 7113"/>
                  <a:gd name="T102" fmla="*/ 778021812 w 9536"/>
                  <a:gd name="T103" fmla="*/ 18661734 h 7113"/>
                  <a:gd name="T104" fmla="*/ 1064565595 w 9536"/>
                  <a:gd name="T105" fmla="*/ 169770335 h 7113"/>
                  <a:gd name="T106" fmla="*/ 1232061925 w 9536"/>
                  <a:gd name="T107" fmla="*/ 464471222 h 7113"/>
                  <a:gd name="T108" fmla="*/ 1153301139 w 9536"/>
                  <a:gd name="T109" fmla="*/ 738954840 h 7113"/>
                  <a:gd name="T110" fmla="*/ 901733077 w 9536"/>
                  <a:gd name="T111" fmla="*/ 888638224 h 7113"/>
                  <a:gd name="T112" fmla="*/ 696669979 w 9536"/>
                  <a:gd name="T113" fmla="*/ 813213342 h 7113"/>
                  <a:gd name="T114" fmla="*/ 421007228 w 9536"/>
                  <a:gd name="T115" fmla="*/ 866995379 h 7113"/>
                  <a:gd name="T116" fmla="*/ 276569384 w 9536"/>
                  <a:gd name="T117" fmla="*/ 686987172 h 711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9536" h="7113">
                    <a:moveTo>
                      <a:pt x="6520" y="7009"/>
                    </a:moveTo>
                    <a:cubicBezTo>
                      <a:pt x="6522" y="7015"/>
                      <a:pt x="6524" y="7020"/>
                      <a:pt x="6526" y="7025"/>
                    </a:cubicBezTo>
                    <a:cubicBezTo>
                      <a:pt x="6544" y="7024"/>
                      <a:pt x="6562" y="7024"/>
                      <a:pt x="6589" y="7022"/>
                    </a:cubicBezTo>
                    <a:cubicBezTo>
                      <a:pt x="6572" y="7004"/>
                      <a:pt x="6563" y="6994"/>
                      <a:pt x="6559" y="6989"/>
                    </a:cubicBezTo>
                    <a:cubicBezTo>
                      <a:pt x="6543" y="6997"/>
                      <a:pt x="6531" y="7003"/>
                      <a:pt x="6520" y="7009"/>
                    </a:cubicBezTo>
                    <a:close/>
                    <a:moveTo>
                      <a:pt x="8415" y="5857"/>
                    </a:moveTo>
                    <a:cubicBezTo>
                      <a:pt x="8424" y="5836"/>
                      <a:pt x="8429" y="5824"/>
                      <a:pt x="8436" y="5806"/>
                    </a:cubicBezTo>
                    <a:cubicBezTo>
                      <a:pt x="8414" y="5799"/>
                      <a:pt x="8395" y="5794"/>
                      <a:pt x="8376" y="5788"/>
                    </a:cubicBezTo>
                    <a:cubicBezTo>
                      <a:pt x="8375" y="5791"/>
                      <a:pt x="8373" y="5794"/>
                      <a:pt x="8371" y="5797"/>
                    </a:cubicBezTo>
                    <a:cubicBezTo>
                      <a:pt x="8383" y="5814"/>
                      <a:pt x="8395" y="5831"/>
                      <a:pt x="8415" y="5857"/>
                    </a:cubicBezTo>
                    <a:close/>
                    <a:moveTo>
                      <a:pt x="5212" y="6073"/>
                    </a:moveTo>
                    <a:cubicBezTo>
                      <a:pt x="5237" y="6111"/>
                      <a:pt x="5257" y="6143"/>
                      <a:pt x="5278" y="6174"/>
                    </a:cubicBezTo>
                    <a:cubicBezTo>
                      <a:pt x="5282" y="6171"/>
                      <a:pt x="5287" y="6170"/>
                      <a:pt x="5292" y="6167"/>
                    </a:cubicBezTo>
                    <a:cubicBezTo>
                      <a:pt x="5278" y="6130"/>
                      <a:pt x="5264" y="6093"/>
                      <a:pt x="5249" y="6052"/>
                    </a:cubicBezTo>
                    <a:cubicBezTo>
                      <a:pt x="5236" y="6060"/>
                      <a:pt x="5226" y="6065"/>
                      <a:pt x="5212" y="6073"/>
                    </a:cubicBezTo>
                    <a:close/>
                    <a:moveTo>
                      <a:pt x="2171" y="4957"/>
                    </a:moveTo>
                    <a:cubicBezTo>
                      <a:pt x="2204" y="4990"/>
                      <a:pt x="2228" y="5014"/>
                      <a:pt x="2262" y="5048"/>
                    </a:cubicBezTo>
                    <a:cubicBezTo>
                      <a:pt x="2268" y="5016"/>
                      <a:pt x="2280" y="4993"/>
                      <a:pt x="2273" y="4983"/>
                    </a:cubicBezTo>
                    <a:cubicBezTo>
                      <a:pt x="2254" y="4954"/>
                      <a:pt x="2221" y="4951"/>
                      <a:pt x="2171" y="4957"/>
                    </a:cubicBezTo>
                    <a:close/>
                    <a:moveTo>
                      <a:pt x="6587" y="6948"/>
                    </a:moveTo>
                    <a:cubicBezTo>
                      <a:pt x="6608" y="6972"/>
                      <a:pt x="6626" y="6993"/>
                      <a:pt x="6646" y="7017"/>
                    </a:cubicBezTo>
                    <a:cubicBezTo>
                      <a:pt x="6671" y="7000"/>
                      <a:pt x="6692" y="6987"/>
                      <a:pt x="6717" y="6972"/>
                    </a:cubicBezTo>
                    <a:cubicBezTo>
                      <a:pt x="6687" y="6940"/>
                      <a:pt x="6662" y="6915"/>
                      <a:pt x="6636" y="6887"/>
                    </a:cubicBezTo>
                    <a:cubicBezTo>
                      <a:pt x="6618" y="6909"/>
                      <a:pt x="6605" y="6926"/>
                      <a:pt x="6587" y="6948"/>
                    </a:cubicBezTo>
                    <a:close/>
                    <a:moveTo>
                      <a:pt x="7311" y="6689"/>
                    </a:moveTo>
                    <a:cubicBezTo>
                      <a:pt x="7343" y="6677"/>
                      <a:pt x="7373" y="6664"/>
                      <a:pt x="7410" y="6649"/>
                    </a:cubicBezTo>
                    <a:cubicBezTo>
                      <a:pt x="7386" y="6623"/>
                      <a:pt x="7366" y="6601"/>
                      <a:pt x="7346" y="6578"/>
                    </a:cubicBezTo>
                    <a:cubicBezTo>
                      <a:pt x="7313" y="6592"/>
                      <a:pt x="7283" y="6604"/>
                      <a:pt x="7250" y="6618"/>
                    </a:cubicBezTo>
                    <a:cubicBezTo>
                      <a:pt x="7273" y="6645"/>
                      <a:pt x="7291" y="6665"/>
                      <a:pt x="7311" y="6689"/>
                    </a:cubicBezTo>
                    <a:close/>
                    <a:moveTo>
                      <a:pt x="7183" y="6642"/>
                    </a:moveTo>
                    <a:cubicBezTo>
                      <a:pt x="7141" y="6660"/>
                      <a:pt x="7100" y="6677"/>
                      <a:pt x="7053" y="6697"/>
                    </a:cubicBezTo>
                    <a:cubicBezTo>
                      <a:pt x="7070" y="6718"/>
                      <a:pt x="7083" y="6733"/>
                      <a:pt x="7097" y="6749"/>
                    </a:cubicBezTo>
                    <a:cubicBezTo>
                      <a:pt x="7145" y="6738"/>
                      <a:pt x="7190" y="6727"/>
                      <a:pt x="7241" y="6714"/>
                    </a:cubicBezTo>
                    <a:cubicBezTo>
                      <a:pt x="7218" y="6685"/>
                      <a:pt x="7202" y="6665"/>
                      <a:pt x="7183" y="6642"/>
                    </a:cubicBezTo>
                    <a:close/>
                    <a:moveTo>
                      <a:pt x="6765" y="6920"/>
                    </a:moveTo>
                    <a:cubicBezTo>
                      <a:pt x="6781" y="6900"/>
                      <a:pt x="6794" y="6884"/>
                      <a:pt x="6809" y="6866"/>
                    </a:cubicBezTo>
                    <a:cubicBezTo>
                      <a:pt x="6768" y="6829"/>
                      <a:pt x="6763" y="6750"/>
                      <a:pt x="6683" y="6777"/>
                    </a:cubicBezTo>
                    <a:cubicBezTo>
                      <a:pt x="6664" y="6809"/>
                      <a:pt x="6668" y="6834"/>
                      <a:pt x="6697" y="6857"/>
                    </a:cubicBezTo>
                    <a:cubicBezTo>
                      <a:pt x="6718" y="6874"/>
                      <a:pt x="6738" y="6895"/>
                      <a:pt x="6765" y="6920"/>
                    </a:cubicBezTo>
                    <a:close/>
                    <a:moveTo>
                      <a:pt x="8024" y="1403"/>
                    </a:moveTo>
                    <a:cubicBezTo>
                      <a:pt x="8071" y="1383"/>
                      <a:pt x="8114" y="1366"/>
                      <a:pt x="8163" y="1345"/>
                    </a:cubicBezTo>
                    <a:cubicBezTo>
                      <a:pt x="8137" y="1316"/>
                      <a:pt x="8116" y="1293"/>
                      <a:pt x="8096" y="1271"/>
                    </a:cubicBezTo>
                    <a:cubicBezTo>
                      <a:pt x="8054" y="1299"/>
                      <a:pt x="8017" y="1323"/>
                      <a:pt x="7977" y="1351"/>
                    </a:cubicBezTo>
                    <a:cubicBezTo>
                      <a:pt x="7993" y="1368"/>
                      <a:pt x="8009" y="1385"/>
                      <a:pt x="8024" y="1403"/>
                    </a:cubicBezTo>
                    <a:close/>
                    <a:moveTo>
                      <a:pt x="6997" y="6715"/>
                    </a:moveTo>
                    <a:cubicBezTo>
                      <a:pt x="6933" y="6731"/>
                      <a:pt x="6871" y="6746"/>
                      <a:pt x="6794" y="6765"/>
                    </a:cubicBezTo>
                    <a:cubicBezTo>
                      <a:pt x="6822" y="6786"/>
                      <a:pt x="6842" y="6813"/>
                      <a:pt x="6857" y="6811"/>
                    </a:cubicBezTo>
                    <a:cubicBezTo>
                      <a:pt x="6916" y="6804"/>
                      <a:pt x="6973" y="6787"/>
                      <a:pt x="7036" y="6772"/>
                    </a:cubicBezTo>
                    <a:cubicBezTo>
                      <a:pt x="7021" y="6749"/>
                      <a:pt x="7010" y="6734"/>
                      <a:pt x="6997" y="6715"/>
                    </a:cubicBezTo>
                    <a:close/>
                    <a:moveTo>
                      <a:pt x="3785" y="6670"/>
                    </a:moveTo>
                    <a:cubicBezTo>
                      <a:pt x="3846" y="6665"/>
                      <a:pt x="3905" y="6678"/>
                      <a:pt x="3967" y="6661"/>
                    </a:cubicBezTo>
                    <a:cubicBezTo>
                      <a:pt x="3957" y="6635"/>
                      <a:pt x="3949" y="6614"/>
                      <a:pt x="3942" y="6595"/>
                    </a:cubicBezTo>
                    <a:cubicBezTo>
                      <a:pt x="3878" y="6599"/>
                      <a:pt x="3822" y="6604"/>
                      <a:pt x="3760" y="6608"/>
                    </a:cubicBezTo>
                    <a:cubicBezTo>
                      <a:pt x="3770" y="6632"/>
                      <a:pt x="3777" y="6649"/>
                      <a:pt x="3785" y="6670"/>
                    </a:cubicBezTo>
                    <a:close/>
                    <a:moveTo>
                      <a:pt x="7417" y="6541"/>
                    </a:moveTo>
                    <a:cubicBezTo>
                      <a:pt x="7513" y="6635"/>
                      <a:pt x="7515" y="6635"/>
                      <a:pt x="7611" y="6577"/>
                    </a:cubicBezTo>
                    <a:cubicBezTo>
                      <a:pt x="7589" y="6548"/>
                      <a:pt x="7568" y="6520"/>
                      <a:pt x="7544" y="6488"/>
                    </a:cubicBezTo>
                    <a:cubicBezTo>
                      <a:pt x="7502" y="6506"/>
                      <a:pt x="7463" y="6522"/>
                      <a:pt x="7417" y="6541"/>
                    </a:cubicBezTo>
                    <a:close/>
                    <a:moveTo>
                      <a:pt x="8041" y="1234"/>
                    </a:moveTo>
                    <a:cubicBezTo>
                      <a:pt x="7968" y="1176"/>
                      <a:pt x="7900" y="1169"/>
                      <a:pt x="7829" y="1224"/>
                    </a:cubicBezTo>
                    <a:cubicBezTo>
                      <a:pt x="7943" y="1319"/>
                      <a:pt x="7931" y="1320"/>
                      <a:pt x="8041" y="1234"/>
                    </a:cubicBezTo>
                    <a:close/>
                    <a:moveTo>
                      <a:pt x="8162" y="1587"/>
                    </a:moveTo>
                    <a:cubicBezTo>
                      <a:pt x="8185" y="1619"/>
                      <a:pt x="8208" y="1651"/>
                      <a:pt x="8233" y="1685"/>
                    </a:cubicBezTo>
                    <a:cubicBezTo>
                      <a:pt x="8268" y="1655"/>
                      <a:pt x="8298" y="1630"/>
                      <a:pt x="8329" y="1603"/>
                    </a:cubicBezTo>
                    <a:cubicBezTo>
                      <a:pt x="8304" y="1575"/>
                      <a:pt x="8281" y="1548"/>
                      <a:pt x="8255" y="1519"/>
                    </a:cubicBezTo>
                    <a:cubicBezTo>
                      <a:pt x="8219" y="1545"/>
                      <a:pt x="8184" y="1571"/>
                      <a:pt x="8162" y="1587"/>
                    </a:cubicBezTo>
                    <a:close/>
                    <a:moveTo>
                      <a:pt x="4161" y="6638"/>
                    </a:moveTo>
                    <a:cubicBezTo>
                      <a:pt x="4143" y="6591"/>
                      <a:pt x="4127" y="6548"/>
                      <a:pt x="4111" y="6504"/>
                    </a:cubicBezTo>
                    <a:cubicBezTo>
                      <a:pt x="4070" y="6531"/>
                      <a:pt x="4036" y="6553"/>
                      <a:pt x="3999" y="6577"/>
                    </a:cubicBezTo>
                    <a:cubicBezTo>
                      <a:pt x="4012" y="6609"/>
                      <a:pt x="4024" y="6638"/>
                      <a:pt x="4036" y="6667"/>
                    </a:cubicBezTo>
                    <a:cubicBezTo>
                      <a:pt x="4081" y="6656"/>
                      <a:pt x="4118" y="6647"/>
                      <a:pt x="4161" y="6638"/>
                    </a:cubicBezTo>
                    <a:close/>
                    <a:moveTo>
                      <a:pt x="3710" y="6671"/>
                    </a:moveTo>
                    <a:cubicBezTo>
                      <a:pt x="3693" y="6596"/>
                      <a:pt x="3693" y="6597"/>
                      <a:pt x="3631" y="6586"/>
                    </a:cubicBezTo>
                    <a:cubicBezTo>
                      <a:pt x="3601" y="6581"/>
                      <a:pt x="3572" y="6573"/>
                      <a:pt x="3542" y="6567"/>
                    </a:cubicBezTo>
                    <a:cubicBezTo>
                      <a:pt x="3526" y="6565"/>
                      <a:pt x="3509" y="6567"/>
                      <a:pt x="3492" y="6567"/>
                    </a:cubicBezTo>
                    <a:cubicBezTo>
                      <a:pt x="3536" y="6672"/>
                      <a:pt x="3536" y="6672"/>
                      <a:pt x="3640" y="6671"/>
                    </a:cubicBezTo>
                    <a:cubicBezTo>
                      <a:pt x="3661" y="6670"/>
                      <a:pt x="3683" y="6671"/>
                      <a:pt x="3710" y="6671"/>
                    </a:cubicBezTo>
                    <a:close/>
                    <a:moveTo>
                      <a:pt x="4376" y="6446"/>
                    </a:moveTo>
                    <a:cubicBezTo>
                      <a:pt x="4444" y="6578"/>
                      <a:pt x="4450" y="6581"/>
                      <a:pt x="4561" y="6553"/>
                    </a:cubicBezTo>
                    <a:cubicBezTo>
                      <a:pt x="4541" y="6512"/>
                      <a:pt x="4521" y="6472"/>
                      <a:pt x="4498" y="6427"/>
                    </a:cubicBezTo>
                    <a:cubicBezTo>
                      <a:pt x="4458" y="6434"/>
                      <a:pt x="4418" y="6440"/>
                      <a:pt x="4376" y="6446"/>
                    </a:cubicBezTo>
                    <a:close/>
                    <a:moveTo>
                      <a:pt x="7835" y="1146"/>
                    </a:moveTo>
                    <a:cubicBezTo>
                      <a:pt x="7809" y="1124"/>
                      <a:pt x="7779" y="1105"/>
                      <a:pt x="7757" y="1079"/>
                    </a:cubicBezTo>
                    <a:cubicBezTo>
                      <a:pt x="7723" y="1039"/>
                      <a:pt x="7685" y="1045"/>
                      <a:pt x="7645" y="1062"/>
                    </a:cubicBezTo>
                    <a:cubicBezTo>
                      <a:pt x="7628" y="1068"/>
                      <a:pt x="7613" y="1080"/>
                      <a:pt x="7590" y="1093"/>
                    </a:cubicBezTo>
                    <a:cubicBezTo>
                      <a:pt x="7633" y="1116"/>
                      <a:pt x="7674" y="1130"/>
                      <a:pt x="7706" y="1154"/>
                    </a:cubicBezTo>
                    <a:cubicBezTo>
                      <a:pt x="7753" y="1190"/>
                      <a:pt x="7792" y="1183"/>
                      <a:pt x="7835" y="1146"/>
                    </a:cubicBezTo>
                    <a:close/>
                    <a:moveTo>
                      <a:pt x="8047" y="1462"/>
                    </a:moveTo>
                    <a:cubicBezTo>
                      <a:pt x="8046" y="1471"/>
                      <a:pt x="8043" y="1477"/>
                      <a:pt x="8044" y="1483"/>
                    </a:cubicBezTo>
                    <a:cubicBezTo>
                      <a:pt x="8046" y="1549"/>
                      <a:pt x="8074" y="1567"/>
                      <a:pt x="8130" y="1537"/>
                    </a:cubicBezTo>
                    <a:cubicBezTo>
                      <a:pt x="8164" y="1519"/>
                      <a:pt x="8195" y="1497"/>
                      <a:pt x="8229" y="1476"/>
                    </a:cubicBezTo>
                    <a:cubicBezTo>
                      <a:pt x="8216" y="1444"/>
                      <a:pt x="8205" y="1416"/>
                      <a:pt x="8193" y="1388"/>
                    </a:cubicBezTo>
                    <a:cubicBezTo>
                      <a:pt x="8143" y="1413"/>
                      <a:pt x="8097" y="1437"/>
                      <a:pt x="8047" y="1462"/>
                    </a:cubicBezTo>
                    <a:close/>
                    <a:moveTo>
                      <a:pt x="4360" y="6548"/>
                    </a:moveTo>
                    <a:cubicBezTo>
                      <a:pt x="4339" y="6513"/>
                      <a:pt x="4323" y="6484"/>
                      <a:pt x="4305" y="6452"/>
                    </a:cubicBezTo>
                    <a:cubicBezTo>
                      <a:pt x="4255" y="6461"/>
                      <a:pt x="4207" y="6470"/>
                      <a:pt x="4153" y="6480"/>
                    </a:cubicBezTo>
                    <a:cubicBezTo>
                      <a:pt x="4167" y="6505"/>
                      <a:pt x="4177" y="6523"/>
                      <a:pt x="4188" y="6542"/>
                    </a:cubicBezTo>
                    <a:cubicBezTo>
                      <a:pt x="4198" y="6560"/>
                      <a:pt x="4207" y="6579"/>
                      <a:pt x="4218" y="6598"/>
                    </a:cubicBezTo>
                    <a:cubicBezTo>
                      <a:pt x="4266" y="6581"/>
                      <a:pt x="4309" y="6566"/>
                      <a:pt x="4360" y="6548"/>
                    </a:cubicBezTo>
                    <a:close/>
                    <a:moveTo>
                      <a:pt x="8299" y="5661"/>
                    </a:moveTo>
                    <a:cubicBezTo>
                      <a:pt x="8298" y="5666"/>
                      <a:pt x="8297" y="5671"/>
                      <a:pt x="8295" y="5676"/>
                    </a:cubicBezTo>
                    <a:cubicBezTo>
                      <a:pt x="8344" y="5697"/>
                      <a:pt x="8393" y="5720"/>
                      <a:pt x="8442" y="5740"/>
                    </a:cubicBezTo>
                    <a:cubicBezTo>
                      <a:pt x="8455" y="5746"/>
                      <a:pt x="8473" y="5746"/>
                      <a:pt x="8485" y="5740"/>
                    </a:cubicBezTo>
                    <a:cubicBezTo>
                      <a:pt x="8527" y="5720"/>
                      <a:pt x="8569" y="5696"/>
                      <a:pt x="8614" y="5672"/>
                    </a:cubicBezTo>
                    <a:cubicBezTo>
                      <a:pt x="8605" y="5659"/>
                      <a:pt x="8594" y="5644"/>
                      <a:pt x="8582" y="5627"/>
                    </a:cubicBezTo>
                    <a:cubicBezTo>
                      <a:pt x="8490" y="5682"/>
                      <a:pt x="8393" y="5655"/>
                      <a:pt x="8299" y="5661"/>
                    </a:cubicBezTo>
                    <a:lnTo>
                      <a:pt x="7748" y="6376"/>
                    </a:lnTo>
                    <a:cubicBezTo>
                      <a:pt x="7725" y="6391"/>
                      <a:pt x="7705" y="6403"/>
                      <a:pt x="7685" y="6416"/>
                    </a:cubicBezTo>
                    <a:cubicBezTo>
                      <a:pt x="7664" y="6428"/>
                      <a:pt x="7642" y="6440"/>
                      <a:pt x="7619" y="6453"/>
                    </a:cubicBezTo>
                    <a:cubicBezTo>
                      <a:pt x="7720" y="6566"/>
                      <a:pt x="7728" y="6558"/>
                      <a:pt x="7829" y="6494"/>
                    </a:cubicBezTo>
                    <a:cubicBezTo>
                      <a:pt x="7804" y="6457"/>
                      <a:pt x="7778" y="6420"/>
                      <a:pt x="7748" y="6376"/>
                    </a:cubicBezTo>
                    <a:lnTo>
                      <a:pt x="8299" y="5661"/>
                    </a:lnTo>
                    <a:close/>
                    <a:moveTo>
                      <a:pt x="4991" y="6267"/>
                    </a:moveTo>
                    <a:cubicBezTo>
                      <a:pt x="5068" y="6235"/>
                      <a:pt x="5137" y="6207"/>
                      <a:pt x="5208" y="6177"/>
                    </a:cubicBezTo>
                    <a:cubicBezTo>
                      <a:pt x="5196" y="6150"/>
                      <a:pt x="5184" y="6123"/>
                      <a:pt x="5171" y="6094"/>
                    </a:cubicBezTo>
                    <a:cubicBezTo>
                      <a:pt x="5095" y="6133"/>
                      <a:pt x="5024" y="6169"/>
                      <a:pt x="4951" y="6205"/>
                    </a:cubicBezTo>
                    <a:cubicBezTo>
                      <a:pt x="4965" y="6227"/>
                      <a:pt x="4979" y="6249"/>
                      <a:pt x="4991" y="6267"/>
                    </a:cubicBezTo>
                    <a:close/>
                    <a:moveTo>
                      <a:pt x="9300" y="3192"/>
                    </a:moveTo>
                    <a:cubicBezTo>
                      <a:pt x="9263" y="3210"/>
                      <a:pt x="9235" y="3227"/>
                      <a:pt x="9204" y="3239"/>
                    </a:cubicBezTo>
                    <a:cubicBezTo>
                      <a:pt x="9175" y="3250"/>
                      <a:pt x="9144" y="3256"/>
                      <a:pt x="9109" y="3266"/>
                    </a:cubicBezTo>
                    <a:cubicBezTo>
                      <a:pt x="9123" y="3296"/>
                      <a:pt x="9134" y="3319"/>
                      <a:pt x="9147" y="3348"/>
                    </a:cubicBezTo>
                    <a:cubicBezTo>
                      <a:pt x="9219" y="3326"/>
                      <a:pt x="9286" y="3306"/>
                      <a:pt x="9358" y="3284"/>
                    </a:cubicBezTo>
                    <a:cubicBezTo>
                      <a:pt x="9337" y="3249"/>
                      <a:pt x="9320" y="3222"/>
                      <a:pt x="9300" y="3192"/>
                    </a:cubicBezTo>
                    <a:close/>
                    <a:moveTo>
                      <a:pt x="7692" y="1002"/>
                    </a:moveTo>
                    <a:cubicBezTo>
                      <a:pt x="7614" y="931"/>
                      <a:pt x="7517" y="913"/>
                      <a:pt x="7424" y="882"/>
                    </a:cubicBezTo>
                    <a:cubicBezTo>
                      <a:pt x="7463" y="937"/>
                      <a:pt x="7511" y="984"/>
                      <a:pt x="7518" y="1056"/>
                    </a:cubicBezTo>
                    <a:cubicBezTo>
                      <a:pt x="7521" y="1080"/>
                      <a:pt x="7545" y="1076"/>
                      <a:pt x="7565" y="1065"/>
                    </a:cubicBezTo>
                    <a:cubicBezTo>
                      <a:pt x="7603" y="1045"/>
                      <a:pt x="7642" y="1027"/>
                      <a:pt x="7692" y="1002"/>
                    </a:cubicBezTo>
                    <a:close/>
                    <a:moveTo>
                      <a:pt x="1628" y="4998"/>
                    </a:moveTo>
                    <a:cubicBezTo>
                      <a:pt x="1561" y="5009"/>
                      <a:pt x="1494" y="4985"/>
                      <a:pt x="1421" y="5004"/>
                    </a:cubicBezTo>
                    <a:cubicBezTo>
                      <a:pt x="1436" y="5035"/>
                      <a:pt x="1446" y="5059"/>
                      <a:pt x="1460" y="5081"/>
                    </a:cubicBezTo>
                    <a:cubicBezTo>
                      <a:pt x="1467" y="5092"/>
                      <a:pt x="1481" y="5107"/>
                      <a:pt x="1492" y="5108"/>
                    </a:cubicBezTo>
                    <a:cubicBezTo>
                      <a:pt x="1552" y="5112"/>
                      <a:pt x="1611" y="5114"/>
                      <a:pt x="1674" y="5106"/>
                    </a:cubicBezTo>
                    <a:cubicBezTo>
                      <a:pt x="1658" y="5068"/>
                      <a:pt x="1645" y="5038"/>
                      <a:pt x="1628" y="4998"/>
                    </a:cubicBezTo>
                    <a:lnTo>
                      <a:pt x="9116" y="2690"/>
                    </a:lnTo>
                    <a:cubicBezTo>
                      <a:pt x="9101" y="2643"/>
                      <a:pt x="9120" y="2593"/>
                      <a:pt x="9084" y="2555"/>
                    </a:cubicBezTo>
                    <a:cubicBezTo>
                      <a:pt x="9024" y="2571"/>
                      <a:pt x="8967" y="2586"/>
                      <a:pt x="8907" y="2602"/>
                    </a:cubicBezTo>
                    <a:cubicBezTo>
                      <a:pt x="8926" y="2640"/>
                      <a:pt x="8944" y="2678"/>
                      <a:pt x="8964" y="2718"/>
                    </a:cubicBezTo>
                    <a:cubicBezTo>
                      <a:pt x="9015" y="2708"/>
                      <a:pt x="9063" y="2700"/>
                      <a:pt x="9116" y="2690"/>
                    </a:cubicBezTo>
                    <a:lnTo>
                      <a:pt x="1628" y="4998"/>
                    </a:lnTo>
                    <a:close/>
                    <a:moveTo>
                      <a:pt x="2199" y="5134"/>
                    </a:moveTo>
                    <a:cubicBezTo>
                      <a:pt x="2168" y="5078"/>
                      <a:pt x="2138" y="5024"/>
                      <a:pt x="2105" y="4964"/>
                    </a:cubicBezTo>
                    <a:cubicBezTo>
                      <a:pt x="2069" y="4974"/>
                      <a:pt x="2031" y="4985"/>
                      <a:pt x="1983" y="4998"/>
                    </a:cubicBezTo>
                    <a:cubicBezTo>
                      <a:pt x="2011" y="5048"/>
                      <a:pt x="2025" y="5103"/>
                      <a:pt x="2061" y="5128"/>
                    </a:cubicBezTo>
                    <a:cubicBezTo>
                      <a:pt x="2094" y="5153"/>
                      <a:pt x="2150" y="5159"/>
                      <a:pt x="2199" y="5134"/>
                    </a:cubicBezTo>
                    <a:lnTo>
                      <a:pt x="2692" y="6351"/>
                    </a:lnTo>
                    <a:cubicBezTo>
                      <a:pt x="2744" y="6421"/>
                      <a:pt x="2817" y="6460"/>
                      <a:pt x="2895" y="6490"/>
                    </a:cubicBezTo>
                    <a:cubicBezTo>
                      <a:pt x="2975" y="6520"/>
                      <a:pt x="3056" y="6545"/>
                      <a:pt x="3139" y="6574"/>
                    </a:cubicBezTo>
                    <a:cubicBezTo>
                      <a:pt x="3118" y="6492"/>
                      <a:pt x="3072" y="6458"/>
                      <a:pt x="2996" y="6456"/>
                    </a:cubicBezTo>
                    <a:cubicBezTo>
                      <a:pt x="2970" y="6456"/>
                      <a:pt x="2941" y="6445"/>
                      <a:pt x="2915" y="6435"/>
                    </a:cubicBezTo>
                    <a:cubicBezTo>
                      <a:pt x="2840" y="6408"/>
                      <a:pt x="2766" y="6379"/>
                      <a:pt x="2692" y="6351"/>
                    </a:cubicBezTo>
                    <a:lnTo>
                      <a:pt x="2199" y="5134"/>
                    </a:lnTo>
                    <a:close/>
                    <a:moveTo>
                      <a:pt x="1942" y="5007"/>
                    </a:moveTo>
                    <a:lnTo>
                      <a:pt x="1704" y="5007"/>
                    </a:lnTo>
                    <a:cubicBezTo>
                      <a:pt x="1726" y="5089"/>
                      <a:pt x="1749" y="5109"/>
                      <a:pt x="1817" y="5109"/>
                    </a:cubicBezTo>
                    <a:cubicBezTo>
                      <a:pt x="1839" y="5109"/>
                      <a:pt x="1860" y="5114"/>
                      <a:pt x="1882" y="5116"/>
                    </a:cubicBezTo>
                    <a:cubicBezTo>
                      <a:pt x="1908" y="5118"/>
                      <a:pt x="1933" y="5119"/>
                      <a:pt x="1965" y="5122"/>
                    </a:cubicBezTo>
                    <a:cubicBezTo>
                      <a:pt x="1956" y="5078"/>
                      <a:pt x="1949" y="5043"/>
                      <a:pt x="1942" y="5007"/>
                    </a:cubicBezTo>
                    <a:close/>
                    <a:moveTo>
                      <a:pt x="3460" y="6657"/>
                    </a:moveTo>
                    <a:cubicBezTo>
                      <a:pt x="3445" y="6623"/>
                      <a:pt x="3437" y="6596"/>
                      <a:pt x="3422" y="6572"/>
                    </a:cubicBezTo>
                    <a:cubicBezTo>
                      <a:pt x="3416" y="6560"/>
                      <a:pt x="3402" y="6548"/>
                      <a:pt x="3389" y="6545"/>
                    </a:cubicBezTo>
                    <a:cubicBezTo>
                      <a:pt x="3317" y="6526"/>
                      <a:pt x="3243" y="6510"/>
                      <a:pt x="3159" y="6491"/>
                    </a:cubicBezTo>
                    <a:cubicBezTo>
                      <a:pt x="3192" y="6539"/>
                      <a:pt x="3210" y="6593"/>
                      <a:pt x="3247" y="6617"/>
                    </a:cubicBezTo>
                    <a:cubicBezTo>
                      <a:pt x="3305" y="6656"/>
                      <a:pt x="3378" y="6661"/>
                      <a:pt x="3460" y="6657"/>
                    </a:cubicBezTo>
                    <a:close/>
                    <a:moveTo>
                      <a:pt x="9018" y="3073"/>
                    </a:moveTo>
                    <a:cubicBezTo>
                      <a:pt x="9041" y="3117"/>
                      <a:pt x="9061" y="3156"/>
                      <a:pt x="9084" y="3200"/>
                    </a:cubicBezTo>
                    <a:cubicBezTo>
                      <a:pt x="9146" y="3185"/>
                      <a:pt x="9203" y="3170"/>
                      <a:pt x="9269" y="3154"/>
                    </a:cubicBezTo>
                    <a:cubicBezTo>
                      <a:pt x="9240" y="3107"/>
                      <a:pt x="9215" y="3067"/>
                      <a:pt x="9189" y="3024"/>
                    </a:cubicBezTo>
                    <a:cubicBezTo>
                      <a:pt x="9134" y="3040"/>
                      <a:pt x="9080" y="3056"/>
                      <a:pt x="9018" y="3073"/>
                    </a:cubicBezTo>
                    <a:lnTo>
                      <a:pt x="9227" y="4295"/>
                    </a:lnTo>
                    <a:cubicBezTo>
                      <a:pt x="9291" y="4303"/>
                      <a:pt x="9351" y="4311"/>
                      <a:pt x="9415" y="4319"/>
                    </a:cubicBezTo>
                    <a:cubicBezTo>
                      <a:pt x="9423" y="4261"/>
                      <a:pt x="9431" y="4209"/>
                      <a:pt x="9439" y="4154"/>
                    </a:cubicBezTo>
                    <a:cubicBezTo>
                      <a:pt x="9374" y="4160"/>
                      <a:pt x="9318" y="4166"/>
                      <a:pt x="9259" y="4172"/>
                    </a:cubicBezTo>
                    <a:cubicBezTo>
                      <a:pt x="9249" y="4211"/>
                      <a:pt x="9239" y="4251"/>
                      <a:pt x="9227" y="4295"/>
                    </a:cubicBezTo>
                    <a:lnTo>
                      <a:pt x="9018" y="3073"/>
                    </a:lnTo>
                    <a:close/>
                    <a:moveTo>
                      <a:pt x="4858" y="6449"/>
                    </a:moveTo>
                    <a:cubicBezTo>
                      <a:pt x="4892" y="6399"/>
                      <a:pt x="4918" y="6361"/>
                      <a:pt x="4945" y="6323"/>
                    </a:cubicBezTo>
                    <a:cubicBezTo>
                      <a:pt x="4921" y="6289"/>
                      <a:pt x="4898" y="6257"/>
                      <a:pt x="4874" y="6224"/>
                    </a:cubicBezTo>
                    <a:cubicBezTo>
                      <a:pt x="4844" y="6225"/>
                      <a:pt x="4814" y="6227"/>
                      <a:pt x="4784" y="6228"/>
                    </a:cubicBezTo>
                    <a:cubicBezTo>
                      <a:pt x="4767" y="6255"/>
                      <a:pt x="4752" y="6281"/>
                      <a:pt x="4736" y="6306"/>
                    </a:cubicBezTo>
                    <a:cubicBezTo>
                      <a:pt x="4775" y="6352"/>
                      <a:pt x="4812" y="6395"/>
                      <a:pt x="4858" y="6449"/>
                    </a:cubicBezTo>
                    <a:close/>
                    <a:moveTo>
                      <a:pt x="7787" y="6344"/>
                    </a:moveTo>
                    <a:cubicBezTo>
                      <a:pt x="7835" y="6389"/>
                      <a:pt x="7874" y="6426"/>
                      <a:pt x="7915" y="6464"/>
                    </a:cubicBezTo>
                    <a:cubicBezTo>
                      <a:pt x="7959" y="6441"/>
                      <a:pt x="7998" y="6421"/>
                      <a:pt x="8038" y="6400"/>
                    </a:cubicBezTo>
                    <a:cubicBezTo>
                      <a:pt x="7992" y="6346"/>
                      <a:pt x="7952" y="6300"/>
                      <a:pt x="7909" y="6249"/>
                    </a:cubicBezTo>
                    <a:cubicBezTo>
                      <a:pt x="7870" y="6280"/>
                      <a:pt x="7833" y="6308"/>
                      <a:pt x="7787" y="6344"/>
                    </a:cubicBezTo>
                    <a:close/>
                    <a:moveTo>
                      <a:pt x="4802" y="6499"/>
                    </a:moveTo>
                    <a:cubicBezTo>
                      <a:pt x="4768" y="6449"/>
                      <a:pt x="4736" y="6403"/>
                      <a:pt x="4706" y="6359"/>
                    </a:cubicBezTo>
                    <a:cubicBezTo>
                      <a:pt x="4659" y="6379"/>
                      <a:pt x="4613" y="6400"/>
                      <a:pt x="4563" y="6421"/>
                    </a:cubicBezTo>
                    <a:cubicBezTo>
                      <a:pt x="4598" y="6472"/>
                      <a:pt x="4629" y="6518"/>
                      <a:pt x="4659" y="6562"/>
                    </a:cubicBezTo>
                    <a:cubicBezTo>
                      <a:pt x="4742" y="6548"/>
                      <a:pt x="4748" y="6545"/>
                      <a:pt x="4802" y="6499"/>
                    </a:cubicBezTo>
                    <a:close/>
                    <a:moveTo>
                      <a:pt x="7957" y="6200"/>
                    </a:moveTo>
                    <a:cubicBezTo>
                      <a:pt x="8009" y="6249"/>
                      <a:pt x="8054" y="6291"/>
                      <a:pt x="8105" y="6341"/>
                    </a:cubicBezTo>
                    <a:cubicBezTo>
                      <a:pt x="8137" y="6308"/>
                      <a:pt x="8163" y="6280"/>
                      <a:pt x="8188" y="6254"/>
                    </a:cubicBezTo>
                    <a:cubicBezTo>
                      <a:pt x="8140" y="6193"/>
                      <a:pt x="8094" y="6139"/>
                      <a:pt x="8046" y="6079"/>
                    </a:cubicBezTo>
                    <a:cubicBezTo>
                      <a:pt x="8015" y="6121"/>
                      <a:pt x="7987" y="6159"/>
                      <a:pt x="7957" y="6200"/>
                    </a:cubicBezTo>
                    <a:close/>
                    <a:moveTo>
                      <a:pt x="8744" y="2388"/>
                    </a:moveTo>
                    <a:cubicBezTo>
                      <a:pt x="8799" y="2364"/>
                      <a:pt x="8848" y="2343"/>
                      <a:pt x="8905" y="2317"/>
                    </a:cubicBezTo>
                    <a:cubicBezTo>
                      <a:pt x="8864" y="2276"/>
                      <a:pt x="8827" y="2238"/>
                      <a:pt x="8791" y="2200"/>
                    </a:cubicBezTo>
                    <a:cubicBezTo>
                      <a:pt x="8731" y="2224"/>
                      <a:pt x="8677" y="2245"/>
                      <a:pt x="8616" y="2269"/>
                    </a:cubicBezTo>
                    <a:cubicBezTo>
                      <a:pt x="8662" y="2311"/>
                      <a:pt x="8701" y="2349"/>
                      <a:pt x="8744" y="2388"/>
                    </a:cubicBezTo>
                    <a:lnTo>
                      <a:pt x="9196" y="4751"/>
                    </a:lnTo>
                    <a:cubicBezTo>
                      <a:pt x="9280" y="4764"/>
                      <a:pt x="9361" y="4778"/>
                      <a:pt x="9451" y="4793"/>
                    </a:cubicBezTo>
                    <a:cubicBezTo>
                      <a:pt x="9442" y="4741"/>
                      <a:pt x="9435" y="4698"/>
                      <a:pt x="9428" y="4659"/>
                    </a:cubicBezTo>
                    <a:cubicBezTo>
                      <a:pt x="9347" y="4653"/>
                      <a:pt x="9274" y="4648"/>
                      <a:pt x="9196" y="4642"/>
                    </a:cubicBezTo>
                    <a:lnTo>
                      <a:pt x="8744" y="2388"/>
                    </a:lnTo>
                    <a:close/>
                    <a:moveTo>
                      <a:pt x="8544" y="1761"/>
                    </a:moveTo>
                    <a:cubicBezTo>
                      <a:pt x="8487" y="1715"/>
                      <a:pt x="8439" y="1676"/>
                      <a:pt x="8392" y="1640"/>
                    </a:cubicBezTo>
                    <a:cubicBezTo>
                      <a:pt x="8354" y="1675"/>
                      <a:pt x="8321" y="1705"/>
                      <a:pt x="8284" y="1739"/>
                    </a:cubicBezTo>
                    <a:cubicBezTo>
                      <a:pt x="8308" y="1779"/>
                      <a:pt x="8334" y="1820"/>
                      <a:pt x="8358" y="1860"/>
                    </a:cubicBezTo>
                    <a:cubicBezTo>
                      <a:pt x="8420" y="1827"/>
                      <a:pt x="8475" y="1797"/>
                      <a:pt x="8544" y="1761"/>
                    </a:cubicBezTo>
                    <a:lnTo>
                      <a:pt x="8826" y="5498"/>
                    </a:lnTo>
                    <a:cubicBezTo>
                      <a:pt x="8758" y="5534"/>
                      <a:pt x="8695" y="5568"/>
                      <a:pt x="8628" y="5602"/>
                    </a:cubicBezTo>
                    <a:cubicBezTo>
                      <a:pt x="8646" y="5625"/>
                      <a:pt x="8663" y="5646"/>
                      <a:pt x="8681" y="5669"/>
                    </a:cubicBezTo>
                    <a:cubicBezTo>
                      <a:pt x="8768" y="5655"/>
                      <a:pt x="8852" y="5643"/>
                      <a:pt x="8947" y="5629"/>
                    </a:cubicBezTo>
                    <a:cubicBezTo>
                      <a:pt x="8901" y="5579"/>
                      <a:pt x="8864" y="5540"/>
                      <a:pt x="8826" y="5498"/>
                    </a:cubicBezTo>
                    <a:lnTo>
                      <a:pt x="8544" y="1761"/>
                    </a:lnTo>
                    <a:close/>
                    <a:moveTo>
                      <a:pt x="8218" y="5703"/>
                    </a:moveTo>
                    <a:cubicBezTo>
                      <a:pt x="8200" y="5746"/>
                      <a:pt x="8185" y="5776"/>
                      <a:pt x="8176" y="5806"/>
                    </a:cubicBezTo>
                    <a:cubicBezTo>
                      <a:pt x="8172" y="5821"/>
                      <a:pt x="8171" y="5846"/>
                      <a:pt x="8180" y="5854"/>
                    </a:cubicBezTo>
                    <a:cubicBezTo>
                      <a:pt x="8234" y="5908"/>
                      <a:pt x="8291" y="5960"/>
                      <a:pt x="8349" y="6013"/>
                    </a:cubicBezTo>
                    <a:cubicBezTo>
                      <a:pt x="8396" y="5938"/>
                      <a:pt x="8395" y="5939"/>
                      <a:pt x="8351" y="5876"/>
                    </a:cubicBezTo>
                    <a:cubicBezTo>
                      <a:pt x="8321" y="5833"/>
                      <a:pt x="8293" y="5790"/>
                      <a:pt x="8262" y="5747"/>
                    </a:cubicBezTo>
                    <a:cubicBezTo>
                      <a:pt x="8253" y="5734"/>
                      <a:pt x="8239" y="5724"/>
                      <a:pt x="8218" y="5703"/>
                    </a:cubicBezTo>
                    <a:close/>
                    <a:moveTo>
                      <a:pt x="8382" y="1911"/>
                    </a:moveTo>
                    <a:cubicBezTo>
                      <a:pt x="8396" y="1954"/>
                      <a:pt x="8410" y="1996"/>
                      <a:pt x="8425" y="2040"/>
                    </a:cubicBezTo>
                    <a:cubicBezTo>
                      <a:pt x="8490" y="2009"/>
                      <a:pt x="8551" y="1981"/>
                      <a:pt x="8618" y="1949"/>
                    </a:cubicBezTo>
                    <a:cubicBezTo>
                      <a:pt x="8598" y="1903"/>
                      <a:pt x="8608" y="1845"/>
                      <a:pt x="8564" y="1804"/>
                    </a:cubicBezTo>
                    <a:cubicBezTo>
                      <a:pt x="8501" y="1841"/>
                      <a:pt x="8443" y="1875"/>
                      <a:pt x="8382" y="1911"/>
                    </a:cubicBezTo>
                    <a:close/>
                    <a:moveTo>
                      <a:pt x="1056" y="4967"/>
                    </a:moveTo>
                    <a:cubicBezTo>
                      <a:pt x="1089" y="5028"/>
                      <a:pt x="1128" y="5071"/>
                      <a:pt x="1170" y="5112"/>
                    </a:cubicBezTo>
                    <a:cubicBezTo>
                      <a:pt x="1176" y="5119"/>
                      <a:pt x="1190" y="5122"/>
                      <a:pt x="1200" y="5121"/>
                    </a:cubicBezTo>
                    <a:cubicBezTo>
                      <a:pt x="1262" y="5115"/>
                      <a:pt x="1323" y="5107"/>
                      <a:pt x="1391" y="5098"/>
                    </a:cubicBezTo>
                    <a:cubicBezTo>
                      <a:pt x="1378" y="5063"/>
                      <a:pt x="1367" y="5037"/>
                      <a:pt x="1355" y="5008"/>
                    </a:cubicBezTo>
                    <a:cubicBezTo>
                      <a:pt x="1259" y="4995"/>
                      <a:pt x="1163" y="4981"/>
                      <a:pt x="1056" y="4967"/>
                    </a:cubicBezTo>
                    <a:close/>
                    <a:moveTo>
                      <a:pt x="8081" y="6033"/>
                    </a:moveTo>
                    <a:cubicBezTo>
                      <a:pt x="8136" y="6091"/>
                      <a:pt x="8185" y="6143"/>
                      <a:pt x="8241" y="6203"/>
                    </a:cubicBezTo>
                    <a:cubicBezTo>
                      <a:pt x="8271" y="6158"/>
                      <a:pt x="8297" y="6120"/>
                      <a:pt x="8321" y="6083"/>
                    </a:cubicBezTo>
                    <a:cubicBezTo>
                      <a:pt x="8255" y="6023"/>
                      <a:pt x="8197" y="5969"/>
                      <a:pt x="8134" y="5910"/>
                    </a:cubicBezTo>
                    <a:cubicBezTo>
                      <a:pt x="8116" y="5954"/>
                      <a:pt x="8099" y="5993"/>
                      <a:pt x="8081" y="6033"/>
                    </a:cubicBezTo>
                    <a:close/>
                    <a:moveTo>
                      <a:pt x="8963" y="5383"/>
                    </a:moveTo>
                    <a:cubicBezTo>
                      <a:pt x="8932" y="5411"/>
                      <a:pt x="8901" y="5439"/>
                      <a:pt x="8872" y="5465"/>
                    </a:cubicBezTo>
                    <a:cubicBezTo>
                      <a:pt x="8923" y="5512"/>
                      <a:pt x="8970" y="5556"/>
                      <a:pt x="9015" y="5599"/>
                    </a:cubicBezTo>
                    <a:cubicBezTo>
                      <a:pt x="9103" y="5565"/>
                      <a:pt x="9116" y="5556"/>
                      <a:pt x="9161" y="5507"/>
                    </a:cubicBezTo>
                    <a:cubicBezTo>
                      <a:pt x="9094" y="5465"/>
                      <a:pt x="9026" y="5423"/>
                      <a:pt x="8963" y="5383"/>
                    </a:cubicBezTo>
                    <a:close/>
                    <a:moveTo>
                      <a:pt x="8875" y="2557"/>
                    </a:moveTo>
                    <a:cubicBezTo>
                      <a:pt x="8943" y="2544"/>
                      <a:pt x="9010" y="2538"/>
                      <a:pt x="9071" y="2501"/>
                    </a:cubicBezTo>
                    <a:cubicBezTo>
                      <a:pt x="9029" y="2438"/>
                      <a:pt x="8985" y="2387"/>
                      <a:pt x="8928" y="2347"/>
                    </a:cubicBezTo>
                    <a:cubicBezTo>
                      <a:pt x="8882" y="2381"/>
                      <a:pt x="8837" y="2411"/>
                      <a:pt x="8792" y="2444"/>
                    </a:cubicBezTo>
                    <a:cubicBezTo>
                      <a:pt x="8821" y="2482"/>
                      <a:pt x="8846" y="2517"/>
                      <a:pt x="8875" y="2557"/>
                    </a:cubicBezTo>
                    <a:close/>
                    <a:moveTo>
                      <a:pt x="9176" y="3418"/>
                    </a:moveTo>
                    <a:cubicBezTo>
                      <a:pt x="9192" y="3464"/>
                      <a:pt x="9207" y="3508"/>
                      <a:pt x="9225" y="3557"/>
                    </a:cubicBezTo>
                    <a:cubicBezTo>
                      <a:pt x="9296" y="3539"/>
                      <a:pt x="9362" y="3521"/>
                      <a:pt x="9434" y="3503"/>
                    </a:cubicBezTo>
                    <a:cubicBezTo>
                      <a:pt x="9419" y="3447"/>
                      <a:pt x="9404" y="3394"/>
                      <a:pt x="9390" y="3342"/>
                    </a:cubicBezTo>
                    <a:cubicBezTo>
                      <a:pt x="9317" y="3368"/>
                      <a:pt x="9250" y="3392"/>
                      <a:pt x="9176" y="3418"/>
                    </a:cubicBezTo>
                    <a:close/>
                    <a:moveTo>
                      <a:pt x="8621" y="2002"/>
                    </a:moveTo>
                    <a:cubicBezTo>
                      <a:pt x="8565" y="2032"/>
                      <a:pt x="8509" y="2062"/>
                      <a:pt x="8443" y="2098"/>
                    </a:cubicBezTo>
                    <a:cubicBezTo>
                      <a:pt x="8479" y="2137"/>
                      <a:pt x="8509" y="2172"/>
                      <a:pt x="8543" y="2203"/>
                    </a:cubicBezTo>
                    <a:cubicBezTo>
                      <a:pt x="8552" y="2212"/>
                      <a:pt x="8572" y="2216"/>
                      <a:pt x="8584" y="2213"/>
                    </a:cubicBezTo>
                    <a:cubicBezTo>
                      <a:pt x="8637" y="2197"/>
                      <a:pt x="8688" y="2178"/>
                      <a:pt x="8741" y="2159"/>
                    </a:cubicBezTo>
                    <a:cubicBezTo>
                      <a:pt x="8701" y="2107"/>
                      <a:pt x="8662" y="2056"/>
                      <a:pt x="8621" y="2002"/>
                    </a:cubicBezTo>
                    <a:close/>
                    <a:moveTo>
                      <a:pt x="9448" y="3564"/>
                    </a:moveTo>
                    <a:cubicBezTo>
                      <a:pt x="9370" y="3585"/>
                      <a:pt x="9304" y="3603"/>
                      <a:pt x="9237" y="3622"/>
                    </a:cubicBezTo>
                    <a:cubicBezTo>
                      <a:pt x="9250" y="3678"/>
                      <a:pt x="9262" y="3730"/>
                      <a:pt x="9275" y="3783"/>
                    </a:cubicBezTo>
                    <a:cubicBezTo>
                      <a:pt x="9338" y="3773"/>
                      <a:pt x="9396" y="3764"/>
                      <a:pt x="9461" y="3753"/>
                    </a:cubicBezTo>
                    <a:cubicBezTo>
                      <a:pt x="9457" y="3690"/>
                      <a:pt x="9452" y="3630"/>
                      <a:pt x="9448" y="3564"/>
                    </a:cubicBezTo>
                    <a:close/>
                    <a:moveTo>
                      <a:pt x="8967" y="2774"/>
                    </a:moveTo>
                    <a:cubicBezTo>
                      <a:pt x="8984" y="2859"/>
                      <a:pt x="8956" y="2940"/>
                      <a:pt x="8982" y="3020"/>
                    </a:cubicBezTo>
                    <a:cubicBezTo>
                      <a:pt x="9044" y="3007"/>
                      <a:pt x="9102" y="2994"/>
                      <a:pt x="9156" y="2983"/>
                    </a:cubicBezTo>
                    <a:cubicBezTo>
                      <a:pt x="9139" y="2902"/>
                      <a:pt x="9122" y="2821"/>
                      <a:pt x="9104" y="2735"/>
                    </a:cubicBezTo>
                    <a:cubicBezTo>
                      <a:pt x="9063" y="2747"/>
                      <a:pt x="9019" y="2759"/>
                      <a:pt x="8967" y="2774"/>
                    </a:cubicBezTo>
                    <a:close/>
                    <a:moveTo>
                      <a:pt x="1088" y="5117"/>
                    </a:moveTo>
                    <a:cubicBezTo>
                      <a:pt x="1056" y="5057"/>
                      <a:pt x="1024" y="4998"/>
                      <a:pt x="993" y="4940"/>
                    </a:cubicBezTo>
                    <a:cubicBezTo>
                      <a:pt x="991" y="4936"/>
                      <a:pt x="988" y="4932"/>
                      <a:pt x="985" y="4930"/>
                    </a:cubicBezTo>
                    <a:cubicBezTo>
                      <a:pt x="910" y="4872"/>
                      <a:pt x="832" y="4819"/>
                      <a:pt x="732" y="4821"/>
                    </a:cubicBezTo>
                    <a:cubicBezTo>
                      <a:pt x="732" y="4825"/>
                      <a:pt x="731" y="4830"/>
                      <a:pt x="734" y="4833"/>
                    </a:cubicBezTo>
                    <a:cubicBezTo>
                      <a:pt x="807" y="4929"/>
                      <a:pt x="881" y="5026"/>
                      <a:pt x="982" y="5096"/>
                    </a:cubicBezTo>
                    <a:cubicBezTo>
                      <a:pt x="1012" y="5115"/>
                      <a:pt x="1048" y="5130"/>
                      <a:pt x="1088" y="5117"/>
                    </a:cubicBezTo>
                    <a:lnTo>
                      <a:pt x="9213" y="5450"/>
                    </a:lnTo>
                    <a:cubicBezTo>
                      <a:pt x="9244" y="5400"/>
                      <a:pt x="9273" y="5354"/>
                      <a:pt x="9301" y="5310"/>
                    </a:cubicBezTo>
                    <a:cubicBezTo>
                      <a:pt x="9222" y="5271"/>
                      <a:pt x="9149" y="5235"/>
                      <a:pt x="9075" y="5199"/>
                    </a:cubicBezTo>
                    <a:cubicBezTo>
                      <a:pt x="9049" y="5240"/>
                      <a:pt x="9023" y="5283"/>
                      <a:pt x="8991" y="5331"/>
                    </a:cubicBezTo>
                    <a:cubicBezTo>
                      <a:pt x="9064" y="5371"/>
                      <a:pt x="9134" y="5408"/>
                      <a:pt x="9213" y="5450"/>
                    </a:cubicBezTo>
                    <a:lnTo>
                      <a:pt x="1088" y="5117"/>
                    </a:lnTo>
                    <a:close/>
                    <a:moveTo>
                      <a:pt x="9453" y="4831"/>
                    </a:moveTo>
                    <a:cubicBezTo>
                      <a:pt x="9407" y="4869"/>
                      <a:pt x="9364" y="4852"/>
                      <a:pt x="9319" y="4842"/>
                    </a:cubicBezTo>
                    <a:cubicBezTo>
                      <a:pt x="9276" y="4831"/>
                      <a:pt x="9232" y="4822"/>
                      <a:pt x="9186" y="4812"/>
                    </a:cubicBezTo>
                    <a:cubicBezTo>
                      <a:pt x="9179" y="4862"/>
                      <a:pt x="9173" y="4906"/>
                      <a:pt x="9165" y="4956"/>
                    </a:cubicBezTo>
                    <a:cubicBezTo>
                      <a:pt x="9263" y="4973"/>
                      <a:pt x="9355" y="4988"/>
                      <a:pt x="9453" y="5005"/>
                    </a:cubicBezTo>
                    <a:lnTo>
                      <a:pt x="9453" y="4831"/>
                    </a:lnTo>
                    <a:close/>
                    <a:moveTo>
                      <a:pt x="9197" y="4571"/>
                    </a:moveTo>
                    <a:cubicBezTo>
                      <a:pt x="9275" y="4576"/>
                      <a:pt x="9342" y="4581"/>
                      <a:pt x="9415" y="4586"/>
                    </a:cubicBezTo>
                    <a:cubicBezTo>
                      <a:pt x="9410" y="4508"/>
                      <a:pt x="9405" y="4439"/>
                      <a:pt x="9401" y="4374"/>
                    </a:cubicBezTo>
                    <a:cubicBezTo>
                      <a:pt x="9331" y="4370"/>
                      <a:pt x="9266" y="4365"/>
                      <a:pt x="9197" y="4361"/>
                    </a:cubicBezTo>
                    <a:lnTo>
                      <a:pt x="9197" y="4571"/>
                    </a:lnTo>
                    <a:close/>
                    <a:moveTo>
                      <a:pt x="9443" y="4081"/>
                    </a:moveTo>
                    <a:cubicBezTo>
                      <a:pt x="9451" y="3991"/>
                      <a:pt x="9459" y="3904"/>
                      <a:pt x="9468" y="3813"/>
                    </a:cubicBezTo>
                    <a:cubicBezTo>
                      <a:pt x="9400" y="3828"/>
                      <a:pt x="9340" y="3841"/>
                      <a:pt x="9275" y="3855"/>
                    </a:cubicBezTo>
                    <a:lnTo>
                      <a:pt x="9275" y="4095"/>
                    </a:lnTo>
                    <a:cubicBezTo>
                      <a:pt x="9331" y="4091"/>
                      <a:pt x="9387" y="4086"/>
                      <a:pt x="9443" y="4081"/>
                    </a:cubicBezTo>
                    <a:close/>
                    <a:moveTo>
                      <a:pt x="9438" y="5092"/>
                    </a:moveTo>
                    <a:cubicBezTo>
                      <a:pt x="9336" y="5063"/>
                      <a:pt x="9243" y="5036"/>
                      <a:pt x="9148" y="5009"/>
                    </a:cubicBezTo>
                    <a:cubicBezTo>
                      <a:pt x="9131" y="5055"/>
                      <a:pt x="9115" y="5099"/>
                      <a:pt x="9096" y="5147"/>
                    </a:cubicBezTo>
                    <a:cubicBezTo>
                      <a:pt x="9184" y="5182"/>
                      <a:pt x="9266" y="5215"/>
                      <a:pt x="9355" y="5250"/>
                    </a:cubicBezTo>
                    <a:cubicBezTo>
                      <a:pt x="9384" y="5195"/>
                      <a:pt x="9410" y="5146"/>
                      <a:pt x="9438" y="5092"/>
                    </a:cubicBezTo>
                    <a:lnTo>
                      <a:pt x="6617" y="6779"/>
                    </a:lnTo>
                    <a:cubicBezTo>
                      <a:pt x="6425" y="6745"/>
                      <a:pt x="6242" y="6672"/>
                      <a:pt x="6030" y="6689"/>
                    </a:cubicBezTo>
                    <a:cubicBezTo>
                      <a:pt x="6052" y="6719"/>
                      <a:pt x="6064" y="6740"/>
                      <a:pt x="6080" y="6756"/>
                    </a:cubicBezTo>
                    <a:cubicBezTo>
                      <a:pt x="6116" y="6791"/>
                      <a:pt x="6154" y="6824"/>
                      <a:pt x="6191" y="6858"/>
                    </a:cubicBezTo>
                    <a:cubicBezTo>
                      <a:pt x="6245" y="6906"/>
                      <a:pt x="6306" y="6942"/>
                      <a:pt x="6373" y="6972"/>
                    </a:cubicBezTo>
                    <a:cubicBezTo>
                      <a:pt x="6410" y="6990"/>
                      <a:pt x="6437" y="6986"/>
                      <a:pt x="6468" y="6960"/>
                    </a:cubicBezTo>
                    <a:cubicBezTo>
                      <a:pt x="6526" y="6907"/>
                      <a:pt x="6578" y="6850"/>
                      <a:pt x="6617" y="6779"/>
                    </a:cubicBezTo>
                    <a:lnTo>
                      <a:pt x="9438" y="5092"/>
                    </a:lnTo>
                    <a:close/>
                    <a:moveTo>
                      <a:pt x="5462" y="6483"/>
                    </a:moveTo>
                    <a:cubicBezTo>
                      <a:pt x="5494" y="6545"/>
                      <a:pt x="5568" y="6589"/>
                      <a:pt x="5634" y="6592"/>
                    </a:cubicBezTo>
                    <a:cubicBezTo>
                      <a:pt x="5721" y="6596"/>
                      <a:pt x="5807" y="6591"/>
                      <a:pt x="5895" y="6601"/>
                    </a:cubicBezTo>
                    <a:cubicBezTo>
                      <a:pt x="5994" y="6614"/>
                      <a:pt x="6095" y="6608"/>
                      <a:pt x="6194" y="6621"/>
                    </a:cubicBezTo>
                    <a:cubicBezTo>
                      <a:pt x="6289" y="6632"/>
                      <a:pt x="6382" y="6655"/>
                      <a:pt x="6476" y="6672"/>
                    </a:cubicBezTo>
                    <a:cubicBezTo>
                      <a:pt x="6532" y="6682"/>
                      <a:pt x="6587" y="6694"/>
                      <a:pt x="6643" y="6698"/>
                    </a:cubicBezTo>
                    <a:cubicBezTo>
                      <a:pt x="6756" y="6708"/>
                      <a:pt x="6866" y="6684"/>
                      <a:pt x="6970" y="6647"/>
                    </a:cubicBezTo>
                    <a:cubicBezTo>
                      <a:pt x="7128" y="6589"/>
                      <a:pt x="7282" y="6524"/>
                      <a:pt x="7437" y="6459"/>
                    </a:cubicBezTo>
                    <a:cubicBezTo>
                      <a:pt x="7503" y="6432"/>
                      <a:pt x="7567" y="6399"/>
                      <a:pt x="7632" y="6368"/>
                    </a:cubicBezTo>
                    <a:cubicBezTo>
                      <a:pt x="7647" y="6360"/>
                      <a:pt x="7660" y="6348"/>
                      <a:pt x="7683" y="6331"/>
                    </a:cubicBezTo>
                    <a:cubicBezTo>
                      <a:pt x="7614" y="6328"/>
                      <a:pt x="7557" y="6339"/>
                      <a:pt x="7493" y="6305"/>
                    </a:cubicBezTo>
                    <a:cubicBezTo>
                      <a:pt x="7575" y="6290"/>
                      <a:pt x="7645" y="6272"/>
                      <a:pt x="7715" y="6264"/>
                    </a:cubicBezTo>
                    <a:cubicBezTo>
                      <a:pt x="7844" y="6247"/>
                      <a:pt x="7914" y="6161"/>
                      <a:pt x="7978" y="6050"/>
                    </a:cubicBezTo>
                    <a:cubicBezTo>
                      <a:pt x="7852" y="6078"/>
                      <a:pt x="7734" y="6090"/>
                      <a:pt x="7615" y="6071"/>
                    </a:cubicBezTo>
                    <a:cubicBezTo>
                      <a:pt x="7636" y="6058"/>
                      <a:pt x="7658" y="6049"/>
                      <a:pt x="7681" y="6045"/>
                    </a:cubicBezTo>
                    <a:cubicBezTo>
                      <a:pt x="7786" y="6023"/>
                      <a:pt x="7891" y="6005"/>
                      <a:pt x="7995" y="5983"/>
                    </a:cubicBezTo>
                    <a:cubicBezTo>
                      <a:pt x="8011" y="5980"/>
                      <a:pt x="8031" y="5973"/>
                      <a:pt x="8038" y="5960"/>
                    </a:cubicBezTo>
                    <a:cubicBezTo>
                      <a:pt x="8054" y="5935"/>
                      <a:pt x="8064" y="5904"/>
                      <a:pt x="8079" y="5872"/>
                    </a:cubicBezTo>
                    <a:cubicBezTo>
                      <a:pt x="7874" y="5924"/>
                      <a:pt x="7783" y="5925"/>
                      <a:pt x="7691" y="5875"/>
                    </a:cubicBezTo>
                    <a:cubicBezTo>
                      <a:pt x="7730" y="5868"/>
                      <a:pt x="7761" y="5861"/>
                      <a:pt x="7792" y="5856"/>
                    </a:cubicBezTo>
                    <a:cubicBezTo>
                      <a:pt x="7874" y="5841"/>
                      <a:pt x="7955" y="5825"/>
                      <a:pt x="8036" y="5812"/>
                    </a:cubicBezTo>
                    <a:cubicBezTo>
                      <a:pt x="8107" y="5801"/>
                      <a:pt x="8134" y="5751"/>
                      <a:pt x="8156" y="5686"/>
                    </a:cubicBezTo>
                    <a:cubicBezTo>
                      <a:pt x="8141" y="5689"/>
                      <a:pt x="8132" y="5690"/>
                      <a:pt x="8124" y="5693"/>
                    </a:cubicBezTo>
                    <a:cubicBezTo>
                      <a:pt x="8034" y="5717"/>
                      <a:pt x="7945" y="5747"/>
                      <a:pt x="7854" y="5766"/>
                    </a:cubicBezTo>
                    <a:cubicBezTo>
                      <a:pt x="7769" y="5783"/>
                      <a:pt x="7681" y="5790"/>
                      <a:pt x="7594" y="5798"/>
                    </a:cubicBezTo>
                    <a:cubicBezTo>
                      <a:pt x="7398" y="5816"/>
                      <a:pt x="7208" y="5792"/>
                      <a:pt x="7023" y="5722"/>
                    </a:cubicBezTo>
                    <a:cubicBezTo>
                      <a:pt x="6977" y="5703"/>
                      <a:pt x="6928" y="5697"/>
                      <a:pt x="6882" y="5714"/>
                    </a:cubicBezTo>
                    <a:cubicBezTo>
                      <a:pt x="6786" y="5749"/>
                      <a:pt x="6686" y="5747"/>
                      <a:pt x="6586" y="5753"/>
                    </a:cubicBezTo>
                    <a:cubicBezTo>
                      <a:pt x="6499" y="5758"/>
                      <a:pt x="6418" y="5788"/>
                      <a:pt x="6353" y="5845"/>
                    </a:cubicBezTo>
                    <a:cubicBezTo>
                      <a:pt x="6280" y="5908"/>
                      <a:pt x="6194" y="5945"/>
                      <a:pt x="6111" y="5988"/>
                    </a:cubicBezTo>
                    <a:cubicBezTo>
                      <a:pt x="6085" y="6002"/>
                      <a:pt x="6054" y="6008"/>
                      <a:pt x="6024" y="6013"/>
                    </a:cubicBezTo>
                    <a:cubicBezTo>
                      <a:pt x="5966" y="6023"/>
                      <a:pt x="5907" y="6032"/>
                      <a:pt x="5849" y="6040"/>
                    </a:cubicBezTo>
                    <a:cubicBezTo>
                      <a:pt x="5722" y="6058"/>
                      <a:pt x="5597" y="6062"/>
                      <a:pt x="5478" y="6000"/>
                    </a:cubicBezTo>
                    <a:cubicBezTo>
                      <a:pt x="5453" y="5988"/>
                      <a:pt x="5425" y="5978"/>
                      <a:pt x="5398" y="5974"/>
                    </a:cubicBezTo>
                    <a:cubicBezTo>
                      <a:pt x="5332" y="5963"/>
                      <a:pt x="5295" y="6010"/>
                      <a:pt x="5317" y="6071"/>
                    </a:cubicBezTo>
                    <a:cubicBezTo>
                      <a:pt x="5325" y="6093"/>
                      <a:pt x="5337" y="6114"/>
                      <a:pt x="5344" y="6129"/>
                    </a:cubicBezTo>
                    <a:cubicBezTo>
                      <a:pt x="5491" y="6150"/>
                      <a:pt x="5631" y="6144"/>
                      <a:pt x="5769" y="6167"/>
                    </a:cubicBezTo>
                    <a:cubicBezTo>
                      <a:pt x="5653" y="6228"/>
                      <a:pt x="5531" y="6214"/>
                      <a:pt x="5406" y="6190"/>
                    </a:cubicBezTo>
                    <a:cubicBezTo>
                      <a:pt x="5442" y="6276"/>
                      <a:pt x="5495" y="6318"/>
                      <a:pt x="5585" y="6295"/>
                    </a:cubicBezTo>
                    <a:cubicBezTo>
                      <a:pt x="5604" y="6291"/>
                      <a:pt x="5624" y="6292"/>
                      <a:pt x="5644" y="6292"/>
                    </a:cubicBezTo>
                    <a:cubicBezTo>
                      <a:pt x="5670" y="6294"/>
                      <a:pt x="5695" y="6300"/>
                      <a:pt x="5730" y="6316"/>
                    </a:cubicBezTo>
                    <a:cubicBezTo>
                      <a:pt x="5675" y="6329"/>
                      <a:pt x="5636" y="6343"/>
                      <a:pt x="5595" y="6347"/>
                    </a:cubicBezTo>
                    <a:cubicBezTo>
                      <a:pt x="5553" y="6352"/>
                      <a:pt x="5510" y="6348"/>
                      <a:pt x="5462" y="6348"/>
                    </a:cubicBezTo>
                    <a:cubicBezTo>
                      <a:pt x="5465" y="6377"/>
                      <a:pt x="5468" y="6402"/>
                      <a:pt x="5471" y="6425"/>
                    </a:cubicBezTo>
                    <a:cubicBezTo>
                      <a:pt x="5549" y="6462"/>
                      <a:pt x="5636" y="6429"/>
                      <a:pt x="5717" y="6480"/>
                    </a:cubicBezTo>
                    <a:cubicBezTo>
                      <a:pt x="5630" y="6498"/>
                      <a:pt x="5553" y="6523"/>
                      <a:pt x="5462" y="6483"/>
                    </a:cubicBezTo>
                    <a:lnTo>
                      <a:pt x="3217" y="249"/>
                    </a:lnTo>
                    <a:cubicBezTo>
                      <a:pt x="3117" y="242"/>
                      <a:pt x="3019" y="250"/>
                      <a:pt x="2920" y="274"/>
                    </a:cubicBezTo>
                    <a:cubicBezTo>
                      <a:pt x="2775" y="307"/>
                      <a:pt x="2652" y="387"/>
                      <a:pt x="2523" y="452"/>
                    </a:cubicBezTo>
                    <a:cubicBezTo>
                      <a:pt x="2513" y="457"/>
                      <a:pt x="2506" y="466"/>
                      <a:pt x="2497" y="473"/>
                    </a:cubicBezTo>
                    <a:cubicBezTo>
                      <a:pt x="2449" y="511"/>
                      <a:pt x="2404" y="552"/>
                      <a:pt x="2354" y="587"/>
                    </a:cubicBezTo>
                    <a:cubicBezTo>
                      <a:pt x="2229" y="673"/>
                      <a:pt x="2093" y="734"/>
                      <a:pt x="1939" y="746"/>
                    </a:cubicBezTo>
                    <a:cubicBezTo>
                      <a:pt x="1890" y="750"/>
                      <a:pt x="1850" y="768"/>
                      <a:pt x="1818" y="803"/>
                    </a:cubicBezTo>
                    <a:cubicBezTo>
                      <a:pt x="1742" y="886"/>
                      <a:pt x="1646" y="940"/>
                      <a:pt x="1547" y="994"/>
                    </a:cubicBezTo>
                    <a:cubicBezTo>
                      <a:pt x="1454" y="1045"/>
                      <a:pt x="1365" y="1102"/>
                      <a:pt x="1309" y="1201"/>
                    </a:cubicBezTo>
                    <a:cubicBezTo>
                      <a:pt x="1278" y="1254"/>
                      <a:pt x="1233" y="1303"/>
                      <a:pt x="1185" y="1343"/>
                    </a:cubicBezTo>
                    <a:cubicBezTo>
                      <a:pt x="1124" y="1392"/>
                      <a:pt x="1055" y="1430"/>
                      <a:pt x="988" y="1473"/>
                    </a:cubicBezTo>
                    <a:cubicBezTo>
                      <a:pt x="950" y="1497"/>
                      <a:pt x="908" y="1517"/>
                      <a:pt x="872" y="1545"/>
                    </a:cubicBezTo>
                    <a:cubicBezTo>
                      <a:pt x="749" y="1643"/>
                      <a:pt x="658" y="1759"/>
                      <a:pt x="634" y="1922"/>
                    </a:cubicBezTo>
                    <a:cubicBezTo>
                      <a:pt x="618" y="2032"/>
                      <a:pt x="582" y="2138"/>
                      <a:pt x="513" y="2229"/>
                    </a:cubicBezTo>
                    <a:cubicBezTo>
                      <a:pt x="501" y="2244"/>
                      <a:pt x="491" y="2262"/>
                      <a:pt x="483" y="2279"/>
                    </a:cubicBezTo>
                    <a:cubicBezTo>
                      <a:pt x="434" y="2395"/>
                      <a:pt x="363" y="2499"/>
                      <a:pt x="333" y="2626"/>
                    </a:cubicBezTo>
                    <a:cubicBezTo>
                      <a:pt x="316" y="2700"/>
                      <a:pt x="294" y="2773"/>
                      <a:pt x="291" y="2849"/>
                    </a:cubicBezTo>
                    <a:cubicBezTo>
                      <a:pt x="283" y="3004"/>
                      <a:pt x="245" y="3154"/>
                      <a:pt x="203" y="3303"/>
                    </a:cubicBezTo>
                    <a:cubicBezTo>
                      <a:pt x="174" y="3404"/>
                      <a:pt x="146" y="3504"/>
                      <a:pt x="119" y="3605"/>
                    </a:cubicBezTo>
                    <a:cubicBezTo>
                      <a:pt x="83" y="3738"/>
                      <a:pt x="113" y="3860"/>
                      <a:pt x="188" y="3972"/>
                    </a:cubicBezTo>
                    <a:cubicBezTo>
                      <a:pt x="210" y="4006"/>
                      <a:pt x="237" y="4033"/>
                      <a:pt x="280" y="4040"/>
                    </a:cubicBezTo>
                    <a:cubicBezTo>
                      <a:pt x="322" y="4047"/>
                      <a:pt x="338" y="4081"/>
                      <a:pt x="348" y="4117"/>
                    </a:cubicBezTo>
                    <a:cubicBezTo>
                      <a:pt x="353" y="4135"/>
                      <a:pt x="357" y="4153"/>
                      <a:pt x="364" y="4170"/>
                    </a:cubicBezTo>
                    <a:cubicBezTo>
                      <a:pt x="377" y="4202"/>
                      <a:pt x="393" y="4233"/>
                      <a:pt x="406" y="4266"/>
                    </a:cubicBezTo>
                    <a:cubicBezTo>
                      <a:pt x="436" y="4338"/>
                      <a:pt x="459" y="4413"/>
                      <a:pt x="493" y="4484"/>
                    </a:cubicBezTo>
                    <a:cubicBezTo>
                      <a:pt x="564" y="4635"/>
                      <a:pt x="675" y="4741"/>
                      <a:pt x="845" y="4778"/>
                    </a:cubicBezTo>
                    <a:cubicBezTo>
                      <a:pt x="879" y="4785"/>
                      <a:pt x="912" y="4806"/>
                      <a:pt x="944" y="4823"/>
                    </a:cubicBezTo>
                    <a:cubicBezTo>
                      <a:pt x="987" y="4847"/>
                      <a:pt x="1027" y="4888"/>
                      <a:pt x="1073" y="4898"/>
                    </a:cubicBezTo>
                    <a:cubicBezTo>
                      <a:pt x="1177" y="4920"/>
                      <a:pt x="1284" y="4940"/>
                      <a:pt x="1389" y="4938"/>
                    </a:cubicBezTo>
                    <a:cubicBezTo>
                      <a:pt x="1489" y="4936"/>
                      <a:pt x="1589" y="4942"/>
                      <a:pt x="1688" y="4941"/>
                    </a:cubicBezTo>
                    <a:cubicBezTo>
                      <a:pt x="1791" y="4940"/>
                      <a:pt x="1893" y="4935"/>
                      <a:pt x="1995" y="4926"/>
                    </a:cubicBezTo>
                    <a:cubicBezTo>
                      <a:pt x="2044" y="4922"/>
                      <a:pt x="2092" y="4901"/>
                      <a:pt x="2141" y="4893"/>
                    </a:cubicBezTo>
                    <a:cubicBezTo>
                      <a:pt x="2210" y="4882"/>
                      <a:pt x="2276" y="4890"/>
                      <a:pt x="2332" y="4937"/>
                    </a:cubicBezTo>
                    <a:cubicBezTo>
                      <a:pt x="2355" y="4956"/>
                      <a:pt x="2372" y="4982"/>
                      <a:pt x="2356" y="5004"/>
                    </a:cubicBezTo>
                    <a:cubicBezTo>
                      <a:pt x="2317" y="5058"/>
                      <a:pt x="2299" y="5121"/>
                      <a:pt x="2271" y="5179"/>
                    </a:cubicBezTo>
                    <a:cubicBezTo>
                      <a:pt x="2249" y="5224"/>
                      <a:pt x="2221" y="5266"/>
                      <a:pt x="2201" y="5311"/>
                    </a:cubicBezTo>
                    <a:cubicBezTo>
                      <a:pt x="2137" y="5461"/>
                      <a:pt x="2166" y="5566"/>
                      <a:pt x="2275" y="5656"/>
                    </a:cubicBezTo>
                    <a:cubicBezTo>
                      <a:pt x="2356" y="5723"/>
                      <a:pt x="2410" y="5811"/>
                      <a:pt x="2426" y="5917"/>
                    </a:cubicBezTo>
                    <a:cubicBezTo>
                      <a:pt x="2433" y="5962"/>
                      <a:pt x="2430" y="6008"/>
                      <a:pt x="2431" y="6054"/>
                    </a:cubicBezTo>
                    <a:cubicBezTo>
                      <a:pt x="2433" y="6109"/>
                      <a:pt x="2455" y="6150"/>
                      <a:pt x="2506" y="6175"/>
                    </a:cubicBezTo>
                    <a:cubicBezTo>
                      <a:pt x="2607" y="6227"/>
                      <a:pt x="2706" y="6282"/>
                      <a:pt x="2809" y="6329"/>
                    </a:cubicBezTo>
                    <a:cubicBezTo>
                      <a:pt x="2872" y="6358"/>
                      <a:pt x="2941" y="6374"/>
                      <a:pt x="3008" y="6393"/>
                    </a:cubicBezTo>
                    <a:cubicBezTo>
                      <a:pt x="3099" y="6421"/>
                      <a:pt x="3202" y="6406"/>
                      <a:pt x="3290" y="6458"/>
                    </a:cubicBezTo>
                    <a:cubicBezTo>
                      <a:pt x="3295" y="6461"/>
                      <a:pt x="3302" y="6461"/>
                      <a:pt x="3308" y="6462"/>
                    </a:cubicBezTo>
                    <a:cubicBezTo>
                      <a:pt x="3386" y="6475"/>
                      <a:pt x="3463" y="6488"/>
                      <a:pt x="3540" y="6502"/>
                    </a:cubicBezTo>
                    <a:cubicBezTo>
                      <a:pt x="3606" y="6513"/>
                      <a:pt x="3671" y="6528"/>
                      <a:pt x="3739" y="6536"/>
                    </a:cubicBezTo>
                    <a:cubicBezTo>
                      <a:pt x="3855" y="6547"/>
                      <a:pt x="3969" y="6541"/>
                      <a:pt x="4064" y="6455"/>
                    </a:cubicBezTo>
                    <a:cubicBezTo>
                      <a:pt x="4082" y="6437"/>
                      <a:pt x="4108" y="6427"/>
                      <a:pt x="4133" y="6421"/>
                    </a:cubicBezTo>
                    <a:cubicBezTo>
                      <a:pt x="4179" y="6408"/>
                      <a:pt x="4227" y="6401"/>
                      <a:pt x="4274" y="6393"/>
                    </a:cubicBezTo>
                    <a:cubicBezTo>
                      <a:pt x="4347" y="6381"/>
                      <a:pt x="4420" y="6369"/>
                      <a:pt x="4494" y="6361"/>
                    </a:cubicBezTo>
                    <a:cubicBezTo>
                      <a:pt x="4591" y="6351"/>
                      <a:pt x="4669" y="6315"/>
                      <a:pt x="4717" y="6224"/>
                    </a:cubicBezTo>
                    <a:cubicBezTo>
                      <a:pt x="4736" y="6189"/>
                      <a:pt x="4770" y="6173"/>
                      <a:pt x="4814" y="6170"/>
                    </a:cubicBezTo>
                    <a:cubicBezTo>
                      <a:pt x="4910" y="6165"/>
                      <a:pt x="5005" y="6155"/>
                      <a:pt x="5083" y="6088"/>
                    </a:cubicBezTo>
                    <a:cubicBezTo>
                      <a:pt x="5106" y="6068"/>
                      <a:pt x="5137" y="6058"/>
                      <a:pt x="5162" y="6041"/>
                    </a:cubicBezTo>
                    <a:cubicBezTo>
                      <a:pt x="5205" y="6013"/>
                      <a:pt x="5258" y="5997"/>
                      <a:pt x="5285" y="5947"/>
                    </a:cubicBezTo>
                    <a:cubicBezTo>
                      <a:pt x="5288" y="5939"/>
                      <a:pt x="5303" y="5938"/>
                      <a:pt x="5312" y="5933"/>
                    </a:cubicBezTo>
                    <a:cubicBezTo>
                      <a:pt x="5373" y="5900"/>
                      <a:pt x="5430" y="5922"/>
                      <a:pt x="5488" y="5941"/>
                    </a:cubicBezTo>
                    <a:cubicBezTo>
                      <a:pt x="5532" y="5955"/>
                      <a:pt x="5575" y="5971"/>
                      <a:pt x="5620" y="5978"/>
                    </a:cubicBezTo>
                    <a:cubicBezTo>
                      <a:pt x="5725" y="5992"/>
                      <a:pt x="5827" y="5968"/>
                      <a:pt x="5931" y="5958"/>
                    </a:cubicBezTo>
                    <a:cubicBezTo>
                      <a:pt x="6082" y="5942"/>
                      <a:pt x="6202" y="5871"/>
                      <a:pt x="6319" y="5783"/>
                    </a:cubicBezTo>
                    <a:cubicBezTo>
                      <a:pt x="6400" y="5723"/>
                      <a:pt x="6494" y="5688"/>
                      <a:pt x="6597" y="5685"/>
                    </a:cubicBezTo>
                    <a:cubicBezTo>
                      <a:pt x="6667" y="5682"/>
                      <a:pt x="6736" y="5674"/>
                      <a:pt x="6805" y="5663"/>
                    </a:cubicBezTo>
                    <a:cubicBezTo>
                      <a:pt x="6854" y="5656"/>
                      <a:pt x="6902" y="5641"/>
                      <a:pt x="6951" y="5632"/>
                    </a:cubicBezTo>
                    <a:cubicBezTo>
                      <a:pt x="6965" y="5629"/>
                      <a:pt x="6981" y="5630"/>
                      <a:pt x="6994" y="5635"/>
                    </a:cubicBezTo>
                    <a:cubicBezTo>
                      <a:pt x="7087" y="5673"/>
                      <a:pt x="7181" y="5700"/>
                      <a:pt x="7281" y="5718"/>
                    </a:cubicBezTo>
                    <a:cubicBezTo>
                      <a:pt x="7463" y="5753"/>
                      <a:pt x="7641" y="5734"/>
                      <a:pt x="7820" y="5705"/>
                    </a:cubicBezTo>
                    <a:cubicBezTo>
                      <a:pt x="7925" y="5688"/>
                      <a:pt x="8026" y="5652"/>
                      <a:pt x="8131" y="5631"/>
                    </a:cubicBezTo>
                    <a:cubicBezTo>
                      <a:pt x="8198" y="5616"/>
                      <a:pt x="8268" y="5604"/>
                      <a:pt x="8337" y="5606"/>
                    </a:cubicBezTo>
                    <a:cubicBezTo>
                      <a:pt x="8429" y="5607"/>
                      <a:pt x="8513" y="5602"/>
                      <a:pt x="8599" y="5556"/>
                    </a:cubicBezTo>
                    <a:cubicBezTo>
                      <a:pt x="8747" y="5475"/>
                      <a:pt x="8885" y="5389"/>
                      <a:pt x="8974" y="5240"/>
                    </a:cubicBezTo>
                    <a:cubicBezTo>
                      <a:pt x="8989" y="5214"/>
                      <a:pt x="9013" y="5192"/>
                      <a:pt x="9001" y="5157"/>
                    </a:cubicBezTo>
                    <a:cubicBezTo>
                      <a:pt x="9000" y="5152"/>
                      <a:pt x="9005" y="5143"/>
                      <a:pt x="9010" y="5138"/>
                    </a:cubicBezTo>
                    <a:cubicBezTo>
                      <a:pt x="9020" y="5125"/>
                      <a:pt x="9034" y="5115"/>
                      <a:pt x="9041" y="5101"/>
                    </a:cubicBezTo>
                    <a:cubicBezTo>
                      <a:pt x="9104" y="4978"/>
                      <a:pt x="9122" y="4844"/>
                      <a:pt x="9130" y="4709"/>
                    </a:cubicBezTo>
                    <a:cubicBezTo>
                      <a:pt x="9135" y="4611"/>
                      <a:pt x="9128" y="4512"/>
                      <a:pt x="9130" y="4414"/>
                    </a:cubicBezTo>
                    <a:cubicBezTo>
                      <a:pt x="9130" y="4378"/>
                      <a:pt x="9131" y="4337"/>
                      <a:pt x="9146" y="4306"/>
                    </a:cubicBezTo>
                    <a:cubicBezTo>
                      <a:pt x="9214" y="4168"/>
                      <a:pt x="9200" y="4021"/>
                      <a:pt x="9210" y="3876"/>
                    </a:cubicBezTo>
                    <a:cubicBezTo>
                      <a:pt x="9210" y="3868"/>
                      <a:pt x="9205" y="3860"/>
                      <a:pt x="9203" y="3851"/>
                    </a:cubicBezTo>
                    <a:cubicBezTo>
                      <a:pt x="9197" y="3817"/>
                      <a:pt x="9190" y="3784"/>
                      <a:pt x="9186" y="3750"/>
                    </a:cubicBezTo>
                    <a:cubicBezTo>
                      <a:pt x="9183" y="3725"/>
                      <a:pt x="9187" y="3699"/>
                      <a:pt x="9183" y="3674"/>
                    </a:cubicBezTo>
                    <a:cubicBezTo>
                      <a:pt x="9157" y="3526"/>
                      <a:pt x="9094" y="3392"/>
                      <a:pt x="9033" y="3256"/>
                    </a:cubicBezTo>
                    <a:cubicBezTo>
                      <a:pt x="9006" y="3197"/>
                      <a:pt x="8969" y="3143"/>
                      <a:pt x="8939" y="3085"/>
                    </a:cubicBezTo>
                    <a:cubicBezTo>
                      <a:pt x="8928" y="3064"/>
                      <a:pt x="8920" y="3041"/>
                      <a:pt x="8918" y="3018"/>
                    </a:cubicBezTo>
                    <a:cubicBezTo>
                      <a:pt x="8913" y="2953"/>
                      <a:pt x="8913" y="2888"/>
                      <a:pt x="8907" y="2822"/>
                    </a:cubicBezTo>
                    <a:cubicBezTo>
                      <a:pt x="8900" y="2748"/>
                      <a:pt x="8877" y="2681"/>
                      <a:pt x="8834" y="2616"/>
                    </a:cubicBezTo>
                    <a:cubicBezTo>
                      <a:pt x="8749" y="2486"/>
                      <a:pt x="8643" y="2378"/>
                      <a:pt x="8526" y="2279"/>
                    </a:cubicBezTo>
                    <a:cubicBezTo>
                      <a:pt x="8495" y="2252"/>
                      <a:pt x="8467" y="2219"/>
                      <a:pt x="8433" y="2196"/>
                    </a:cubicBezTo>
                    <a:cubicBezTo>
                      <a:pt x="8390" y="2170"/>
                      <a:pt x="8366" y="2138"/>
                      <a:pt x="8358" y="2087"/>
                    </a:cubicBezTo>
                    <a:cubicBezTo>
                      <a:pt x="8335" y="1944"/>
                      <a:pt x="8277" y="1816"/>
                      <a:pt x="8168" y="1716"/>
                    </a:cubicBezTo>
                    <a:cubicBezTo>
                      <a:pt x="8123" y="1675"/>
                      <a:pt x="8074" y="1638"/>
                      <a:pt x="8026" y="1601"/>
                    </a:cubicBezTo>
                    <a:cubicBezTo>
                      <a:pt x="7991" y="1573"/>
                      <a:pt x="7958" y="1539"/>
                      <a:pt x="7969" y="1493"/>
                    </a:cubicBezTo>
                    <a:cubicBezTo>
                      <a:pt x="7977" y="1462"/>
                      <a:pt x="7970" y="1442"/>
                      <a:pt x="7952" y="1423"/>
                    </a:cubicBezTo>
                    <a:cubicBezTo>
                      <a:pt x="7915" y="1386"/>
                      <a:pt x="7877" y="1350"/>
                      <a:pt x="7836" y="1318"/>
                    </a:cubicBezTo>
                    <a:cubicBezTo>
                      <a:pt x="7739" y="1244"/>
                      <a:pt x="7635" y="1181"/>
                      <a:pt x="7517" y="1141"/>
                    </a:cubicBezTo>
                    <a:cubicBezTo>
                      <a:pt x="7474" y="1126"/>
                      <a:pt x="7446" y="1096"/>
                      <a:pt x="7444" y="1050"/>
                    </a:cubicBezTo>
                    <a:cubicBezTo>
                      <a:pt x="7441" y="1016"/>
                      <a:pt x="7426" y="992"/>
                      <a:pt x="7404" y="971"/>
                    </a:cubicBezTo>
                    <a:cubicBezTo>
                      <a:pt x="7374" y="941"/>
                      <a:pt x="7342" y="915"/>
                      <a:pt x="7317" y="882"/>
                    </a:cubicBezTo>
                    <a:cubicBezTo>
                      <a:pt x="7268" y="818"/>
                      <a:pt x="7204" y="791"/>
                      <a:pt x="7127" y="783"/>
                    </a:cubicBezTo>
                    <a:cubicBezTo>
                      <a:pt x="7088" y="778"/>
                      <a:pt x="7050" y="769"/>
                      <a:pt x="7011" y="762"/>
                    </a:cubicBezTo>
                    <a:cubicBezTo>
                      <a:pt x="6952" y="751"/>
                      <a:pt x="6913" y="719"/>
                      <a:pt x="6895" y="660"/>
                    </a:cubicBezTo>
                    <a:cubicBezTo>
                      <a:pt x="6862" y="559"/>
                      <a:pt x="6786" y="498"/>
                      <a:pt x="6690" y="466"/>
                    </a:cubicBezTo>
                    <a:cubicBezTo>
                      <a:pt x="6542" y="416"/>
                      <a:pt x="6402" y="350"/>
                      <a:pt x="6273" y="264"/>
                    </a:cubicBezTo>
                    <a:cubicBezTo>
                      <a:pt x="6256" y="253"/>
                      <a:pt x="6239" y="240"/>
                      <a:pt x="6220" y="237"/>
                    </a:cubicBezTo>
                    <a:cubicBezTo>
                      <a:pt x="6152" y="224"/>
                      <a:pt x="6084" y="208"/>
                      <a:pt x="6014" y="203"/>
                    </a:cubicBezTo>
                    <a:cubicBezTo>
                      <a:pt x="5877" y="192"/>
                      <a:pt x="5739" y="190"/>
                      <a:pt x="5610" y="137"/>
                    </a:cubicBezTo>
                    <a:cubicBezTo>
                      <a:pt x="5592" y="130"/>
                      <a:pt x="5571" y="130"/>
                      <a:pt x="5552" y="131"/>
                    </a:cubicBezTo>
                    <a:cubicBezTo>
                      <a:pt x="5440" y="134"/>
                      <a:pt x="5334" y="113"/>
                      <a:pt x="5230" y="79"/>
                    </a:cubicBezTo>
                    <a:cubicBezTo>
                      <a:pt x="5209" y="73"/>
                      <a:pt x="5187" y="68"/>
                      <a:pt x="5166" y="68"/>
                    </a:cubicBezTo>
                    <a:cubicBezTo>
                      <a:pt x="5103" y="65"/>
                      <a:pt x="5040" y="66"/>
                      <a:pt x="4977" y="65"/>
                    </a:cubicBezTo>
                    <a:cubicBezTo>
                      <a:pt x="4921" y="64"/>
                      <a:pt x="4865" y="68"/>
                      <a:pt x="4823" y="107"/>
                    </a:cubicBezTo>
                    <a:cubicBezTo>
                      <a:pt x="4753" y="170"/>
                      <a:pt x="4674" y="199"/>
                      <a:pt x="4582" y="213"/>
                    </a:cubicBezTo>
                    <a:cubicBezTo>
                      <a:pt x="4455" y="232"/>
                      <a:pt x="4345" y="211"/>
                      <a:pt x="4249" y="122"/>
                    </a:cubicBezTo>
                    <a:cubicBezTo>
                      <a:pt x="4232" y="106"/>
                      <a:pt x="4207" y="92"/>
                      <a:pt x="4186" y="92"/>
                    </a:cubicBezTo>
                    <a:cubicBezTo>
                      <a:pt x="4114" y="90"/>
                      <a:pt x="4041" y="86"/>
                      <a:pt x="3971" y="100"/>
                    </a:cubicBezTo>
                    <a:cubicBezTo>
                      <a:pt x="3862" y="121"/>
                      <a:pt x="3754" y="148"/>
                      <a:pt x="3649" y="185"/>
                    </a:cubicBezTo>
                    <a:cubicBezTo>
                      <a:pt x="3508" y="233"/>
                      <a:pt x="3365" y="255"/>
                      <a:pt x="3217" y="249"/>
                    </a:cubicBezTo>
                    <a:lnTo>
                      <a:pt x="5462" y="6483"/>
                    </a:lnTo>
                    <a:close/>
                    <a:moveTo>
                      <a:pt x="2170" y="5213"/>
                    </a:moveTo>
                    <a:cubicBezTo>
                      <a:pt x="2079" y="5203"/>
                      <a:pt x="1994" y="5197"/>
                      <a:pt x="1910" y="5187"/>
                    </a:cubicBezTo>
                    <a:cubicBezTo>
                      <a:pt x="1852" y="5179"/>
                      <a:pt x="1795" y="5183"/>
                      <a:pt x="1736" y="5185"/>
                    </a:cubicBezTo>
                    <a:cubicBezTo>
                      <a:pt x="1635" y="5188"/>
                      <a:pt x="1533" y="5169"/>
                      <a:pt x="1431" y="5167"/>
                    </a:cubicBezTo>
                    <a:cubicBezTo>
                      <a:pt x="1373" y="5165"/>
                      <a:pt x="1315" y="5179"/>
                      <a:pt x="1256" y="5182"/>
                    </a:cubicBezTo>
                    <a:cubicBezTo>
                      <a:pt x="1182" y="5185"/>
                      <a:pt x="1107" y="5193"/>
                      <a:pt x="1035" y="5184"/>
                    </a:cubicBezTo>
                    <a:cubicBezTo>
                      <a:pt x="933" y="5171"/>
                      <a:pt x="870" y="5092"/>
                      <a:pt x="806" y="5020"/>
                    </a:cubicBezTo>
                    <a:cubicBezTo>
                      <a:pt x="782" y="4992"/>
                      <a:pt x="759" y="4963"/>
                      <a:pt x="737" y="4933"/>
                    </a:cubicBezTo>
                    <a:cubicBezTo>
                      <a:pt x="716" y="4906"/>
                      <a:pt x="700" y="4875"/>
                      <a:pt x="678" y="4848"/>
                    </a:cubicBezTo>
                    <a:cubicBezTo>
                      <a:pt x="632" y="4789"/>
                      <a:pt x="604" y="4715"/>
                      <a:pt x="540" y="4669"/>
                    </a:cubicBezTo>
                    <a:cubicBezTo>
                      <a:pt x="525" y="4658"/>
                      <a:pt x="513" y="4641"/>
                      <a:pt x="502" y="4625"/>
                    </a:cubicBezTo>
                    <a:cubicBezTo>
                      <a:pt x="447" y="4543"/>
                      <a:pt x="406" y="4455"/>
                      <a:pt x="375" y="4361"/>
                    </a:cubicBezTo>
                    <a:cubicBezTo>
                      <a:pt x="352" y="4289"/>
                      <a:pt x="318" y="4220"/>
                      <a:pt x="288" y="4150"/>
                    </a:cubicBezTo>
                    <a:cubicBezTo>
                      <a:pt x="280" y="4128"/>
                      <a:pt x="264" y="4116"/>
                      <a:pt x="240" y="4111"/>
                    </a:cubicBezTo>
                    <a:cubicBezTo>
                      <a:pt x="196" y="4101"/>
                      <a:pt x="163" y="4072"/>
                      <a:pt x="137" y="4035"/>
                    </a:cubicBezTo>
                    <a:cubicBezTo>
                      <a:pt x="45" y="3905"/>
                      <a:pt x="0" y="3762"/>
                      <a:pt x="40" y="3603"/>
                    </a:cubicBezTo>
                    <a:cubicBezTo>
                      <a:pt x="66" y="3495"/>
                      <a:pt x="99" y="3388"/>
                      <a:pt x="127" y="3281"/>
                    </a:cubicBezTo>
                    <a:cubicBezTo>
                      <a:pt x="166" y="3138"/>
                      <a:pt x="211" y="2999"/>
                      <a:pt x="213" y="2847"/>
                    </a:cubicBezTo>
                    <a:cubicBezTo>
                      <a:pt x="216" y="2666"/>
                      <a:pt x="272" y="2495"/>
                      <a:pt x="368" y="2339"/>
                    </a:cubicBezTo>
                    <a:cubicBezTo>
                      <a:pt x="436" y="2227"/>
                      <a:pt x="495" y="2111"/>
                      <a:pt x="538" y="1987"/>
                    </a:cubicBezTo>
                    <a:cubicBezTo>
                      <a:pt x="550" y="1952"/>
                      <a:pt x="555" y="1915"/>
                      <a:pt x="562" y="1878"/>
                    </a:cubicBezTo>
                    <a:cubicBezTo>
                      <a:pt x="593" y="1708"/>
                      <a:pt x="694" y="1582"/>
                      <a:pt x="827" y="1480"/>
                    </a:cubicBezTo>
                    <a:cubicBezTo>
                      <a:pt x="871" y="1447"/>
                      <a:pt x="920" y="1423"/>
                      <a:pt x="967" y="1393"/>
                    </a:cubicBezTo>
                    <a:cubicBezTo>
                      <a:pt x="1027" y="1355"/>
                      <a:pt x="1091" y="1319"/>
                      <a:pt x="1146" y="1274"/>
                    </a:cubicBezTo>
                    <a:cubicBezTo>
                      <a:pt x="1192" y="1236"/>
                      <a:pt x="1230" y="1186"/>
                      <a:pt x="1267" y="1138"/>
                    </a:cubicBezTo>
                    <a:cubicBezTo>
                      <a:pt x="1325" y="1064"/>
                      <a:pt x="1402" y="1016"/>
                      <a:pt x="1479" y="968"/>
                    </a:cubicBezTo>
                    <a:cubicBezTo>
                      <a:pt x="1566" y="915"/>
                      <a:pt x="1659" y="865"/>
                      <a:pt x="1731" y="795"/>
                    </a:cubicBezTo>
                    <a:cubicBezTo>
                      <a:pt x="1801" y="729"/>
                      <a:pt x="1880" y="690"/>
                      <a:pt x="1964" y="654"/>
                    </a:cubicBezTo>
                    <a:cubicBezTo>
                      <a:pt x="2008" y="636"/>
                      <a:pt x="2054" y="621"/>
                      <a:pt x="2101" y="615"/>
                    </a:cubicBezTo>
                    <a:cubicBezTo>
                      <a:pt x="2216" y="599"/>
                      <a:pt x="2315" y="545"/>
                      <a:pt x="2396" y="469"/>
                    </a:cubicBezTo>
                    <a:cubicBezTo>
                      <a:pt x="2464" y="405"/>
                      <a:pt x="2540" y="357"/>
                      <a:pt x="2625" y="320"/>
                    </a:cubicBezTo>
                    <a:cubicBezTo>
                      <a:pt x="2750" y="266"/>
                      <a:pt x="2874" y="204"/>
                      <a:pt x="3014" y="191"/>
                    </a:cubicBezTo>
                    <a:cubicBezTo>
                      <a:pt x="3077" y="185"/>
                      <a:pt x="3139" y="183"/>
                      <a:pt x="3202" y="184"/>
                    </a:cubicBezTo>
                    <a:cubicBezTo>
                      <a:pt x="3316" y="185"/>
                      <a:pt x="3429" y="181"/>
                      <a:pt x="3540" y="154"/>
                    </a:cubicBezTo>
                    <a:cubicBezTo>
                      <a:pt x="3665" y="123"/>
                      <a:pt x="3790" y="93"/>
                      <a:pt x="3915" y="60"/>
                    </a:cubicBezTo>
                    <a:cubicBezTo>
                      <a:pt x="4004" y="35"/>
                      <a:pt x="4095" y="33"/>
                      <a:pt x="4187" y="43"/>
                    </a:cubicBezTo>
                    <a:cubicBezTo>
                      <a:pt x="4218" y="45"/>
                      <a:pt x="4251" y="60"/>
                      <a:pt x="4276" y="78"/>
                    </a:cubicBezTo>
                    <a:cubicBezTo>
                      <a:pt x="4388" y="167"/>
                      <a:pt x="4511" y="169"/>
                      <a:pt x="4642" y="134"/>
                    </a:cubicBezTo>
                    <a:cubicBezTo>
                      <a:pt x="4672" y="126"/>
                      <a:pt x="4693" y="111"/>
                      <a:pt x="4707" y="85"/>
                    </a:cubicBezTo>
                    <a:cubicBezTo>
                      <a:pt x="4736" y="34"/>
                      <a:pt x="4782" y="19"/>
                      <a:pt x="4838" y="13"/>
                    </a:cubicBezTo>
                    <a:cubicBezTo>
                      <a:pt x="4969" y="0"/>
                      <a:pt x="5099" y="9"/>
                      <a:pt x="5228" y="29"/>
                    </a:cubicBezTo>
                    <a:cubicBezTo>
                      <a:pt x="5345" y="46"/>
                      <a:pt x="5464" y="54"/>
                      <a:pt x="5582" y="67"/>
                    </a:cubicBezTo>
                    <a:cubicBezTo>
                      <a:pt x="5601" y="70"/>
                      <a:pt x="5622" y="70"/>
                      <a:pt x="5640" y="78"/>
                    </a:cubicBezTo>
                    <a:cubicBezTo>
                      <a:pt x="5756" y="127"/>
                      <a:pt x="5883" y="125"/>
                      <a:pt x="6006" y="144"/>
                    </a:cubicBezTo>
                    <a:cubicBezTo>
                      <a:pt x="6072" y="155"/>
                      <a:pt x="6140" y="158"/>
                      <a:pt x="6206" y="169"/>
                    </a:cubicBezTo>
                    <a:cubicBezTo>
                      <a:pt x="6236" y="174"/>
                      <a:pt x="6267" y="182"/>
                      <a:pt x="6291" y="198"/>
                    </a:cubicBezTo>
                    <a:cubicBezTo>
                      <a:pt x="6431" y="290"/>
                      <a:pt x="6581" y="357"/>
                      <a:pt x="6738" y="413"/>
                    </a:cubicBezTo>
                    <a:cubicBezTo>
                      <a:pt x="6837" y="447"/>
                      <a:pt x="6916" y="519"/>
                      <a:pt x="6952" y="622"/>
                    </a:cubicBezTo>
                    <a:cubicBezTo>
                      <a:pt x="6969" y="673"/>
                      <a:pt x="7001" y="696"/>
                      <a:pt x="7050" y="703"/>
                    </a:cubicBezTo>
                    <a:cubicBezTo>
                      <a:pt x="7137" y="715"/>
                      <a:pt x="7219" y="740"/>
                      <a:pt x="7301" y="773"/>
                    </a:cubicBezTo>
                    <a:cubicBezTo>
                      <a:pt x="7392" y="809"/>
                      <a:pt x="7488" y="831"/>
                      <a:pt x="7579" y="868"/>
                    </a:cubicBezTo>
                    <a:cubicBezTo>
                      <a:pt x="7649" y="895"/>
                      <a:pt x="7719" y="926"/>
                      <a:pt x="7763" y="996"/>
                    </a:cubicBezTo>
                    <a:cubicBezTo>
                      <a:pt x="7793" y="1045"/>
                      <a:pt x="7841" y="1077"/>
                      <a:pt x="7897" y="1096"/>
                    </a:cubicBezTo>
                    <a:cubicBezTo>
                      <a:pt x="8023" y="1138"/>
                      <a:pt x="8135" y="1204"/>
                      <a:pt x="8218" y="1310"/>
                    </a:cubicBezTo>
                    <a:cubicBezTo>
                      <a:pt x="8234" y="1330"/>
                      <a:pt x="8247" y="1354"/>
                      <a:pt x="8255" y="1378"/>
                    </a:cubicBezTo>
                    <a:cubicBezTo>
                      <a:pt x="8287" y="1468"/>
                      <a:pt x="8344" y="1535"/>
                      <a:pt x="8423" y="1589"/>
                    </a:cubicBezTo>
                    <a:cubicBezTo>
                      <a:pt x="8479" y="1626"/>
                      <a:pt x="8529" y="1673"/>
                      <a:pt x="8579" y="1718"/>
                    </a:cubicBezTo>
                    <a:cubicBezTo>
                      <a:pt x="8630" y="1764"/>
                      <a:pt x="8657" y="1825"/>
                      <a:pt x="8668" y="1890"/>
                    </a:cubicBezTo>
                    <a:cubicBezTo>
                      <a:pt x="8683" y="1986"/>
                      <a:pt x="8732" y="2058"/>
                      <a:pt x="8801" y="2123"/>
                    </a:cubicBezTo>
                    <a:cubicBezTo>
                      <a:pt x="8877" y="2198"/>
                      <a:pt x="8948" y="2278"/>
                      <a:pt x="9028" y="2350"/>
                    </a:cubicBezTo>
                    <a:cubicBezTo>
                      <a:pt x="9135" y="2445"/>
                      <a:pt x="9187" y="2564"/>
                      <a:pt x="9178" y="2703"/>
                    </a:cubicBezTo>
                    <a:cubicBezTo>
                      <a:pt x="9169" y="2840"/>
                      <a:pt x="9217" y="2954"/>
                      <a:pt x="9290" y="3063"/>
                    </a:cubicBezTo>
                    <a:cubicBezTo>
                      <a:pt x="9321" y="3111"/>
                      <a:pt x="9349" y="3161"/>
                      <a:pt x="9384" y="3205"/>
                    </a:cubicBezTo>
                    <a:cubicBezTo>
                      <a:pt x="9472" y="3316"/>
                      <a:pt x="9491" y="3450"/>
                      <a:pt x="9511" y="3584"/>
                    </a:cubicBezTo>
                    <a:cubicBezTo>
                      <a:pt x="9521" y="3660"/>
                      <a:pt x="9529" y="3739"/>
                      <a:pt x="9533" y="3817"/>
                    </a:cubicBezTo>
                    <a:cubicBezTo>
                      <a:pt x="9535" y="3860"/>
                      <a:pt x="9526" y="3904"/>
                      <a:pt x="9522" y="3947"/>
                    </a:cubicBezTo>
                    <a:cubicBezTo>
                      <a:pt x="9513" y="4044"/>
                      <a:pt x="9503" y="4142"/>
                      <a:pt x="9493" y="4239"/>
                    </a:cubicBezTo>
                    <a:cubicBezTo>
                      <a:pt x="9487" y="4296"/>
                      <a:pt x="9468" y="4351"/>
                      <a:pt x="9471" y="4407"/>
                    </a:cubicBezTo>
                    <a:cubicBezTo>
                      <a:pt x="9475" y="4507"/>
                      <a:pt x="9485" y="4607"/>
                      <a:pt x="9503" y="4705"/>
                    </a:cubicBezTo>
                    <a:cubicBezTo>
                      <a:pt x="9525" y="4821"/>
                      <a:pt x="9532" y="4936"/>
                      <a:pt x="9513" y="5049"/>
                    </a:cubicBezTo>
                    <a:cubicBezTo>
                      <a:pt x="9501" y="5125"/>
                      <a:pt x="9467" y="5195"/>
                      <a:pt x="9422" y="5258"/>
                    </a:cubicBezTo>
                    <a:cubicBezTo>
                      <a:pt x="9372" y="5327"/>
                      <a:pt x="9316" y="5393"/>
                      <a:pt x="9279" y="5468"/>
                    </a:cubicBezTo>
                    <a:cubicBezTo>
                      <a:pt x="9241" y="5542"/>
                      <a:pt x="9181" y="5585"/>
                      <a:pt x="9116" y="5623"/>
                    </a:cubicBezTo>
                    <a:cubicBezTo>
                      <a:pt x="9051" y="5663"/>
                      <a:pt x="8982" y="5693"/>
                      <a:pt x="8903" y="5702"/>
                    </a:cubicBezTo>
                    <a:cubicBezTo>
                      <a:pt x="8811" y="5712"/>
                      <a:pt x="8718" y="5730"/>
                      <a:pt x="8626" y="5746"/>
                    </a:cubicBezTo>
                    <a:cubicBezTo>
                      <a:pt x="8556" y="5758"/>
                      <a:pt x="8509" y="5794"/>
                      <a:pt x="8477" y="5865"/>
                    </a:cubicBezTo>
                    <a:cubicBezTo>
                      <a:pt x="8439" y="5952"/>
                      <a:pt x="8398" y="6038"/>
                      <a:pt x="8364" y="6127"/>
                    </a:cubicBezTo>
                    <a:cubicBezTo>
                      <a:pt x="8357" y="6143"/>
                      <a:pt x="8348" y="6159"/>
                      <a:pt x="8337" y="6171"/>
                    </a:cubicBezTo>
                    <a:cubicBezTo>
                      <a:pt x="8291" y="6224"/>
                      <a:pt x="8243" y="6275"/>
                      <a:pt x="8196" y="6326"/>
                    </a:cubicBezTo>
                    <a:cubicBezTo>
                      <a:pt x="8166" y="6358"/>
                      <a:pt x="8134" y="6387"/>
                      <a:pt x="8106" y="6421"/>
                    </a:cubicBezTo>
                    <a:cubicBezTo>
                      <a:pt x="8063" y="6470"/>
                      <a:pt x="8008" y="6500"/>
                      <a:pt x="7950" y="6526"/>
                    </a:cubicBezTo>
                    <a:cubicBezTo>
                      <a:pt x="7801" y="6593"/>
                      <a:pt x="7649" y="6654"/>
                      <a:pt x="7491" y="6695"/>
                    </a:cubicBezTo>
                    <a:cubicBezTo>
                      <a:pt x="7420" y="6714"/>
                      <a:pt x="7352" y="6747"/>
                      <a:pt x="7282" y="6769"/>
                    </a:cubicBezTo>
                    <a:cubicBezTo>
                      <a:pt x="7176" y="6801"/>
                      <a:pt x="7070" y="6834"/>
                      <a:pt x="6961" y="6857"/>
                    </a:cubicBezTo>
                    <a:cubicBezTo>
                      <a:pt x="6896" y="6871"/>
                      <a:pt x="6861" y="6916"/>
                      <a:pt x="6827" y="6960"/>
                    </a:cubicBezTo>
                    <a:cubicBezTo>
                      <a:pt x="6739" y="7072"/>
                      <a:pt x="6623" y="7112"/>
                      <a:pt x="6486" y="7071"/>
                    </a:cubicBezTo>
                    <a:cubicBezTo>
                      <a:pt x="6479" y="7069"/>
                      <a:pt x="6474" y="7065"/>
                      <a:pt x="6467" y="7064"/>
                    </a:cubicBezTo>
                    <a:cubicBezTo>
                      <a:pt x="6317" y="7062"/>
                      <a:pt x="6214" y="6970"/>
                      <a:pt x="6113" y="6877"/>
                    </a:cubicBezTo>
                    <a:cubicBezTo>
                      <a:pt x="6061" y="6829"/>
                      <a:pt x="6003" y="6782"/>
                      <a:pt x="5988" y="6705"/>
                    </a:cubicBezTo>
                    <a:cubicBezTo>
                      <a:pt x="5984" y="6680"/>
                      <a:pt x="5962" y="6677"/>
                      <a:pt x="5943" y="6677"/>
                    </a:cubicBezTo>
                    <a:cubicBezTo>
                      <a:pt x="5849" y="6672"/>
                      <a:pt x="5756" y="6666"/>
                      <a:pt x="5663" y="6667"/>
                    </a:cubicBezTo>
                    <a:cubicBezTo>
                      <a:pt x="5576" y="6668"/>
                      <a:pt x="5504" y="6634"/>
                      <a:pt x="5440" y="6584"/>
                    </a:cubicBezTo>
                    <a:cubicBezTo>
                      <a:pt x="5393" y="6548"/>
                      <a:pt x="5373" y="6497"/>
                      <a:pt x="5388" y="6433"/>
                    </a:cubicBezTo>
                    <a:cubicBezTo>
                      <a:pt x="5399" y="6381"/>
                      <a:pt x="5409" y="6326"/>
                      <a:pt x="5378" y="6275"/>
                    </a:cubicBezTo>
                    <a:cubicBezTo>
                      <a:pt x="5361" y="6248"/>
                      <a:pt x="5343" y="6233"/>
                      <a:pt x="5308" y="6241"/>
                    </a:cubicBezTo>
                    <a:cubicBezTo>
                      <a:pt x="5266" y="6251"/>
                      <a:pt x="5222" y="6255"/>
                      <a:pt x="5180" y="6264"/>
                    </a:cubicBezTo>
                    <a:cubicBezTo>
                      <a:pt x="5087" y="6284"/>
                      <a:pt x="5019" y="6338"/>
                      <a:pt x="4966" y="6415"/>
                    </a:cubicBezTo>
                    <a:cubicBezTo>
                      <a:pt x="4918" y="6484"/>
                      <a:pt x="4872" y="6559"/>
                      <a:pt x="4789" y="6593"/>
                    </a:cubicBezTo>
                    <a:cubicBezTo>
                      <a:pt x="4747" y="6610"/>
                      <a:pt x="4702" y="6625"/>
                      <a:pt x="4658" y="6629"/>
                    </a:cubicBezTo>
                    <a:cubicBezTo>
                      <a:pt x="4576" y="6634"/>
                      <a:pt x="4492" y="6634"/>
                      <a:pt x="4410" y="6629"/>
                    </a:cubicBezTo>
                    <a:cubicBezTo>
                      <a:pt x="4348" y="6627"/>
                      <a:pt x="4293" y="6641"/>
                      <a:pt x="4241" y="6671"/>
                    </a:cubicBezTo>
                    <a:cubicBezTo>
                      <a:pt x="4162" y="6718"/>
                      <a:pt x="4075" y="6737"/>
                      <a:pt x="3985" y="6737"/>
                    </a:cubicBezTo>
                    <a:cubicBezTo>
                      <a:pt x="3886" y="6737"/>
                      <a:pt x="3788" y="6736"/>
                      <a:pt x="3690" y="6736"/>
                    </a:cubicBezTo>
                    <a:cubicBezTo>
                      <a:pt x="3542" y="6737"/>
                      <a:pt x="3395" y="6722"/>
                      <a:pt x="3250" y="6690"/>
                    </a:cubicBezTo>
                    <a:cubicBezTo>
                      <a:pt x="3237" y="6688"/>
                      <a:pt x="3224" y="6685"/>
                      <a:pt x="3213" y="6679"/>
                    </a:cubicBezTo>
                    <a:cubicBezTo>
                      <a:pt x="3135" y="6642"/>
                      <a:pt x="3057" y="6603"/>
                      <a:pt x="2980" y="6565"/>
                    </a:cubicBezTo>
                    <a:cubicBezTo>
                      <a:pt x="2970" y="6560"/>
                      <a:pt x="2960" y="6554"/>
                      <a:pt x="2950" y="6553"/>
                    </a:cubicBezTo>
                    <a:cubicBezTo>
                      <a:pt x="2860" y="6543"/>
                      <a:pt x="2795" y="6485"/>
                      <a:pt x="2723" y="6440"/>
                    </a:cubicBezTo>
                    <a:cubicBezTo>
                      <a:pt x="2703" y="6428"/>
                      <a:pt x="2684" y="6412"/>
                      <a:pt x="2670" y="6392"/>
                    </a:cubicBezTo>
                    <a:cubicBezTo>
                      <a:pt x="2618" y="6322"/>
                      <a:pt x="2549" y="6273"/>
                      <a:pt x="2474" y="6232"/>
                    </a:cubicBezTo>
                    <a:cubicBezTo>
                      <a:pt x="2397" y="6191"/>
                      <a:pt x="2369" y="6127"/>
                      <a:pt x="2367" y="6045"/>
                    </a:cubicBezTo>
                    <a:cubicBezTo>
                      <a:pt x="2365" y="5987"/>
                      <a:pt x="2362" y="5927"/>
                      <a:pt x="2347" y="5870"/>
                    </a:cubicBezTo>
                    <a:cubicBezTo>
                      <a:pt x="2328" y="5796"/>
                      <a:pt x="2278" y="5738"/>
                      <a:pt x="2220" y="5691"/>
                    </a:cubicBezTo>
                    <a:cubicBezTo>
                      <a:pt x="2095" y="5591"/>
                      <a:pt x="2077" y="5452"/>
                      <a:pt x="2135" y="5301"/>
                    </a:cubicBezTo>
                    <a:cubicBezTo>
                      <a:pt x="2146" y="5273"/>
                      <a:pt x="2157" y="5245"/>
                      <a:pt x="2170" y="5213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FC3707BF-3138-402D-98AD-DEAF701691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20903" y="7956851"/>
                <a:ext cx="207534" cy="387596"/>
              </a:xfrm>
              <a:custGeom>
                <a:avLst/>
                <a:gdLst>
                  <a:gd name="T0" fmla="*/ 0 w 299"/>
                  <a:gd name="T1" fmla="*/ 65795245 h 558"/>
                  <a:gd name="T2" fmla="*/ 11209831 w 299"/>
                  <a:gd name="T3" fmla="*/ 51696135 h 558"/>
                  <a:gd name="T4" fmla="*/ 29328102 w 299"/>
                  <a:gd name="T5" fmla="*/ 16840383 h 558"/>
                  <a:gd name="T6" fmla="*/ 37670579 w 299"/>
                  <a:gd name="T7" fmla="*/ 0 h 558"/>
                  <a:gd name="T8" fmla="*/ 38713253 w 299"/>
                  <a:gd name="T9" fmla="*/ 913758 h 558"/>
                  <a:gd name="T10" fmla="*/ 31283477 w 299"/>
                  <a:gd name="T11" fmla="*/ 44124484 h 558"/>
                  <a:gd name="T12" fmla="*/ 12774204 w 299"/>
                  <a:gd name="T13" fmla="*/ 68275651 h 558"/>
                  <a:gd name="T14" fmla="*/ 0 w 299"/>
                  <a:gd name="T15" fmla="*/ 65795245 h 55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99" h="558">
                    <a:moveTo>
                      <a:pt x="0" y="504"/>
                    </a:moveTo>
                    <a:cubicBezTo>
                      <a:pt x="30" y="466"/>
                      <a:pt x="54" y="428"/>
                      <a:pt x="86" y="396"/>
                    </a:cubicBezTo>
                    <a:cubicBezTo>
                      <a:pt x="157" y="320"/>
                      <a:pt x="211" y="236"/>
                      <a:pt x="225" y="129"/>
                    </a:cubicBezTo>
                    <a:cubicBezTo>
                      <a:pt x="233" y="60"/>
                      <a:pt x="252" y="33"/>
                      <a:pt x="289" y="0"/>
                    </a:cubicBezTo>
                    <a:cubicBezTo>
                      <a:pt x="292" y="2"/>
                      <a:pt x="298" y="5"/>
                      <a:pt x="297" y="7"/>
                    </a:cubicBezTo>
                    <a:cubicBezTo>
                      <a:pt x="269" y="116"/>
                      <a:pt x="292" y="232"/>
                      <a:pt x="240" y="338"/>
                    </a:cubicBezTo>
                    <a:cubicBezTo>
                      <a:pt x="206" y="411"/>
                      <a:pt x="152" y="467"/>
                      <a:pt x="98" y="523"/>
                    </a:cubicBezTo>
                    <a:cubicBezTo>
                      <a:pt x="64" y="557"/>
                      <a:pt x="42" y="552"/>
                      <a:pt x="0" y="504"/>
                    </a:cubicBez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11">
                <a:extLst>
                  <a:ext uri="{FF2B5EF4-FFF2-40B4-BE49-F238E27FC236}">
                    <a16:creationId xmlns:a16="http://schemas.microsoft.com/office/drawing/2014/main" id="{4836CE97-8659-456D-A57D-CA6BF33841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19606" y="9070812"/>
                <a:ext cx="122077" cy="378441"/>
              </a:xfrm>
              <a:custGeom>
                <a:avLst/>
                <a:gdLst>
                  <a:gd name="T0" fmla="*/ 4890935 w 177"/>
                  <a:gd name="T1" fmla="*/ 70840402 h 546"/>
                  <a:gd name="T2" fmla="*/ 2702876 w 177"/>
                  <a:gd name="T3" fmla="*/ 62911602 h 546"/>
                  <a:gd name="T4" fmla="*/ 5791774 w 177"/>
                  <a:gd name="T5" fmla="*/ 41074591 h 546"/>
                  <a:gd name="T6" fmla="*/ 1287220 w 177"/>
                  <a:gd name="T7" fmla="*/ 6889029 h 546"/>
                  <a:gd name="T8" fmla="*/ 0 w 177"/>
                  <a:gd name="T9" fmla="*/ 0 h 546"/>
                  <a:gd name="T10" fmla="*/ 4890935 w 177"/>
                  <a:gd name="T11" fmla="*/ 70840402 h 54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7" h="546">
                    <a:moveTo>
                      <a:pt x="38" y="545"/>
                    </a:moveTo>
                    <a:cubicBezTo>
                      <a:pt x="6" y="528"/>
                      <a:pt x="18" y="504"/>
                      <a:pt x="21" y="484"/>
                    </a:cubicBezTo>
                    <a:cubicBezTo>
                      <a:pt x="28" y="428"/>
                      <a:pt x="39" y="372"/>
                      <a:pt x="45" y="316"/>
                    </a:cubicBezTo>
                    <a:cubicBezTo>
                      <a:pt x="55" y="226"/>
                      <a:pt x="35" y="139"/>
                      <a:pt x="10" y="53"/>
                    </a:cubicBezTo>
                    <a:cubicBezTo>
                      <a:pt x="5" y="38"/>
                      <a:pt x="4" y="23"/>
                      <a:pt x="0" y="0"/>
                    </a:cubicBezTo>
                    <a:cubicBezTo>
                      <a:pt x="157" y="102"/>
                      <a:pt x="176" y="449"/>
                      <a:pt x="38" y="545"/>
                    </a:cubicBez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Freeform 12">
                <a:extLst>
                  <a:ext uri="{FF2B5EF4-FFF2-40B4-BE49-F238E27FC236}">
                    <a16:creationId xmlns:a16="http://schemas.microsoft.com/office/drawing/2014/main" id="{2852AD7A-8F4D-4A40-9C34-6A8EF45D02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37203" y="9168473"/>
                <a:ext cx="85455" cy="277728"/>
              </a:xfrm>
              <a:custGeom>
                <a:avLst/>
                <a:gdLst>
                  <a:gd name="T0" fmla="*/ 9159615 w 122"/>
                  <a:gd name="T1" fmla="*/ 0 h 400"/>
                  <a:gd name="T2" fmla="*/ 15133039 w 122"/>
                  <a:gd name="T3" fmla="*/ 23739244 h 400"/>
                  <a:gd name="T4" fmla="*/ 3584055 w 122"/>
                  <a:gd name="T5" fmla="*/ 52043518 h 400"/>
                  <a:gd name="T6" fmla="*/ 1194685 w 122"/>
                  <a:gd name="T7" fmla="*/ 42782717 h 400"/>
                  <a:gd name="T8" fmla="*/ 5575196 w 122"/>
                  <a:gd name="T9" fmla="*/ 11608686 h 400"/>
                  <a:gd name="T10" fmla="*/ 7168473 w 122"/>
                  <a:gd name="T11" fmla="*/ 130378 h 400"/>
                  <a:gd name="T12" fmla="*/ 9159615 w 122"/>
                  <a:gd name="T13" fmla="*/ 0 h 4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2" h="400">
                    <a:moveTo>
                      <a:pt x="69" y="0"/>
                    </a:moveTo>
                    <a:cubicBezTo>
                      <a:pt x="115" y="53"/>
                      <a:pt x="121" y="117"/>
                      <a:pt x="114" y="182"/>
                    </a:cubicBezTo>
                    <a:cubicBezTo>
                      <a:pt x="101" y="293"/>
                      <a:pt x="71" y="367"/>
                      <a:pt x="27" y="399"/>
                    </a:cubicBezTo>
                    <a:cubicBezTo>
                      <a:pt x="0" y="380"/>
                      <a:pt x="6" y="352"/>
                      <a:pt x="9" y="328"/>
                    </a:cubicBezTo>
                    <a:cubicBezTo>
                      <a:pt x="18" y="248"/>
                      <a:pt x="30" y="169"/>
                      <a:pt x="42" y="89"/>
                    </a:cubicBezTo>
                    <a:cubicBezTo>
                      <a:pt x="46" y="60"/>
                      <a:pt x="50" y="31"/>
                      <a:pt x="54" y="1"/>
                    </a:cubicBezTo>
                    <a:cubicBezTo>
                      <a:pt x="59" y="1"/>
                      <a:pt x="64" y="1"/>
                      <a:pt x="69" y="0"/>
                    </a:cubicBez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13">
                <a:extLst>
                  <a:ext uri="{FF2B5EF4-FFF2-40B4-BE49-F238E27FC236}">
                    <a16:creationId xmlns:a16="http://schemas.microsoft.com/office/drawing/2014/main" id="{B0FE9DB7-F617-4C6C-A7E5-F5BCD82A27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42525" y="10877562"/>
                <a:ext cx="256365" cy="112923"/>
              </a:xfrm>
              <a:custGeom>
                <a:avLst/>
                <a:gdLst>
                  <a:gd name="T0" fmla="*/ 0 w 371"/>
                  <a:gd name="T1" fmla="*/ 13433203 h 165"/>
                  <a:gd name="T2" fmla="*/ 24029958 w 371"/>
                  <a:gd name="T3" fmla="*/ 7983740 h 165"/>
                  <a:gd name="T4" fmla="*/ 45863414 w 371"/>
                  <a:gd name="T5" fmla="*/ 126732 h 165"/>
                  <a:gd name="T6" fmla="*/ 43667273 w 371"/>
                  <a:gd name="T7" fmla="*/ 8363935 h 165"/>
                  <a:gd name="T8" fmla="*/ 6718180 w 371"/>
                  <a:gd name="T9" fmla="*/ 18755577 h 165"/>
                  <a:gd name="T10" fmla="*/ 0 w 371"/>
                  <a:gd name="T11" fmla="*/ 13433203 h 1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71" h="165">
                    <a:moveTo>
                      <a:pt x="0" y="106"/>
                    </a:moveTo>
                    <a:cubicBezTo>
                      <a:pt x="63" y="92"/>
                      <a:pt x="124" y="77"/>
                      <a:pt x="186" y="63"/>
                    </a:cubicBezTo>
                    <a:cubicBezTo>
                      <a:pt x="244" y="48"/>
                      <a:pt x="291" y="0"/>
                      <a:pt x="355" y="1"/>
                    </a:cubicBezTo>
                    <a:cubicBezTo>
                      <a:pt x="370" y="30"/>
                      <a:pt x="359" y="49"/>
                      <a:pt x="338" y="66"/>
                    </a:cubicBezTo>
                    <a:cubicBezTo>
                      <a:pt x="256" y="135"/>
                      <a:pt x="160" y="164"/>
                      <a:pt x="52" y="148"/>
                    </a:cubicBezTo>
                    <a:cubicBezTo>
                      <a:pt x="31" y="145"/>
                      <a:pt x="5" y="139"/>
                      <a:pt x="0" y="106"/>
                    </a:cubicBez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14">
                <a:extLst>
                  <a:ext uri="{FF2B5EF4-FFF2-40B4-BE49-F238E27FC236}">
                    <a16:creationId xmlns:a16="http://schemas.microsoft.com/office/drawing/2014/main" id="{7A0E9EBA-D646-40D5-A2BE-6D8197D268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00966" y="8100292"/>
                <a:ext cx="109870" cy="198377"/>
              </a:xfrm>
              <a:custGeom>
                <a:avLst/>
                <a:gdLst>
                  <a:gd name="T0" fmla="*/ 0 w 157"/>
                  <a:gd name="T1" fmla="*/ 37099694 h 286"/>
                  <a:gd name="T2" fmla="*/ 15237937 w 157"/>
                  <a:gd name="T3" fmla="*/ 0 h 286"/>
                  <a:gd name="T4" fmla="*/ 0 w 157"/>
                  <a:gd name="T5" fmla="*/ 37099694 h 28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7" h="286">
                    <a:moveTo>
                      <a:pt x="0" y="285"/>
                    </a:moveTo>
                    <a:cubicBezTo>
                      <a:pt x="22" y="185"/>
                      <a:pt x="74" y="98"/>
                      <a:pt x="115" y="0"/>
                    </a:cubicBezTo>
                    <a:cubicBezTo>
                      <a:pt x="156" y="90"/>
                      <a:pt x="99" y="235"/>
                      <a:pt x="0" y="285"/>
                    </a:cubicBez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5">
                <a:extLst>
                  <a:ext uri="{FF2B5EF4-FFF2-40B4-BE49-F238E27FC236}">
                    <a16:creationId xmlns:a16="http://schemas.microsoft.com/office/drawing/2014/main" id="{42951ED9-6F81-449B-AE60-06185E686E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60837" y="10816527"/>
                <a:ext cx="170908" cy="88507"/>
              </a:xfrm>
              <a:custGeom>
                <a:avLst/>
                <a:gdLst>
                  <a:gd name="T0" fmla="*/ 0 w 248"/>
                  <a:gd name="T1" fmla="*/ 9986983 h 127"/>
                  <a:gd name="T2" fmla="*/ 31739451 w 248"/>
                  <a:gd name="T3" fmla="*/ 0 h 127"/>
                  <a:gd name="T4" fmla="*/ 0 w 248"/>
                  <a:gd name="T5" fmla="*/ 9986983 h 1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8" h="127">
                    <a:moveTo>
                      <a:pt x="0" y="76"/>
                    </a:moveTo>
                    <a:cubicBezTo>
                      <a:pt x="88" y="49"/>
                      <a:pt x="164" y="26"/>
                      <a:pt x="247" y="0"/>
                    </a:cubicBezTo>
                    <a:cubicBezTo>
                      <a:pt x="200" y="88"/>
                      <a:pt x="83" y="126"/>
                      <a:pt x="0" y="76"/>
                    </a:cubicBezTo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" name="Grupo 65">
              <a:extLst>
                <a:ext uri="{FF2B5EF4-FFF2-40B4-BE49-F238E27FC236}">
                  <a16:creationId xmlns:a16="http://schemas.microsoft.com/office/drawing/2014/main" id="{96B14D7B-B9D2-4DB2-9898-B2B35D1E6E70}"/>
                </a:ext>
              </a:extLst>
            </p:cNvPr>
            <p:cNvGrpSpPr/>
            <p:nvPr/>
          </p:nvGrpSpPr>
          <p:grpSpPr>
            <a:xfrm>
              <a:off x="9987722" y="7075309"/>
              <a:ext cx="1279579" cy="1055053"/>
              <a:chOff x="6814340" y="9955884"/>
              <a:chExt cx="2313383" cy="1907458"/>
            </a:xfrm>
            <a:solidFill>
              <a:schemeClr val="accent2"/>
            </a:solidFill>
          </p:grpSpPr>
          <p:sp>
            <p:nvSpPr>
              <p:cNvPr id="19" name="Freeform 16">
                <a:extLst>
                  <a:ext uri="{FF2B5EF4-FFF2-40B4-BE49-F238E27FC236}">
                    <a16:creationId xmlns:a16="http://schemas.microsoft.com/office/drawing/2014/main" id="{E0C3A55C-3179-42C6-A424-55CCE0C940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8107" y="9955884"/>
                <a:ext cx="2041754" cy="1736561"/>
              </a:xfrm>
              <a:custGeom>
                <a:avLst/>
                <a:gdLst>
                  <a:gd name="T0" fmla="*/ 193639645 w 2948"/>
                  <a:gd name="T1" fmla="*/ 195042911 h 2510"/>
                  <a:gd name="T2" fmla="*/ 266578743 w 2948"/>
                  <a:gd name="T3" fmla="*/ 221851491 h 2510"/>
                  <a:gd name="T4" fmla="*/ 281504196 w 2948"/>
                  <a:gd name="T5" fmla="*/ 202813347 h 2510"/>
                  <a:gd name="T6" fmla="*/ 103309134 w 2948"/>
                  <a:gd name="T7" fmla="*/ 218484135 h 2510"/>
                  <a:gd name="T8" fmla="*/ 163788740 w 2948"/>
                  <a:gd name="T9" fmla="*/ 291398550 h 2510"/>
                  <a:gd name="T10" fmla="*/ 298895248 w 2948"/>
                  <a:gd name="T11" fmla="*/ 201518515 h 2510"/>
                  <a:gd name="T12" fmla="*/ 177416186 w 2948"/>
                  <a:gd name="T13" fmla="*/ 183386897 h 2510"/>
                  <a:gd name="T14" fmla="*/ 140297814 w 2948"/>
                  <a:gd name="T15" fmla="*/ 300593733 h 2510"/>
                  <a:gd name="T16" fmla="*/ 158857180 w 2948"/>
                  <a:gd name="T17" fmla="*/ 293341159 h 2510"/>
                  <a:gd name="T18" fmla="*/ 182218413 w 2948"/>
                  <a:gd name="T19" fmla="*/ 192582081 h 2510"/>
                  <a:gd name="T20" fmla="*/ 173263142 w 2948"/>
                  <a:gd name="T21" fmla="*/ 120444638 h 2510"/>
                  <a:gd name="T22" fmla="*/ 225306967 w 2948"/>
                  <a:gd name="T23" fmla="*/ 198539464 h 2510"/>
                  <a:gd name="T24" fmla="*/ 163010224 w 2948"/>
                  <a:gd name="T25" fmla="*/ 176263878 h 2510"/>
                  <a:gd name="T26" fmla="*/ 138870115 w 2948"/>
                  <a:gd name="T27" fmla="*/ 186754254 h 2510"/>
                  <a:gd name="T28" fmla="*/ 52303570 w 2948"/>
                  <a:gd name="T29" fmla="*/ 217189302 h 2510"/>
                  <a:gd name="T30" fmla="*/ 212458396 w 2948"/>
                  <a:gd name="T31" fmla="*/ 273914709 h 2510"/>
                  <a:gd name="T32" fmla="*/ 207267091 w 2948"/>
                  <a:gd name="T33" fmla="*/ 188567308 h 2510"/>
                  <a:gd name="T34" fmla="*/ 217909447 w 2948"/>
                  <a:gd name="T35" fmla="*/ 235838780 h 2510"/>
                  <a:gd name="T36" fmla="*/ 197273559 w 2948"/>
                  <a:gd name="T37" fmla="*/ 291398550 h 2510"/>
                  <a:gd name="T38" fmla="*/ 153406129 w 2948"/>
                  <a:gd name="T39" fmla="*/ 73173526 h 2510"/>
                  <a:gd name="T40" fmla="*/ 103698212 w 2948"/>
                  <a:gd name="T41" fmla="*/ 302666258 h 2510"/>
                  <a:gd name="T42" fmla="*/ 202983994 w 2948"/>
                  <a:gd name="T43" fmla="*/ 294118490 h 2510"/>
                  <a:gd name="T44" fmla="*/ 350809380 w 2948"/>
                  <a:gd name="T45" fmla="*/ 156578317 h 2510"/>
                  <a:gd name="T46" fmla="*/ 238155897 w 2948"/>
                  <a:gd name="T47" fmla="*/ 209677616 h 2510"/>
                  <a:gd name="T48" fmla="*/ 127838321 w 2948"/>
                  <a:gd name="T49" fmla="*/ 218354579 h 2510"/>
                  <a:gd name="T50" fmla="*/ 130044896 w 2948"/>
                  <a:gd name="T51" fmla="*/ 317818824 h 2510"/>
                  <a:gd name="T52" fmla="*/ 142763774 w 2948"/>
                  <a:gd name="T53" fmla="*/ 117595502 h 2510"/>
                  <a:gd name="T54" fmla="*/ 122517323 w 2948"/>
                  <a:gd name="T55" fmla="*/ 193100302 h 2510"/>
                  <a:gd name="T56" fmla="*/ 165735569 w 2948"/>
                  <a:gd name="T57" fmla="*/ 188178642 h 2510"/>
                  <a:gd name="T58" fmla="*/ 168720660 w 2948"/>
                  <a:gd name="T59" fmla="*/ 228456650 h 2510"/>
                  <a:gd name="T60" fmla="*/ 58143698 w 2948"/>
                  <a:gd name="T61" fmla="*/ 220426744 h 2510"/>
                  <a:gd name="T62" fmla="*/ 94224170 w 2948"/>
                  <a:gd name="T63" fmla="*/ 288938079 h 2510"/>
                  <a:gd name="T64" fmla="*/ 204930824 w 2948"/>
                  <a:gd name="T65" fmla="*/ 266144272 h 2510"/>
                  <a:gd name="T66" fmla="*/ 180920407 w 2948"/>
                  <a:gd name="T67" fmla="*/ 205662843 h 2510"/>
                  <a:gd name="T68" fmla="*/ 316416353 w 2948"/>
                  <a:gd name="T69" fmla="*/ 202295486 h 2510"/>
                  <a:gd name="T70" fmla="*/ 368200433 w 2948"/>
                  <a:gd name="T71" fmla="*/ 118372474 h 2510"/>
                  <a:gd name="T72" fmla="*/ 319660829 w 2948"/>
                  <a:gd name="T73" fmla="*/ 32377657 h 2510"/>
                  <a:gd name="T74" fmla="*/ 193899030 w 2948"/>
                  <a:gd name="T75" fmla="*/ 55689685 h 2510"/>
                  <a:gd name="T76" fmla="*/ 165995315 w 2948"/>
                  <a:gd name="T77" fmla="*/ 157225733 h 2510"/>
                  <a:gd name="T78" fmla="*/ 276053145 w 2948"/>
                  <a:gd name="T79" fmla="*/ 196467299 h 2510"/>
                  <a:gd name="T80" fmla="*/ 137702161 w 2948"/>
                  <a:gd name="T81" fmla="*/ 114616811 h 2510"/>
                  <a:gd name="T82" fmla="*/ 243736640 w 2948"/>
                  <a:gd name="T83" fmla="*/ 7899991 h 2510"/>
                  <a:gd name="T84" fmla="*/ 325371625 w 2948"/>
                  <a:gd name="T85" fmla="*/ 32377657 h 2510"/>
                  <a:gd name="T86" fmla="*/ 372094092 w 2948"/>
                  <a:gd name="T87" fmla="*/ 97132970 h 2510"/>
                  <a:gd name="T88" fmla="*/ 350679688 w 2948"/>
                  <a:gd name="T89" fmla="*/ 175227795 h 2510"/>
                  <a:gd name="T90" fmla="*/ 245683470 w 2948"/>
                  <a:gd name="T91" fmla="*/ 229233622 h 2510"/>
                  <a:gd name="T92" fmla="*/ 178195062 w 2948"/>
                  <a:gd name="T93" fmla="*/ 304349756 h 2510"/>
                  <a:gd name="T94" fmla="*/ 86955982 w 2948"/>
                  <a:gd name="T95" fmla="*/ 287513332 h 2510"/>
                  <a:gd name="T96" fmla="*/ 18948804 w 2948"/>
                  <a:gd name="T97" fmla="*/ 197632937 h 2510"/>
                  <a:gd name="T98" fmla="*/ 22842103 w 2948"/>
                  <a:gd name="T99" fmla="*/ 135079343 h 2510"/>
                  <a:gd name="T100" fmla="*/ 88902812 w 2948"/>
                  <a:gd name="T101" fmla="*/ 86253927 h 2510"/>
                  <a:gd name="T102" fmla="*/ 86696597 w 2948"/>
                  <a:gd name="T103" fmla="*/ 91175228 h 2510"/>
                  <a:gd name="T104" fmla="*/ 33744204 w 2948"/>
                  <a:gd name="T105" fmla="*/ 122905468 h 2510"/>
                  <a:gd name="T106" fmla="*/ 44126814 w 2948"/>
                  <a:gd name="T107" fmla="*/ 216023664 h 2510"/>
                  <a:gd name="T108" fmla="*/ 111096092 w 2948"/>
                  <a:gd name="T109" fmla="*/ 186106478 h 2510"/>
                  <a:gd name="T110" fmla="*/ 120570494 w 2948"/>
                  <a:gd name="T111" fmla="*/ 132618873 h 251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2948" h="2510">
                    <a:moveTo>
                      <a:pt x="1062" y="1349"/>
                    </a:moveTo>
                    <a:cubicBezTo>
                      <a:pt x="1073" y="1369"/>
                      <a:pt x="1080" y="1380"/>
                      <a:pt x="1089" y="1397"/>
                    </a:cubicBezTo>
                    <a:cubicBezTo>
                      <a:pt x="1104" y="1369"/>
                      <a:pt x="1103" y="1356"/>
                      <a:pt x="1062" y="1349"/>
                    </a:cubicBezTo>
                    <a:close/>
                    <a:moveTo>
                      <a:pt x="1492" y="1506"/>
                    </a:moveTo>
                    <a:cubicBezTo>
                      <a:pt x="1487" y="1506"/>
                      <a:pt x="1482" y="1506"/>
                      <a:pt x="1476" y="1506"/>
                    </a:cubicBezTo>
                    <a:cubicBezTo>
                      <a:pt x="1474" y="1519"/>
                      <a:pt x="1472" y="1532"/>
                      <a:pt x="1469" y="1546"/>
                    </a:cubicBezTo>
                    <a:cubicBezTo>
                      <a:pt x="1474" y="1547"/>
                      <a:pt x="1478" y="1548"/>
                      <a:pt x="1483" y="1548"/>
                    </a:cubicBezTo>
                    <a:cubicBezTo>
                      <a:pt x="1486" y="1534"/>
                      <a:pt x="1489" y="1520"/>
                      <a:pt x="1492" y="1506"/>
                    </a:cubicBezTo>
                    <a:close/>
                    <a:moveTo>
                      <a:pt x="722" y="1722"/>
                    </a:moveTo>
                    <a:cubicBezTo>
                      <a:pt x="715" y="1713"/>
                      <a:pt x="709" y="1705"/>
                      <a:pt x="708" y="1706"/>
                    </a:cubicBezTo>
                    <a:cubicBezTo>
                      <a:pt x="699" y="1709"/>
                      <a:pt x="691" y="1714"/>
                      <a:pt x="683" y="1719"/>
                    </a:cubicBezTo>
                    <a:cubicBezTo>
                      <a:pt x="687" y="1724"/>
                      <a:pt x="692" y="1735"/>
                      <a:pt x="695" y="1734"/>
                    </a:cubicBezTo>
                    <a:cubicBezTo>
                      <a:pt x="704" y="1733"/>
                      <a:pt x="711" y="1727"/>
                      <a:pt x="722" y="1722"/>
                    </a:cubicBezTo>
                    <a:close/>
                    <a:moveTo>
                      <a:pt x="2110" y="1717"/>
                    </a:moveTo>
                    <a:cubicBezTo>
                      <a:pt x="2110" y="1716"/>
                      <a:pt x="2110" y="1714"/>
                      <a:pt x="2110" y="1713"/>
                    </a:cubicBezTo>
                    <a:lnTo>
                      <a:pt x="2054" y="1713"/>
                    </a:lnTo>
                    <a:cubicBezTo>
                      <a:pt x="2054" y="1715"/>
                      <a:pt x="2054" y="1718"/>
                      <a:pt x="2054" y="1720"/>
                    </a:cubicBezTo>
                    <a:cubicBezTo>
                      <a:pt x="2073" y="1719"/>
                      <a:pt x="2092" y="1718"/>
                      <a:pt x="2110" y="1717"/>
                    </a:cubicBezTo>
                    <a:close/>
                    <a:moveTo>
                      <a:pt x="568" y="1914"/>
                    </a:moveTo>
                    <a:cubicBezTo>
                      <a:pt x="540" y="1920"/>
                      <a:pt x="539" y="1935"/>
                      <a:pt x="545" y="1959"/>
                    </a:cubicBezTo>
                    <a:cubicBezTo>
                      <a:pt x="573" y="1951"/>
                      <a:pt x="577" y="1937"/>
                      <a:pt x="568" y="1914"/>
                    </a:cubicBezTo>
                    <a:close/>
                    <a:moveTo>
                      <a:pt x="2206" y="1561"/>
                    </a:moveTo>
                    <a:cubicBezTo>
                      <a:pt x="2203" y="1555"/>
                      <a:pt x="2198" y="1548"/>
                      <a:pt x="2195" y="1542"/>
                    </a:cubicBezTo>
                    <a:cubicBezTo>
                      <a:pt x="2186" y="1550"/>
                      <a:pt x="2177" y="1558"/>
                      <a:pt x="2169" y="1566"/>
                    </a:cubicBezTo>
                    <a:cubicBezTo>
                      <a:pt x="2168" y="1567"/>
                      <a:pt x="2174" y="1575"/>
                      <a:pt x="2174" y="1575"/>
                    </a:cubicBezTo>
                    <a:cubicBezTo>
                      <a:pt x="2185" y="1571"/>
                      <a:pt x="2195" y="1566"/>
                      <a:pt x="2206" y="1561"/>
                    </a:cubicBezTo>
                    <a:close/>
                    <a:moveTo>
                      <a:pt x="493" y="1613"/>
                    </a:moveTo>
                    <a:cubicBezTo>
                      <a:pt x="510" y="1647"/>
                      <a:pt x="526" y="1648"/>
                      <a:pt x="547" y="1623"/>
                    </a:cubicBezTo>
                    <a:cubicBezTo>
                      <a:pt x="532" y="1620"/>
                      <a:pt x="516" y="1618"/>
                      <a:pt x="493" y="1613"/>
                    </a:cubicBezTo>
                    <a:close/>
                    <a:moveTo>
                      <a:pt x="796" y="1687"/>
                    </a:moveTo>
                    <a:cubicBezTo>
                      <a:pt x="770" y="1673"/>
                      <a:pt x="755" y="1680"/>
                      <a:pt x="741" y="1717"/>
                    </a:cubicBezTo>
                    <a:cubicBezTo>
                      <a:pt x="768" y="1702"/>
                      <a:pt x="782" y="1694"/>
                      <a:pt x="796" y="1687"/>
                    </a:cubicBezTo>
                    <a:close/>
                    <a:moveTo>
                      <a:pt x="853" y="1618"/>
                    </a:moveTo>
                    <a:cubicBezTo>
                      <a:pt x="842" y="1605"/>
                      <a:pt x="832" y="1592"/>
                      <a:pt x="816" y="1572"/>
                    </a:cubicBezTo>
                    <a:cubicBezTo>
                      <a:pt x="807" y="1610"/>
                      <a:pt x="819" y="1622"/>
                      <a:pt x="853" y="1618"/>
                    </a:cubicBezTo>
                    <a:close/>
                    <a:moveTo>
                      <a:pt x="1837" y="1568"/>
                    </a:moveTo>
                    <a:cubicBezTo>
                      <a:pt x="1869" y="1536"/>
                      <a:pt x="1869" y="1536"/>
                      <a:pt x="1837" y="1523"/>
                    </a:cubicBezTo>
                    <a:lnTo>
                      <a:pt x="1837" y="1568"/>
                    </a:lnTo>
                    <a:close/>
                    <a:moveTo>
                      <a:pt x="1309" y="2277"/>
                    </a:moveTo>
                    <a:cubicBezTo>
                      <a:pt x="1293" y="2244"/>
                      <a:pt x="1279" y="2237"/>
                      <a:pt x="1262" y="2250"/>
                    </a:cubicBezTo>
                    <a:cubicBezTo>
                      <a:pt x="1257" y="2252"/>
                      <a:pt x="1259" y="2271"/>
                      <a:pt x="1261" y="2272"/>
                    </a:cubicBezTo>
                    <a:cubicBezTo>
                      <a:pt x="1273" y="2275"/>
                      <a:pt x="1286" y="2276"/>
                      <a:pt x="1309" y="2277"/>
                    </a:cubicBezTo>
                    <a:close/>
                    <a:moveTo>
                      <a:pt x="414" y="1669"/>
                    </a:moveTo>
                    <a:cubicBezTo>
                      <a:pt x="445" y="1658"/>
                      <a:pt x="456" y="1645"/>
                      <a:pt x="443" y="1623"/>
                    </a:cubicBezTo>
                    <a:cubicBezTo>
                      <a:pt x="440" y="1618"/>
                      <a:pt x="428" y="1618"/>
                      <a:pt x="421" y="1617"/>
                    </a:cubicBezTo>
                    <a:cubicBezTo>
                      <a:pt x="419" y="1632"/>
                      <a:pt x="416" y="1649"/>
                      <a:pt x="414" y="1669"/>
                    </a:cubicBezTo>
                    <a:close/>
                    <a:moveTo>
                      <a:pt x="2333" y="1496"/>
                    </a:moveTo>
                    <a:cubicBezTo>
                      <a:pt x="2322" y="1519"/>
                      <a:pt x="2315" y="1532"/>
                      <a:pt x="2303" y="1556"/>
                    </a:cubicBezTo>
                    <a:cubicBezTo>
                      <a:pt x="2329" y="1546"/>
                      <a:pt x="2343" y="1541"/>
                      <a:pt x="2363" y="1534"/>
                    </a:cubicBezTo>
                    <a:cubicBezTo>
                      <a:pt x="2353" y="1521"/>
                      <a:pt x="2346" y="1513"/>
                      <a:pt x="2333" y="1496"/>
                    </a:cubicBezTo>
                    <a:close/>
                    <a:moveTo>
                      <a:pt x="2602" y="1369"/>
                    </a:moveTo>
                    <a:cubicBezTo>
                      <a:pt x="2632" y="1395"/>
                      <a:pt x="2649" y="1411"/>
                      <a:pt x="2670" y="1430"/>
                    </a:cubicBezTo>
                    <a:cubicBezTo>
                      <a:pt x="2666" y="1378"/>
                      <a:pt x="2664" y="1376"/>
                      <a:pt x="2602" y="1369"/>
                    </a:cubicBezTo>
                    <a:close/>
                    <a:moveTo>
                      <a:pt x="1367" y="1416"/>
                    </a:moveTo>
                    <a:cubicBezTo>
                      <a:pt x="1334" y="1443"/>
                      <a:pt x="1330" y="1465"/>
                      <a:pt x="1376" y="1487"/>
                    </a:cubicBezTo>
                    <a:cubicBezTo>
                      <a:pt x="1373" y="1457"/>
                      <a:pt x="1370" y="1437"/>
                      <a:pt x="1367" y="1416"/>
                    </a:cubicBezTo>
                    <a:close/>
                    <a:moveTo>
                      <a:pt x="2280" y="1527"/>
                    </a:moveTo>
                    <a:cubicBezTo>
                      <a:pt x="2248" y="1527"/>
                      <a:pt x="2236" y="1541"/>
                      <a:pt x="2234" y="1571"/>
                    </a:cubicBezTo>
                    <a:cubicBezTo>
                      <a:pt x="2262" y="1569"/>
                      <a:pt x="2284" y="1566"/>
                      <a:pt x="2280" y="1527"/>
                    </a:cubicBezTo>
                    <a:close/>
                    <a:moveTo>
                      <a:pt x="1081" y="2321"/>
                    </a:moveTo>
                    <a:cubicBezTo>
                      <a:pt x="1098" y="2307"/>
                      <a:pt x="1111" y="2296"/>
                      <a:pt x="1123" y="2285"/>
                    </a:cubicBezTo>
                    <a:cubicBezTo>
                      <a:pt x="1125" y="2284"/>
                      <a:pt x="1123" y="2281"/>
                      <a:pt x="1122" y="2272"/>
                    </a:cubicBezTo>
                    <a:cubicBezTo>
                      <a:pt x="1103" y="2277"/>
                      <a:pt x="1083" y="2281"/>
                      <a:pt x="1061" y="2286"/>
                    </a:cubicBezTo>
                    <a:cubicBezTo>
                      <a:pt x="1069" y="2299"/>
                      <a:pt x="1073" y="2307"/>
                      <a:pt x="1081" y="2321"/>
                    </a:cubicBezTo>
                    <a:close/>
                    <a:moveTo>
                      <a:pt x="265" y="1692"/>
                    </a:moveTo>
                    <a:cubicBezTo>
                      <a:pt x="264" y="1697"/>
                      <a:pt x="263" y="1702"/>
                      <a:pt x="261" y="1707"/>
                    </a:cubicBezTo>
                    <a:cubicBezTo>
                      <a:pt x="281" y="1715"/>
                      <a:pt x="300" y="1723"/>
                      <a:pt x="319" y="1732"/>
                    </a:cubicBezTo>
                    <a:cubicBezTo>
                      <a:pt x="321" y="1727"/>
                      <a:pt x="323" y="1723"/>
                      <a:pt x="325" y="1718"/>
                    </a:cubicBezTo>
                    <a:cubicBezTo>
                      <a:pt x="310" y="1699"/>
                      <a:pt x="291" y="1690"/>
                      <a:pt x="265" y="1692"/>
                    </a:cubicBezTo>
                    <a:close/>
                    <a:moveTo>
                      <a:pt x="1224" y="2265"/>
                    </a:moveTo>
                    <a:cubicBezTo>
                      <a:pt x="1202" y="2262"/>
                      <a:pt x="1177" y="2246"/>
                      <a:pt x="1156" y="2295"/>
                    </a:cubicBezTo>
                    <a:cubicBezTo>
                      <a:pt x="1187" y="2289"/>
                      <a:pt x="1210" y="2297"/>
                      <a:pt x="1224" y="2265"/>
                    </a:cubicBezTo>
                    <a:close/>
                    <a:moveTo>
                      <a:pt x="2656" y="1278"/>
                    </a:moveTo>
                    <a:cubicBezTo>
                      <a:pt x="2652" y="1278"/>
                      <a:pt x="2648" y="1279"/>
                      <a:pt x="2643" y="1279"/>
                    </a:cubicBezTo>
                    <a:cubicBezTo>
                      <a:pt x="2641" y="1292"/>
                      <a:pt x="2631" y="1310"/>
                      <a:pt x="2637" y="1316"/>
                    </a:cubicBezTo>
                    <a:cubicBezTo>
                      <a:pt x="2647" y="1328"/>
                      <a:pt x="2656" y="1355"/>
                      <a:pt x="2686" y="1331"/>
                    </a:cubicBezTo>
                    <a:cubicBezTo>
                      <a:pt x="2676" y="1313"/>
                      <a:pt x="2666" y="1295"/>
                      <a:pt x="2656" y="1278"/>
                    </a:cubicBezTo>
                    <a:close/>
                    <a:moveTo>
                      <a:pt x="1404" y="1487"/>
                    </a:moveTo>
                    <a:cubicBezTo>
                      <a:pt x="1384" y="1528"/>
                      <a:pt x="1406" y="1541"/>
                      <a:pt x="1434" y="1555"/>
                    </a:cubicBezTo>
                    <a:cubicBezTo>
                      <a:pt x="1448" y="1521"/>
                      <a:pt x="1437" y="1502"/>
                      <a:pt x="1404" y="1487"/>
                    </a:cubicBezTo>
                    <a:close/>
                    <a:moveTo>
                      <a:pt x="1751" y="1742"/>
                    </a:moveTo>
                    <a:cubicBezTo>
                      <a:pt x="1732" y="1706"/>
                      <a:pt x="1713" y="1708"/>
                      <a:pt x="1688" y="1727"/>
                    </a:cubicBezTo>
                    <a:cubicBezTo>
                      <a:pt x="1703" y="1757"/>
                      <a:pt x="1721" y="1770"/>
                      <a:pt x="1751" y="1742"/>
                    </a:cubicBezTo>
                    <a:close/>
                    <a:moveTo>
                      <a:pt x="472" y="1887"/>
                    </a:moveTo>
                    <a:cubicBezTo>
                      <a:pt x="456" y="1929"/>
                      <a:pt x="475" y="1945"/>
                      <a:pt x="504" y="1959"/>
                    </a:cubicBezTo>
                    <a:cubicBezTo>
                      <a:pt x="520" y="1924"/>
                      <a:pt x="500" y="1908"/>
                      <a:pt x="472" y="1887"/>
                    </a:cubicBezTo>
                    <a:close/>
                    <a:moveTo>
                      <a:pt x="1298" y="993"/>
                    </a:moveTo>
                    <a:cubicBezTo>
                      <a:pt x="1313" y="967"/>
                      <a:pt x="1323" y="950"/>
                      <a:pt x="1335" y="930"/>
                    </a:cubicBezTo>
                    <a:cubicBezTo>
                      <a:pt x="1279" y="929"/>
                      <a:pt x="1279" y="929"/>
                      <a:pt x="1298" y="993"/>
                    </a:cubicBezTo>
                    <a:close/>
                    <a:moveTo>
                      <a:pt x="2564" y="1536"/>
                    </a:moveTo>
                    <a:cubicBezTo>
                      <a:pt x="2517" y="1545"/>
                      <a:pt x="2521" y="1571"/>
                      <a:pt x="2536" y="1602"/>
                    </a:cubicBezTo>
                    <a:cubicBezTo>
                      <a:pt x="2582" y="1592"/>
                      <a:pt x="2570" y="1564"/>
                      <a:pt x="2564" y="1536"/>
                    </a:cubicBezTo>
                    <a:close/>
                    <a:moveTo>
                      <a:pt x="1764" y="1587"/>
                    </a:moveTo>
                    <a:cubicBezTo>
                      <a:pt x="1741" y="1638"/>
                      <a:pt x="1741" y="1638"/>
                      <a:pt x="1764" y="1687"/>
                    </a:cubicBezTo>
                    <a:lnTo>
                      <a:pt x="1764" y="1587"/>
                    </a:lnTo>
                    <a:close/>
                    <a:moveTo>
                      <a:pt x="1736" y="1533"/>
                    </a:moveTo>
                    <a:cubicBezTo>
                      <a:pt x="1754" y="1499"/>
                      <a:pt x="1751" y="1478"/>
                      <a:pt x="1711" y="1472"/>
                    </a:cubicBezTo>
                    <a:cubicBezTo>
                      <a:pt x="1690" y="1504"/>
                      <a:pt x="1699" y="1522"/>
                      <a:pt x="1736" y="1533"/>
                    </a:cubicBezTo>
                    <a:close/>
                    <a:moveTo>
                      <a:pt x="218" y="1693"/>
                    </a:moveTo>
                    <a:cubicBezTo>
                      <a:pt x="228" y="1644"/>
                      <a:pt x="184" y="1643"/>
                      <a:pt x="164" y="1623"/>
                    </a:cubicBezTo>
                    <a:cubicBezTo>
                      <a:pt x="161" y="1662"/>
                      <a:pt x="177" y="1686"/>
                      <a:pt x="218" y="1693"/>
                    </a:cubicBezTo>
                    <a:close/>
                    <a:moveTo>
                      <a:pt x="1256" y="1361"/>
                    </a:moveTo>
                    <a:cubicBezTo>
                      <a:pt x="1253" y="1317"/>
                      <a:pt x="1282" y="1284"/>
                      <a:pt x="1242" y="1241"/>
                    </a:cubicBezTo>
                    <a:cubicBezTo>
                      <a:pt x="1243" y="1286"/>
                      <a:pt x="1211" y="1317"/>
                      <a:pt x="1256" y="1361"/>
                    </a:cubicBezTo>
                    <a:close/>
                    <a:moveTo>
                      <a:pt x="960" y="2445"/>
                    </a:moveTo>
                    <a:cubicBezTo>
                      <a:pt x="960" y="2403"/>
                      <a:pt x="946" y="2385"/>
                      <a:pt x="907" y="2392"/>
                    </a:cubicBezTo>
                    <a:cubicBezTo>
                      <a:pt x="917" y="2435"/>
                      <a:pt x="917" y="2435"/>
                      <a:pt x="960" y="2445"/>
                    </a:cubicBezTo>
                    <a:close/>
                    <a:moveTo>
                      <a:pt x="1056" y="1400"/>
                    </a:moveTo>
                    <a:cubicBezTo>
                      <a:pt x="1051" y="1401"/>
                      <a:pt x="1045" y="1401"/>
                      <a:pt x="1040" y="1401"/>
                    </a:cubicBezTo>
                    <a:cubicBezTo>
                      <a:pt x="1031" y="1420"/>
                      <a:pt x="1024" y="1437"/>
                      <a:pt x="1015" y="1455"/>
                    </a:cubicBezTo>
                    <a:cubicBezTo>
                      <a:pt x="1019" y="1458"/>
                      <a:pt x="1022" y="1461"/>
                      <a:pt x="1025" y="1465"/>
                    </a:cubicBezTo>
                    <a:cubicBezTo>
                      <a:pt x="1040" y="1458"/>
                      <a:pt x="1060" y="1454"/>
                      <a:pt x="1070" y="1442"/>
                    </a:cubicBezTo>
                    <a:cubicBezTo>
                      <a:pt x="1074" y="1435"/>
                      <a:pt x="1061" y="1414"/>
                      <a:pt x="1056" y="1400"/>
                    </a:cubicBezTo>
                    <a:close/>
                    <a:moveTo>
                      <a:pt x="1810" y="1563"/>
                    </a:moveTo>
                    <a:cubicBezTo>
                      <a:pt x="1823" y="1528"/>
                      <a:pt x="1821" y="1507"/>
                      <a:pt x="1783" y="1500"/>
                    </a:cubicBezTo>
                    <a:cubicBezTo>
                      <a:pt x="1767" y="1544"/>
                      <a:pt x="1767" y="1544"/>
                      <a:pt x="1810" y="1563"/>
                    </a:cubicBezTo>
                    <a:close/>
                    <a:moveTo>
                      <a:pt x="403" y="1677"/>
                    </a:moveTo>
                    <a:cubicBezTo>
                      <a:pt x="398" y="1676"/>
                      <a:pt x="393" y="1674"/>
                      <a:pt x="388" y="1673"/>
                    </a:cubicBezTo>
                    <a:cubicBezTo>
                      <a:pt x="348" y="1726"/>
                      <a:pt x="348" y="1726"/>
                      <a:pt x="393" y="1747"/>
                    </a:cubicBezTo>
                    <a:cubicBezTo>
                      <a:pt x="396" y="1722"/>
                      <a:pt x="400" y="1699"/>
                      <a:pt x="403" y="1677"/>
                    </a:cubicBezTo>
                    <a:close/>
                    <a:moveTo>
                      <a:pt x="1896" y="1729"/>
                    </a:moveTo>
                    <a:cubicBezTo>
                      <a:pt x="1973" y="1737"/>
                      <a:pt x="1973" y="1737"/>
                      <a:pt x="1999" y="1709"/>
                    </a:cubicBezTo>
                    <a:cubicBezTo>
                      <a:pt x="1968" y="1720"/>
                      <a:pt x="1932" y="1689"/>
                      <a:pt x="1896" y="1729"/>
                    </a:cubicBezTo>
                    <a:close/>
                    <a:moveTo>
                      <a:pt x="1300" y="1333"/>
                    </a:moveTo>
                    <a:cubicBezTo>
                      <a:pt x="1298" y="1363"/>
                      <a:pt x="1264" y="1392"/>
                      <a:pt x="1303" y="1419"/>
                    </a:cubicBezTo>
                    <a:cubicBezTo>
                      <a:pt x="1331" y="1373"/>
                      <a:pt x="1331" y="1373"/>
                      <a:pt x="1300" y="1333"/>
                    </a:cubicBezTo>
                    <a:close/>
                    <a:moveTo>
                      <a:pt x="1652" y="2206"/>
                    </a:moveTo>
                    <a:cubicBezTo>
                      <a:pt x="1699" y="2146"/>
                      <a:pt x="1697" y="2140"/>
                      <a:pt x="1637" y="2115"/>
                    </a:cubicBezTo>
                    <a:cubicBezTo>
                      <a:pt x="1642" y="2146"/>
                      <a:pt x="1646" y="2171"/>
                      <a:pt x="1652" y="2206"/>
                    </a:cubicBezTo>
                    <a:close/>
                    <a:moveTo>
                      <a:pt x="1364" y="1111"/>
                    </a:moveTo>
                    <a:cubicBezTo>
                      <a:pt x="1354" y="1071"/>
                      <a:pt x="1347" y="1040"/>
                      <a:pt x="1337" y="997"/>
                    </a:cubicBezTo>
                    <a:cubicBezTo>
                      <a:pt x="1311" y="1063"/>
                      <a:pt x="1313" y="1071"/>
                      <a:pt x="1364" y="1111"/>
                    </a:cubicBezTo>
                    <a:close/>
                    <a:moveTo>
                      <a:pt x="896" y="1467"/>
                    </a:moveTo>
                    <a:cubicBezTo>
                      <a:pt x="859" y="1480"/>
                      <a:pt x="828" y="1500"/>
                      <a:pt x="817" y="1542"/>
                    </a:cubicBezTo>
                    <a:cubicBezTo>
                      <a:pt x="851" y="1526"/>
                      <a:pt x="890" y="1515"/>
                      <a:pt x="896" y="1467"/>
                    </a:cubicBezTo>
                    <a:close/>
                    <a:moveTo>
                      <a:pt x="1597" y="1456"/>
                    </a:moveTo>
                    <a:cubicBezTo>
                      <a:pt x="1522" y="1486"/>
                      <a:pt x="1522" y="1486"/>
                      <a:pt x="1527" y="1527"/>
                    </a:cubicBezTo>
                    <a:cubicBezTo>
                      <a:pt x="1557" y="1512"/>
                      <a:pt x="1593" y="1506"/>
                      <a:pt x="1597" y="1456"/>
                    </a:cubicBezTo>
                    <a:close/>
                    <a:moveTo>
                      <a:pt x="1639" y="1428"/>
                    </a:moveTo>
                    <a:cubicBezTo>
                      <a:pt x="1633" y="1447"/>
                      <a:pt x="1629" y="1460"/>
                      <a:pt x="1624" y="1477"/>
                    </a:cubicBezTo>
                    <a:cubicBezTo>
                      <a:pt x="1640" y="1486"/>
                      <a:pt x="1654" y="1493"/>
                      <a:pt x="1669" y="1501"/>
                    </a:cubicBezTo>
                    <a:cubicBezTo>
                      <a:pt x="1693" y="1456"/>
                      <a:pt x="1693" y="1456"/>
                      <a:pt x="1639" y="1428"/>
                    </a:cubicBezTo>
                    <a:close/>
                    <a:moveTo>
                      <a:pt x="1660" y="1825"/>
                    </a:moveTo>
                    <a:cubicBezTo>
                      <a:pt x="1666" y="1824"/>
                      <a:pt x="1673" y="1822"/>
                      <a:pt x="1679" y="1821"/>
                    </a:cubicBezTo>
                    <a:cubicBezTo>
                      <a:pt x="1676" y="1799"/>
                      <a:pt x="1677" y="1775"/>
                      <a:pt x="1671" y="1753"/>
                    </a:cubicBezTo>
                    <a:cubicBezTo>
                      <a:pt x="1669" y="1746"/>
                      <a:pt x="1650" y="1736"/>
                      <a:pt x="1641" y="1739"/>
                    </a:cubicBezTo>
                    <a:cubicBezTo>
                      <a:pt x="1634" y="1742"/>
                      <a:pt x="1623" y="1760"/>
                      <a:pt x="1626" y="1767"/>
                    </a:cubicBezTo>
                    <a:cubicBezTo>
                      <a:pt x="1634" y="1788"/>
                      <a:pt x="1649" y="1806"/>
                      <a:pt x="1660" y="1825"/>
                    </a:cubicBezTo>
                    <a:close/>
                    <a:moveTo>
                      <a:pt x="1613" y="1935"/>
                    </a:moveTo>
                    <a:cubicBezTo>
                      <a:pt x="1596" y="1966"/>
                      <a:pt x="1589" y="1997"/>
                      <a:pt x="1617" y="2030"/>
                    </a:cubicBezTo>
                    <a:cubicBezTo>
                      <a:pt x="1658" y="1994"/>
                      <a:pt x="1623" y="1965"/>
                      <a:pt x="1613" y="1935"/>
                    </a:cubicBezTo>
                    <a:close/>
                    <a:moveTo>
                      <a:pt x="1520" y="2250"/>
                    </a:moveTo>
                    <a:cubicBezTo>
                      <a:pt x="1481" y="2268"/>
                      <a:pt x="1471" y="2291"/>
                      <a:pt x="1487" y="2327"/>
                    </a:cubicBezTo>
                    <a:cubicBezTo>
                      <a:pt x="1525" y="2313"/>
                      <a:pt x="1542" y="2292"/>
                      <a:pt x="1520" y="2250"/>
                    </a:cubicBezTo>
                    <a:close/>
                    <a:moveTo>
                      <a:pt x="755" y="2364"/>
                    </a:moveTo>
                    <a:cubicBezTo>
                      <a:pt x="769" y="2314"/>
                      <a:pt x="742" y="2293"/>
                      <a:pt x="707" y="2275"/>
                    </a:cubicBezTo>
                    <a:cubicBezTo>
                      <a:pt x="702" y="2340"/>
                      <a:pt x="702" y="2340"/>
                      <a:pt x="755" y="2364"/>
                    </a:cubicBezTo>
                    <a:close/>
                    <a:moveTo>
                      <a:pt x="1182" y="565"/>
                    </a:moveTo>
                    <a:cubicBezTo>
                      <a:pt x="1154" y="610"/>
                      <a:pt x="1098" y="620"/>
                      <a:pt x="1113" y="680"/>
                    </a:cubicBezTo>
                    <a:cubicBezTo>
                      <a:pt x="1160" y="661"/>
                      <a:pt x="1184" y="630"/>
                      <a:pt x="1182" y="565"/>
                    </a:cubicBezTo>
                    <a:close/>
                    <a:moveTo>
                      <a:pt x="933" y="1678"/>
                    </a:moveTo>
                    <a:cubicBezTo>
                      <a:pt x="901" y="1742"/>
                      <a:pt x="900" y="1744"/>
                      <a:pt x="913" y="1802"/>
                    </a:cubicBezTo>
                    <a:cubicBezTo>
                      <a:pt x="933" y="1762"/>
                      <a:pt x="970" y="1730"/>
                      <a:pt x="933" y="1678"/>
                    </a:cubicBezTo>
                    <a:close/>
                    <a:moveTo>
                      <a:pt x="1655" y="1941"/>
                    </a:moveTo>
                    <a:cubicBezTo>
                      <a:pt x="1677" y="1883"/>
                      <a:pt x="1674" y="1873"/>
                      <a:pt x="1623" y="1830"/>
                    </a:cubicBezTo>
                    <a:cubicBezTo>
                      <a:pt x="1590" y="1880"/>
                      <a:pt x="1645" y="1901"/>
                      <a:pt x="1655" y="1941"/>
                    </a:cubicBezTo>
                    <a:close/>
                    <a:moveTo>
                      <a:pt x="870" y="2408"/>
                    </a:moveTo>
                    <a:cubicBezTo>
                      <a:pt x="873" y="2351"/>
                      <a:pt x="836" y="2348"/>
                      <a:pt x="799" y="2337"/>
                    </a:cubicBezTo>
                    <a:cubicBezTo>
                      <a:pt x="808" y="2397"/>
                      <a:pt x="808" y="2397"/>
                      <a:pt x="870" y="2408"/>
                    </a:cubicBezTo>
                    <a:close/>
                    <a:moveTo>
                      <a:pt x="2670" y="1522"/>
                    </a:moveTo>
                    <a:cubicBezTo>
                      <a:pt x="2649" y="1501"/>
                      <a:pt x="2633" y="1478"/>
                      <a:pt x="2607" y="1498"/>
                    </a:cubicBezTo>
                    <a:cubicBezTo>
                      <a:pt x="2581" y="1517"/>
                      <a:pt x="2591" y="1541"/>
                      <a:pt x="2606" y="1568"/>
                    </a:cubicBezTo>
                    <a:cubicBezTo>
                      <a:pt x="2629" y="1551"/>
                      <a:pt x="2648" y="1538"/>
                      <a:pt x="2670" y="1522"/>
                    </a:cubicBezTo>
                    <a:close/>
                    <a:moveTo>
                      <a:pt x="1619" y="2237"/>
                    </a:moveTo>
                    <a:cubicBezTo>
                      <a:pt x="1613" y="2212"/>
                      <a:pt x="1609" y="2193"/>
                      <a:pt x="1604" y="2170"/>
                    </a:cubicBezTo>
                    <a:cubicBezTo>
                      <a:pt x="1566" y="2197"/>
                      <a:pt x="1550" y="2226"/>
                      <a:pt x="1564" y="2271"/>
                    </a:cubicBezTo>
                    <a:cubicBezTo>
                      <a:pt x="1581" y="2260"/>
                      <a:pt x="1597" y="2250"/>
                      <a:pt x="1619" y="2237"/>
                    </a:cubicBezTo>
                    <a:close/>
                    <a:moveTo>
                      <a:pt x="1370" y="2288"/>
                    </a:moveTo>
                    <a:cubicBezTo>
                      <a:pt x="1390" y="2322"/>
                      <a:pt x="1403" y="2345"/>
                      <a:pt x="1415" y="2367"/>
                    </a:cubicBezTo>
                    <a:cubicBezTo>
                      <a:pt x="1452" y="2354"/>
                      <a:pt x="1453" y="2334"/>
                      <a:pt x="1445" y="2308"/>
                    </a:cubicBezTo>
                    <a:cubicBezTo>
                      <a:pt x="1423" y="2302"/>
                      <a:pt x="1403" y="2297"/>
                      <a:pt x="1370" y="2288"/>
                    </a:cubicBezTo>
                    <a:close/>
                    <a:moveTo>
                      <a:pt x="2706" y="1306"/>
                    </a:moveTo>
                    <a:cubicBezTo>
                      <a:pt x="2722" y="1278"/>
                      <a:pt x="2734" y="1255"/>
                      <a:pt x="2748" y="1228"/>
                    </a:cubicBezTo>
                    <a:cubicBezTo>
                      <a:pt x="2731" y="1221"/>
                      <a:pt x="2718" y="1215"/>
                      <a:pt x="2703" y="1209"/>
                    </a:cubicBezTo>
                    <a:cubicBezTo>
                      <a:pt x="2691" y="1227"/>
                      <a:pt x="2681" y="1243"/>
                      <a:pt x="2669" y="1260"/>
                    </a:cubicBezTo>
                    <a:cubicBezTo>
                      <a:pt x="2681" y="1275"/>
                      <a:pt x="2692" y="1288"/>
                      <a:pt x="2706" y="1306"/>
                    </a:cubicBezTo>
                    <a:close/>
                    <a:moveTo>
                      <a:pt x="1126" y="581"/>
                    </a:moveTo>
                    <a:cubicBezTo>
                      <a:pt x="1202" y="526"/>
                      <a:pt x="1202" y="526"/>
                      <a:pt x="1207" y="492"/>
                    </a:cubicBezTo>
                    <a:cubicBezTo>
                      <a:pt x="1124" y="510"/>
                      <a:pt x="1123" y="511"/>
                      <a:pt x="1126" y="581"/>
                    </a:cubicBezTo>
                    <a:close/>
                    <a:moveTo>
                      <a:pt x="1793" y="1595"/>
                    </a:moveTo>
                    <a:cubicBezTo>
                      <a:pt x="1811" y="1645"/>
                      <a:pt x="1776" y="1689"/>
                      <a:pt x="1811" y="1731"/>
                    </a:cubicBezTo>
                    <a:cubicBezTo>
                      <a:pt x="1831" y="1697"/>
                      <a:pt x="1845" y="1638"/>
                      <a:pt x="1835" y="1619"/>
                    </a:cubicBezTo>
                    <a:cubicBezTo>
                      <a:pt x="1831" y="1610"/>
                      <a:pt x="1815" y="1607"/>
                      <a:pt x="1793" y="1595"/>
                    </a:cubicBezTo>
                    <a:close/>
                    <a:moveTo>
                      <a:pt x="1195" y="1573"/>
                    </a:moveTo>
                    <a:cubicBezTo>
                      <a:pt x="1188" y="1544"/>
                      <a:pt x="1182" y="1521"/>
                      <a:pt x="1176" y="1494"/>
                    </a:cubicBezTo>
                    <a:cubicBezTo>
                      <a:pt x="1153" y="1498"/>
                      <a:pt x="1133" y="1500"/>
                      <a:pt x="1110" y="1504"/>
                    </a:cubicBezTo>
                    <a:cubicBezTo>
                      <a:pt x="1124" y="1537"/>
                      <a:pt x="1135" y="1564"/>
                      <a:pt x="1148" y="1593"/>
                    </a:cubicBezTo>
                    <a:cubicBezTo>
                      <a:pt x="1164" y="1587"/>
                      <a:pt x="1177" y="1581"/>
                      <a:pt x="1195" y="1573"/>
                    </a:cubicBezTo>
                    <a:close/>
                    <a:moveTo>
                      <a:pt x="945" y="1626"/>
                    </a:moveTo>
                    <a:cubicBezTo>
                      <a:pt x="959" y="1648"/>
                      <a:pt x="971" y="1665"/>
                      <a:pt x="985" y="1686"/>
                    </a:cubicBezTo>
                    <a:cubicBezTo>
                      <a:pt x="1002" y="1672"/>
                      <a:pt x="1017" y="1660"/>
                      <a:pt x="1030" y="1649"/>
                    </a:cubicBezTo>
                    <a:cubicBezTo>
                      <a:pt x="1020" y="1621"/>
                      <a:pt x="1010" y="1597"/>
                      <a:pt x="997" y="1563"/>
                    </a:cubicBezTo>
                    <a:cubicBezTo>
                      <a:pt x="977" y="1587"/>
                      <a:pt x="962" y="1606"/>
                      <a:pt x="945" y="1626"/>
                    </a:cubicBezTo>
                    <a:close/>
                    <a:moveTo>
                      <a:pt x="1224" y="1565"/>
                    </a:moveTo>
                    <a:cubicBezTo>
                      <a:pt x="1257" y="1560"/>
                      <a:pt x="1287" y="1555"/>
                      <a:pt x="1325" y="1549"/>
                    </a:cubicBezTo>
                    <a:cubicBezTo>
                      <a:pt x="1286" y="1511"/>
                      <a:pt x="1253" y="1488"/>
                      <a:pt x="1203" y="1501"/>
                    </a:cubicBezTo>
                    <a:cubicBezTo>
                      <a:pt x="1210" y="1522"/>
                      <a:pt x="1216" y="1540"/>
                      <a:pt x="1224" y="1565"/>
                    </a:cubicBezTo>
                    <a:close/>
                    <a:moveTo>
                      <a:pt x="1002" y="2454"/>
                    </a:moveTo>
                    <a:cubicBezTo>
                      <a:pt x="1072" y="2405"/>
                      <a:pt x="1067" y="2363"/>
                      <a:pt x="1032" y="2279"/>
                    </a:cubicBezTo>
                    <a:cubicBezTo>
                      <a:pt x="1020" y="2346"/>
                      <a:pt x="964" y="2389"/>
                      <a:pt x="1002" y="2454"/>
                    </a:cubicBezTo>
                    <a:close/>
                    <a:moveTo>
                      <a:pt x="1090" y="1505"/>
                    </a:moveTo>
                    <a:cubicBezTo>
                      <a:pt x="1060" y="1522"/>
                      <a:pt x="1037" y="1535"/>
                      <a:pt x="1013" y="1549"/>
                    </a:cubicBezTo>
                    <a:cubicBezTo>
                      <a:pt x="1034" y="1581"/>
                      <a:pt x="1050" y="1606"/>
                      <a:pt x="1067" y="1635"/>
                    </a:cubicBezTo>
                    <a:cubicBezTo>
                      <a:pt x="1085" y="1622"/>
                      <a:pt x="1101" y="1612"/>
                      <a:pt x="1116" y="1602"/>
                    </a:cubicBezTo>
                    <a:cubicBezTo>
                      <a:pt x="1107" y="1570"/>
                      <a:pt x="1100" y="1543"/>
                      <a:pt x="1090" y="1505"/>
                    </a:cubicBezTo>
                    <a:close/>
                    <a:moveTo>
                      <a:pt x="1100" y="908"/>
                    </a:moveTo>
                    <a:cubicBezTo>
                      <a:pt x="1164" y="891"/>
                      <a:pt x="1138" y="843"/>
                      <a:pt x="1151" y="812"/>
                    </a:cubicBezTo>
                    <a:cubicBezTo>
                      <a:pt x="1140" y="807"/>
                      <a:pt x="1131" y="803"/>
                      <a:pt x="1118" y="799"/>
                    </a:cubicBezTo>
                    <a:cubicBezTo>
                      <a:pt x="1143" y="769"/>
                      <a:pt x="1168" y="741"/>
                      <a:pt x="1156" y="700"/>
                    </a:cubicBezTo>
                    <a:cubicBezTo>
                      <a:pt x="1105" y="727"/>
                      <a:pt x="1102" y="727"/>
                      <a:pt x="1101" y="755"/>
                    </a:cubicBezTo>
                    <a:cubicBezTo>
                      <a:pt x="1098" y="803"/>
                      <a:pt x="1100" y="852"/>
                      <a:pt x="1100" y="908"/>
                    </a:cubicBezTo>
                    <a:lnTo>
                      <a:pt x="883" y="1617"/>
                    </a:lnTo>
                    <a:cubicBezTo>
                      <a:pt x="928" y="1575"/>
                      <a:pt x="971" y="1535"/>
                      <a:pt x="1014" y="1495"/>
                    </a:cubicBezTo>
                    <a:cubicBezTo>
                      <a:pt x="990" y="1493"/>
                      <a:pt x="962" y="1492"/>
                      <a:pt x="944" y="1491"/>
                    </a:cubicBezTo>
                    <a:cubicBezTo>
                      <a:pt x="914" y="1520"/>
                      <a:pt x="888" y="1544"/>
                      <a:pt x="860" y="1571"/>
                    </a:cubicBezTo>
                    <a:cubicBezTo>
                      <a:pt x="869" y="1588"/>
                      <a:pt x="878" y="1607"/>
                      <a:pt x="883" y="1617"/>
                    </a:cubicBezTo>
                    <a:lnTo>
                      <a:pt x="1100" y="908"/>
                    </a:lnTo>
                    <a:close/>
                    <a:moveTo>
                      <a:pt x="1237" y="1175"/>
                    </a:moveTo>
                    <a:cubicBezTo>
                      <a:pt x="1154" y="1161"/>
                      <a:pt x="1079" y="1163"/>
                      <a:pt x="1005" y="1206"/>
                    </a:cubicBezTo>
                    <a:cubicBezTo>
                      <a:pt x="1055" y="1240"/>
                      <a:pt x="1102" y="1274"/>
                      <a:pt x="1154" y="1309"/>
                    </a:cubicBezTo>
                    <a:cubicBezTo>
                      <a:pt x="1135" y="1361"/>
                      <a:pt x="1116" y="1411"/>
                      <a:pt x="1097" y="1465"/>
                    </a:cubicBezTo>
                    <a:cubicBezTo>
                      <a:pt x="1158" y="1461"/>
                      <a:pt x="1213" y="1457"/>
                      <a:pt x="1277" y="1453"/>
                    </a:cubicBezTo>
                    <a:cubicBezTo>
                      <a:pt x="1256" y="1425"/>
                      <a:pt x="1239" y="1400"/>
                      <a:pt x="1219" y="1378"/>
                    </a:cubicBezTo>
                    <a:cubicBezTo>
                      <a:pt x="1194" y="1352"/>
                      <a:pt x="1189" y="1325"/>
                      <a:pt x="1202" y="1289"/>
                    </a:cubicBezTo>
                    <a:cubicBezTo>
                      <a:pt x="1216" y="1254"/>
                      <a:pt x="1225" y="1215"/>
                      <a:pt x="1237" y="1175"/>
                    </a:cubicBezTo>
                    <a:close/>
                    <a:moveTo>
                      <a:pt x="1332" y="1579"/>
                    </a:moveTo>
                    <a:cubicBezTo>
                      <a:pt x="1267" y="1602"/>
                      <a:pt x="1203" y="1623"/>
                      <a:pt x="1141" y="1646"/>
                    </a:cubicBezTo>
                    <a:cubicBezTo>
                      <a:pt x="1038" y="1682"/>
                      <a:pt x="976" y="1761"/>
                      <a:pt x="924" y="1849"/>
                    </a:cubicBezTo>
                    <a:cubicBezTo>
                      <a:pt x="986" y="1929"/>
                      <a:pt x="1053" y="1946"/>
                      <a:pt x="1136" y="1903"/>
                    </a:cubicBezTo>
                    <a:cubicBezTo>
                      <a:pt x="1201" y="1869"/>
                      <a:pt x="1257" y="1822"/>
                      <a:pt x="1300" y="1764"/>
                    </a:cubicBezTo>
                    <a:cubicBezTo>
                      <a:pt x="1339" y="1712"/>
                      <a:pt x="1364" y="1651"/>
                      <a:pt x="1332" y="1579"/>
                    </a:cubicBezTo>
                    <a:close/>
                    <a:moveTo>
                      <a:pt x="863" y="1692"/>
                    </a:moveTo>
                    <a:cubicBezTo>
                      <a:pt x="829" y="1706"/>
                      <a:pt x="805" y="1716"/>
                      <a:pt x="781" y="1725"/>
                    </a:cubicBezTo>
                    <a:cubicBezTo>
                      <a:pt x="747" y="1739"/>
                      <a:pt x="714" y="1754"/>
                      <a:pt x="678" y="1764"/>
                    </a:cubicBezTo>
                    <a:cubicBezTo>
                      <a:pt x="620" y="1780"/>
                      <a:pt x="588" y="1765"/>
                      <a:pt x="560" y="1713"/>
                    </a:cubicBezTo>
                    <a:cubicBezTo>
                      <a:pt x="553" y="1700"/>
                      <a:pt x="550" y="1685"/>
                      <a:pt x="544" y="1672"/>
                    </a:cubicBezTo>
                    <a:cubicBezTo>
                      <a:pt x="522" y="1666"/>
                      <a:pt x="501" y="1662"/>
                      <a:pt x="480" y="1657"/>
                    </a:cubicBezTo>
                    <a:cubicBezTo>
                      <a:pt x="468" y="1673"/>
                      <a:pt x="457" y="1688"/>
                      <a:pt x="448" y="1702"/>
                    </a:cubicBezTo>
                    <a:cubicBezTo>
                      <a:pt x="437" y="1718"/>
                      <a:pt x="429" y="1734"/>
                      <a:pt x="420" y="1749"/>
                    </a:cubicBezTo>
                    <a:cubicBezTo>
                      <a:pt x="436" y="1774"/>
                      <a:pt x="449" y="1794"/>
                      <a:pt x="463" y="1814"/>
                    </a:cubicBezTo>
                    <a:cubicBezTo>
                      <a:pt x="506" y="1877"/>
                      <a:pt x="517" y="1881"/>
                      <a:pt x="591" y="1865"/>
                    </a:cubicBezTo>
                    <a:cubicBezTo>
                      <a:pt x="603" y="1862"/>
                      <a:pt x="616" y="1858"/>
                      <a:pt x="628" y="1855"/>
                    </a:cubicBezTo>
                    <a:cubicBezTo>
                      <a:pt x="636" y="1863"/>
                      <a:pt x="644" y="1867"/>
                      <a:pt x="648" y="1874"/>
                    </a:cubicBezTo>
                    <a:cubicBezTo>
                      <a:pt x="694" y="1948"/>
                      <a:pt x="739" y="2022"/>
                      <a:pt x="786" y="2096"/>
                    </a:cubicBezTo>
                    <a:cubicBezTo>
                      <a:pt x="801" y="2119"/>
                      <a:pt x="801" y="2141"/>
                      <a:pt x="784" y="2162"/>
                    </a:cubicBezTo>
                    <a:cubicBezTo>
                      <a:pt x="765" y="2185"/>
                      <a:pt x="746" y="2207"/>
                      <a:pt x="726" y="2231"/>
                    </a:cubicBezTo>
                    <a:cubicBezTo>
                      <a:pt x="794" y="2297"/>
                      <a:pt x="873" y="2332"/>
                      <a:pt x="962" y="2355"/>
                    </a:cubicBezTo>
                    <a:cubicBezTo>
                      <a:pt x="976" y="2324"/>
                      <a:pt x="984" y="2297"/>
                      <a:pt x="999" y="2273"/>
                    </a:cubicBezTo>
                    <a:cubicBezTo>
                      <a:pt x="1008" y="2258"/>
                      <a:pt x="1026" y="2244"/>
                      <a:pt x="1042" y="2241"/>
                    </a:cubicBezTo>
                    <a:cubicBezTo>
                      <a:pt x="1109" y="2228"/>
                      <a:pt x="1176" y="2223"/>
                      <a:pt x="1242" y="2207"/>
                    </a:cubicBezTo>
                    <a:cubicBezTo>
                      <a:pt x="1306" y="2192"/>
                      <a:pt x="1361" y="2195"/>
                      <a:pt x="1407" y="2248"/>
                    </a:cubicBezTo>
                    <a:cubicBezTo>
                      <a:pt x="1413" y="2254"/>
                      <a:pt x="1422" y="2257"/>
                      <a:pt x="1429" y="2261"/>
                    </a:cubicBezTo>
                    <a:cubicBezTo>
                      <a:pt x="1496" y="2214"/>
                      <a:pt x="1562" y="2170"/>
                      <a:pt x="1614" y="2100"/>
                    </a:cubicBezTo>
                    <a:cubicBezTo>
                      <a:pt x="1602" y="2085"/>
                      <a:pt x="1593" y="2065"/>
                      <a:pt x="1579" y="2055"/>
                    </a:cubicBezTo>
                    <a:cubicBezTo>
                      <a:pt x="1548" y="2033"/>
                      <a:pt x="1550" y="2008"/>
                      <a:pt x="1558" y="1975"/>
                    </a:cubicBezTo>
                    <a:cubicBezTo>
                      <a:pt x="1571" y="1907"/>
                      <a:pt x="1580" y="1837"/>
                      <a:pt x="1585" y="1768"/>
                    </a:cubicBezTo>
                    <a:cubicBezTo>
                      <a:pt x="1588" y="1729"/>
                      <a:pt x="1600" y="1708"/>
                      <a:pt x="1638" y="1698"/>
                    </a:cubicBezTo>
                    <a:cubicBezTo>
                      <a:pt x="1663" y="1692"/>
                      <a:pt x="1687" y="1682"/>
                      <a:pt x="1709" y="1674"/>
                    </a:cubicBezTo>
                    <a:cubicBezTo>
                      <a:pt x="1713" y="1636"/>
                      <a:pt x="1716" y="1604"/>
                      <a:pt x="1719" y="1571"/>
                    </a:cubicBezTo>
                    <a:cubicBezTo>
                      <a:pt x="1689" y="1551"/>
                      <a:pt x="1660" y="1533"/>
                      <a:pt x="1634" y="1517"/>
                    </a:cubicBezTo>
                    <a:cubicBezTo>
                      <a:pt x="1583" y="1541"/>
                      <a:pt x="1538" y="1562"/>
                      <a:pt x="1494" y="1586"/>
                    </a:cubicBezTo>
                    <a:cubicBezTo>
                      <a:pt x="1459" y="1603"/>
                      <a:pt x="1427" y="1615"/>
                      <a:pt x="1394" y="1588"/>
                    </a:cubicBezTo>
                    <a:cubicBezTo>
                      <a:pt x="1388" y="1632"/>
                      <a:pt x="1388" y="1674"/>
                      <a:pt x="1375" y="1713"/>
                    </a:cubicBezTo>
                    <a:cubicBezTo>
                      <a:pt x="1333" y="1837"/>
                      <a:pt x="1237" y="1913"/>
                      <a:pt x="1122" y="1962"/>
                    </a:cubicBezTo>
                    <a:cubicBezTo>
                      <a:pt x="959" y="2032"/>
                      <a:pt x="815" y="1865"/>
                      <a:pt x="856" y="1736"/>
                    </a:cubicBezTo>
                    <a:cubicBezTo>
                      <a:pt x="859" y="1726"/>
                      <a:pt x="860" y="1716"/>
                      <a:pt x="863" y="1692"/>
                    </a:cubicBezTo>
                    <a:close/>
                    <a:moveTo>
                      <a:pt x="2127" y="1517"/>
                    </a:moveTo>
                    <a:cubicBezTo>
                      <a:pt x="2184" y="1504"/>
                      <a:pt x="2235" y="1495"/>
                      <a:pt x="2286" y="1481"/>
                    </a:cubicBezTo>
                    <a:cubicBezTo>
                      <a:pt x="2322" y="1472"/>
                      <a:pt x="2349" y="1480"/>
                      <a:pt x="2375" y="1506"/>
                    </a:cubicBezTo>
                    <a:cubicBezTo>
                      <a:pt x="2393" y="1525"/>
                      <a:pt x="2416" y="1542"/>
                      <a:pt x="2438" y="1562"/>
                    </a:cubicBezTo>
                    <a:cubicBezTo>
                      <a:pt x="2494" y="1515"/>
                      <a:pt x="2559" y="1492"/>
                      <a:pt x="2603" y="1439"/>
                    </a:cubicBezTo>
                    <a:cubicBezTo>
                      <a:pt x="2594" y="1426"/>
                      <a:pt x="2586" y="1416"/>
                      <a:pt x="2578" y="1405"/>
                    </a:cubicBezTo>
                    <a:cubicBezTo>
                      <a:pt x="2545" y="1359"/>
                      <a:pt x="2544" y="1358"/>
                      <a:pt x="2577" y="1309"/>
                    </a:cubicBezTo>
                    <a:cubicBezTo>
                      <a:pt x="2607" y="1265"/>
                      <a:pt x="2639" y="1225"/>
                      <a:pt x="2670" y="1183"/>
                    </a:cubicBezTo>
                    <a:cubicBezTo>
                      <a:pt x="2686" y="1159"/>
                      <a:pt x="2704" y="1161"/>
                      <a:pt x="2727" y="1172"/>
                    </a:cubicBezTo>
                    <a:cubicBezTo>
                      <a:pt x="2758" y="1188"/>
                      <a:pt x="2790" y="1201"/>
                      <a:pt x="2825" y="1194"/>
                    </a:cubicBezTo>
                    <a:cubicBezTo>
                      <a:pt x="2868" y="1103"/>
                      <a:pt x="2897" y="1011"/>
                      <a:pt x="2905" y="906"/>
                    </a:cubicBezTo>
                    <a:cubicBezTo>
                      <a:pt x="2878" y="909"/>
                      <a:pt x="2858" y="913"/>
                      <a:pt x="2837" y="914"/>
                    </a:cubicBezTo>
                    <a:cubicBezTo>
                      <a:pt x="2814" y="916"/>
                      <a:pt x="2792" y="915"/>
                      <a:pt x="2766" y="915"/>
                    </a:cubicBezTo>
                    <a:cubicBezTo>
                      <a:pt x="2766" y="892"/>
                      <a:pt x="2766" y="877"/>
                      <a:pt x="2766" y="862"/>
                    </a:cubicBezTo>
                    <a:cubicBezTo>
                      <a:pt x="2767" y="826"/>
                      <a:pt x="2757" y="782"/>
                      <a:pt x="2773" y="755"/>
                    </a:cubicBezTo>
                    <a:cubicBezTo>
                      <a:pt x="2790" y="728"/>
                      <a:pt x="2834" y="717"/>
                      <a:pt x="2868" y="698"/>
                    </a:cubicBezTo>
                    <a:cubicBezTo>
                      <a:pt x="2881" y="589"/>
                      <a:pt x="2845" y="491"/>
                      <a:pt x="2789" y="389"/>
                    </a:cubicBezTo>
                    <a:cubicBezTo>
                      <a:pt x="2738" y="413"/>
                      <a:pt x="2689" y="435"/>
                      <a:pt x="2643" y="456"/>
                    </a:cubicBezTo>
                    <a:cubicBezTo>
                      <a:pt x="2592" y="417"/>
                      <a:pt x="2544" y="378"/>
                      <a:pt x="2493" y="341"/>
                    </a:cubicBezTo>
                    <a:cubicBezTo>
                      <a:pt x="2448" y="310"/>
                      <a:pt x="2443" y="300"/>
                      <a:pt x="2463" y="250"/>
                    </a:cubicBezTo>
                    <a:cubicBezTo>
                      <a:pt x="2480" y="209"/>
                      <a:pt x="2501" y="168"/>
                      <a:pt x="2525" y="116"/>
                    </a:cubicBezTo>
                    <a:cubicBezTo>
                      <a:pt x="2403" y="101"/>
                      <a:pt x="2302" y="20"/>
                      <a:pt x="2175" y="50"/>
                    </a:cubicBezTo>
                    <a:cubicBezTo>
                      <a:pt x="2173" y="87"/>
                      <a:pt x="2172" y="121"/>
                      <a:pt x="2171" y="144"/>
                    </a:cubicBezTo>
                    <a:cubicBezTo>
                      <a:pt x="2068" y="173"/>
                      <a:pt x="1974" y="198"/>
                      <a:pt x="1876" y="224"/>
                    </a:cubicBezTo>
                    <a:cubicBezTo>
                      <a:pt x="1866" y="170"/>
                      <a:pt x="1876" y="109"/>
                      <a:pt x="1829" y="61"/>
                    </a:cubicBezTo>
                    <a:cubicBezTo>
                      <a:pt x="1711" y="98"/>
                      <a:pt x="1600" y="149"/>
                      <a:pt x="1505" y="235"/>
                    </a:cubicBezTo>
                    <a:cubicBezTo>
                      <a:pt x="1532" y="267"/>
                      <a:pt x="1555" y="293"/>
                      <a:pt x="1578" y="319"/>
                    </a:cubicBezTo>
                    <a:cubicBezTo>
                      <a:pt x="1548" y="358"/>
                      <a:pt x="1516" y="392"/>
                      <a:pt x="1494" y="430"/>
                    </a:cubicBezTo>
                    <a:cubicBezTo>
                      <a:pt x="1448" y="508"/>
                      <a:pt x="1446" y="512"/>
                      <a:pt x="1354" y="499"/>
                    </a:cubicBezTo>
                    <a:cubicBezTo>
                      <a:pt x="1323" y="496"/>
                      <a:pt x="1292" y="493"/>
                      <a:pt x="1261" y="490"/>
                    </a:cubicBezTo>
                    <a:cubicBezTo>
                      <a:pt x="1212" y="607"/>
                      <a:pt x="1183" y="718"/>
                      <a:pt x="1192" y="842"/>
                    </a:cubicBezTo>
                    <a:lnTo>
                      <a:pt x="1345" y="842"/>
                    </a:lnTo>
                    <a:cubicBezTo>
                      <a:pt x="1350" y="852"/>
                      <a:pt x="1353" y="860"/>
                      <a:pt x="1355" y="868"/>
                    </a:cubicBezTo>
                    <a:cubicBezTo>
                      <a:pt x="1371" y="938"/>
                      <a:pt x="1383" y="1009"/>
                      <a:pt x="1403" y="1078"/>
                    </a:cubicBezTo>
                    <a:cubicBezTo>
                      <a:pt x="1413" y="1112"/>
                      <a:pt x="1408" y="1130"/>
                      <a:pt x="1377" y="1146"/>
                    </a:cubicBezTo>
                    <a:cubicBezTo>
                      <a:pt x="1344" y="1164"/>
                      <a:pt x="1305" y="1176"/>
                      <a:pt x="1279" y="1214"/>
                    </a:cubicBezTo>
                    <a:cubicBezTo>
                      <a:pt x="1351" y="1299"/>
                      <a:pt x="1389" y="1404"/>
                      <a:pt x="1471" y="1482"/>
                    </a:cubicBezTo>
                    <a:cubicBezTo>
                      <a:pt x="1516" y="1457"/>
                      <a:pt x="1558" y="1433"/>
                      <a:pt x="1600" y="1412"/>
                    </a:cubicBezTo>
                    <a:cubicBezTo>
                      <a:pt x="1619" y="1403"/>
                      <a:pt x="1649" y="1393"/>
                      <a:pt x="1661" y="1401"/>
                    </a:cubicBezTo>
                    <a:cubicBezTo>
                      <a:pt x="1724" y="1446"/>
                      <a:pt x="1797" y="1458"/>
                      <a:pt x="1868" y="1480"/>
                    </a:cubicBezTo>
                    <a:cubicBezTo>
                      <a:pt x="1912" y="1494"/>
                      <a:pt x="1917" y="1505"/>
                      <a:pt x="1906" y="1553"/>
                    </a:cubicBezTo>
                    <a:cubicBezTo>
                      <a:pt x="1899" y="1584"/>
                      <a:pt x="1891" y="1615"/>
                      <a:pt x="1883" y="1646"/>
                    </a:cubicBezTo>
                    <a:cubicBezTo>
                      <a:pt x="1949" y="1666"/>
                      <a:pt x="2087" y="1670"/>
                      <a:pt x="2127" y="1655"/>
                    </a:cubicBezTo>
                    <a:lnTo>
                      <a:pt x="2127" y="1517"/>
                    </a:lnTo>
                    <a:close/>
                    <a:moveTo>
                      <a:pt x="905" y="1005"/>
                    </a:moveTo>
                    <a:cubicBezTo>
                      <a:pt x="941" y="992"/>
                      <a:pt x="977" y="978"/>
                      <a:pt x="1013" y="963"/>
                    </a:cubicBezTo>
                    <a:cubicBezTo>
                      <a:pt x="1045" y="999"/>
                      <a:pt x="1065" y="1032"/>
                      <a:pt x="1072" y="1075"/>
                    </a:cubicBezTo>
                    <a:cubicBezTo>
                      <a:pt x="1081" y="1126"/>
                      <a:pt x="1091" y="1131"/>
                      <a:pt x="1142" y="1131"/>
                    </a:cubicBezTo>
                    <a:cubicBezTo>
                      <a:pt x="1196" y="1130"/>
                      <a:pt x="1249" y="1131"/>
                      <a:pt x="1302" y="1131"/>
                    </a:cubicBezTo>
                    <a:cubicBezTo>
                      <a:pt x="1283" y="1068"/>
                      <a:pt x="1264" y="1005"/>
                      <a:pt x="1242" y="933"/>
                    </a:cubicBezTo>
                    <a:cubicBezTo>
                      <a:pt x="1209" y="936"/>
                      <a:pt x="1168" y="938"/>
                      <a:pt x="1128" y="943"/>
                    </a:cubicBezTo>
                    <a:cubicBezTo>
                      <a:pt x="1076" y="950"/>
                      <a:pt x="1057" y="938"/>
                      <a:pt x="1061" y="885"/>
                    </a:cubicBezTo>
                    <a:cubicBezTo>
                      <a:pt x="1068" y="770"/>
                      <a:pt x="1080" y="655"/>
                      <a:pt x="1090" y="540"/>
                    </a:cubicBezTo>
                    <a:cubicBezTo>
                      <a:pt x="1093" y="505"/>
                      <a:pt x="1116" y="490"/>
                      <a:pt x="1148" y="478"/>
                    </a:cubicBezTo>
                    <a:cubicBezTo>
                      <a:pt x="1238" y="442"/>
                      <a:pt x="1327" y="451"/>
                      <a:pt x="1419" y="477"/>
                    </a:cubicBezTo>
                    <a:cubicBezTo>
                      <a:pt x="1454" y="424"/>
                      <a:pt x="1486" y="374"/>
                      <a:pt x="1524" y="317"/>
                    </a:cubicBezTo>
                    <a:cubicBezTo>
                      <a:pt x="1511" y="302"/>
                      <a:pt x="1497" y="284"/>
                      <a:pt x="1481" y="267"/>
                    </a:cubicBezTo>
                    <a:cubicBezTo>
                      <a:pt x="1462" y="245"/>
                      <a:pt x="1459" y="226"/>
                      <a:pt x="1483" y="206"/>
                    </a:cubicBezTo>
                    <a:cubicBezTo>
                      <a:pt x="1579" y="123"/>
                      <a:pt x="1689" y="68"/>
                      <a:pt x="1808" y="29"/>
                    </a:cubicBezTo>
                    <a:cubicBezTo>
                      <a:pt x="1842" y="18"/>
                      <a:pt x="1866" y="31"/>
                      <a:pt x="1878" y="61"/>
                    </a:cubicBezTo>
                    <a:cubicBezTo>
                      <a:pt x="1892" y="96"/>
                      <a:pt x="1902" y="134"/>
                      <a:pt x="1915" y="176"/>
                    </a:cubicBezTo>
                    <a:cubicBezTo>
                      <a:pt x="1985" y="160"/>
                      <a:pt x="2055" y="143"/>
                      <a:pt x="2133" y="125"/>
                    </a:cubicBezTo>
                    <a:cubicBezTo>
                      <a:pt x="2133" y="99"/>
                      <a:pt x="2133" y="71"/>
                      <a:pt x="2133" y="43"/>
                    </a:cubicBezTo>
                    <a:cubicBezTo>
                      <a:pt x="2132" y="13"/>
                      <a:pt x="2147" y="0"/>
                      <a:pt x="2177" y="2"/>
                    </a:cubicBezTo>
                    <a:cubicBezTo>
                      <a:pt x="2247" y="4"/>
                      <a:pt x="2316" y="7"/>
                      <a:pt x="2383" y="35"/>
                    </a:cubicBezTo>
                    <a:cubicBezTo>
                      <a:pt x="2427" y="53"/>
                      <a:pt x="2474" y="62"/>
                      <a:pt x="2520" y="75"/>
                    </a:cubicBezTo>
                    <a:cubicBezTo>
                      <a:pt x="2571" y="89"/>
                      <a:pt x="2578" y="108"/>
                      <a:pt x="2554" y="156"/>
                    </a:cubicBezTo>
                    <a:cubicBezTo>
                      <a:pt x="2538" y="187"/>
                      <a:pt x="2523" y="219"/>
                      <a:pt x="2507" y="250"/>
                    </a:cubicBezTo>
                    <a:cubicBezTo>
                      <a:pt x="2493" y="275"/>
                      <a:pt x="2498" y="294"/>
                      <a:pt x="2523" y="311"/>
                    </a:cubicBezTo>
                    <a:cubicBezTo>
                      <a:pt x="2566" y="340"/>
                      <a:pt x="2607" y="372"/>
                      <a:pt x="2651" y="404"/>
                    </a:cubicBezTo>
                    <a:cubicBezTo>
                      <a:pt x="2687" y="388"/>
                      <a:pt x="2722" y="371"/>
                      <a:pt x="2759" y="356"/>
                    </a:cubicBezTo>
                    <a:cubicBezTo>
                      <a:pt x="2802" y="339"/>
                      <a:pt x="2819" y="344"/>
                      <a:pt x="2837" y="385"/>
                    </a:cubicBezTo>
                    <a:cubicBezTo>
                      <a:pt x="2872" y="465"/>
                      <a:pt x="2913" y="543"/>
                      <a:pt x="2910" y="634"/>
                    </a:cubicBezTo>
                    <a:cubicBezTo>
                      <a:pt x="2910" y="645"/>
                      <a:pt x="2911" y="656"/>
                      <a:pt x="2912" y="667"/>
                    </a:cubicBezTo>
                    <a:cubicBezTo>
                      <a:pt x="2914" y="687"/>
                      <a:pt x="2925" y="711"/>
                      <a:pt x="2918" y="727"/>
                    </a:cubicBezTo>
                    <a:cubicBezTo>
                      <a:pt x="2912" y="740"/>
                      <a:pt x="2885" y="744"/>
                      <a:pt x="2867" y="750"/>
                    </a:cubicBezTo>
                    <a:cubicBezTo>
                      <a:pt x="2803" y="769"/>
                      <a:pt x="2799" y="775"/>
                      <a:pt x="2810" y="843"/>
                    </a:cubicBezTo>
                    <a:cubicBezTo>
                      <a:pt x="2812" y="851"/>
                      <a:pt x="2814" y="859"/>
                      <a:pt x="2817" y="875"/>
                    </a:cubicBezTo>
                    <a:cubicBezTo>
                      <a:pt x="2843" y="871"/>
                      <a:pt x="2867" y="866"/>
                      <a:pt x="2893" y="862"/>
                    </a:cubicBezTo>
                    <a:cubicBezTo>
                      <a:pt x="2931" y="855"/>
                      <a:pt x="2947" y="865"/>
                      <a:pt x="2946" y="903"/>
                    </a:cubicBezTo>
                    <a:cubicBezTo>
                      <a:pt x="2944" y="936"/>
                      <a:pt x="2939" y="969"/>
                      <a:pt x="2930" y="1000"/>
                    </a:cubicBezTo>
                    <a:cubicBezTo>
                      <a:pt x="2913" y="1061"/>
                      <a:pt x="2893" y="1121"/>
                      <a:pt x="2871" y="1180"/>
                    </a:cubicBezTo>
                    <a:cubicBezTo>
                      <a:pt x="2857" y="1220"/>
                      <a:pt x="2833" y="1249"/>
                      <a:pt x="2784" y="1234"/>
                    </a:cubicBezTo>
                    <a:cubicBezTo>
                      <a:pt x="2755" y="1275"/>
                      <a:pt x="2723" y="1311"/>
                      <a:pt x="2702" y="1353"/>
                    </a:cubicBezTo>
                    <a:cubicBezTo>
                      <a:pt x="2691" y="1375"/>
                      <a:pt x="2695" y="1408"/>
                      <a:pt x="2702" y="1434"/>
                    </a:cubicBezTo>
                    <a:cubicBezTo>
                      <a:pt x="2723" y="1518"/>
                      <a:pt x="2721" y="1529"/>
                      <a:pt x="2652" y="1575"/>
                    </a:cubicBezTo>
                    <a:cubicBezTo>
                      <a:pt x="2607" y="1604"/>
                      <a:pt x="2559" y="1632"/>
                      <a:pt x="2512" y="1661"/>
                    </a:cubicBezTo>
                    <a:cubicBezTo>
                      <a:pt x="2467" y="1627"/>
                      <a:pt x="2426" y="1596"/>
                      <a:pt x="2385" y="1566"/>
                    </a:cubicBezTo>
                    <a:cubicBezTo>
                      <a:pt x="2315" y="1581"/>
                      <a:pt x="2245" y="1597"/>
                      <a:pt x="2172" y="1613"/>
                    </a:cubicBezTo>
                    <a:cubicBezTo>
                      <a:pt x="2174" y="1639"/>
                      <a:pt x="2176" y="1668"/>
                      <a:pt x="2177" y="1695"/>
                    </a:cubicBezTo>
                    <a:cubicBezTo>
                      <a:pt x="2178" y="1739"/>
                      <a:pt x="2168" y="1753"/>
                      <a:pt x="2128" y="1756"/>
                    </a:cubicBezTo>
                    <a:cubicBezTo>
                      <a:pt x="2050" y="1763"/>
                      <a:pt x="1971" y="1766"/>
                      <a:pt x="1893" y="1770"/>
                    </a:cubicBezTo>
                    <a:cubicBezTo>
                      <a:pt x="1888" y="1771"/>
                      <a:pt x="1883" y="1772"/>
                      <a:pt x="1880" y="1770"/>
                    </a:cubicBezTo>
                    <a:cubicBezTo>
                      <a:pt x="1820" y="1742"/>
                      <a:pt x="1770" y="1774"/>
                      <a:pt x="1715" y="1795"/>
                    </a:cubicBezTo>
                    <a:cubicBezTo>
                      <a:pt x="1697" y="1881"/>
                      <a:pt x="1708" y="1975"/>
                      <a:pt x="1643" y="2047"/>
                    </a:cubicBezTo>
                    <a:cubicBezTo>
                      <a:pt x="1666" y="2070"/>
                      <a:pt x="1683" y="2089"/>
                      <a:pt x="1703" y="2107"/>
                    </a:cubicBezTo>
                    <a:cubicBezTo>
                      <a:pt x="1730" y="2132"/>
                      <a:pt x="1731" y="2159"/>
                      <a:pt x="1712" y="2188"/>
                    </a:cubicBezTo>
                    <a:cubicBezTo>
                      <a:pt x="1701" y="2205"/>
                      <a:pt x="1691" y="2223"/>
                      <a:pt x="1676" y="2234"/>
                    </a:cubicBezTo>
                    <a:cubicBezTo>
                      <a:pt x="1605" y="2286"/>
                      <a:pt x="1535" y="2337"/>
                      <a:pt x="1462" y="2385"/>
                    </a:cubicBezTo>
                    <a:cubicBezTo>
                      <a:pt x="1409" y="2419"/>
                      <a:pt x="1384" y="2405"/>
                      <a:pt x="1373" y="2350"/>
                    </a:cubicBezTo>
                    <a:cubicBezTo>
                      <a:pt x="1369" y="2336"/>
                      <a:pt x="1360" y="2323"/>
                      <a:pt x="1352" y="2306"/>
                    </a:cubicBezTo>
                    <a:cubicBezTo>
                      <a:pt x="1282" y="2316"/>
                      <a:pt x="1212" y="2324"/>
                      <a:pt x="1144" y="2337"/>
                    </a:cubicBezTo>
                    <a:cubicBezTo>
                      <a:pt x="1129" y="2340"/>
                      <a:pt x="1115" y="2361"/>
                      <a:pt x="1105" y="2376"/>
                    </a:cubicBezTo>
                    <a:cubicBezTo>
                      <a:pt x="1080" y="2413"/>
                      <a:pt x="1058" y="2454"/>
                      <a:pt x="1031" y="2491"/>
                    </a:cubicBezTo>
                    <a:cubicBezTo>
                      <a:pt x="1024" y="2502"/>
                      <a:pt x="999" y="2509"/>
                      <a:pt x="988" y="2504"/>
                    </a:cubicBezTo>
                    <a:cubicBezTo>
                      <a:pt x="897" y="2469"/>
                      <a:pt x="807" y="2429"/>
                      <a:pt x="717" y="2391"/>
                    </a:cubicBezTo>
                    <a:cubicBezTo>
                      <a:pt x="685" y="2379"/>
                      <a:pt x="675" y="2359"/>
                      <a:pt x="676" y="2326"/>
                    </a:cubicBezTo>
                    <a:cubicBezTo>
                      <a:pt x="678" y="2291"/>
                      <a:pt x="673" y="2257"/>
                      <a:pt x="670" y="2220"/>
                    </a:cubicBezTo>
                    <a:cubicBezTo>
                      <a:pt x="698" y="2193"/>
                      <a:pt x="728" y="2165"/>
                      <a:pt x="759" y="2135"/>
                    </a:cubicBezTo>
                    <a:cubicBezTo>
                      <a:pt x="719" y="2074"/>
                      <a:pt x="683" y="2018"/>
                      <a:pt x="644" y="1958"/>
                    </a:cubicBezTo>
                    <a:cubicBezTo>
                      <a:pt x="598" y="1979"/>
                      <a:pt x="556" y="1998"/>
                      <a:pt x="508" y="2020"/>
                    </a:cubicBezTo>
                    <a:cubicBezTo>
                      <a:pt x="442" y="1961"/>
                      <a:pt x="394" y="1885"/>
                      <a:pt x="375" y="1792"/>
                    </a:cubicBezTo>
                    <a:cubicBezTo>
                      <a:pt x="397" y="1823"/>
                      <a:pt x="419" y="1855"/>
                      <a:pt x="446" y="1895"/>
                    </a:cubicBezTo>
                    <a:cubicBezTo>
                      <a:pt x="460" y="1841"/>
                      <a:pt x="423" y="1814"/>
                      <a:pt x="418" y="1780"/>
                    </a:cubicBezTo>
                    <a:cubicBezTo>
                      <a:pt x="333" y="1770"/>
                      <a:pt x="257" y="1740"/>
                      <a:pt x="183" y="1705"/>
                    </a:cubicBezTo>
                    <a:cubicBezTo>
                      <a:pt x="133" y="1681"/>
                      <a:pt x="113" y="1570"/>
                      <a:pt x="146" y="1526"/>
                    </a:cubicBezTo>
                    <a:cubicBezTo>
                      <a:pt x="163" y="1504"/>
                      <a:pt x="181" y="1482"/>
                      <a:pt x="205" y="1453"/>
                    </a:cubicBezTo>
                    <a:cubicBezTo>
                      <a:pt x="189" y="1453"/>
                      <a:pt x="182" y="1451"/>
                      <a:pt x="176" y="1453"/>
                    </a:cubicBezTo>
                    <a:cubicBezTo>
                      <a:pt x="151" y="1457"/>
                      <a:pt x="118" y="1473"/>
                      <a:pt x="103" y="1463"/>
                    </a:cubicBezTo>
                    <a:cubicBezTo>
                      <a:pt x="70" y="1441"/>
                      <a:pt x="31" y="1420"/>
                      <a:pt x="27" y="1371"/>
                    </a:cubicBezTo>
                    <a:cubicBezTo>
                      <a:pt x="19" y="1304"/>
                      <a:pt x="6" y="1237"/>
                      <a:pt x="2" y="1171"/>
                    </a:cubicBezTo>
                    <a:cubicBezTo>
                      <a:pt x="0" y="1116"/>
                      <a:pt x="14" y="1106"/>
                      <a:pt x="67" y="1101"/>
                    </a:cubicBezTo>
                    <a:cubicBezTo>
                      <a:pt x="86" y="1100"/>
                      <a:pt x="106" y="1098"/>
                      <a:pt x="125" y="1096"/>
                    </a:cubicBezTo>
                    <a:cubicBezTo>
                      <a:pt x="163" y="1092"/>
                      <a:pt x="163" y="1091"/>
                      <a:pt x="176" y="1043"/>
                    </a:cubicBezTo>
                    <a:cubicBezTo>
                      <a:pt x="158" y="1030"/>
                      <a:pt x="139" y="1015"/>
                      <a:pt x="117" y="998"/>
                    </a:cubicBezTo>
                    <a:cubicBezTo>
                      <a:pt x="139" y="938"/>
                      <a:pt x="149" y="871"/>
                      <a:pt x="213" y="831"/>
                    </a:cubicBezTo>
                    <a:cubicBezTo>
                      <a:pt x="254" y="807"/>
                      <a:pt x="289" y="773"/>
                      <a:pt x="331" y="751"/>
                    </a:cubicBezTo>
                    <a:cubicBezTo>
                      <a:pt x="380" y="724"/>
                      <a:pt x="389" y="729"/>
                      <a:pt x="426" y="771"/>
                    </a:cubicBezTo>
                    <a:cubicBezTo>
                      <a:pt x="440" y="787"/>
                      <a:pt x="453" y="804"/>
                      <a:pt x="471" y="826"/>
                    </a:cubicBezTo>
                    <a:cubicBezTo>
                      <a:pt x="516" y="819"/>
                      <a:pt x="562" y="811"/>
                      <a:pt x="613" y="802"/>
                    </a:cubicBezTo>
                    <a:cubicBezTo>
                      <a:pt x="618" y="770"/>
                      <a:pt x="623" y="738"/>
                      <a:pt x="628" y="706"/>
                    </a:cubicBezTo>
                    <a:cubicBezTo>
                      <a:pt x="634" y="667"/>
                      <a:pt x="645" y="658"/>
                      <a:pt x="685" y="666"/>
                    </a:cubicBezTo>
                    <a:cubicBezTo>
                      <a:pt x="741" y="677"/>
                      <a:pt x="794" y="696"/>
                      <a:pt x="839" y="734"/>
                    </a:cubicBezTo>
                    <a:cubicBezTo>
                      <a:pt x="847" y="741"/>
                      <a:pt x="856" y="749"/>
                      <a:pt x="866" y="752"/>
                    </a:cubicBezTo>
                    <a:cubicBezTo>
                      <a:pt x="934" y="777"/>
                      <a:pt x="939" y="837"/>
                      <a:pt x="942" y="896"/>
                    </a:cubicBezTo>
                    <a:cubicBezTo>
                      <a:pt x="943" y="909"/>
                      <a:pt x="937" y="932"/>
                      <a:pt x="929" y="935"/>
                    </a:cubicBezTo>
                    <a:cubicBezTo>
                      <a:pt x="888" y="951"/>
                      <a:pt x="908" y="982"/>
                      <a:pt x="907" y="1007"/>
                    </a:cubicBezTo>
                    <a:cubicBezTo>
                      <a:pt x="875" y="969"/>
                      <a:pt x="843" y="931"/>
                      <a:pt x="811" y="891"/>
                    </a:cubicBezTo>
                    <a:cubicBezTo>
                      <a:pt x="835" y="863"/>
                      <a:pt x="882" y="859"/>
                      <a:pt x="888" y="812"/>
                    </a:cubicBezTo>
                    <a:cubicBezTo>
                      <a:pt x="820" y="769"/>
                      <a:pt x="762" y="705"/>
                      <a:pt x="668" y="704"/>
                    </a:cubicBezTo>
                    <a:cubicBezTo>
                      <a:pt x="663" y="734"/>
                      <a:pt x="656" y="763"/>
                      <a:pt x="651" y="793"/>
                    </a:cubicBezTo>
                    <a:cubicBezTo>
                      <a:pt x="644" y="841"/>
                      <a:pt x="645" y="840"/>
                      <a:pt x="596" y="845"/>
                    </a:cubicBezTo>
                    <a:cubicBezTo>
                      <a:pt x="574" y="846"/>
                      <a:pt x="550" y="846"/>
                      <a:pt x="532" y="855"/>
                    </a:cubicBezTo>
                    <a:cubicBezTo>
                      <a:pt x="473" y="883"/>
                      <a:pt x="437" y="859"/>
                      <a:pt x="410" y="809"/>
                    </a:cubicBezTo>
                    <a:cubicBezTo>
                      <a:pt x="409" y="807"/>
                      <a:pt x="408" y="805"/>
                      <a:pt x="406" y="803"/>
                    </a:cubicBezTo>
                    <a:cubicBezTo>
                      <a:pt x="388" y="774"/>
                      <a:pt x="364" y="771"/>
                      <a:pt x="334" y="787"/>
                    </a:cubicBezTo>
                    <a:cubicBezTo>
                      <a:pt x="278" y="814"/>
                      <a:pt x="233" y="853"/>
                      <a:pt x="188" y="898"/>
                    </a:cubicBezTo>
                    <a:cubicBezTo>
                      <a:pt x="216" y="918"/>
                      <a:pt x="239" y="934"/>
                      <a:pt x="260" y="949"/>
                    </a:cubicBezTo>
                    <a:cubicBezTo>
                      <a:pt x="236" y="1005"/>
                      <a:pt x="216" y="1058"/>
                      <a:pt x="191" y="1108"/>
                    </a:cubicBezTo>
                    <a:cubicBezTo>
                      <a:pt x="186" y="1120"/>
                      <a:pt x="164" y="1127"/>
                      <a:pt x="149" y="1129"/>
                    </a:cubicBezTo>
                    <a:cubicBezTo>
                      <a:pt x="113" y="1133"/>
                      <a:pt x="77" y="1133"/>
                      <a:pt x="43" y="1134"/>
                    </a:cubicBezTo>
                    <a:cubicBezTo>
                      <a:pt x="25" y="1226"/>
                      <a:pt x="33" y="1307"/>
                      <a:pt x="68" y="1379"/>
                    </a:cubicBezTo>
                    <a:cubicBezTo>
                      <a:pt x="106" y="1376"/>
                      <a:pt x="144" y="1373"/>
                      <a:pt x="180" y="1370"/>
                    </a:cubicBezTo>
                    <a:cubicBezTo>
                      <a:pt x="203" y="1400"/>
                      <a:pt x="224" y="1426"/>
                      <a:pt x="247" y="1456"/>
                    </a:cubicBezTo>
                    <a:cubicBezTo>
                      <a:pt x="221" y="1491"/>
                      <a:pt x="195" y="1528"/>
                      <a:pt x="168" y="1565"/>
                    </a:cubicBezTo>
                    <a:cubicBezTo>
                      <a:pt x="217" y="1619"/>
                      <a:pt x="268" y="1656"/>
                      <a:pt x="340" y="1668"/>
                    </a:cubicBezTo>
                    <a:cubicBezTo>
                      <a:pt x="353" y="1644"/>
                      <a:pt x="363" y="1620"/>
                      <a:pt x="379" y="1599"/>
                    </a:cubicBezTo>
                    <a:cubicBezTo>
                      <a:pt x="388" y="1587"/>
                      <a:pt x="403" y="1572"/>
                      <a:pt x="416" y="1572"/>
                    </a:cubicBezTo>
                    <a:cubicBezTo>
                      <a:pt x="457" y="1569"/>
                      <a:pt x="499" y="1573"/>
                      <a:pt x="540" y="1575"/>
                    </a:cubicBezTo>
                    <a:cubicBezTo>
                      <a:pt x="569" y="1577"/>
                      <a:pt x="584" y="1590"/>
                      <a:pt x="586" y="1619"/>
                    </a:cubicBezTo>
                    <a:cubicBezTo>
                      <a:pt x="587" y="1643"/>
                      <a:pt x="590" y="1666"/>
                      <a:pt x="592" y="1696"/>
                    </a:cubicBezTo>
                    <a:cubicBezTo>
                      <a:pt x="661" y="1682"/>
                      <a:pt x="717" y="1656"/>
                      <a:pt x="769" y="1635"/>
                    </a:cubicBezTo>
                    <a:cubicBezTo>
                      <a:pt x="779" y="1588"/>
                      <a:pt x="735" y="1549"/>
                      <a:pt x="767" y="1514"/>
                    </a:cubicBezTo>
                    <a:cubicBezTo>
                      <a:pt x="793" y="1485"/>
                      <a:pt x="826" y="1462"/>
                      <a:pt x="856" y="1437"/>
                    </a:cubicBezTo>
                    <a:cubicBezTo>
                      <a:pt x="896" y="1403"/>
                      <a:pt x="929" y="1448"/>
                      <a:pt x="972" y="1450"/>
                    </a:cubicBezTo>
                    <a:cubicBezTo>
                      <a:pt x="996" y="1405"/>
                      <a:pt x="1020" y="1360"/>
                      <a:pt x="1045" y="1312"/>
                    </a:cubicBezTo>
                    <a:cubicBezTo>
                      <a:pt x="1014" y="1297"/>
                      <a:pt x="991" y="1286"/>
                      <a:pt x="968" y="1275"/>
                    </a:cubicBezTo>
                    <a:cubicBezTo>
                      <a:pt x="966" y="1257"/>
                      <a:pt x="964" y="1243"/>
                      <a:pt x="962" y="1228"/>
                    </a:cubicBezTo>
                    <a:cubicBezTo>
                      <a:pt x="960" y="1211"/>
                      <a:pt x="958" y="1194"/>
                      <a:pt x="956" y="1176"/>
                    </a:cubicBezTo>
                    <a:cubicBezTo>
                      <a:pt x="993" y="1166"/>
                      <a:pt x="1025" y="1156"/>
                      <a:pt x="1063" y="1145"/>
                    </a:cubicBezTo>
                    <a:cubicBezTo>
                      <a:pt x="1031" y="1098"/>
                      <a:pt x="1047" y="1039"/>
                      <a:pt x="999" y="1006"/>
                    </a:cubicBezTo>
                    <a:cubicBezTo>
                      <a:pt x="975" y="1012"/>
                      <a:pt x="952" y="1020"/>
                      <a:pt x="929" y="1024"/>
                    </a:cubicBezTo>
                    <a:cubicBezTo>
                      <a:pt x="916" y="1027"/>
                      <a:pt x="900" y="1027"/>
                      <a:pt x="905" y="1005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7">
                <a:extLst>
                  <a:ext uri="{FF2B5EF4-FFF2-40B4-BE49-F238E27FC236}">
                    <a16:creationId xmlns:a16="http://schemas.microsoft.com/office/drawing/2014/main" id="{FDB261BC-2268-446C-8BA9-5174AC1F85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14340" y="10493024"/>
                <a:ext cx="67142" cy="125131"/>
              </a:xfrm>
              <a:custGeom>
                <a:avLst/>
                <a:gdLst>
                  <a:gd name="T0" fmla="*/ 1852844 w 96"/>
                  <a:gd name="T1" fmla="*/ 23276332 h 181"/>
                  <a:gd name="T2" fmla="*/ 12573364 w 96"/>
                  <a:gd name="T3" fmla="*/ 0 h 181"/>
                  <a:gd name="T4" fmla="*/ 1852844 w 96"/>
                  <a:gd name="T5" fmla="*/ 23276332 h 18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" h="181">
                    <a:moveTo>
                      <a:pt x="14" y="180"/>
                    </a:moveTo>
                    <a:cubicBezTo>
                      <a:pt x="0" y="76"/>
                      <a:pt x="26" y="23"/>
                      <a:pt x="95" y="0"/>
                    </a:cubicBezTo>
                    <a:cubicBezTo>
                      <a:pt x="67" y="63"/>
                      <a:pt x="40" y="121"/>
                      <a:pt x="14" y="18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8">
                <a:extLst>
                  <a:ext uri="{FF2B5EF4-FFF2-40B4-BE49-F238E27FC236}">
                    <a16:creationId xmlns:a16="http://schemas.microsoft.com/office/drawing/2014/main" id="{BB12BBE7-CA5F-4A41-823F-8C5F648938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17848" y="10599842"/>
                <a:ext cx="61040" cy="140389"/>
              </a:xfrm>
              <a:custGeom>
                <a:avLst/>
                <a:gdLst>
                  <a:gd name="T0" fmla="*/ 7857943 w 87"/>
                  <a:gd name="T1" fmla="*/ 0 h 205"/>
                  <a:gd name="T2" fmla="*/ 0 w 87"/>
                  <a:gd name="T3" fmla="*/ 25886116 h 205"/>
                  <a:gd name="T4" fmla="*/ 7857943 w 87"/>
                  <a:gd name="T5" fmla="*/ 0 h 2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7" h="205">
                    <a:moveTo>
                      <a:pt x="59" y="0"/>
                    </a:moveTo>
                    <a:cubicBezTo>
                      <a:pt x="86" y="62"/>
                      <a:pt x="59" y="155"/>
                      <a:pt x="0" y="204"/>
                    </a:cubicBezTo>
                    <a:cubicBezTo>
                      <a:pt x="20" y="136"/>
                      <a:pt x="39" y="68"/>
                      <a:pt x="59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Freeform 19">
                <a:extLst>
                  <a:ext uri="{FF2B5EF4-FFF2-40B4-BE49-F238E27FC236}">
                    <a16:creationId xmlns:a16="http://schemas.microsoft.com/office/drawing/2014/main" id="{CBE76E52-073D-407F-8556-935510E877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66226" y="10486920"/>
                <a:ext cx="91558" cy="109869"/>
              </a:xfrm>
              <a:custGeom>
                <a:avLst/>
                <a:gdLst>
                  <a:gd name="T0" fmla="*/ 17052636 w 132"/>
                  <a:gd name="T1" fmla="*/ 0 h 158"/>
                  <a:gd name="T2" fmla="*/ 0 w 132"/>
                  <a:gd name="T3" fmla="*/ 20540723 h 158"/>
                  <a:gd name="T4" fmla="*/ 17052636 w 132"/>
                  <a:gd name="T5" fmla="*/ 0 h 15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2" h="158">
                    <a:moveTo>
                      <a:pt x="131" y="0"/>
                    </a:moveTo>
                    <a:cubicBezTo>
                      <a:pt x="86" y="53"/>
                      <a:pt x="45" y="103"/>
                      <a:pt x="0" y="157"/>
                    </a:cubicBezTo>
                    <a:cubicBezTo>
                      <a:pt x="0" y="77"/>
                      <a:pt x="54" y="12"/>
                      <a:pt x="131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Freeform 20">
                <a:extLst>
                  <a:ext uri="{FF2B5EF4-FFF2-40B4-BE49-F238E27FC236}">
                    <a16:creationId xmlns:a16="http://schemas.microsoft.com/office/drawing/2014/main" id="{68C6783C-F9A1-4D4E-BAC1-D70BB19032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16290" y="11759580"/>
                <a:ext cx="140389" cy="42727"/>
              </a:xfrm>
              <a:custGeom>
                <a:avLst/>
                <a:gdLst>
                  <a:gd name="T0" fmla="*/ 26139712 w 203"/>
                  <a:gd name="T1" fmla="*/ 3733447 h 63"/>
                  <a:gd name="T2" fmla="*/ 0 w 203"/>
                  <a:gd name="T3" fmla="*/ 0 h 63"/>
                  <a:gd name="T4" fmla="*/ 26139712 w 203"/>
                  <a:gd name="T5" fmla="*/ 3733447 h 6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" h="63">
                    <a:moveTo>
                      <a:pt x="202" y="30"/>
                    </a:moveTo>
                    <a:cubicBezTo>
                      <a:pt x="110" y="62"/>
                      <a:pt x="43" y="49"/>
                      <a:pt x="0" y="0"/>
                    </a:cubicBezTo>
                    <a:cubicBezTo>
                      <a:pt x="63" y="10"/>
                      <a:pt x="125" y="19"/>
                      <a:pt x="202" y="3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Freeform 21">
                <a:extLst>
                  <a:ext uri="{FF2B5EF4-FFF2-40B4-BE49-F238E27FC236}">
                    <a16:creationId xmlns:a16="http://schemas.microsoft.com/office/drawing/2014/main" id="{82D951BC-3A46-4123-9915-69A80FDF6F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27396" y="11249902"/>
                <a:ext cx="112921" cy="30518"/>
              </a:xfrm>
              <a:custGeom>
                <a:avLst/>
                <a:gdLst>
                  <a:gd name="T0" fmla="*/ 13894003 w 163"/>
                  <a:gd name="T1" fmla="*/ 5351286 h 45"/>
                  <a:gd name="T2" fmla="*/ 0 w 163"/>
                  <a:gd name="T3" fmla="*/ 0 h 45"/>
                  <a:gd name="T4" fmla="*/ 20646596 w 163"/>
                  <a:gd name="T5" fmla="*/ 0 h 45"/>
                  <a:gd name="T6" fmla="*/ 21036134 w 163"/>
                  <a:gd name="T7" fmla="*/ 1244600 h 45"/>
                  <a:gd name="T8" fmla="*/ 13634551 w 163"/>
                  <a:gd name="T9" fmla="*/ 5475817 h 45"/>
                  <a:gd name="T10" fmla="*/ 13894003 w 163"/>
                  <a:gd name="T11" fmla="*/ 5351286 h 4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3" h="45">
                    <a:moveTo>
                      <a:pt x="107" y="43"/>
                    </a:moveTo>
                    <a:cubicBezTo>
                      <a:pt x="71" y="40"/>
                      <a:pt x="35" y="35"/>
                      <a:pt x="0" y="0"/>
                    </a:cubicBezTo>
                    <a:lnTo>
                      <a:pt x="159" y="0"/>
                    </a:lnTo>
                    <a:cubicBezTo>
                      <a:pt x="160" y="3"/>
                      <a:pt x="161" y="7"/>
                      <a:pt x="162" y="10"/>
                    </a:cubicBezTo>
                    <a:cubicBezTo>
                      <a:pt x="143" y="22"/>
                      <a:pt x="124" y="33"/>
                      <a:pt x="105" y="44"/>
                    </a:cubicBezTo>
                    <a:lnTo>
                      <a:pt x="107" y="4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Freeform 22">
                <a:extLst>
                  <a:ext uri="{FF2B5EF4-FFF2-40B4-BE49-F238E27FC236}">
                    <a16:creationId xmlns:a16="http://schemas.microsoft.com/office/drawing/2014/main" id="{D8CF3EAE-2FE3-479B-BFBF-0D3D9A8F7E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63633" y="10636459"/>
                <a:ext cx="64090" cy="106816"/>
              </a:xfrm>
              <a:custGeom>
                <a:avLst/>
                <a:gdLst>
                  <a:gd name="T0" fmla="*/ 0 w 93"/>
                  <a:gd name="T1" fmla="*/ 20045535 h 153"/>
                  <a:gd name="T2" fmla="*/ 7709809 w 93"/>
                  <a:gd name="T3" fmla="*/ 0 h 153"/>
                  <a:gd name="T4" fmla="*/ 0 w 93"/>
                  <a:gd name="T5" fmla="*/ 20045535 h 1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3" h="153">
                    <a:moveTo>
                      <a:pt x="0" y="152"/>
                    </a:moveTo>
                    <a:cubicBezTo>
                      <a:pt x="19" y="103"/>
                      <a:pt x="38" y="54"/>
                      <a:pt x="60" y="0"/>
                    </a:cubicBezTo>
                    <a:cubicBezTo>
                      <a:pt x="92" y="62"/>
                      <a:pt x="76" y="104"/>
                      <a:pt x="0" y="15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Freeform 23">
                <a:extLst>
                  <a:ext uri="{FF2B5EF4-FFF2-40B4-BE49-F238E27FC236}">
                    <a16:creationId xmlns:a16="http://schemas.microsoft.com/office/drawing/2014/main" id="{A91C2CA7-7B20-41DD-8594-F9CF7BFF8D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73372" y="10013861"/>
                <a:ext cx="82401" cy="91558"/>
              </a:xfrm>
              <a:custGeom>
                <a:avLst/>
                <a:gdLst>
                  <a:gd name="T0" fmla="*/ 15308578 w 119"/>
                  <a:gd name="T1" fmla="*/ 0 h 131"/>
                  <a:gd name="T2" fmla="*/ 129667 w 119"/>
                  <a:gd name="T3" fmla="*/ 17181719 h 131"/>
                  <a:gd name="T4" fmla="*/ 15308578 w 119"/>
                  <a:gd name="T5" fmla="*/ 0 h 13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9" h="131">
                    <a:moveTo>
                      <a:pt x="118" y="0"/>
                    </a:moveTo>
                    <a:cubicBezTo>
                      <a:pt x="77" y="46"/>
                      <a:pt x="41" y="86"/>
                      <a:pt x="1" y="130"/>
                    </a:cubicBezTo>
                    <a:cubicBezTo>
                      <a:pt x="0" y="65"/>
                      <a:pt x="40" y="20"/>
                      <a:pt x="11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Freeform 24">
                <a:extLst>
                  <a:ext uri="{FF2B5EF4-FFF2-40B4-BE49-F238E27FC236}">
                    <a16:creationId xmlns:a16="http://schemas.microsoft.com/office/drawing/2014/main" id="{1F60ADEE-4A6B-4501-8C73-E5E0A3A8C3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37656" y="11826719"/>
                <a:ext cx="119025" cy="36623"/>
              </a:xfrm>
              <a:custGeom>
                <a:avLst/>
                <a:gdLst>
                  <a:gd name="T0" fmla="*/ 0 w 173"/>
                  <a:gd name="T1" fmla="*/ 0 h 52"/>
                  <a:gd name="T2" fmla="*/ 22028504 w 173"/>
                  <a:gd name="T3" fmla="*/ 1476375 h 52"/>
                  <a:gd name="T4" fmla="*/ 0 w 173"/>
                  <a:gd name="T5" fmla="*/ 0 h 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3" h="52">
                    <a:moveTo>
                      <a:pt x="0" y="0"/>
                    </a:moveTo>
                    <a:cubicBezTo>
                      <a:pt x="60" y="4"/>
                      <a:pt x="110" y="7"/>
                      <a:pt x="172" y="11"/>
                    </a:cubicBezTo>
                    <a:cubicBezTo>
                      <a:pt x="93" y="51"/>
                      <a:pt x="55" y="48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Freeform 25">
                <a:extLst>
                  <a:ext uri="{FF2B5EF4-FFF2-40B4-BE49-F238E27FC236}">
                    <a16:creationId xmlns:a16="http://schemas.microsoft.com/office/drawing/2014/main" id="{E579E7E2-5D55-41C5-82B4-29F4D17740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51811" y="11280422"/>
                <a:ext cx="85454" cy="39675"/>
              </a:xfrm>
              <a:custGeom>
                <a:avLst/>
                <a:gdLst>
                  <a:gd name="T0" fmla="*/ 8345932 w 125"/>
                  <a:gd name="T1" fmla="*/ 122429 h 59"/>
                  <a:gd name="T2" fmla="*/ 15679826 w 125"/>
                  <a:gd name="T3" fmla="*/ 1712954 h 59"/>
                  <a:gd name="T4" fmla="*/ 0 w 125"/>
                  <a:gd name="T5" fmla="*/ 3058971 h 59"/>
                  <a:gd name="T6" fmla="*/ 8598764 w 125"/>
                  <a:gd name="T7" fmla="*/ 0 h 59"/>
                  <a:gd name="T8" fmla="*/ 8345932 w 125"/>
                  <a:gd name="T9" fmla="*/ 122429 h 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5" h="59">
                    <a:moveTo>
                      <a:pt x="66" y="1"/>
                    </a:moveTo>
                    <a:cubicBezTo>
                      <a:pt x="84" y="5"/>
                      <a:pt x="102" y="9"/>
                      <a:pt x="124" y="14"/>
                    </a:cubicBezTo>
                    <a:cubicBezTo>
                      <a:pt x="60" y="58"/>
                      <a:pt x="51" y="58"/>
                      <a:pt x="0" y="25"/>
                    </a:cubicBezTo>
                    <a:cubicBezTo>
                      <a:pt x="23" y="17"/>
                      <a:pt x="46" y="9"/>
                      <a:pt x="68" y="0"/>
                    </a:cubicBezTo>
                    <a:lnTo>
                      <a:pt x="66" y="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Freeform 26">
                <a:extLst>
                  <a:ext uri="{FF2B5EF4-FFF2-40B4-BE49-F238E27FC236}">
                    <a16:creationId xmlns:a16="http://schemas.microsoft.com/office/drawing/2014/main" id="{3297153B-737C-455E-91C0-D0875E1293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36746" y="9995555"/>
                <a:ext cx="51883" cy="57985"/>
              </a:xfrm>
              <a:custGeom>
                <a:avLst/>
                <a:gdLst>
                  <a:gd name="T0" fmla="*/ 0 w 75"/>
                  <a:gd name="T1" fmla="*/ 10828885 h 83"/>
                  <a:gd name="T2" fmla="*/ 9581105 w 75"/>
                  <a:gd name="T3" fmla="*/ 0 h 83"/>
                  <a:gd name="T4" fmla="*/ 0 w 75"/>
                  <a:gd name="T5" fmla="*/ 10828885 h 8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5" h="83">
                    <a:moveTo>
                      <a:pt x="0" y="82"/>
                    </a:moveTo>
                    <a:cubicBezTo>
                      <a:pt x="10" y="40"/>
                      <a:pt x="40" y="17"/>
                      <a:pt x="74" y="0"/>
                    </a:cubicBezTo>
                    <a:cubicBezTo>
                      <a:pt x="50" y="27"/>
                      <a:pt x="25" y="54"/>
                      <a:pt x="0" y="8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Freeform 27">
                <a:extLst>
                  <a:ext uri="{FF2B5EF4-FFF2-40B4-BE49-F238E27FC236}">
                    <a16:creationId xmlns:a16="http://schemas.microsoft.com/office/drawing/2014/main" id="{14CF6DF7-8A5F-471A-B0F7-8935E27AEF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0057" y="10312955"/>
                <a:ext cx="521884" cy="436427"/>
              </a:xfrm>
              <a:custGeom>
                <a:avLst/>
                <a:gdLst>
                  <a:gd name="T0" fmla="*/ 77233378 w 756"/>
                  <a:gd name="T1" fmla="*/ 27568827 h 631"/>
                  <a:gd name="T2" fmla="*/ 79296281 w 756"/>
                  <a:gd name="T3" fmla="*/ 18897040 h 631"/>
                  <a:gd name="T4" fmla="*/ 77233378 w 756"/>
                  <a:gd name="T5" fmla="*/ 27568827 h 631"/>
                  <a:gd name="T6" fmla="*/ 68078683 w 756"/>
                  <a:gd name="T7" fmla="*/ 12296064 h 631"/>
                  <a:gd name="T8" fmla="*/ 69754860 w 756"/>
                  <a:gd name="T9" fmla="*/ 23427207 h 631"/>
                  <a:gd name="T10" fmla="*/ 73365030 w 756"/>
                  <a:gd name="T11" fmla="*/ 15143607 h 631"/>
                  <a:gd name="T12" fmla="*/ 68078683 w 756"/>
                  <a:gd name="T13" fmla="*/ 12296064 h 631"/>
                  <a:gd name="T14" fmla="*/ 54927091 w 756"/>
                  <a:gd name="T15" fmla="*/ 7765897 h 631"/>
                  <a:gd name="T16" fmla="*/ 52477460 w 756"/>
                  <a:gd name="T17" fmla="*/ 19673414 h 631"/>
                  <a:gd name="T18" fmla="*/ 59955620 w 756"/>
                  <a:gd name="T19" fmla="*/ 19673414 h 631"/>
                  <a:gd name="T20" fmla="*/ 63179063 w 756"/>
                  <a:gd name="T21" fmla="*/ 10354409 h 631"/>
                  <a:gd name="T22" fmla="*/ 54927091 w 756"/>
                  <a:gd name="T23" fmla="*/ 7765897 h 631"/>
                  <a:gd name="T24" fmla="*/ 28237179 w 756"/>
                  <a:gd name="T25" fmla="*/ 9060333 h 631"/>
                  <a:gd name="T26" fmla="*/ 26947730 w 756"/>
                  <a:gd name="T27" fmla="*/ 21744584 h 631"/>
                  <a:gd name="T28" fmla="*/ 34812975 w 756"/>
                  <a:gd name="T29" fmla="*/ 15402279 h 631"/>
                  <a:gd name="T30" fmla="*/ 36360243 w 756"/>
                  <a:gd name="T31" fmla="*/ 7765897 h 631"/>
                  <a:gd name="T32" fmla="*/ 28237179 w 756"/>
                  <a:gd name="T33" fmla="*/ 9060333 h 631"/>
                  <a:gd name="T34" fmla="*/ 21790292 w 756"/>
                  <a:gd name="T35" fmla="*/ 11519330 h 631"/>
                  <a:gd name="T36" fmla="*/ 11088689 w 756"/>
                  <a:gd name="T37" fmla="*/ 31581291 h 631"/>
                  <a:gd name="T38" fmla="*/ 21790292 w 756"/>
                  <a:gd name="T39" fmla="*/ 11519330 h 631"/>
                  <a:gd name="T40" fmla="*/ 41517680 w 756"/>
                  <a:gd name="T41" fmla="*/ 6730492 h 631"/>
                  <a:gd name="T42" fmla="*/ 39196959 w 756"/>
                  <a:gd name="T43" fmla="*/ 19673414 h 631"/>
                  <a:gd name="T44" fmla="*/ 49511835 w 756"/>
                  <a:gd name="T45" fmla="*/ 7636381 h 631"/>
                  <a:gd name="T46" fmla="*/ 41517680 w 756"/>
                  <a:gd name="T47" fmla="*/ 6730492 h 631"/>
                  <a:gd name="T48" fmla="*/ 87419345 w 756"/>
                  <a:gd name="T49" fmla="*/ 41806185 h 631"/>
                  <a:gd name="T50" fmla="*/ 68594678 w 756"/>
                  <a:gd name="T51" fmla="*/ 31839962 h 631"/>
                  <a:gd name="T52" fmla="*/ 17922303 w 756"/>
                  <a:gd name="T53" fmla="*/ 34299319 h 631"/>
                  <a:gd name="T54" fmla="*/ 12764865 w 756"/>
                  <a:gd name="T55" fmla="*/ 48536677 h 631"/>
                  <a:gd name="T56" fmla="*/ 29913355 w 756"/>
                  <a:gd name="T57" fmla="*/ 70151745 h 631"/>
                  <a:gd name="T58" fmla="*/ 69883769 w 756"/>
                  <a:gd name="T59" fmla="*/ 68469122 h 631"/>
                  <a:gd name="T60" fmla="*/ 87419345 w 756"/>
                  <a:gd name="T61" fmla="*/ 41806185 h 631"/>
                  <a:gd name="T62" fmla="*/ 45256760 w 756"/>
                  <a:gd name="T63" fmla="*/ 129516 h 631"/>
                  <a:gd name="T64" fmla="*/ 79554099 w 756"/>
                  <a:gd name="T65" fmla="*/ 10354409 h 631"/>
                  <a:gd name="T66" fmla="*/ 94381868 w 756"/>
                  <a:gd name="T67" fmla="*/ 46465867 h 631"/>
                  <a:gd name="T68" fmla="*/ 60987251 w 756"/>
                  <a:gd name="T69" fmla="*/ 79470749 h 631"/>
                  <a:gd name="T70" fmla="*/ 33394617 w 756"/>
                  <a:gd name="T71" fmla="*/ 78953047 h 631"/>
                  <a:gd name="T72" fmla="*/ 14054315 w 756"/>
                  <a:gd name="T73" fmla="*/ 66398312 h 631"/>
                  <a:gd name="T74" fmla="*/ 14698860 w 756"/>
                  <a:gd name="T75" fmla="*/ 11260659 h 631"/>
                  <a:gd name="T76" fmla="*/ 39454777 w 756"/>
                  <a:gd name="T77" fmla="*/ 129516 h 631"/>
                  <a:gd name="T78" fmla="*/ 45256760 w 756"/>
                  <a:gd name="T79" fmla="*/ 129516 h 6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756" h="631">
                    <a:moveTo>
                      <a:pt x="599" y="213"/>
                    </a:moveTo>
                    <a:cubicBezTo>
                      <a:pt x="612" y="194"/>
                      <a:pt x="639" y="178"/>
                      <a:pt x="615" y="146"/>
                    </a:cubicBezTo>
                    <a:cubicBezTo>
                      <a:pt x="594" y="167"/>
                      <a:pt x="588" y="188"/>
                      <a:pt x="599" y="213"/>
                    </a:cubicBezTo>
                    <a:close/>
                    <a:moveTo>
                      <a:pt x="528" y="95"/>
                    </a:moveTo>
                    <a:cubicBezTo>
                      <a:pt x="503" y="164"/>
                      <a:pt x="503" y="164"/>
                      <a:pt x="541" y="181"/>
                    </a:cubicBezTo>
                    <a:cubicBezTo>
                      <a:pt x="550" y="161"/>
                      <a:pt x="559" y="140"/>
                      <a:pt x="569" y="117"/>
                    </a:cubicBezTo>
                    <a:cubicBezTo>
                      <a:pt x="553" y="109"/>
                      <a:pt x="541" y="102"/>
                      <a:pt x="528" y="95"/>
                    </a:cubicBezTo>
                    <a:close/>
                    <a:moveTo>
                      <a:pt x="426" y="60"/>
                    </a:moveTo>
                    <a:cubicBezTo>
                      <a:pt x="419" y="95"/>
                      <a:pt x="414" y="122"/>
                      <a:pt x="407" y="152"/>
                    </a:cubicBezTo>
                    <a:lnTo>
                      <a:pt x="465" y="152"/>
                    </a:lnTo>
                    <a:cubicBezTo>
                      <a:pt x="474" y="128"/>
                      <a:pt x="481" y="106"/>
                      <a:pt x="490" y="80"/>
                    </a:cubicBezTo>
                    <a:cubicBezTo>
                      <a:pt x="469" y="73"/>
                      <a:pt x="451" y="68"/>
                      <a:pt x="426" y="60"/>
                    </a:cubicBezTo>
                    <a:close/>
                    <a:moveTo>
                      <a:pt x="219" y="70"/>
                    </a:moveTo>
                    <a:cubicBezTo>
                      <a:pt x="215" y="107"/>
                      <a:pt x="212" y="138"/>
                      <a:pt x="209" y="168"/>
                    </a:cubicBezTo>
                    <a:cubicBezTo>
                      <a:pt x="256" y="174"/>
                      <a:pt x="264" y="148"/>
                      <a:pt x="270" y="119"/>
                    </a:cubicBezTo>
                    <a:cubicBezTo>
                      <a:pt x="273" y="101"/>
                      <a:pt x="277" y="83"/>
                      <a:pt x="282" y="60"/>
                    </a:cubicBezTo>
                    <a:cubicBezTo>
                      <a:pt x="258" y="64"/>
                      <a:pt x="242" y="67"/>
                      <a:pt x="219" y="70"/>
                    </a:cubicBezTo>
                    <a:close/>
                    <a:moveTo>
                      <a:pt x="169" y="89"/>
                    </a:moveTo>
                    <a:cubicBezTo>
                      <a:pt x="125" y="141"/>
                      <a:pt x="92" y="184"/>
                      <a:pt x="86" y="244"/>
                    </a:cubicBezTo>
                    <a:cubicBezTo>
                      <a:pt x="158" y="218"/>
                      <a:pt x="170" y="164"/>
                      <a:pt x="169" y="89"/>
                    </a:cubicBezTo>
                    <a:close/>
                    <a:moveTo>
                      <a:pt x="322" y="52"/>
                    </a:moveTo>
                    <a:cubicBezTo>
                      <a:pt x="315" y="91"/>
                      <a:pt x="310" y="121"/>
                      <a:pt x="304" y="152"/>
                    </a:cubicBezTo>
                    <a:cubicBezTo>
                      <a:pt x="368" y="151"/>
                      <a:pt x="369" y="150"/>
                      <a:pt x="384" y="59"/>
                    </a:cubicBezTo>
                    <a:cubicBezTo>
                      <a:pt x="366" y="57"/>
                      <a:pt x="348" y="55"/>
                      <a:pt x="322" y="52"/>
                    </a:cubicBezTo>
                    <a:close/>
                    <a:moveTo>
                      <a:pt x="678" y="323"/>
                    </a:moveTo>
                    <a:cubicBezTo>
                      <a:pt x="624" y="294"/>
                      <a:pt x="578" y="269"/>
                      <a:pt x="532" y="246"/>
                    </a:cubicBezTo>
                    <a:cubicBezTo>
                      <a:pt x="397" y="180"/>
                      <a:pt x="266" y="195"/>
                      <a:pt x="139" y="265"/>
                    </a:cubicBezTo>
                    <a:cubicBezTo>
                      <a:pt x="76" y="300"/>
                      <a:pt x="78" y="303"/>
                      <a:pt x="99" y="375"/>
                    </a:cubicBezTo>
                    <a:cubicBezTo>
                      <a:pt x="122" y="447"/>
                      <a:pt x="155" y="514"/>
                      <a:pt x="232" y="542"/>
                    </a:cubicBezTo>
                    <a:cubicBezTo>
                      <a:pt x="336" y="581"/>
                      <a:pt x="442" y="582"/>
                      <a:pt x="542" y="529"/>
                    </a:cubicBezTo>
                    <a:cubicBezTo>
                      <a:pt x="623" y="487"/>
                      <a:pt x="674" y="420"/>
                      <a:pt x="678" y="323"/>
                    </a:cubicBezTo>
                    <a:close/>
                    <a:moveTo>
                      <a:pt x="351" y="1"/>
                    </a:moveTo>
                    <a:cubicBezTo>
                      <a:pt x="447" y="3"/>
                      <a:pt x="537" y="26"/>
                      <a:pt x="617" y="80"/>
                    </a:cubicBezTo>
                    <a:cubicBezTo>
                      <a:pt x="705" y="138"/>
                      <a:pt x="755" y="253"/>
                      <a:pt x="732" y="359"/>
                    </a:cubicBezTo>
                    <a:cubicBezTo>
                      <a:pt x="702" y="499"/>
                      <a:pt x="610" y="580"/>
                      <a:pt x="473" y="614"/>
                    </a:cubicBezTo>
                    <a:cubicBezTo>
                      <a:pt x="402" y="630"/>
                      <a:pt x="330" y="627"/>
                      <a:pt x="259" y="610"/>
                    </a:cubicBezTo>
                    <a:cubicBezTo>
                      <a:pt x="197" y="597"/>
                      <a:pt x="143" y="567"/>
                      <a:pt x="109" y="513"/>
                    </a:cubicBezTo>
                    <a:cubicBezTo>
                      <a:pt x="0" y="346"/>
                      <a:pt x="3" y="219"/>
                      <a:pt x="114" y="87"/>
                    </a:cubicBezTo>
                    <a:cubicBezTo>
                      <a:pt x="163" y="29"/>
                      <a:pt x="233" y="11"/>
                      <a:pt x="306" y="1"/>
                    </a:cubicBezTo>
                    <a:cubicBezTo>
                      <a:pt x="321" y="0"/>
                      <a:pt x="336" y="1"/>
                      <a:pt x="351" y="1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Freeform 28">
                <a:extLst>
                  <a:ext uri="{FF2B5EF4-FFF2-40B4-BE49-F238E27FC236}">
                    <a16:creationId xmlns:a16="http://schemas.microsoft.com/office/drawing/2014/main" id="{3FD6F484-B754-48D2-B468-66F6CA4BCE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7526" y="10648672"/>
                <a:ext cx="271623" cy="244156"/>
              </a:xfrm>
              <a:custGeom>
                <a:avLst/>
                <a:gdLst>
                  <a:gd name="T0" fmla="*/ 39420152 w 393"/>
                  <a:gd name="T1" fmla="*/ 17118093 h 354"/>
                  <a:gd name="T2" fmla="*/ 41746534 w 393"/>
                  <a:gd name="T3" fmla="*/ 17118093 h 354"/>
                  <a:gd name="T4" fmla="*/ 40842009 w 393"/>
                  <a:gd name="T5" fmla="*/ 12484387 h 354"/>
                  <a:gd name="T6" fmla="*/ 39420152 w 393"/>
                  <a:gd name="T7" fmla="*/ 12613181 h 354"/>
                  <a:gd name="T8" fmla="*/ 39420152 w 393"/>
                  <a:gd name="T9" fmla="*/ 17118093 h 354"/>
                  <a:gd name="T10" fmla="*/ 29468226 w 393"/>
                  <a:gd name="T11" fmla="*/ 15316056 h 354"/>
                  <a:gd name="T12" fmla="*/ 33604016 w 393"/>
                  <a:gd name="T13" fmla="*/ 14157630 h 354"/>
                  <a:gd name="T14" fmla="*/ 31794608 w 393"/>
                  <a:gd name="T15" fmla="*/ 6435384 h 354"/>
                  <a:gd name="T16" fmla="*/ 29468226 w 393"/>
                  <a:gd name="T17" fmla="*/ 15316056 h 354"/>
                  <a:gd name="T18" fmla="*/ 13053768 w 393"/>
                  <a:gd name="T19" fmla="*/ 9781870 h 354"/>
                  <a:gd name="T20" fmla="*/ 7108570 w 393"/>
                  <a:gd name="T21" fmla="*/ 19949404 h 354"/>
                  <a:gd name="T22" fmla="*/ 14734113 w 393"/>
                  <a:gd name="T23" fmla="*/ 16088460 h 354"/>
                  <a:gd name="T24" fmla="*/ 13053768 w 393"/>
                  <a:gd name="T25" fmla="*/ 9781870 h 354"/>
                  <a:gd name="T26" fmla="*/ 24427552 w 393"/>
                  <a:gd name="T27" fmla="*/ 7593811 h 354"/>
                  <a:gd name="T28" fmla="*/ 17577469 w 393"/>
                  <a:gd name="T29" fmla="*/ 15058828 h 354"/>
                  <a:gd name="T30" fmla="*/ 23264540 w 393"/>
                  <a:gd name="T31" fmla="*/ 15058828 h 354"/>
                  <a:gd name="T32" fmla="*/ 24427552 w 393"/>
                  <a:gd name="T33" fmla="*/ 7593811 h 354"/>
                  <a:gd name="T34" fmla="*/ 43168391 w 393"/>
                  <a:gd name="T35" fmla="*/ 25097927 h 354"/>
                  <a:gd name="T36" fmla="*/ 29856136 w 393"/>
                  <a:gd name="T37" fmla="*/ 20206992 h 354"/>
                  <a:gd name="T38" fmla="*/ 9951926 w 393"/>
                  <a:gd name="T39" fmla="*/ 21751441 h 354"/>
                  <a:gd name="T40" fmla="*/ 7625543 w 393"/>
                  <a:gd name="T41" fmla="*/ 29216458 h 354"/>
                  <a:gd name="T42" fmla="*/ 27270908 w 393"/>
                  <a:gd name="T43" fmla="*/ 39126763 h 354"/>
                  <a:gd name="T44" fmla="*/ 43168391 w 393"/>
                  <a:gd name="T45" fmla="*/ 25097927 h 354"/>
                  <a:gd name="T46" fmla="*/ 25073949 w 393"/>
                  <a:gd name="T47" fmla="*/ 1544449 h 354"/>
                  <a:gd name="T48" fmla="*/ 49113590 w 393"/>
                  <a:gd name="T49" fmla="*/ 16603277 h 354"/>
                  <a:gd name="T50" fmla="*/ 37869230 w 393"/>
                  <a:gd name="T51" fmla="*/ 40156395 h 354"/>
                  <a:gd name="T52" fmla="*/ 15122023 w 393"/>
                  <a:gd name="T53" fmla="*/ 40671212 h 354"/>
                  <a:gd name="T54" fmla="*/ 11632270 w 393"/>
                  <a:gd name="T55" fmla="*/ 38354718 h 354"/>
                  <a:gd name="T56" fmla="*/ 2843356 w 393"/>
                  <a:gd name="T57" fmla="*/ 17375322 h 354"/>
                  <a:gd name="T58" fmla="*/ 22489080 w 393"/>
                  <a:gd name="T59" fmla="*/ 1544449 h 354"/>
                  <a:gd name="T60" fmla="*/ 25073949 w 393"/>
                  <a:gd name="T61" fmla="*/ 1544449 h 35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393" h="354">
                    <a:moveTo>
                      <a:pt x="305" y="133"/>
                    </a:moveTo>
                    <a:cubicBezTo>
                      <a:pt x="311" y="133"/>
                      <a:pt x="317" y="133"/>
                      <a:pt x="323" y="133"/>
                    </a:cubicBezTo>
                    <a:cubicBezTo>
                      <a:pt x="320" y="120"/>
                      <a:pt x="318" y="109"/>
                      <a:pt x="316" y="97"/>
                    </a:cubicBezTo>
                    <a:cubicBezTo>
                      <a:pt x="313" y="97"/>
                      <a:pt x="309" y="98"/>
                      <a:pt x="305" y="98"/>
                    </a:cubicBezTo>
                    <a:lnTo>
                      <a:pt x="305" y="133"/>
                    </a:lnTo>
                    <a:close/>
                    <a:moveTo>
                      <a:pt x="228" y="119"/>
                    </a:moveTo>
                    <a:cubicBezTo>
                      <a:pt x="239" y="116"/>
                      <a:pt x="257" y="117"/>
                      <a:pt x="260" y="110"/>
                    </a:cubicBezTo>
                    <a:cubicBezTo>
                      <a:pt x="269" y="92"/>
                      <a:pt x="273" y="71"/>
                      <a:pt x="246" y="50"/>
                    </a:cubicBezTo>
                    <a:cubicBezTo>
                      <a:pt x="229" y="70"/>
                      <a:pt x="222" y="89"/>
                      <a:pt x="228" y="119"/>
                    </a:cubicBezTo>
                    <a:close/>
                    <a:moveTo>
                      <a:pt x="101" y="76"/>
                    </a:moveTo>
                    <a:cubicBezTo>
                      <a:pt x="67" y="93"/>
                      <a:pt x="54" y="115"/>
                      <a:pt x="55" y="155"/>
                    </a:cubicBezTo>
                    <a:cubicBezTo>
                      <a:pt x="78" y="143"/>
                      <a:pt x="96" y="134"/>
                      <a:pt x="114" y="125"/>
                    </a:cubicBezTo>
                    <a:cubicBezTo>
                      <a:pt x="109" y="107"/>
                      <a:pt x="106" y="93"/>
                      <a:pt x="101" y="76"/>
                    </a:cubicBezTo>
                    <a:close/>
                    <a:moveTo>
                      <a:pt x="189" y="59"/>
                    </a:moveTo>
                    <a:cubicBezTo>
                      <a:pt x="131" y="57"/>
                      <a:pt x="131" y="57"/>
                      <a:pt x="136" y="117"/>
                    </a:cubicBezTo>
                    <a:lnTo>
                      <a:pt x="180" y="117"/>
                    </a:lnTo>
                    <a:cubicBezTo>
                      <a:pt x="184" y="97"/>
                      <a:pt x="186" y="80"/>
                      <a:pt x="189" y="59"/>
                    </a:cubicBezTo>
                    <a:close/>
                    <a:moveTo>
                      <a:pt x="334" y="195"/>
                    </a:moveTo>
                    <a:cubicBezTo>
                      <a:pt x="296" y="181"/>
                      <a:pt x="265" y="163"/>
                      <a:pt x="231" y="157"/>
                    </a:cubicBezTo>
                    <a:cubicBezTo>
                      <a:pt x="180" y="149"/>
                      <a:pt x="126" y="143"/>
                      <a:pt x="77" y="169"/>
                    </a:cubicBezTo>
                    <a:cubicBezTo>
                      <a:pt x="48" y="184"/>
                      <a:pt x="40" y="207"/>
                      <a:pt x="59" y="227"/>
                    </a:cubicBezTo>
                    <a:cubicBezTo>
                      <a:pt x="101" y="268"/>
                      <a:pt x="145" y="311"/>
                      <a:pt x="211" y="304"/>
                    </a:cubicBezTo>
                    <a:cubicBezTo>
                      <a:pt x="271" y="296"/>
                      <a:pt x="307" y="258"/>
                      <a:pt x="334" y="195"/>
                    </a:cubicBezTo>
                    <a:close/>
                    <a:moveTo>
                      <a:pt x="194" y="12"/>
                    </a:moveTo>
                    <a:cubicBezTo>
                      <a:pt x="290" y="0"/>
                      <a:pt x="367" y="66"/>
                      <a:pt x="380" y="129"/>
                    </a:cubicBezTo>
                    <a:cubicBezTo>
                      <a:pt x="392" y="197"/>
                      <a:pt x="364" y="263"/>
                      <a:pt x="293" y="312"/>
                    </a:cubicBezTo>
                    <a:cubicBezTo>
                      <a:pt x="238" y="352"/>
                      <a:pt x="175" y="353"/>
                      <a:pt x="117" y="316"/>
                    </a:cubicBezTo>
                    <a:cubicBezTo>
                      <a:pt x="108" y="311"/>
                      <a:pt x="99" y="304"/>
                      <a:pt x="90" y="298"/>
                    </a:cubicBezTo>
                    <a:cubicBezTo>
                      <a:pt x="11" y="241"/>
                      <a:pt x="0" y="214"/>
                      <a:pt x="22" y="135"/>
                    </a:cubicBezTo>
                    <a:cubicBezTo>
                      <a:pt x="47" y="46"/>
                      <a:pt x="84" y="16"/>
                      <a:pt x="174" y="12"/>
                    </a:cubicBezTo>
                    <a:cubicBezTo>
                      <a:pt x="183" y="11"/>
                      <a:pt x="192" y="12"/>
                      <a:pt x="194" y="12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5" name="Grupo 64">
              <a:extLst>
                <a:ext uri="{FF2B5EF4-FFF2-40B4-BE49-F238E27FC236}">
                  <a16:creationId xmlns:a16="http://schemas.microsoft.com/office/drawing/2014/main" id="{BCCCDFE8-4DE1-45B8-8FD4-BD610C3B1915}"/>
                </a:ext>
              </a:extLst>
            </p:cNvPr>
            <p:cNvGrpSpPr/>
            <p:nvPr/>
          </p:nvGrpSpPr>
          <p:grpSpPr>
            <a:xfrm>
              <a:off x="7728792" y="8682779"/>
              <a:ext cx="1649156" cy="934829"/>
              <a:chOff x="6765511" y="2628155"/>
              <a:chExt cx="3241169" cy="1837268"/>
            </a:xfrm>
            <a:solidFill>
              <a:schemeClr val="accent1"/>
            </a:solidFill>
          </p:grpSpPr>
          <p:sp>
            <p:nvSpPr>
              <p:cNvPr id="32" name="Freeform 29">
                <a:extLst>
                  <a:ext uri="{FF2B5EF4-FFF2-40B4-BE49-F238E27FC236}">
                    <a16:creationId xmlns:a16="http://schemas.microsoft.com/office/drawing/2014/main" id="{A86644FE-91A0-4BE4-AE84-BA2997C546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65511" y="2628155"/>
                <a:ext cx="1980716" cy="1806755"/>
              </a:xfrm>
              <a:custGeom>
                <a:avLst/>
                <a:gdLst>
                  <a:gd name="T0" fmla="*/ 218232782 w 2862"/>
                  <a:gd name="T1" fmla="*/ 287146903 h 2609"/>
                  <a:gd name="T2" fmla="*/ 253093019 w 2862"/>
                  <a:gd name="T3" fmla="*/ 321791266 h 2609"/>
                  <a:gd name="T4" fmla="*/ 251537867 w 2862"/>
                  <a:gd name="T5" fmla="*/ 298565347 h 2609"/>
                  <a:gd name="T6" fmla="*/ 264885893 w 2862"/>
                  <a:gd name="T7" fmla="*/ 279361584 h 2609"/>
                  <a:gd name="T8" fmla="*/ 297283807 w 2862"/>
                  <a:gd name="T9" fmla="*/ 261325636 h 2609"/>
                  <a:gd name="T10" fmla="*/ 311279812 w 2862"/>
                  <a:gd name="T11" fmla="*/ 248869414 h 2609"/>
                  <a:gd name="T12" fmla="*/ 341863742 w 2862"/>
                  <a:gd name="T13" fmla="*/ 216041253 h 2609"/>
                  <a:gd name="T14" fmla="*/ 346917625 w 2862"/>
                  <a:gd name="T15" fmla="*/ 207347833 h 2609"/>
                  <a:gd name="T16" fmla="*/ 354563428 w 2862"/>
                  <a:gd name="T17" fmla="*/ 186587222 h 2609"/>
                  <a:gd name="T18" fmla="*/ 347954393 w 2862"/>
                  <a:gd name="T19" fmla="*/ 104582198 h 2609"/>
                  <a:gd name="T20" fmla="*/ 313094156 w 2862"/>
                  <a:gd name="T21" fmla="*/ 54626550 h 2609"/>
                  <a:gd name="T22" fmla="*/ 257499282 w 2862"/>
                  <a:gd name="T23" fmla="*/ 18944048 h 2609"/>
                  <a:gd name="T24" fmla="*/ 194258246 w 2862"/>
                  <a:gd name="T25" fmla="*/ 9212489 h 2609"/>
                  <a:gd name="T26" fmla="*/ 119613485 w 2862"/>
                  <a:gd name="T27" fmla="*/ 18035947 h 2609"/>
                  <a:gd name="T28" fmla="*/ 61297096 w 2862"/>
                  <a:gd name="T29" fmla="*/ 51123463 h 2609"/>
                  <a:gd name="T30" fmla="*/ 31101954 w 2862"/>
                  <a:gd name="T31" fmla="*/ 91736583 h 2609"/>
                  <a:gd name="T32" fmla="*/ 10885702 w 2862"/>
                  <a:gd name="T33" fmla="*/ 168032206 h 2609"/>
                  <a:gd name="T34" fmla="*/ 15032773 w 2862"/>
                  <a:gd name="T35" fmla="*/ 209942819 h 2609"/>
                  <a:gd name="T36" fmla="*/ 35119429 w 2862"/>
                  <a:gd name="T37" fmla="*/ 249518161 h 2609"/>
                  <a:gd name="T38" fmla="*/ 56113257 w 2862"/>
                  <a:gd name="T39" fmla="*/ 267683785 h 2609"/>
                  <a:gd name="T40" fmla="*/ 114429646 w 2862"/>
                  <a:gd name="T41" fmla="*/ 294023760 h 2609"/>
                  <a:gd name="T42" fmla="*/ 125185752 w 2862"/>
                  <a:gd name="T43" fmla="*/ 295840323 h 2609"/>
                  <a:gd name="T44" fmla="*/ 166655384 w 2862"/>
                  <a:gd name="T45" fmla="*/ 297656885 h 2609"/>
                  <a:gd name="T46" fmla="*/ 218232782 w 2862"/>
                  <a:gd name="T47" fmla="*/ 287146903 h 2609"/>
                  <a:gd name="T48" fmla="*/ 216936822 w 2862"/>
                  <a:gd name="T49" fmla="*/ 295191576 h 2609"/>
                  <a:gd name="T50" fmla="*/ 148253115 w 2862"/>
                  <a:gd name="T51" fmla="*/ 306090951 h 2609"/>
                  <a:gd name="T52" fmla="*/ 92658242 w 2862"/>
                  <a:gd name="T53" fmla="*/ 296359392 h 2609"/>
                  <a:gd name="T54" fmla="*/ 27992011 w 2862"/>
                  <a:gd name="T55" fmla="*/ 253800032 h 2609"/>
                  <a:gd name="T56" fmla="*/ 6868227 w 2862"/>
                  <a:gd name="T57" fmla="*/ 210980958 h 2609"/>
                  <a:gd name="T58" fmla="*/ 9848934 w 2862"/>
                  <a:gd name="T59" fmla="*/ 121060937 h 2609"/>
                  <a:gd name="T60" fmla="*/ 24622515 w 2862"/>
                  <a:gd name="T61" fmla="*/ 86935642 h 2609"/>
                  <a:gd name="T62" fmla="*/ 58445985 w 2862"/>
                  <a:gd name="T63" fmla="*/ 42689397 h 2609"/>
                  <a:gd name="T64" fmla="*/ 111708130 w 2862"/>
                  <a:gd name="T65" fmla="*/ 12586260 h 2609"/>
                  <a:gd name="T66" fmla="*/ 140348121 w 2862"/>
                  <a:gd name="T67" fmla="*/ 5190333 h 2609"/>
                  <a:gd name="T68" fmla="*/ 158750029 w 2862"/>
                  <a:gd name="T69" fmla="*/ 2854701 h 2609"/>
                  <a:gd name="T70" fmla="*/ 232228787 w 2862"/>
                  <a:gd name="T71" fmla="*/ 4022517 h 2609"/>
                  <a:gd name="T72" fmla="*/ 298320574 w 2862"/>
                  <a:gd name="T73" fmla="*/ 29454391 h 2609"/>
                  <a:gd name="T74" fmla="*/ 307133101 w 2862"/>
                  <a:gd name="T75" fmla="*/ 37239710 h 2609"/>
                  <a:gd name="T76" fmla="*/ 346140049 w 2862"/>
                  <a:gd name="T77" fmla="*/ 84989403 h 2609"/>
                  <a:gd name="T78" fmla="*/ 365449129 w 2862"/>
                  <a:gd name="T79" fmla="*/ 126380947 h 2609"/>
                  <a:gd name="T80" fmla="*/ 362209590 w 2862"/>
                  <a:gd name="T81" fmla="*/ 189052531 h 2609"/>
                  <a:gd name="T82" fmla="*/ 354045044 w 2862"/>
                  <a:gd name="T83" fmla="*/ 210332211 h 2609"/>
                  <a:gd name="T84" fmla="*/ 346010453 w 2862"/>
                  <a:gd name="T85" fmla="*/ 223307503 h 2609"/>
                  <a:gd name="T86" fmla="*/ 307133101 w 2862"/>
                  <a:gd name="T87" fmla="*/ 262363775 h 2609"/>
                  <a:gd name="T88" fmla="*/ 265793065 w 2862"/>
                  <a:gd name="T89" fmla="*/ 286498156 h 2609"/>
                  <a:gd name="T90" fmla="*/ 258406454 w 2862"/>
                  <a:gd name="T91" fmla="*/ 296619107 h 2609"/>
                  <a:gd name="T92" fmla="*/ 263330741 w 2862"/>
                  <a:gd name="T93" fmla="*/ 322310336 h 2609"/>
                  <a:gd name="T94" fmla="*/ 266441045 w 2862"/>
                  <a:gd name="T95" fmla="*/ 330874078 h 2609"/>
                  <a:gd name="T96" fmla="*/ 259054434 w 2862"/>
                  <a:gd name="T97" fmla="*/ 336842835 h 2609"/>
                  <a:gd name="T98" fmla="*/ 253870595 w 2862"/>
                  <a:gd name="T99" fmla="*/ 333858457 h 2609"/>
                  <a:gd name="T100" fmla="*/ 219010358 w 2862"/>
                  <a:gd name="T101" fmla="*/ 297527208 h 2609"/>
                  <a:gd name="T102" fmla="*/ 216936822 w 2862"/>
                  <a:gd name="T103" fmla="*/ 295191576 h 2609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2862" h="2609">
                    <a:moveTo>
                      <a:pt x="1684" y="2213"/>
                    </a:moveTo>
                    <a:cubicBezTo>
                      <a:pt x="1765" y="2310"/>
                      <a:pt x="1832" y="2419"/>
                      <a:pt x="1953" y="2480"/>
                    </a:cubicBezTo>
                    <a:cubicBezTo>
                      <a:pt x="1948" y="2417"/>
                      <a:pt x="1941" y="2359"/>
                      <a:pt x="1941" y="2301"/>
                    </a:cubicBezTo>
                    <a:cubicBezTo>
                      <a:pt x="1939" y="2203"/>
                      <a:pt x="1953" y="2188"/>
                      <a:pt x="2044" y="2153"/>
                    </a:cubicBezTo>
                    <a:cubicBezTo>
                      <a:pt x="2133" y="2118"/>
                      <a:pt x="2220" y="2077"/>
                      <a:pt x="2294" y="2014"/>
                    </a:cubicBezTo>
                    <a:cubicBezTo>
                      <a:pt x="2331" y="1982"/>
                      <a:pt x="2369" y="1953"/>
                      <a:pt x="2402" y="1918"/>
                    </a:cubicBezTo>
                    <a:cubicBezTo>
                      <a:pt x="2483" y="1836"/>
                      <a:pt x="2561" y="1751"/>
                      <a:pt x="2638" y="1665"/>
                    </a:cubicBezTo>
                    <a:cubicBezTo>
                      <a:pt x="2655" y="1646"/>
                      <a:pt x="2667" y="1622"/>
                      <a:pt x="2677" y="1598"/>
                    </a:cubicBezTo>
                    <a:cubicBezTo>
                      <a:pt x="2698" y="1545"/>
                      <a:pt x="2719" y="1492"/>
                      <a:pt x="2736" y="1438"/>
                    </a:cubicBezTo>
                    <a:cubicBezTo>
                      <a:pt x="2804" y="1221"/>
                      <a:pt x="2798" y="1009"/>
                      <a:pt x="2685" y="806"/>
                    </a:cubicBezTo>
                    <a:cubicBezTo>
                      <a:pt x="2608" y="669"/>
                      <a:pt x="2520" y="541"/>
                      <a:pt x="2416" y="421"/>
                    </a:cubicBezTo>
                    <a:cubicBezTo>
                      <a:pt x="2298" y="285"/>
                      <a:pt x="2150" y="206"/>
                      <a:pt x="1987" y="146"/>
                    </a:cubicBezTo>
                    <a:cubicBezTo>
                      <a:pt x="1831" y="88"/>
                      <a:pt x="1665" y="70"/>
                      <a:pt x="1499" y="71"/>
                    </a:cubicBezTo>
                    <a:cubicBezTo>
                      <a:pt x="1305" y="72"/>
                      <a:pt x="1112" y="87"/>
                      <a:pt x="923" y="139"/>
                    </a:cubicBezTo>
                    <a:cubicBezTo>
                      <a:pt x="751" y="186"/>
                      <a:pt x="602" y="271"/>
                      <a:pt x="473" y="394"/>
                    </a:cubicBezTo>
                    <a:cubicBezTo>
                      <a:pt x="377" y="485"/>
                      <a:pt x="308" y="595"/>
                      <a:pt x="240" y="707"/>
                    </a:cubicBezTo>
                    <a:cubicBezTo>
                      <a:pt x="129" y="888"/>
                      <a:pt x="93" y="1089"/>
                      <a:pt x="84" y="1295"/>
                    </a:cubicBezTo>
                    <a:cubicBezTo>
                      <a:pt x="79" y="1402"/>
                      <a:pt x="98" y="1511"/>
                      <a:pt x="116" y="1618"/>
                    </a:cubicBezTo>
                    <a:cubicBezTo>
                      <a:pt x="135" y="1735"/>
                      <a:pt x="186" y="1839"/>
                      <a:pt x="271" y="1923"/>
                    </a:cubicBezTo>
                    <a:cubicBezTo>
                      <a:pt x="322" y="1972"/>
                      <a:pt x="375" y="2023"/>
                      <a:pt x="433" y="2063"/>
                    </a:cubicBezTo>
                    <a:cubicBezTo>
                      <a:pt x="571" y="2155"/>
                      <a:pt x="713" y="2241"/>
                      <a:pt x="883" y="2266"/>
                    </a:cubicBezTo>
                    <a:cubicBezTo>
                      <a:pt x="910" y="2270"/>
                      <a:pt x="938" y="2278"/>
                      <a:pt x="966" y="2280"/>
                    </a:cubicBezTo>
                    <a:cubicBezTo>
                      <a:pt x="1072" y="2286"/>
                      <a:pt x="1179" y="2299"/>
                      <a:pt x="1286" y="2294"/>
                    </a:cubicBezTo>
                    <a:cubicBezTo>
                      <a:pt x="1420" y="2288"/>
                      <a:pt x="1552" y="2257"/>
                      <a:pt x="1684" y="2213"/>
                    </a:cubicBezTo>
                    <a:close/>
                    <a:moveTo>
                      <a:pt x="1674" y="2275"/>
                    </a:moveTo>
                    <a:cubicBezTo>
                      <a:pt x="1501" y="2339"/>
                      <a:pt x="1324" y="2367"/>
                      <a:pt x="1144" y="2359"/>
                    </a:cubicBezTo>
                    <a:cubicBezTo>
                      <a:pt x="998" y="2352"/>
                      <a:pt x="851" y="2340"/>
                      <a:pt x="715" y="2284"/>
                    </a:cubicBezTo>
                    <a:cubicBezTo>
                      <a:pt x="529" y="2207"/>
                      <a:pt x="353" y="2109"/>
                      <a:pt x="216" y="1956"/>
                    </a:cubicBezTo>
                    <a:cubicBezTo>
                      <a:pt x="131" y="1860"/>
                      <a:pt x="80" y="1750"/>
                      <a:pt x="53" y="1626"/>
                    </a:cubicBezTo>
                    <a:cubicBezTo>
                      <a:pt x="0" y="1393"/>
                      <a:pt x="19" y="1162"/>
                      <a:pt x="76" y="933"/>
                    </a:cubicBezTo>
                    <a:cubicBezTo>
                      <a:pt x="98" y="840"/>
                      <a:pt x="144" y="754"/>
                      <a:pt x="190" y="670"/>
                    </a:cubicBezTo>
                    <a:cubicBezTo>
                      <a:pt x="259" y="542"/>
                      <a:pt x="344" y="427"/>
                      <a:pt x="451" y="329"/>
                    </a:cubicBezTo>
                    <a:cubicBezTo>
                      <a:pt x="570" y="220"/>
                      <a:pt x="705" y="138"/>
                      <a:pt x="862" y="97"/>
                    </a:cubicBezTo>
                    <a:cubicBezTo>
                      <a:pt x="936" y="78"/>
                      <a:pt x="1009" y="56"/>
                      <a:pt x="1083" y="40"/>
                    </a:cubicBezTo>
                    <a:cubicBezTo>
                      <a:pt x="1129" y="29"/>
                      <a:pt x="1178" y="27"/>
                      <a:pt x="1225" y="22"/>
                    </a:cubicBezTo>
                    <a:cubicBezTo>
                      <a:pt x="1415" y="0"/>
                      <a:pt x="1604" y="1"/>
                      <a:pt x="1792" y="31"/>
                    </a:cubicBezTo>
                    <a:cubicBezTo>
                      <a:pt x="1976" y="60"/>
                      <a:pt x="2144" y="132"/>
                      <a:pt x="2302" y="227"/>
                    </a:cubicBezTo>
                    <a:cubicBezTo>
                      <a:pt x="2327" y="242"/>
                      <a:pt x="2347" y="267"/>
                      <a:pt x="2370" y="287"/>
                    </a:cubicBezTo>
                    <a:cubicBezTo>
                      <a:pt x="2491" y="393"/>
                      <a:pt x="2586" y="520"/>
                      <a:pt x="2671" y="655"/>
                    </a:cubicBezTo>
                    <a:cubicBezTo>
                      <a:pt x="2734" y="755"/>
                      <a:pt x="2790" y="858"/>
                      <a:pt x="2820" y="974"/>
                    </a:cubicBezTo>
                    <a:cubicBezTo>
                      <a:pt x="2861" y="1137"/>
                      <a:pt x="2848" y="1298"/>
                      <a:pt x="2795" y="1457"/>
                    </a:cubicBezTo>
                    <a:cubicBezTo>
                      <a:pt x="2776" y="1512"/>
                      <a:pt x="2756" y="1568"/>
                      <a:pt x="2732" y="1621"/>
                    </a:cubicBezTo>
                    <a:cubicBezTo>
                      <a:pt x="2716" y="1656"/>
                      <a:pt x="2696" y="1693"/>
                      <a:pt x="2670" y="1721"/>
                    </a:cubicBezTo>
                    <a:cubicBezTo>
                      <a:pt x="2575" y="1825"/>
                      <a:pt x="2479" y="1930"/>
                      <a:pt x="2370" y="2022"/>
                    </a:cubicBezTo>
                    <a:cubicBezTo>
                      <a:pt x="2274" y="2104"/>
                      <a:pt x="2168" y="2166"/>
                      <a:pt x="2051" y="2208"/>
                    </a:cubicBezTo>
                    <a:cubicBezTo>
                      <a:pt x="2011" y="2223"/>
                      <a:pt x="1997" y="2248"/>
                      <a:pt x="1994" y="2286"/>
                    </a:cubicBezTo>
                    <a:cubicBezTo>
                      <a:pt x="1990" y="2355"/>
                      <a:pt x="2004" y="2420"/>
                      <a:pt x="2032" y="2484"/>
                    </a:cubicBezTo>
                    <a:cubicBezTo>
                      <a:pt x="2041" y="2505"/>
                      <a:pt x="2052" y="2527"/>
                      <a:pt x="2056" y="2550"/>
                    </a:cubicBezTo>
                    <a:cubicBezTo>
                      <a:pt x="2062" y="2587"/>
                      <a:pt x="2034" y="2608"/>
                      <a:pt x="1999" y="2596"/>
                    </a:cubicBezTo>
                    <a:cubicBezTo>
                      <a:pt x="1985" y="2590"/>
                      <a:pt x="1971" y="2583"/>
                      <a:pt x="1959" y="2573"/>
                    </a:cubicBezTo>
                    <a:cubicBezTo>
                      <a:pt x="1855" y="2494"/>
                      <a:pt x="1753" y="2412"/>
                      <a:pt x="1690" y="2293"/>
                    </a:cubicBezTo>
                    <a:cubicBezTo>
                      <a:pt x="1687" y="2287"/>
                      <a:pt x="1682" y="2283"/>
                      <a:pt x="1674" y="2275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Freeform 30">
                <a:extLst>
                  <a:ext uri="{FF2B5EF4-FFF2-40B4-BE49-F238E27FC236}">
                    <a16:creationId xmlns:a16="http://schemas.microsoft.com/office/drawing/2014/main" id="{053ABC01-176B-405A-BE56-ED856AF73B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70642" y="3232441"/>
                <a:ext cx="1193310" cy="1141429"/>
              </a:xfrm>
              <a:custGeom>
                <a:avLst/>
                <a:gdLst>
                  <a:gd name="T0" fmla="*/ 78982633 w 1725"/>
                  <a:gd name="T1" fmla="*/ 204330585 h 1651"/>
                  <a:gd name="T2" fmla="*/ 84032530 w 1725"/>
                  <a:gd name="T3" fmla="*/ 204201483 h 1651"/>
                  <a:gd name="T4" fmla="*/ 183472752 w 1725"/>
                  <a:gd name="T5" fmla="*/ 158421006 h 1651"/>
                  <a:gd name="T6" fmla="*/ 189299528 w 1725"/>
                  <a:gd name="T7" fmla="*/ 152342787 h 1651"/>
                  <a:gd name="T8" fmla="*/ 205613999 w 1725"/>
                  <a:gd name="T9" fmla="*/ 127771346 h 1651"/>
                  <a:gd name="T10" fmla="*/ 212346835 w 1725"/>
                  <a:gd name="T11" fmla="*/ 91302031 h 1651"/>
                  <a:gd name="T12" fmla="*/ 197715663 w 1725"/>
                  <a:gd name="T13" fmla="*/ 54703613 h 1651"/>
                  <a:gd name="T14" fmla="*/ 152009310 w 1725"/>
                  <a:gd name="T15" fmla="*/ 19657296 h 1651"/>
                  <a:gd name="T16" fmla="*/ 53863768 w 1725"/>
                  <a:gd name="T17" fmla="*/ 27287256 h 1651"/>
                  <a:gd name="T18" fmla="*/ 42081035 w 1725"/>
                  <a:gd name="T19" fmla="*/ 36727879 h 1651"/>
                  <a:gd name="T20" fmla="*/ 11005853 w 1725"/>
                  <a:gd name="T21" fmla="*/ 86387887 h 1651"/>
                  <a:gd name="T22" fmla="*/ 13336492 w 1725"/>
                  <a:gd name="T23" fmla="*/ 115356344 h 1651"/>
                  <a:gd name="T24" fmla="*/ 76651995 w 1725"/>
                  <a:gd name="T25" fmla="*/ 164499225 h 1651"/>
                  <a:gd name="T26" fmla="*/ 94908844 w 1725"/>
                  <a:gd name="T27" fmla="*/ 166956117 h 1651"/>
                  <a:gd name="T28" fmla="*/ 102029940 w 1725"/>
                  <a:gd name="T29" fmla="*/ 171094571 h 1651"/>
                  <a:gd name="T30" fmla="*/ 78982633 w 1725"/>
                  <a:gd name="T31" fmla="*/ 204330585 h 1651"/>
                  <a:gd name="T32" fmla="*/ 93872885 w 1725"/>
                  <a:gd name="T33" fmla="*/ 174845000 h 1651"/>
                  <a:gd name="T34" fmla="*/ 76781535 w 1725"/>
                  <a:gd name="T35" fmla="*/ 172129185 h 1651"/>
                  <a:gd name="T36" fmla="*/ 47648732 w 1725"/>
                  <a:gd name="T37" fmla="*/ 161395385 h 1651"/>
                  <a:gd name="T38" fmla="*/ 10617234 w 1725"/>
                  <a:gd name="T39" fmla="*/ 126090144 h 1651"/>
                  <a:gd name="T40" fmla="*/ 4531737 w 1725"/>
                  <a:gd name="T41" fmla="*/ 81473742 h 1651"/>
                  <a:gd name="T42" fmla="*/ 38584897 w 1725"/>
                  <a:gd name="T43" fmla="*/ 29615046 h 1651"/>
                  <a:gd name="T44" fmla="*/ 88305188 w 1725"/>
                  <a:gd name="T45" fmla="*/ 5690194 h 1651"/>
                  <a:gd name="T46" fmla="*/ 172596438 w 1725"/>
                  <a:gd name="T47" fmla="*/ 21855625 h 1651"/>
                  <a:gd name="T48" fmla="*/ 196679704 w 1725"/>
                  <a:gd name="T49" fmla="*/ 41512921 h 1651"/>
                  <a:gd name="T50" fmla="*/ 220374710 w 1725"/>
                  <a:gd name="T51" fmla="*/ 93112694 h 1651"/>
                  <a:gd name="T52" fmla="*/ 211311235 w 1725"/>
                  <a:gd name="T53" fmla="*/ 133461540 h 1651"/>
                  <a:gd name="T54" fmla="*/ 196161904 w 1725"/>
                  <a:gd name="T55" fmla="*/ 155963754 h 1651"/>
                  <a:gd name="T56" fmla="*/ 189946868 w 1725"/>
                  <a:gd name="T57" fmla="*/ 162947125 h 1651"/>
                  <a:gd name="T58" fmla="*/ 125465866 w 1725"/>
                  <a:gd name="T59" fmla="*/ 201356206 h 1651"/>
                  <a:gd name="T60" fmla="*/ 70048699 w 1725"/>
                  <a:gd name="T61" fmla="*/ 212995517 h 1651"/>
                  <a:gd name="T62" fmla="*/ 64998802 w 1725"/>
                  <a:gd name="T63" fmla="*/ 212995517 h 1651"/>
                  <a:gd name="T64" fmla="*/ 63056783 w 1725"/>
                  <a:gd name="T65" fmla="*/ 206399812 h 1651"/>
                  <a:gd name="T66" fmla="*/ 69789619 w 1725"/>
                  <a:gd name="T67" fmla="*/ 201227104 h 1651"/>
                  <a:gd name="T68" fmla="*/ 92319125 w 1725"/>
                  <a:gd name="T69" fmla="*/ 178724531 h 1651"/>
                  <a:gd name="T70" fmla="*/ 93872885 w 1725"/>
                  <a:gd name="T71" fmla="*/ 174845000 h 165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725" h="1651">
                    <a:moveTo>
                      <a:pt x="610" y="1580"/>
                    </a:moveTo>
                    <a:cubicBezTo>
                      <a:pt x="624" y="1580"/>
                      <a:pt x="637" y="1581"/>
                      <a:pt x="649" y="1579"/>
                    </a:cubicBezTo>
                    <a:cubicBezTo>
                      <a:pt x="938" y="1535"/>
                      <a:pt x="1193" y="1412"/>
                      <a:pt x="1417" y="1225"/>
                    </a:cubicBezTo>
                    <a:cubicBezTo>
                      <a:pt x="1433" y="1211"/>
                      <a:pt x="1450" y="1196"/>
                      <a:pt x="1462" y="1178"/>
                    </a:cubicBezTo>
                    <a:cubicBezTo>
                      <a:pt x="1505" y="1116"/>
                      <a:pt x="1551" y="1054"/>
                      <a:pt x="1588" y="988"/>
                    </a:cubicBezTo>
                    <a:cubicBezTo>
                      <a:pt x="1637" y="901"/>
                      <a:pt x="1666" y="808"/>
                      <a:pt x="1640" y="706"/>
                    </a:cubicBezTo>
                    <a:cubicBezTo>
                      <a:pt x="1616" y="606"/>
                      <a:pt x="1587" y="507"/>
                      <a:pt x="1527" y="423"/>
                    </a:cubicBezTo>
                    <a:cubicBezTo>
                      <a:pt x="1437" y="298"/>
                      <a:pt x="1317" y="209"/>
                      <a:pt x="1174" y="152"/>
                    </a:cubicBezTo>
                    <a:cubicBezTo>
                      <a:pt x="912" y="47"/>
                      <a:pt x="658" y="61"/>
                      <a:pt x="416" y="211"/>
                    </a:cubicBezTo>
                    <a:cubicBezTo>
                      <a:pt x="384" y="232"/>
                      <a:pt x="358" y="263"/>
                      <a:pt x="325" y="284"/>
                    </a:cubicBezTo>
                    <a:cubicBezTo>
                      <a:pt x="187" y="377"/>
                      <a:pt x="122" y="515"/>
                      <a:pt x="85" y="668"/>
                    </a:cubicBezTo>
                    <a:cubicBezTo>
                      <a:pt x="67" y="742"/>
                      <a:pt x="64" y="820"/>
                      <a:pt x="103" y="892"/>
                    </a:cubicBezTo>
                    <a:cubicBezTo>
                      <a:pt x="211" y="1090"/>
                      <a:pt x="370" y="1222"/>
                      <a:pt x="592" y="1272"/>
                    </a:cubicBezTo>
                    <a:cubicBezTo>
                      <a:pt x="639" y="1283"/>
                      <a:pt x="687" y="1285"/>
                      <a:pt x="733" y="1291"/>
                    </a:cubicBezTo>
                    <a:cubicBezTo>
                      <a:pt x="755" y="1293"/>
                      <a:pt x="779" y="1287"/>
                      <a:pt x="788" y="1323"/>
                    </a:cubicBezTo>
                    <a:cubicBezTo>
                      <a:pt x="731" y="1406"/>
                      <a:pt x="671" y="1492"/>
                      <a:pt x="610" y="1580"/>
                    </a:cubicBezTo>
                    <a:close/>
                    <a:moveTo>
                      <a:pt x="725" y="1352"/>
                    </a:moveTo>
                    <a:cubicBezTo>
                      <a:pt x="678" y="1344"/>
                      <a:pt x="635" y="1338"/>
                      <a:pt x="593" y="1331"/>
                    </a:cubicBezTo>
                    <a:cubicBezTo>
                      <a:pt x="513" y="1318"/>
                      <a:pt x="437" y="1294"/>
                      <a:pt x="368" y="1248"/>
                    </a:cubicBezTo>
                    <a:cubicBezTo>
                      <a:pt x="257" y="1174"/>
                      <a:pt x="155" y="1092"/>
                      <a:pt x="82" y="975"/>
                    </a:cubicBezTo>
                    <a:cubicBezTo>
                      <a:pt x="13" y="865"/>
                      <a:pt x="0" y="751"/>
                      <a:pt x="35" y="630"/>
                    </a:cubicBezTo>
                    <a:cubicBezTo>
                      <a:pt x="81" y="470"/>
                      <a:pt x="160" y="335"/>
                      <a:pt x="298" y="229"/>
                    </a:cubicBezTo>
                    <a:cubicBezTo>
                      <a:pt x="416" y="138"/>
                      <a:pt x="538" y="71"/>
                      <a:pt x="682" y="44"/>
                    </a:cubicBezTo>
                    <a:cubicBezTo>
                      <a:pt x="915" y="0"/>
                      <a:pt x="1132" y="41"/>
                      <a:pt x="1333" y="169"/>
                    </a:cubicBezTo>
                    <a:cubicBezTo>
                      <a:pt x="1401" y="212"/>
                      <a:pt x="1463" y="261"/>
                      <a:pt x="1519" y="321"/>
                    </a:cubicBezTo>
                    <a:cubicBezTo>
                      <a:pt x="1625" y="435"/>
                      <a:pt x="1672" y="574"/>
                      <a:pt x="1702" y="720"/>
                    </a:cubicBezTo>
                    <a:cubicBezTo>
                      <a:pt x="1724" y="833"/>
                      <a:pt x="1688" y="937"/>
                      <a:pt x="1632" y="1032"/>
                    </a:cubicBezTo>
                    <a:cubicBezTo>
                      <a:pt x="1596" y="1092"/>
                      <a:pt x="1554" y="1149"/>
                      <a:pt x="1515" y="1206"/>
                    </a:cubicBezTo>
                    <a:cubicBezTo>
                      <a:pt x="1501" y="1225"/>
                      <a:pt x="1485" y="1244"/>
                      <a:pt x="1467" y="1260"/>
                    </a:cubicBezTo>
                    <a:cubicBezTo>
                      <a:pt x="1317" y="1385"/>
                      <a:pt x="1153" y="1489"/>
                      <a:pt x="969" y="1557"/>
                    </a:cubicBezTo>
                    <a:cubicBezTo>
                      <a:pt x="832" y="1608"/>
                      <a:pt x="687" y="1630"/>
                      <a:pt x="541" y="1647"/>
                    </a:cubicBezTo>
                    <a:cubicBezTo>
                      <a:pt x="529" y="1648"/>
                      <a:pt x="514" y="1650"/>
                      <a:pt x="502" y="1647"/>
                    </a:cubicBezTo>
                    <a:cubicBezTo>
                      <a:pt x="479" y="1641"/>
                      <a:pt x="470" y="1614"/>
                      <a:pt x="487" y="1596"/>
                    </a:cubicBezTo>
                    <a:cubicBezTo>
                      <a:pt x="501" y="1580"/>
                      <a:pt x="520" y="1566"/>
                      <a:pt x="539" y="1556"/>
                    </a:cubicBezTo>
                    <a:cubicBezTo>
                      <a:pt x="612" y="1513"/>
                      <a:pt x="660" y="1444"/>
                      <a:pt x="713" y="1382"/>
                    </a:cubicBezTo>
                    <a:cubicBezTo>
                      <a:pt x="720" y="1375"/>
                      <a:pt x="721" y="1363"/>
                      <a:pt x="725" y="1352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Freeform 31">
                <a:extLst>
                  <a:ext uri="{FF2B5EF4-FFF2-40B4-BE49-F238E27FC236}">
                    <a16:creationId xmlns:a16="http://schemas.microsoft.com/office/drawing/2014/main" id="{F33FFA34-F633-4070-81AD-AD0F9AE739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05967" y="3479649"/>
                <a:ext cx="100713" cy="155650"/>
              </a:xfrm>
              <a:custGeom>
                <a:avLst/>
                <a:gdLst>
                  <a:gd name="T0" fmla="*/ 0 w 145"/>
                  <a:gd name="T1" fmla="*/ 0 h 225"/>
                  <a:gd name="T2" fmla="*/ 16707840 w 145"/>
                  <a:gd name="T3" fmla="*/ 29003825 h 225"/>
                  <a:gd name="T4" fmla="*/ 0 w 145"/>
                  <a:gd name="T5" fmla="*/ 0 h 2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5" h="225">
                    <a:moveTo>
                      <a:pt x="0" y="0"/>
                    </a:moveTo>
                    <a:cubicBezTo>
                      <a:pt x="84" y="40"/>
                      <a:pt x="144" y="150"/>
                      <a:pt x="128" y="224"/>
                    </a:cubicBezTo>
                    <a:cubicBezTo>
                      <a:pt x="97" y="201"/>
                      <a:pt x="25" y="75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Freeform 32">
                <a:extLst>
                  <a:ext uri="{FF2B5EF4-FFF2-40B4-BE49-F238E27FC236}">
                    <a16:creationId xmlns:a16="http://schemas.microsoft.com/office/drawing/2014/main" id="{C1940B5A-816D-4D17-9506-E70E57DF8E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01162" y="3971014"/>
                <a:ext cx="106817" cy="140388"/>
              </a:xfrm>
              <a:custGeom>
                <a:avLst/>
                <a:gdLst>
                  <a:gd name="T0" fmla="*/ 19916091 w 154"/>
                  <a:gd name="T1" fmla="*/ 26398719 h 201"/>
                  <a:gd name="T2" fmla="*/ 650869 w 154"/>
                  <a:gd name="T3" fmla="*/ 0 h 201"/>
                  <a:gd name="T4" fmla="*/ 10283660 w 154"/>
                  <a:gd name="T5" fmla="*/ 14387378 h 201"/>
                  <a:gd name="T6" fmla="*/ 19916091 w 154"/>
                  <a:gd name="T7" fmla="*/ 26398719 h 20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4" h="201">
                    <a:moveTo>
                      <a:pt x="153" y="200"/>
                    </a:moveTo>
                    <a:cubicBezTo>
                      <a:pt x="68" y="188"/>
                      <a:pt x="0" y="108"/>
                      <a:pt x="5" y="0"/>
                    </a:cubicBezTo>
                    <a:cubicBezTo>
                      <a:pt x="32" y="42"/>
                      <a:pt x="54" y="77"/>
                      <a:pt x="79" y="109"/>
                    </a:cubicBezTo>
                    <a:cubicBezTo>
                      <a:pt x="104" y="143"/>
                      <a:pt x="132" y="175"/>
                      <a:pt x="153" y="20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Freeform 33">
                <a:extLst>
                  <a:ext uri="{FF2B5EF4-FFF2-40B4-BE49-F238E27FC236}">
                    <a16:creationId xmlns:a16="http://schemas.microsoft.com/office/drawing/2014/main" id="{AE8A489A-9462-44BF-8DAA-9B134B9B81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96031" y="2911980"/>
                <a:ext cx="94610" cy="161754"/>
              </a:xfrm>
              <a:custGeom>
                <a:avLst/>
                <a:gdLst>
                  <a:gd name="T0" fmla="*/ 664558 w 135"/>
                  <a:gd name="T1" fmla="*/ 30382159 h 232"/>
                  <a:gd name="T2" fmla="*/ 17807086 w 135"/>
                  <a:gd name="T3" fmla="*/ 0 h 232"/>
                  <a:gd name="T4" fmla="*/ 664558 w 135"/>
                  <a:gd name="T5" fmla="*/ 30382159 h 2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5" h="232">
                    <a:moveTo>
                      <a:pt x="5" y="231"/>
                    </a:moveTo>
                    <a:cubicBezTo>
                      <a:pt x="0" y="118"/>
                      <a:pt x="73" y="65"/>
                      <a:pt x="134" y="0"/>
                    </a:cubicBezTo>
                    <a:cubicBezTo>
                      <a:pt x="132" y="34"/>
                      <a:pt x="62" y="160"/>
                      <a:pt x="5" y="2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Freeform 34">
                <a:extLst>
                  <a:ext uri="{FF2B5EF4-FFF2-40B4-BE49-F238E27FC236}">
                    <a16:creationId xmlns:a16="http://schemas.microsoft.com/office/drawing/2014/main" id="{9F3FE292-1FDC-4F64-BBDA-BDC1AFF95E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92005" y="4059515"/>
                <a:ext cx="79351" cy="79351"/>
              </a:xfrm>
              <a:custGeom>
                <a:avLst/>
                <a:gdLst>
                  <a:gd name="T0" fmla="*/ 0 w 114"/>
                  <a:gd name="T1" fmla="*/ 0 h 116"/>
                  <a:gd name="T2" fmla="*/ 14813018 w 114"/>
                  <a:gd name="T3" fmla="*/ 14180097 h 116"/>
                  <a:gd name="T4" fmla="*/ 0 w 114"/>
                  <a:gd name="T5" fmla="*/ 0 h 1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4" h="116">
                    <a:moveTo>
                      <a:pt x="0" y="0"/>
                    </a:moveTo>
                    <a:cubicBezTo>
                      <a:pt x="36" y="36"/>
                      <a:pt x="77" y="77"/>
                      <a:pt x="113" y="112"/>
                    </a:cubicBezTo>
                    <a:cubicBezTo>
                      <a:pt x="66" y="115"/>
                      <a:pt x="11" y="61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Freeform 35">
                <a:extLst>
                  <a:ext uri="{FF2B5EF4-FFF2-40B4-BE49-F238E27FC236}">
                    <a16:creationId xmlns:a16="http://schemas.microsoft.com/office/drawing/2014/main" id="{1A1C65DF-D9CA-4B0C-9780-A16F60CF60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9926" y="2896723"/>
                <a:ext cx="67144" cy="97662"/>
              </a:xfrm>
              <a:custGeom>
                <a:avLst/>
                <a:gdLst>
                  <a:gd name="T0" fmla="*/ 12319616 w 98"/>
                  <a:gd name="T1" fmla="*/ 0 h 141"/>
                  <a:gd name="T2" fmla="*/ 508194 w 98"/>
                  <a:gd name="T3" fmla="*/ 18172709 h 141"/>
                  <a:gd name="T4" fmla="*/ 12319616 w 98"/>
                  <a:gd name="T5" fmla="*/ 0 h 14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8" h="141">
                    <a:moveTo>
                      <a:pt x="97" y="0"/>
                    </a:moveTo>
                    <a:cubicBezTo>
                      <a:pt x="68" y="44"/>
                      <a:pt x="38" y="89"/>
                      <a:pt x="4" y="140"/>
                    </a:cubicBezTo>
                    <a:cubicBezTo>
                      <a:pt x="0" y="77"/>
                      <a:pt x="29" y="33"/>
                      <a:pt x="9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Freeform 36">
                <a:extLst>
                  <a:ext uri="{FF2B5EF4-FFF2-40B4-BE49-F238E27FC236}">
                    <a16:creationId xmlns:a16="http://schemas.microsoft.com/office/drawing/2014/main" id="{B077332F-9CD6-45D0-89ED-02E492A27C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8627" y="4410488"/>
                <a:ext cx="106819" cy="54935"/>
              </a:xfrm>
              <a:custGeom>
                <a:avLst/>
                <a:gdLst>
                  <a:gd name="T0" fmla="*/ 19916810 w 154"/>
                  <a:gd name="T1" fmla="*/ 10334259 h 78"/>
                  <a:gd name="T2" fmla="*/ 0 w 154"/>
                  <a:gd name="T3" fmla="*/ 0 h 78"/>
                  <a:gd name="T4" fmla="*/ 19916810 w 154"/>
                  <a:gd name="T5" fmla="*/ 10334259 h 7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4" h="78">
                    <a:moveTo>
                      <a:pt x="153" y="77"/>
                    </a:moveTo>
                    <a:cubicBezTo>
                      <a:pt x="65" y="59"/>
                      <a:pt x="40" y="46"/>
                      <a:pt x="0" y="0"/>
                    </a:cubicBezTo>
                    <a:cubicBezTo>
                      <a:pt x="36" y="2"/>
                      <a:pt x="97" y="32"/>
                      <a:pt x="153" y="7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Freeform 37">
                <a:extLst>
                  <a:ext uri="{FF2B5EF4-FFF2-40B4-BE49-F238E27FC236}">
                    <a16:creationId xmlns:a16="http://schemas.microsoft.com/office/drawing/2014/main" id="{287303E6-BD59-4008-8265-C969928EF3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46615" y="4355554"/>
                <a:ext cx="73246" cy="57986"/>
              </a:xfrm>
              <a:custGeom>
                <a:avLst/>
                <a:gdLst>
                  <a:gd name="T0" fmla="*/ 1744907 w 104"/>
                  <a:gd name="T1" fmla="*/ 0 h 82"/>
                  <a:gd name="T2" fmla="*/ 13823706 w 104"/>
                  <a:gd name="T3" fmla="*/ 10282667 h 82"/>
                  <a:gd name="T4" fmla="*/ 0 w 104"/>
                  <a:gd name="T5" fmla="*/ 2029314 h 82"/>
                  <a:gd name="T6" fmla="*/ 1744907 w 104"/>
                  <a:gd name="T7" fmla="*/ 0 h 8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4" h="82">
                    <a:moveTo>
                      <a:pt x="13" y="0"/>
                    </a:moveTo>
                    <a:cubicBezTo>
                      <a:pt x="43" y="26"/>
                      <a:pt x="73" y="51"/>
                      <a:pt x="103" y="76"/>
                    </a:cubicBezTo>
                    <a:cubicBezTo>
                      <a:pt x="50" y="81"/>
                      <a:pt x="22" y="54"/>
                      <a:pt x="0" y="15"/>
                    </a:cubicBezTo>
                    <a:cubicBezTo>
                      <a:pt x="5" y="10"/>
                      <a:pt x="9" y="5"/>
                      <a:pt x="1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Freeform 38">
                <a:extLst>
                  <a:ext uri="{FF2B5EF4-FFF2-40B4-BE49-F238E27FC236}">
                    <a16:creationId xmlns:a16="http://schemas.microsoft.com/office/drawing/2014/main" id="{E72BD581-39BA-4163-8084-01D591EC1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4019" y="3543734"/>
                <a:ext cx="54935" cy="210583"/>
              </a:xfrm>
              <a:custGeom>
                <a:avLst/>
                <a:gdLst>
                  <a:gd name="T0" fmla="*/ 8338256 w 81"/>
                  <a:gd name="T1" fmla="*/ 39082157 h 306"/>
                  <a:gd name="T2" fmla="*/ 5227108 w 81"/>
                  <a:gd name="T3" fmla="*/ 33572375 h 306"/>
                  <a:gd name="T4" fmla="*/ 622300 w 81"/>
                  <a:gd name="T5" fmla="*/ 12429586 h 306"/>
                  <a:gd name="T6" fmla="*/ 6098117 w 81"/>
                  <a:gd name="T7" fmla="*/ 0 h 306"/>
                  <a:gd name="T8" fmla="*/ 7093656 w 81"/>
                  <a:gd name="T9" fmla="*/ 20117580 h 306"/>
                  <a:gd name="T10" fmla="*/ 9956094 w 81"/>
                  <a:gd name="T11" fmla="*/ 38441402 h 306"/>
                  <a:gd name="T12" fmla="*/ 8338256 w 81"/>
                  <a:gd name="T13" fmla="*/ 39082157 h 30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1" h="306">
                    <a:moveTo>
                      <a:pt x="67" y="305"/>
                    </a:moveTo>
                    <a:cubicBezTo>
                      <a:pt x="58" y="290"/>
                      <a:pt x="46" y="278"/>
                      <a:pt x="42" y="262"/>
                    </a:cubicBezTo>
                    <a:cubicBezTo>
                      <a:pt x="28" y="208"/>
                      <a:pt x="13" y="153"/>
                      <a:pt x="5" y="97"/>
                    </a:cubicBezTo>
                    <a:cubicBezTo>
                      <a:pt x="0" y="63"/>
                      <a:pt x="12" y="29"/>
                      <a:pt x="49" y="0"/>
                    </a:cubicBezTo>
                    <a:cubicBezTo>
                      <a:pt x="51" y="58"/>
                      <a:pt x="52" y="108"/>
                      <a:pt x="57" y="157"/>
                    </a:cubicBezTo>
                    <a:cubicBezTo>
                      <a:pt x="62" y="205"/>
                      <a:pt x="72" y="253"/>
                      <a:pt x="80" y="300"/>
                    </a:cubicBezTo>
                    <a:cubicBezTo>
                      <a:pt x="76" y="301"/>
                      <a:pt x="71" y="303"/>
                      <a:pt x="67" y="30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Freeform 39">
                <a:extLst>
                  <a:ext uri="{FF2B5EF4-FFF2-40B4-BE49-F238E27FC236}">
                    <a16:creationId xmlns:a16="http://schemas.microsoft.com/office/drawing/2014/main" id="{5438B3EE-B2A7-4AFC-A3A3-DD949E0B85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72266" y="3449122"/>
                <a:ext cx="70197" cy="219741"/>
              </a:xfrm>
              <a:custGeom>
                <a:avLst/>
                <a:gdLst>
                  <a:gd name="T0" fmla="*/ 0 w 102"/>
                  <a:gd name="T1" fmla="*/ 40954265 h 318"/>
                  <a:gd name="T2" fmla="*/ 9098180 w 102"/>
                  <a:gd name="T3" fmla="*/ 3488307 h 318"/>
                  <a:gd name="T4" fmla="*/ 12557966 w 102"/>
                  <a:gd name="T5" fmla="*/ 0 h 318"/>
                  <a:gd name="T6" fmla="*/ 0 w 102"/>
                  <a:gd name="T7" fmla="*/ 40954265 h 3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2" h="318">
                    <a:moveTo>
                      <a:pt x="0" y="317"/>
                    </a:moveTo>
                    <a:cubicBezTo>
                      <a:pt x="26" y="213"/>
                      <a:pt x="48" y="119"/>
                      <a:pt x="71" y="27"/>
                    </a:cubicBezTo>
                    <a:cubicBezTo>
                      <a:pt x="73" y="20"/>
                      <a:pt x="82" y="16"/>
                      <a:pt x="98" y="0"/>
                    </a:cubicBezTo>
                    <a:cubicBezTo>
                      <a:pt x="101" y="123"/>
                      <a:pt x="87" y="225"/>
                      <a:pt x="0" y="31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Freeform 40">
                <a:extLst>
                  <a:ext uri="{FF2B5EF4-FFF2-40B4-BE49-F238E27FC236}">
                    <a16:creationId xmlns:a16="http://schemas.microsoft.com/office/drawing/2014/main" id="{0703452B-94AF-4F7D-BC95-7F0CA2FF58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3369" y="3586464"/>
                <a:ext cx="54935" cy="180064"/>
              </a:xfrm>
              <a:custGeom>
                <a:avLst/>
                <a:gdLst>
                  <a:gd name="T0" fmla="*/ 4210169 w 80"/>
                  <a:gd name="T1" fmla="*/ 0 h 260"/>
                  <a:gd name="T2" fmla="*/ 10079117 w 80"/>
                  <a:gd name="T3" fmla="*/ 33610969 h 260"/>
                  <a:gd name="T4" fmla="*/ 4210169 w 80"/>
                  <a:gd name="T5" fmla="*/ 0 h 26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0" h="260">
                    <a:moveTo>
                      <a:pt x="33" y="0"/>
                    </a:moveTo>
                    <a:cubicBezTo>
                      <a:pt x="50" y="92"/>
                      <a:pt x="64" y="170"/>
                      <a:pt x="79" y="259"/>
                    </a:cubicBezTo>
                    <a:cubicBezTo>
                      <a:pt x="22" y="188"/>
                      <a:pt x="0" y="74"/>
                      <a:pt x="3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Freeform 41">
                <a:extLst>
                  <a:ext uri="{FF2B5EF4-FFF2-40B4-BE49-F238E27FC236}">
                    <a16:creationId xmlns:a16="http://schemas.microsoft.com/office/drawing/2014/main" id="{10D68F2A-88A4-4EA2-BAB5-B30C7D6BC8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38696" y="3464384"/>
                <a:ext cx="57986" cy="155648"/>
              </a:xfrm>
              <a:custGeom>
                <a:avLst/>
                <a:gdLst>
                  <a:gd name="T0" fmla="*/ 0 w 85"/>
                  <a:gd name="T1" fmla="*/ 28226232 h 225"/>
                  <a:gd name="T2" fmla="*/ 6295697 w 85"/>
                  <a:gd name="T3" fmla="*/ 0 h 225"/>
                  <a:gd name="T4" fmla="*/ 2014822 w 85"/>
                  <a:gd name="T5" fmla="*/ 29003107 h 225"/>
                  <a:gd name="T6" fmla="*/ 0 w 85"/>
                  <a:gd name="T7" fmla="*/ 28226232 h 2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5" h="225">
                    <a:moveTo>
                      <a:pt x="0" y="218"/>
                    </a:moveTo>
                    <a:cubicBezTo>
                      <a:pt x="17" y="145"/>
                      <a:pt x="33" y="73"/>
                      <a:pt x="50" y="0"/>
                    </a:cubicBezTo>
                    <a:cubicBezTo>
                      <a:pt x="84" y="84"/>
                      <a:pt x="44" y="152"/>
                      <a:pt x="16" y="224"/>
                    </a:cubicBezTo>
                    <a:cubicBezTo>
                      <a:pt x="10" y="222"/>
                      <a:pt x="5" y="220"/>
                      <a:pt x="0" y="21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" name="Grupo 63">
              <a:extLst>
                <a:ext uri="{FF2B5EF4-FFF2-40B4-BE49-F238E27FC236}">
                  <a16:creationId xmlns:a16="http://schemas.microsoft.com/office/drawing/2014/main" id="{184163A1-D3C0-4B42-9C0A-34BE8106F484}"/>
                </a:ext>
              </a:extLst>
            </p:cNvPr>
            <p:cNvGrpSpPr/>
            <p:nvPr/>
          </p:nvGrpSpPr>
          <p:grpSpPr>
            <a:xfrm>
              <a:off x="14607540" y="8239469"/>
              <a:ext cx="1213378" cy="1309286"/>
              <a:chOff x="15951874" y="2872307"/>
              <a:chExt cx="1660263" cy="1791494"/>
            </a:xfrm>
            <a:solidFill>
              <a:schemeClr val="accent5"/>
            </a:solidFill>
          </p:grpSpPr>
          <p:sp>
            <p:nvSpPr>
              <p:cNvPr id="45" name="Freeform 42">
                <a:extLst>
                  <a:ext uri="{FF2B5EF4-FFF2-40B4-BE49-F238E27FC236}">
                    <a16:creationId xmlns:a16="http://schemas.microsoft.com/office/drawing/2014/main" id="{66C5595D-3744-4536-A176-788305AB40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41816" y="3113410"/>
                <a:ext cx="1104806" cy="1550391"/>
              </a:xfrm>
              <a:custGeom>
                <a:avLst/>
                <a:gdLst>
                  <a:gd name="T0" fmla="*/ 91259471 w 1595"/>
                  <a:gd name="T1" fmla="*/ 277660159 h 2242"/>
                  <a:gd name="T2" fmla="*/ 132930074 w 1595"/>
                  <a:gd name="T3" fmla="*/ 273907757 h 2242"/>
                  <a:gd name="T4" fmla="*/ 110212577 w 1595"/>
                  <a:gd name="T5" fmla="*/ 248030856 h 2242"/>
                  <a:gd name="T6" fmla="*/ 82691949 w 1595"/>
                  <a:gd name="T7" fmla="*/ 255276316 h 2242"/>
                  <a:gd name="T8" fmla="*/ 145781536 w 1595"/>
                  <a:gd name="T9" fmla="*/ 248548466 h 2242"/>
                  <a:gd name="T10" fmla="*/ 70489383 w 1595"/>
                  <a:gd name="T11" fmla="*/ 256441028 h 2242"/>
                  <a:gd name="T12" fmla="*/ 89571836 w 1595"/>
                  <a:gd name="T13" fmla="*/ 271190934 h 2242"/>
                  <a:gd name="T14" fmla="*/ 150195545 w 1595"/>
                  <a:gd name="T15" fmla="*/ 261486916 h 2242"/>
                  <a:gd name="T16" fmla="*/ 110731766 w 1595"/>
                  <a:gd name="T17" fmla="*/ 261486916 h 2242"/>
                  <a:gd name="T18" fmla="*/ 63479429 w 1595"/>
                  <a:gd name="T19" fmla="*/ 219178146 h 2242"/>
                  <a:gd name="T20" fmla="*/ 72436433 w 1595"/>
                  <a:gd name="T21" fmla="*/ 239491550 h 2242"/>
                  <a:gd name="T22" fmla="*/ 151233923 w 1595"/>
                  <a:gd name="T23" fmla="*/ 234186677 h 2242"/>
                  <a:gd name="T24" fmla="*/ 143185230 w 1595"/>
                  <a:gd name="T25" fmla="*/ 224353527 h 2242"/>
                  <a:gd name="T26" fmla="*/ 63479429 w 1595"/>
                  <a:gd name="T27" fmla="*/ 219178146 h 2242"/>
                  <a:gd name="T28" fmla="*/ 159542030 w 1595"/>
                  <a:gd name="T29" fmla="*/ 171176386 h 2242"/>
                  <a:gd name="T30" fmla="*/ 191606373 w 1595"/>
                  <a:gd name="T31" fmla="*/ 122657016 h 2242"/>
                  <a:gd name="T32" fmla="*/ 175639055 w 1595"/>
                  <a:gd name="T33" fmla="*/ 30146554 h 2242"/>
                  <a:gd name="T34" fmla="*/ 136045569 w 1595"/>
                  <a:gd name="T35" fmla="*/ 11126996 h 2242"/>
                  <a:gd name="T36" fmla="*/ 55041255 w 1595"/>
                  <a:gd name="T37" fmla="*/ 20701521 h 2242"/>
                  <a:gd name="T38" fmla="*/ 54002876 w 1595"/>
                  <a:gd name="T39" fmla="*/ 182044757 h 2242"/>
                  <a:gd name="T40" fmla="*/ 147988360 w 1595"/>
                  <a:gd name="T41" fmla="*/ 215814221 h 2242"/>
                  <a:gd name="T42" fmla="*/ 158243877 w 1595"/>
                  <a:gd name="T43" fmla="*/ 239879668 h 2242"/>
                  <a:gd name="T44" fmla="*/ 158114170 w 1595"/>
                  <a:gd name="T45" fmla="*/ 251653766 h 2242"/>
                  <a:gd name="T46" fmla="*/ 152272301 w 1595"/>
                  <a:gd name="T47" fmla="*/ 267179906 h 2242"/>
                  <a:gd name="T48" fmla="*/ 131242439 w 1595"/>
                  <a:gd name="T49" fmla="*/ 284258518 h 2242"/>
                  <a:gd name="T50" fmla="*/ 88533458 w 1595"/>
                  <a:gd name="T51" fmla="*/ 284388010 h 2242"/>
                  <a:gd name="T52" fmla="*/ 71138280 w 1595"/>
                  <a:gd name="T53" fmla="*/ 274295875 h 2242"/>
                  <a:gd name="T54" fmla="*/ 63868911 w 1595"/>
                  <a:gd name="T55" fmla="*/ 243502578 h 2242"/>
                  <a:gd name="T56" fmla="*/ 62700465 w 1595"/>
                  <a:gd name="T57" fmla="*/ 215555236 h 2242"/>
                  <a:gd name="T58" fmla="*/ 16875989 w 1595"/>
                  <a:gd name="T59" fmla="*/ 139088885 h 2242"/>
                  <a:gd name="T60" fmla="*/ 34660649 w 1595"/>
                  <a:gd name="T61" fmla="*/ 25230159 h 2242"/>
                  <a:gd name="T62" fmla="*/ 103981586 w 1595"/>
                  <a:gd name="T63" fmla="*/ 1423337 h 2242"/>
                  <a:gd name="T64" fmla="*/ 138122686 w 1595"/>
                  <a:gd name="T65" fmla="*/ 6210600 h 2242"/>
                  <a:gd name="T66" fmla="*/ 199135516 w 1595"/>
                  <a:gd name="T67" fmla="*/ 49425098 h 2242"/>
                  <a:gd name="T68" fmla="*/ 200563376 w 1595"/>
                  <a:gd name="T69" fmla="*/ 115670181 h 2242"/>
                  <a:gd name="T70" fmla="*/ 158893134 w 1595"/>
                  <a:gd name="T71" fmla="*/ 186055425 h 224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595" h="2242">
                    <a:moveTo>
                      <a:pt x="1024" y="2117"/>
                    </a:moveTo>
                    <a:cubicBezTo>
                      <a:pt x="917" y="2127"/>
                      <a:pt x="811" y="2136"/>
                      <a:pt x="703" y="2146"/>
                    </a:cubicBezTo>
                    <a:cubicBezTo>
                      <a:pt x="730" y="2191"/>
                      <a:pt x="730" y="2191"/>
                      <a:pt x="774" y="2191"/>
                    </a:cubicBezTo>
                    <a:cubicBezTo>
                      <a:pt x="896" y="2192"/>
                      <a:pt x="991" y="2164"/>
                      <a:pt x="1024" y="2117"/>
                    </a:cubicBezTo>
                    <a:close/>
                    <a:moveTo>
                      <a:pt x="1159" y="1881"/>
                    </a:moveTo>
                    <a:cubicBezTo>
                      <a:pt x="1042" y="1895"/>
                      <a:pt x="946" y="1912"/>
                      <a:pt x="849" y="1917"/>
                    </a:cubicBezTo>
                    <a:cubicBezTo>
                      <a:pt x="751" y="1924"/>
                      <a:pt x="653" y="1917"/>
                      <a:pt x="556" y="1916"/>
                    </a:cubicBezTo>
                    <a:cubicBezTo>
                      <a:pt x="579" y="1958"/>
                      <a:pt x="590" y="1965"/>
                      <a:pt x="637" y="1973"/>
                    </a:cubicBezTo>
                    <a:cubicBezTo>
                      <a:pt x="745" y="1992"/>
                      <a:pt x="854" y="1983"/>
                      <a:pt x="961" y="1968"/>
                    </a:cubicBezTo>
                    <a:cubicBezTo>
                      <a:pt x="1017" y="1960"/>
                      <a:pt x="1070" y="1939"/>
                      <a:pt x="1123" y="1921"/>
                    </a:cubicBezTo>
                    <a:cubicBezTo>
                      <a:pt x="1134" y="1917"/>
                      <a:pt x="1141" y="1901"/>
                      <a:pt x="1159" y="1881"/>
                    </a:cubicBezTo>
                    <a:close/>
                    <a:moveTo>
                      <a:pt x="543" y="1982"/>
                    </a:moveTo>
                    <a:cubicBezTo>
                      <a:pt x="510" y="2035"/>
                      <a:pt x="516" y="2066"/>
                      <a:pt x="568" y="2081"/>
                    </a:cubicBezTo>
                    <a:cubicBezTo>
                      <a:pt x="607" y="2093"/>
                      <a:pt x="649" y="2093"/>
                      <a:pt x="690" y="2096"/>
                    </a:cubicBezTo>
                    <a:cubicBezTo>
                      <a:pt x="709" y="2097"/>
                      <a:pt x="729" y="2089"/>
                      <a:pt x="748" y="2090"/>
                    </a:cubicBezTo>
                    <a:cubicBezTo>
                      <a:pt x="890" y="2099"/>
                      <a:pt x="1024" y="2066"/>
                      <a:pt x="1157" y="2021"/>
                    </a:cubicBezTo>
                    <a:cubicBezTo>
                      <a:pt x="1202" y="2006"/>
                      <a:pt x="1203" y="1998"/>
                      <a:pt x="1167" y="1952"/>
                    </a:cubicBezTo>
                    <a:cubicBezTo>
                      <a:pt x="1070" y="2002"/>
                      <a:pt x="962" y="2020"/>
                      <a:pt x="853" y="2021"/>
                    </a:cubicBezTo>
                    <a:cubicBezTo>
                      <a:pt x="749" y="2022"/>
                      <a:pt x="640" y="2041"/>
                      <a:pt x="543" y="1982"/>
                    </a:cubicBezTo>
                    <a:close/>
                    <a:moveTo>
                      <a:pt x="489" y="1694"/>
                    </a:moveTo>
                    <a:cubicBezTo>
                      <a:pt x="434" y="1753"/>
                      <a:pt x="439" y="1799"/>
                      <a:pt x="503" y="1832"/>
                    </a:cubicBezTo>
                    <a:cubicBezTo>
                      <a:pt x="520" y="1841"/>
                      <a:pt x="538" y="1848"/>
                      <a:pt x="558" y="1851"/>
                    </a:cubicBezTo>
                    <a:cubicBezTo>
                      <a:pt x="688" y="1871"/>
                      <a:pt x="818" y="1875"/>
                      <a:pt x="947" y="1851"/>
                    </a:cubicBezTo>
                    <a:cubicBezTo>
                      <a:pt x="1020" y="1838"/>
                      <a:pt x="1093" y="1828"/>
                      <a:pt x="1165" y="1810"/>
                    </a:cubicBezTo>
                    <a:cubicBezTo>
                      <a:pt x="1222" y="1795"/>
                      <a:pt x="1229" y="1755"/>
                      <a:pt x="1190" y="1709"/>
                    </a:cubicBezTo>
                    <a:cubicBezTo>
                      <a:pt x="1162" y="1717"/>
                      <a:pt x="1132" y="1725"/>
                      <a:pt x="1103" y="1734"/>
                    </a:cubicBezTo>
                    <a:cubicBezTo>
                      <a:pt x="958" y="1778"/>
                      <a:pt x="809" y="1761"/>
                      <a:pt x="662" y="1755"/>
                    </a:cubicBezTo>
                    <a:cubicBezTo>
                      <a:pt x="601" y="1752"/>
                      <a:pt x="543" y="1733"/>
                      <a:pt x="489" y="1694"/>
                    </a:cubicBezTo>
                    <a:close/>
                    <a:moveTo>
                      <a:pt x="1140" y="1668"/>
                    </a:moveTo>
                    <a:cubicBezTo>
                      <a:pt x="1123" y="1539"/>
                      <a:pt x="1169" y="1428"/>
                      <a:pt x="1229" y="1323"/>
                    </a:cubicBezTo>
                    <a:cubicBezTo>
                      <a:pt x="1267" y="1258"/>
                      <a:pt x="1318" y="1200"/>
                      <a:pt x="1361" y="1137"/>
                    </a:cubicBezTo>
                    <a:cubicBezTo>
                      <a:pt x="1402" y="1075"/>
                      <a:pt x="1448" y="1015"/>
                      <a:pt x="1476" y="948"/>
                    </a:cubicBezTo>
                    <a:cubicBezTo>
                      <a:pt x="1524" y="835"/>
                      <a:pt x="1546" y="713"/>
                      <a:pt x="1537" y="590"/>
                    </a:cubicBezTo>
                    <a:cubicBezTo>
                      <a:pt x="1526" y="448"/>
                      <a:pt x="1482" y="316"/>
                      <a:pt x="1353" y="233"/>
                    </a:cubicBezTo>
                    <a:cubicBezTo>
                      <a:pt x="1326" y="215"/>
                      <a:pt x="1294" y="203"/>
                      <a:pt x="1269" y="183"/>
                    </a:cubicBezTo>
                    <a:cubicBezTo>
                      <a:pt x="1203" y="132"/>
                      <a:pt x="1124" y="112"/>
                      <a:pt x="1048" y="86"/>
                    </a:cubicBezTo>
                    <a:cubicBezTo>
                      <a:pt x="1001" y="70"/>
                      <a:pt x="951" y="56"/>
                      <a:pt x="903" y="53"/>
                    </a:cubicBezTo>
                    <a:cubicBezTo>
                      <a:pt x="733" y="41"/>
                      <a:pt x="576" y="84"/>
                      <a:pt x="424" y="160"/>
                    </a:cubicBezTo>
                    <a:cubicBezTo>
                      <a:pt x="90" y="328"/>
                      <a:pt x="13" y="740"/>
                      <a:pt x="167" y="1015"/>
                    </a:cubicBezTo>
                    <a:cubicBezTo>
                      <a:pt x="242" y="1150"/>
                      <a:pt x="330" y="1278"/>
                      <a:pt x="416" y="1407"/>
                    </a:cubicBezTo>
                    <a:cubicBezTo>
                      <a:pt x="475" y="1494"/>
                      <a:pt x="523" y="1586"/>
                      <a:pt x="553" y="1697"/>
                    </a:cubicBezTo>
                    <a:cubicBezTo>
                      <a:pt x="747" y="1711"/>
                      <a:pt x="942" y="1726"/>
                      <a:pt x="1140" y="1668"/>
                    </a:cubicBezTo>
                    <a:close/>
                    <a:moveTo>
                      <a:pt x="1186" y="1652"/>
                    </a:moveTo>
                    <a:cubicBezTo>
                      <a:pt x="1290" y="1693"/>
                      <a:pt x="1302" y="1781"/>
                      <a:pt x="1219" y="1854"/>
                    </a:cubicBezTo>
                    <a:cubicBezTo>
                      <a:pt x="1201" y="1868"/>
                      <a:pt x="1193" y="1895"/>
                      <a:pt x="1181" y="1916"/>
                    </a:cubicBezTo>
                    <a:cubicBezTo>
                      <a:pt x="1198" y="1929"/>
                      <a:pt x="1209" y="1936"/>
                      <a:pt x="1218" y="1945"/>
                    </a:cubicBezTo>
                    <a:cubicBezTo>
                      <a:pt x="1256" y="1984"/>
                      <a:pt x="1247" y="2034"/>
                      <a:pt x="1198" y="2057"/>
                    </a:cubicBezTo>
                    <a:cubicBezTo>
                      <a:pt x="1191" y="2061"/>
                      <a:pt x="1182" y="2063"/>
                      <a:pt x="1173" y="2065"/>
                    </a:cubicBezTo>
                    <a:cubicBezTo>
                      <a:pt x="1127" y="2074"/>
                      <a:pt x="1090" y="2090"/>
                      <a:pt x="1072" y="2142"/>
                    </a:cubicBezTo>
                    <a:cubicBezTo>
                      <a:pt x="1065" y="2166"/>
                      <a:pt x="1036" y="2187"/>
                      <a:pt x="1011" y="2197"/>
                    </a:cubicBezTo>
                    <a:cubicBezTo>
                      <a:pt x="923" y="2234"/>
                      <a:pt x="829" y="2241"/>
                      <a:pt x="735" y="2232"/>
                    </a:cubicBezTo>
                    <a:cubicBezTo>
                      <a:pt x="717" y="2230"/>
                      <a:pt x="697" y="2214"/>
                      <a:pt x="682" y="2198"/>
                    </a:cubicBezTo>
                    <a:cubicBezTo>
                      <a:pt x="669" y="2185"/>
                      <a:pt x="664" y="2164"/>
                      <a:pt x="655" y="2147"/>
                    </a:cubicBezTo>
                    <a:cubicBezTo>
                      <a:pt x="619" y="2138"/>
                      <a:pt x="582" y="2134"/>
                      <a:pt x="548" y="2120"/>
                    </a:cubicBezTo>
                    <a:cubicBezTo>
                      <a:pt x="474" y="2090"/>
                      <a:pt x="462" y="2041"/>
                      <a:pt x="507" y="1976"/>
                    </a:cubicBezTo>
                    <a:cubicBezTo>
                      <a:pt x="530" y="1944"/>
                      <a:pt x="524" y="1906"/>
                      <a:pt x="492" y="1882"/>
                    </a:cubicBezTo>
                    <a:cubicBezTo>
                      <a:pt x="484" y="1875"/>
                      <a:pt x="475" y="1869"/>
                      <a:pt x="466" y="1862"/>
                    </a:cubicBezTo>
                    <a:cubicBezTo>
                      <a:pt x="387" y="1806"/>
                      <a:pt x="392" y="1719"/>
                      <a:pt x="483" y="1666"/>
                    </a:cubicBezTo>
                    <a:cubicBezTo>
                      <a:pt x="454" y="1595"/>
                      <a:pt x="423" y="1525"/>
                      <a:pt x="379" y="1459"/>
                    </a:cubicBezTo>
                    <a:cubicBezTo>
                      <a:pt x="294" y="1333"/>
                      <a:pt x="209" y="1206"/>
                      <a:pt x="130" y="1075"/>
                    </a:cubicBezTo>
                    <a:cubicBezTo>
                      <a:pt x="8" y="869"/>
                      <a:pt x="0" y="654"/>
                      <a:pt x="89" y="433"/>
                    </a:cubicBezTo>
                    <a:cubicBezTo>
                      <a:pt x="127" y="338"/>
                      <a:pt x="186" y="258"/>
                      <a:pt x="267" y="195"/>
                    </a:cubicBezTo>
                    <a:cubicBezTo>
                      <a:pt x="403" y="90"/>
                      <a:pt x="554" y="21"/>
                      <a:pt x="729" y="18"/>
                    </a:cubicBezTo>
                    <a:cubicBezTo>
                      <a:pt x="754" y="18"/>
                      <a:pt x="777" y="12"/>
                      <a:pt x="801" y="11"/>
                    </a:cubicBezTo>
                    <a:cubicBezTo>
                      <a:pt x="866" y="7"/>
                      <a:pt x="931" y="0"/>
                      <a:pt x="994" y="31"/>
                    </a:cubicBezTo>
                    <a:cubicBezTo>
                      <a:pt x="1014" y="41"/>
                      <a:pt x="1041" y="40"/>
                      <a:pt x="1064" y="48"/>
                    </a:cubicBezTo>
                    <a:cubicBezTo>
                      <a:pt x="1212" y="92"/>
                      <a:pt x="1347" y="160"/>
                      <a:pt x="1460" y="267"/>
                    </a:cubicBezTo>
                    <a:cubicBezTo>
                      <a:pt x="1492" y="298"/>
                      <a:pt x="1516" y="340"/>
                      <a:pt x="1534" y="382"/>
                    </a:cubicBezTo>
                    <a:cubicBezTo>
                      <a:pt x="1573" y="477"/>
                      <a:pt x="1594" y="578"/>
                      <a:pt x="1582" y="682"/>
                    </a:cubicBezTo>
                    <a:cubicBezTo>
                      <a:pt x="1573" y="753"/>
                      <a:pt x="1560" y="824"/>
                      <a:pt x="1545" y="894"/>
                    </a:cubicBezTo>
                    <a:cubicBezTo>
                      <a:pt x="1521" y="1000"/>
                      <a:pt x="1462" y="1086"/>
                      <a:pt x="1397" y="1168"/>
                    </a:cubicBezTo>
                    <a:cubicBezTo>
                      <a:pt x="1330" y="1253"/>
                      <a:pt x="1266" y="1337"/>
                      <a:pt x="1224" y="1438"/>
                    </a:cubicBezTo>
                    <a:cubicBezTo>
                      <a:pt x="1197" y="1505"/>
                      <a:pt x="1178" y="1573"/>
                      <a:pt x="1186" y="1652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Freeform 43">
                <a:extLst>
                  <a:ext uri="{FF2B5EF4-FFF2-40B4-BE49-F238E27FC236}">
                    <a16:creationId xmlns:a16="http://schemas.microsoft.com/office/drawing/2014/main" id="{88CC373D-EEFB-402C-B02E-753025B381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64802" y="3101198"/>
                <a:ext cx="155648" cy="119027"/>
              </a:xfrm>
              <a:custGeom>
                <a:avLst/>
                <a:gdLst>
                  <a:gd name="T0" fmla="*/ 0 w 226"/>
                  <a:gd name="T1" fmla="*/ 0 h 171"/>
                  <a:gd name="T2" fmla="*/ 28875491 w 226"/>
                  <a:gd name="T3" fmla="*/ 20319050 h 171"/>
                  <a:gd name="T4" fmla="*/ 0 w 226"/>
                  <a:gd name="T5" fmla="*/ 0 h 17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6" h="171">
                    <a:moveTo>
                      <a:pt x="0" y="0"/>
                    </a:moveTo>
                    <a:cubicBezTo>
                      <a:pt x="78" y="44"/>
                      <a:pt x="156" y="87"/>
                      <a:pt x="225" y="155"/>
                    </a:cubicBezTo>
                    <a:cubicBezTo>
                      <a:pt x="143" y="170"/>
                      <a:pt x="29" y="92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Freeform 44">
                <a:extLst>
                  <a:ext uri="{FF2B5EF4-FFF2-40B4-BE49-F238E27FC236}">
                    <a16:creationId xmlns:a16="http://schemas.microsoft.com/office/drawing/2014/main" id="{99C80BFF-44DF-423C-AE00-125DF54E3E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71036" y="3928281"/>
                <a:ext cx="170908" cy="57985"/>
              </a:xfrm>
              <a:custGeom>
                <a:avLst/>
                <a:gdLst>
                  <a:gd name="T0" fmla="*/ 906636 w 247"/>
                  <a:gd name="T1" fmla="*/ 1082522 h 82"/>
                  <a:gd name="T2" fmla="*/ 31867231 w 247"/>
                  <a:gd name="T3" fmla="*/ 8929791 h 82"/>
                  <a:gd name="T4" fmla="*/ 7772451 w 247"/>
                  <a:gd name="T5" fmla="*/ 6764748 h 82"/>
                  <a:gd name="T6" fmla="*/ 0 w 247"/>
                  <a:gd name="T7" fmla="*/ 2976474 h 82"/>
                  <a:gd name="T8" fmla="*/ 906636 w 247"/>
                  <a:gd name="T9" fmla="*/ 1082522 h 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7" h="82">
                    <a:moveTo>
                      <a:pt x="7" y="8"/>
                    </a:moveTo>
                    <a:cubicBezTo>
                      <a:pt x="91" y="7"/>
                      <a:pt x="175" y="0"/>
                      <a:pt x="246" y="66"/>
                    </a:cubicBezTo>
                    <a:cubicBezTo>
                      <a:pt x="182" y="81"/>
                      <a:pt x="121" y="54"/>
                      <a:pt x="60" y="50"/>
                    </a:cubicBezTo>
                    <a:cubicBezTo>
                      <a:pt x="39" y="49"/>
                      <a:pt x="20" y="32"/>
                      <a:pt x="0" y="22"/>
                    </a:cubicBezTo>
                    <a:cubicBezTo>
                      <a:pt x="3" y="17"/>
                      <a:pt x="4" y="13"/>
                      <a:pt x="7" y="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Freeform 45">
                <a:extLst>
                  <a:ext uri="{FF2B5EF4-FFF2-40B4-BE49-F238E27FC236}">
                    <a16:creationId xmlns:a16="http://schemas.microsoft.com/office/drawing/2014/main" id="{99337739-31DD-4F60-B3A5-AF5D7D5B76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78958" y="2872307"/>
                <a:ext cx="54935" cy="177013"/>
              </a:xfrm>
              <a:custGeom>
                <a:avLst/>
                <a:gdLst>
                  <a:gd name="T0" fmla="*/ 5600347 w 81"/>
                  <a:gd name="T1" fmla="*/ 33245963 h 254"/>
                  <a:gd name="T2" fmla="*/ 2240139 w 81"/>
                  <a:gd name="T3" fmla="*/ 0 h 254"/>
                  <a:gd name="T4" fmla="*/ 6844947 w 81"/>
                  <a:gd name="T5" fmla="*/ 9724063 h 254"/>
                  <a:gd name="T6" fmla="*/ 7218186 w 81"/>
                  <a:gd name="T7" fmla="*/ 20630963 h 254"/>
                  <a:gd name="T8" fmla="*/ 5600347 w 81"/>
                  <a:gd name="T9" fmla="*/ 33245963 h 2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1" h="254">
                    <a:moveTo>
                      <a:pt x="45" y="253"/>
                    </a:moveTo>
                    <a:cubicBezTo>
                      <a:pt x="12" y="167"/>
                      <a:pt x="0" y="86"/>
                      <a:pt x="18" y="0"/>
                    </a:cubicBezTo>
                    <a:cubicBezTo>
                      <a:pt x="52" y="28"/>
                      <a:pt x="53" y="28"/>
                      <a:pt x="55" y="74"/>
                    </a:cubicBezTo>
                    <a:cubicBezTo>
                      <a:pt x="56" y="102"/>
                      <a:pt x="57" y="130"/>
                      <a:pt x="58" y="157"/>
                    </a:cubicBezTo>
                    <a:cubicBezTo>
                      <a:pt x="58" y="186"/>
                      <a:pt x="80" y="216"/>
                      <a:pt x="45" y="25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Freeform 46">
                <a:extLst>
                  <a:ext uri="{FF2B5EF4-FFF2-40B4-BE49-F238E27FC236}">
                    <a16:creationId xmlns:a16="http://schemas.microsoft.com/office/drawing/2014/main" id="{CC6702E9-79C7-4104-A408-7202BFCFD3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51874" y="3751267"/>
                <a:ext cx="164806" cy="51882"/>
              </a:xfrm>
              <a:custGeom>
                <a:avLst/>
                <a:gdLst>
                  <a:gd name="T0" fmla="*/ 31007023 w 236"/>
                  <a:gd name="T1" fmla="*/ 4402119 h 75"/>
                  <a:gd name="T2" fmla="*/ 0 w 236"/>
                  <a:gd name="T3" fmla="*/ 8027373 h 75"/>
                  <a:gd name="T4" fmla="*/ 31007023 w 236"/>
                  <a:gd name="T5" fmla="*/ 4402119 h 7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6" h="75">
                    <a:moveTo>
                      <a:pt x="235" y="34"/>
                    </a:moveTo>
                    <a:cubicBezTo>
                      <a:pt x="152" y="74"/>
                      <a:pt x="80" y="65"/>
                      <a:pt x="0" y="62"/>
                    </a:cubicBezTo>
                    <a:cubicBezTo>
                      <a:pt x="45" y="11"/>
                      <a:pt x="136" y="0"/>
                      <a:pt x="235" y="3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Freeform 47">
                <a:extLst>
                  <a:ext uri="{FF2B5EF4-FFF2-40B4-BE49-F238E27FC236}">
                    <a16:creationId xmlns:a16="http://schemas.microsoft.com/office/drawing/2014/main" id="{E1FD8D04-425A-4219-A598-B041AD1A29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06939" y="3046266"/>
                <a:ext cx="115974" cy="115974"/>
              </a:xfrm>
              <a:custGeom>
                <a:avLst/>
                <a:gdLst>
                  <a:gd name="T0" fmla="*/ 0 w 168"/>
                  <a:gd name="T1" fmla="*/ 19833921 h 167"/>
                  <a:gd name="T2" fmla="*/ 21145708 w 168"/>
                  <a:gd name="T3" fmla="*/ 0 h 167"/>
                  <a:gd name="T4" fmla="*/ 12119939 w 168"/>
                  <a:gd name="T5" fmla="*/ 15919298 h 167"/>
                  <a:gd name="T6" fmla="*/ 0 w 168"/>
                  <a:gd name="T7" fmla="*/ 19833921 h 16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8" h="167">
                    <a:moveTo>
                      <a:pt x="0" y="152"/>
                    </a:moveTo>
                    <a:cubicBezTo>
                      <a:pt x="61" y="100"/>
                      <a:pt x="92" y="34"/>
                      <a:pt x="164" y="0"/>
                    </a:cubicBezTo>
                    <a:cubicBezTo>
                      <a:pt x="167" y="61"/>
                      <a:pt x="120" y="86"/>
                      <a:pt x="94" y="122"/>
                    </a:cubicBezTo>
                    <a:cubicBezTo>
                      <a:pt x="77" y="146"/>
                      <a:pt x="52" y="166"/>
                      <a:pt x="0" y="15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Freeform 48">
                <a:extLst>
                  <a:ext uri="{FF2B5EF4-FFF2-40B4-BE49-F238E27FC236}">
                    <a16:creationId xmlns:a16="http://schemas.microsoft.com/office/drawing/2014/main" id="{CC488114-6AB2-40B9-B38F-F092E87FCB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53436" y="3519321"/>
                <a:ext cx="158701" cy="45778"/>
              </a:xfrm>
              <a:custGeom>
                <a:avLst/>
                <a:gdLst>
                  <a:gd name="T0" fmla="*/ 29627880 w 229"/>
                  <a:gd name="T1" fmla="*/ 1768485 h 67"/>
                  <a:gd name="T2" fmla="*/ 6627071 w 229"/>
                  <a:gd name="T3" fmla="*/ 8083996 h 67"/>
                  <a:gd name="T4" fmla="*/ 0 w 229"/>
                  <a:gd name="T5" fmla="*/ 5305100 h 67"/>
                  <a:gd name="T6" fmla="*/ 29627880 w 229"/>
                  <a:gd name="T7" fmla="*/ 1768485 h 6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9" h="67">
                    <a:moveTo>
                      <a:pt x="228" y="14"/>
                    </a:moveTo>
                    <a:cubicBezTo>
                      <a:pt x="177" y="61"/>
                      <a:pt x="111" y="52"/>
                      <a:pt x="51" y="64"/>
                    </a:cubicBezTo>
                    <a:cubicBezTo>
                      <a:pt x="40" y="66"/>
                      <a:pt x="26" y="54"/>
                      <a:pt x="0" y="42"/>
                    </a:cubicBezTo>
                    <a:cubicBezTo>
                      <a:pt x="84" y="15"/>
                      <a:pt x="154" y="0"/>
                      <a:pt x="228" y="1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Freeform 49">
                <a:extLst>
                  <a:ext uri="{FF2B5EF4-FFF2-40B4-BE49-F238E27FC236}">
                    <a16:creationId xmlns:a16="http://schemas.microsoft.com/office/drawing/2014/main" id="{7612FC29-7DBA-44B2-8E5B-8AF4165601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74676" y="4202957"/>
                <a:ext cx="128182" cy="73247"/>
              </a:xfrm>
              <a:custGeom>
                <a:avLst/>
                <a:gdLst>
                  <a:gd name="T0" fmla="*/ 0 w 186"/>
                  <a:gd name="T1" fmla="*/ 13823706 h 104"/>
                  <a:gd name="T2" fmla="*/ 23772505 w 186"/>
                  <a:gd name="T3" fmla="*/ 0 h 104"/>
                  <a:gd name="T4" fmla="*/ 0 w 186"/>
                  <a:gd name="T5" fmla="*/ 13823706 h 10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6" h="104">
                    <a:moveTo>
                      <a:pt x="0" y="103"/>
                    </a:moveTo>
                    <a:cubicBezTo>
                      <a:pt x="47" y="40"/>
                      <a:pt x="108" y="5"/>
                      <a:pt x="185" y="0"/>
                    </a:cubicBezTo>
                    <a:cubicBezTo>
                      <a:pt x="133" y="52"/>
                      <a:pt x="65" y="75"/>
                      <a:pt x="0" y="10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Freeform 50">
                <a:extLst>
                  <a:ext uri="{FF2B5EF4-FFF2-40B4-BE49-F238E27FC236}">
                    <a16:creationId xmlns:a16="http://schemas.microsoft.com/office/drawing/2014/main" id="{7C49F58F-6720-4CA9-9D6E-185DFDAA8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92792" y="3708541"/>
                <a:ext cx="424222" cy="534089"/>
              </a:xfrm>
              <a:custGeom>
                <a:avLst/>
                <a:gdLst>
                  <a:gd name="T0" fmla="*/ 51792553 w 614"/>
                  <a:gd name="T1" fmla="*/ 18306766 h 771"/>
                  <a:gd name="T2" fmla="*/ 55538074 w 614"/>
                  <a:gd name="T3" fmla="*/ 8179780 h 771"/>
                  <a:gd name="T4" fmla="*/ 51792553 w 614"/>
                  <a:gd name="T5" fmla="*/ 18306766 h 771"/>
                  <a:gd name="T6" fmla="*/ 26864822 w 614"/>
                  <a:gd name="T7" fmla="*/ 12723862 h 771"/>
                  <a:gd name="T8" fmla="*/ 32547792 w 614"/>
                  <a:gd name="T9" fmla="*/ 24798414 h 771"/>
                  <a:gd name="T10" fmla="*/ 26864822 w 614"/>
                  <a:gd name="T11" fmla="*/ 12723862 h 771"/>
                  <a:gd name="T12" fmla="*/ 1679051 w 614"/>
                  <a:gd name="T13" fmla="*/ 17527739 h 771"/>
                  <a:gd name="T14" fmla="*/ 9299472 w 614"/>
                  <a:gd name="T15" fmla="*/ 24149466 h 771"/>
                  <a:gd name="T16" fmla="*/ 27769037 w 614"/>
                  <a:gd name="T17" fmla="*/ 29862088 h 771"/>
                  <a:gd name="T18" fmla="*/ 23765118 w 614"/>
                  <a:gd name="T19" fmla="*/ 21812386 h 771"/>
                  <a:gd name="T20" fmla="*/ 21569269 w 614"/>
                  <a:gd name="T21" fmla="*/ 12853579 h 771"/>
                  <a:gd name="T22" fmla="*/ 28931291 w 614"/>
                  <a:gd name="T23" fmla="*/ 7660188 h 771"/>
                  <a:gd name="T24" fmla="*/ 39651775 w 614"/>
                  <a:gd name="T25" fmla="*/ 21682668 h 771"/>
                  <a:gd name="T26" fmla="*/ 39263998 w 614"/>
                  <a:gd name="T27" fmla="*/ 28044599 h 771"/>
                  <a:gd name="T28" fmla="*/ 43526316 w 614"/>
                  <a:gd name="T29" fmla="*/ 27005777 h 771"/>
                  <a:gd name="T30" fmla="*/ 47530235 w 614"/>
                  <a:gd name="T31" fmla="*/ 24668697 h 771"/>
                  <a:gd name="T32" fmla="*/ 52179971 w 614"/>
                  <a:gd name="T33" fmla="*/ 3895133 h 771"/>
                  <a:gd name="T34" fmla="*/ 57862942 w 614"/>
                  <a:gd name="T35" fmla="*/ 0 h 771"/>
                  <a:gd name="T36" fmla="*/ 62383299 w 614"/>
                  <a:gd name="T37" fmla="*/ 6232213 h 771"/>
                  <a:gd name="T38" fmla="*/ 59800392 w 614"/>
                  <a:gd name="T39" fmla="*/ 22331617 h 771"/>
                  <a:gd name="T40" fmla="*/ 69745321 w 614"/>
                  <a:gd name="T41" fmla="*/ 14801146 h 771"/>
                  <a:gd name="T42" fmla="*/ 76332507 w 614"/>
                  <a:gd name="T43" fmla="*/ 4674160 h 771"/>
                  <a:gd name="T44" fmla="*/ 77236722 w 614"/>
                  <a:gd name="T45" fmla="*/ 16878430 h 771"/>
                  <a:gd name="T46" fmla="*/ 65612382 w 614"/>
                  <a:gd name="T47" fmla="*/ 83743923 h 771"/>
                  <a:gd name="T48" fmla="*/ 61995881 w 614"/>
                  <a:gd name="T49" fmla="*/ 98804865 h 771"/>
                  <a:gd name="T50" fmla="*/ 65870781 w 614"/>
                  <a:gd name="T51" fmla="*/ 28693548 h 771"/>
                  <a:gd name="T52" fmla="*/ 53988042 w 614"/>
                  <a:gd name="T53" fmla="*/ 28693548 h 771"/>
                  <a:gd name="T54" fmla="*/ 51534155 w 614"/>
                  <a:gd name="T55" fmla="*/ 28823626 h 771"/>
                  <a:gd name="T56" fmla="*/ 29319069 w 614"/>
                  <a:gd name="T57" fmla="*/ 35575070 h 771"/>
                  <a:gd name="T58" fmla="*/ 16274076 w 614"/>
                  <a:gd name="T59" fmla="*/ 37003045 h 771"/>
                  <a:gd name="T60" fmla="*/ 20665413 w 614"/>
                  <a:gd name="T61" fmla="*/ 48298931 h 771"/>
                  <a:gd name="T62" fmla="*/ 32677171 w 614"/>
                  <a:gd name="T63" fmla="*/ 79848790 h 771"/>
                  <a:gd name="T64" fmla="*/ 34743641 w 614"/>
                  <a:gd name="T65" fmla="*/ 90625085 h 771"/>
                  <a:gd name="T66" fmla="*/ 33710406 w 614"/>
                  <a:gd name="T67" fmla="*/ 99973405 h 771"/>
                  <a:gd name="T68" fmla="*/ 32031355 w 614"/>
                  <a:gd name="T69" fmla="*/ 99973405 h 771"/>
                  <a:gd name="T70" fmla="*/ 30610343 w 614"/>
                  <a:gd name="T71" fmla="*/ 96207989 h 771"/>
                  <a:gd name="T72" fmla="*/ 14336626 w 614"/>
                  <a:gd name="T73" fmla="*/ 51674473 h 771"/>
                  <a:gd name="T74" fmla="*/ 2583267 w 614"/>
                  <a:gd name="T75" fmla="*/ 26356468 h 771"/>
                  <a:gd name="T76" fmla="*/ 1679051 w 614"/>
                  <a:gd name="T77" fmla="*/ 17527739 h 77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614" h="771">
                    <a:moveTo>
                      <a:pt x="401" y="141"/>
                    </a:moveTo>
                    <a:cubicBezTo>
                      <a:pt x="438" y="125"/>
                      <a:pt x="447" y="99"/>
                      <a:pt x="430" y="63"/>
                    </a:cubicBezTo>
                    <a:cubicBezTo>
                      <a:pt x="420" y="89"/>
                      <a:pt x="410" y="115"/>
                      <a:pt x="401" y="141"/>
                    </a:cubicBezTo>
                    <a:close/>
                    <a:moveTo>
                      <a:pt x="208" y="98"/>
                    </a:moveTo>
                    <a:cubicBezTo>
                      <a:pt x="211" y="141"/>
                      <a:pt x="219" y="171"/>
                      <a:pt x="252" y="191"/>
                    </a:cubicBezTo>
                    <a:cubicBezTo>
                      <a:pt x="265" y="137"/>
                      <a:pt x="265" y="137"/>
                      <a:pt x="208" y="98"/>
                    </a:cubicBezTo>
                    <a:close/>
                    <a:moveTo>
                      <a:pt x="13" y="135"/>
                    </a:moveTo>
                    <a:cubicBezTo>
                      <a:pt x="48" y="140"/>
                      <a:pt x="58" y="166"/>
                      <a:pt x="72" y="186"/>
                    </a:cubicBezTo>
                    <a:cubicBezTo>
                      <a:pt x="111" y="240"/>
                      <a:pt x="142" y="251"/>
                      <a:pt x="215" y="230"/>
                    </a:cubicBezTo>
                    <a:cubicBezTo>
                      <a:pt x="205" y="209"/>
                      <a:pt x="192" y="189"/>
                      <a:pt x="184" y="168"/>
                    </a:cubicBezTo>
                    <a:cubicBezTo>
                      <a:pt x="176" y="145"/>
                      <a:pt x="168" y="122"/>
                      <a:pt x="167" y="99"/>
                    </a:cubicBezTo>
                    <a:cubicBezTo>
                      <a:pt x="166" y="63"/>
                      <a:pt x="189" y="48"/>
                      <a:pt x="224" y="59"/>
                    </a:cubicBezTo>
                    <a:cubicBezTo>
                      <a:pt x="268" y="72"/>
                      <a:pt x="304" y="118"/>
                      <a:pt x="307" y="167"/>
                    </a:cubicBezTo>
                    <a:cubicBezTo>
                      <a:pt x="307" y="181"/>
                      <a:pt x="305" y="195"/>
                      <a:pt x="304" y="216"/>
                    </a:cubicBezTo>
                    <a:cubicBezTo>
                      <a:pt x="318" y="213"/>
                      <a:pt x="328" y="212"/>
                      <a:pt x="337" y="208"/>
                    </a:cubicBezTo>
                    <a:cubicBezTo>
                      <a:pt x="347" y="204"/>
                      <a:pt x="355" y="197"/>
                      <a:pt x="368" y="190"/>
                    </a:cubicBezTo>
                    <a:cubicBezTo>
                      <a:pt x="351" y="130"/>
                      <a:pt x="375" y="78"/>
                      <a:pt x="404" y="30"/>
                    </a:cubicBezTo>
                    <a:cubicBezTo>
                      <a:pt x="413" y="16"/>
                      <a:pt x="434" y="0"/>
                      <a:pt x="448" y="0"/>
                    </a:cubicBezTo>
                    <a:cubicBezTo>
                      <a:pt x="473" y="1"/>
                      <a:pt x="485" y="24"/>
                      <a:pt x="483" y="48"/>
                    </a:cubicBezTo>
                    <a:cubicBezTo>
                      <a:pt x="478" y="90"/>
                      <a:pt x="470" y="131"/>
                      <a:pt x="463" y="172"/>
                    </a:cubicBezTo>
                    <a:cubicBezTo>
                      <a:pt x="511" y="171"/>
                      <a:pt x="523" y="161"/>
                      <a:pt x="540" y="114"/>
                    </a:cubicBezTo>
                    <a:cubicBezTo>
                      <a:pt x="551" y="86"/>
                      <a:pt x="547" y="47"/>
                      <a:pt x="591" y="36"/>
                    </a:cubicBezTo>
                    <a:cubicBezTo>
                      <a:pt x="613" y="67"/>
                      <a:pt x="607" y="100"/>
                      <a:pt x="598" y="130"/>
                    </a:cubicBezTo>
                    <a:cubicBezTo>
                      <a:pt x="549" y="298"/>
                      <a:pt x="536" y="473"/>
                      <a:pt x="508" y="645"/>
                    </a:cubicBezTo>
                    <a:cubicBezTo>
                      <a:pt x="502" y="684"/>
                      <a:pt x="494" y="723"/>
                      <a:pt x="480" y="761"/>
                    </a:cubicBezTo>
                    <a:cubicBezTo>
                      <a:pt x="442" y="580"/>
                      <a:pt x="486" y="402"/>
                      <a:pt x="510" y="221"/>
                    </a:cubicBezTo>
                    <a:cubicBezTo>
                      <a:pt x="476" y="221"/>
                      <a:pt x="447" y="221"/>
                      <a:pt x="418" y="221"/>
                    </a:cubicBezTo>
                    <a:cubicBezTo>
                      <a:pt x="411" y="221"/>
                      <a:pt x="403" y="218"/>
                      <a:pt x="399" y="222"/>
                    </a:cubicBezTo>
                    <a:cubicBezTo>
                      <a:pt x="349" y="264"/>
                      <a:pt x="283" y="250"/>
                      <a:pt x="227" y="274"/>
                    </a:cubicBezTo>
                    <a:cubicBezTo>
                      <a:pt x="198" y="286"/>
                      <a:pt x="163" y="282"/>
                      <a:pt x="126" y="285"/>
                    </a:cubicBezTo>
                    <a:cubicBezTo>
                      <a:pt x="127" y="317"/>
                      <a:pt x="149" y="343"/>
                      <a:pt x="160" y="372"/>
                    </a:cubicBezTo>
                    <a:cubicBezTo>
                      <a:pt x="191" y="453"/>
                      <a:pt x="224" y="533"/>
                      <a:pt x="253" y="615"/>
                    </a:cubicBezTo>
                    <a:cubicBezTo>
                      <a:pt x="263" y="641"/>
                      <a:pt x="268" y="670"/>
                      <a:pt x="269" y="698"/>
                    </a:cubicBezTo>
                    <a:cubicBezTo>
                      <a:pt x="270" y="721"/>
                      <a:pt x="263" y="746"/>
                      <a:pt x="261" y="770"/>
                    </a:cubicBezTo>
                    <a:cubicBezTo>
                      <a:pt x="256" y="770"/>
                      <a:pt x="252" y="770"/>
                      <a:pt x="248" y="770"/>
                    </a:cubicBezTo>
                    <a:cubicBezTo>
                      <a:pt x="244" y="760"/>
                      <a:pt x="239" y="751"/>
                      <a:pt x="237" y="741"/>
                    </a:cubicBezTo>
                    <a:cubicBezTo>
                      <a:pt x="209" y="621"/>
                      <a:pt x="167" y="508"/>
                      <a:pt x="111" y="398"/>
                    </a:cubicBezTo>
                    <a:cubicBezTo>
                      <a:pt x="78" y="334"/>
                      <a:pt x="50" y="268"/>
                      <a:pt x="20" y="203"/>
                    </a:cubicBezTo>
                    <a:cubicBezTo>
                      <a:pt x="10" y="182"/>
                      <a:pt x="0" y="160"/>
                      <a:pt x="13" y="135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Freeform 51">
                <a:extLst>
                  <a:ext uri="{FF2B5EF4-FFF2-40B4-BE49-F238E27FC236}">
                    <a16:creationId xmlns:a16="http://schemas.microsoft.com/office/drawing/2014/main" id="{303E1A3B-AD27-4C75-BF5C-E88FD9B71B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36428" y="3302630"/>
                <a:ext cx="207534" cy="387598"/>
              </a:xfrm>
              <a:custGeom>
                <a:avLst/>
                <a:gdLst>
                  <a:gd name="T0" fmla="*/ 31897970 w 301"/>
                  <a:gd name="T1" fmla="*/ 5962344 h 560"/>
                  <a:gd name="T2" fmla="*/ 25724377 w 301"/>
                  <a:gd name="T3" fmla="*/ 5055086 h 560"/>
                  <a:gd name="T4" fmla="*/ 26753309 w 301"/>
                  <a:gd name="T5" fmla="*/ 3110961 h 560"/>
                  <a:gd name="T6" fmla="*/ 31254932 w 301"/>
                  <a:gd name="T7" fmla="*/ 1036867 h 560"/>
                  <a:gd name="T8" fmla="*/ 38200313 w 301"/>
                  <a:gd name="T9" fmla="*/ 5962344 h 560"/>
                  <a:gd name="T10" fmla="*/ 33184404 w 301"/>
                  <a:gd name="T11" fmla="*/ 23590161 h 560"/>
                  <a:gd name="T12" fmla="*/ 23794906 w 301"/>
                  <a:gd name="T13" fmla="*/ 56512844 h 560"/>
                  <a:gd name="T14" fmla="*/ 14534158 w 301"/>
                  <a:gd name="T15" fmla="*/ 70770843 h 560"/>
                  <a:gd name="T16" fmla="*/ 3086796 w 301"/>
                  <a:gd name="T17" fmla="*/ 65456541 h 560"/>
                  <a:gd name="T18" fmla="*/ 385894 w 301"/>
                  <a:gd name="T19" fmla="*/ 53272635 h 560"/>
                  <a:gd name="T20" fmla="*/ 5145019 w 301"/>
                  <a:gd name="T21" fmla="*/ 31108166 h 560"/>
                  <a:gd name="T22" fmla="*/ 9131996 w 301"/>
                  <a:gd name="T23" fmla="*/ 28515639 h 560"/>
                  <a:gd name="T24" fmla="*/ 7331275 w 301"/>
                  <a:gd name="T25" fmla="*/ 42644030 h 560"/>
                  <a:gd name="T26" fmla="*/ 7845921 w 301"/>
                  <a:gd name="T27" fmla="*/ 60271846 h 560"/>
                  <a:gd name="T28" fmla="*/ 11833257 w 301"/>
                  <a:gd name="T29" fmla="*/ 64549282 h 560"/>
                  <a:gd name="T30" fmla="*/ 17106668 w 301"/>
                  <a:gd name="T31" fmla="*/ 60012630 h 560"/>
                  <a:gd name="T32" fmla="*/ 17749706 w 301"/>
                  <a:gd name="T33" fmla="*/ 54179894 h 560"/>
                  <a:gd name="T34" fmla="*/ 27139204 w 301"/>
                  <a:gd name="T35" fmla="*/ 21257211 h 560"/>
                  <a:gd name="T36" fmla="*/ 31897970 w 301"/>
                  <a:gd name="T37" fmla="*/ 5962344 h 56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01" h="560">
                    <a:moveTo>
                      <a:pt x="248" y="46"/>
                    </a:moveTo>
                    <a:cubicBezTo>
                      <a:pt x="231" y="44"/>
                      <a:pt x="216" y="41"/>
                      <a:pt x="200" y="39"/>
                    </a:cubicBezTo>
                    <a:cubicBezTo>
                      <a:pt x="203" y="34"/>
                      <a:pt x="204" y="27"/>
                      <a:pt x="208" y="24"/>
                    </a:cubicBezTo>
                    <a:cubicBezTo>
                      <a:pt x="219" y="18"/>
                      <a:pt x="231" y="10"/>
                      <a:pt x="243" y="8"/>
                    </a:cubicBezTo>
                    <a:cubicBezTo>
                      <a:pt x="276" y="0"/>
                      <a:pt x="294" y="13"/>
                      <a:pt x="297" y="46"/>
                    </a:cubicBezTo>
                    <a:cubicBezTo>
                      <a:pt x="300" y="96"/>
                      <a:pt x="286" y="143"/>
                      <a:pt x="258" y="182"/>
                    </a:cubicBezTo>
                    <a:cubicBezTo>
                      <a:pt x="204" y="259"/>
                      <a:pt x="186" y="345"/>
                      <a:pt x="185" y="436"/>
                    </a:cubicBezTo>
                    <a:cubicBezTo>
                      <a:pt x="184" y="501"/>
                      <a:pt x="164" y="531"/>
                      <a:pt x="113" y="546"/>
                    </a:cubicBezTo>
                    <a:cubicBezTo>
                      <a:pt x="69" y="559"/>
                      <a:pt x="41" y="549"/>
                      <a:pt x="24" y="505"/>
                    </a:cubicBezTo>
                    <a:cubicBezTo>
                      <a:pt x="12" y="476"/>
                      <a:pt x="0" y="442"/>
                      <a:pt x="3" y="411"/>
                    </a:cubicBezTo>
                    <a:cubicBezTo>
                      <a:pt x="10" y="353"/>
                      <a:pt x="26" y="296"/>
                      <a:pt x="40" y="240"/>
                    </a:cubicBezTo>
                    <a:cubicBezTo>
                      <a:pt x="42" y="231"/>
                      <a:pt x="52" y="223"/>
                      <a:pt x="71" y="220"/>
                    </a:cubicBezTo>
                    <a:cubicBezTo>
                      <a:pt x="65" y="256"/>
                      <a:pt x="58" y="292"/>
                      <a:pt x="57" y="329"/>
                    </a:cubicBezTo>
                    <a:cubicBezTo>
                      <a:pt x="55" y="374"/>
                      <a:pt x="57" y="420"/>
                      <a:pt x="61" y="465"/>
                    </a:cubicBezTo>
                    <a:cubicBezTo>
                      <a:pt x="63" y="478"/>
                      <a:pt x="86" y="500"/>
                      <a:pt x="92" y="498"/>
                    </a:cubicBezTo>
                    <a:cubicBezTo>
                      <a:pt x="108" y="493"/>
                      <a:pt x="124" y="478"/>
                      <a:pt x="133" y="463"/>
                    </a:cubicBezTo>
                    <a:cubicBezTo>
                      <a:pt x="140" y="451"/>
                      <a:pt x="138" y="433"/>
                      <a:pt x="138" y="418"/>
                    </a:cubicBezTo>
                    <a:cubicBezTo>
                      <a:pt x="139" y="326"/>
                      <a:pt x="159" y="241"/>
                      <a:pt x="211" y="164"/>
                    </a:cubicBezTo>
                    <a:cubicBezTo>
                      <a:pt x="234" y="130"/>
                      <a:pt x="252" y="92"/>
                      <a:pt x="248" y="4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7" name="Grupo 66">
              <a:extLst>
                <a:ext uri="{FF2B5EF4-FFF2-40B4-BE49-F238E27FC236}">
                  <a16:creationId xmlns:a16="http://schemas.microsoft.com/office/drawing/2014/main" id="{E990F80F-B505-45DB-BB9F-B53AA3B95161}"/>
                </a:ext>
              </a:extLst>
            </p:cNvPr>
            <p:cNvGrpSpPr/>
            <p:nvPr/>
          </p:nvGrpSpPr>
          <p:grpSpPr>
            <a:xfrm>
              <a:off x="12506187" y="7140038"/>
              <a:ext cx="1275952" cy="582923"/>
              <a:chOff x="15304859" y="12192957"/>
              <a:chExt cx="1803693" cy="824025"/>
            </a:xfrm>
            <a:solidFill>
              <a:schemeClr val="accent3"/>
            </a:solidFill>
          </p:grpSpPr>
          <p:sp>
            <p:nvSpPr>
              <p:cNvPr id="55" name="Freeform 52">
                <a:extLst>
                  <a:ext uri="{FF2B5EF4-FFF2-40B4-BE49-F238E27FC236}">
                    <a16:creationId xmlns:a16="http://schemas.microsoft.com/office/drawing/2014/main" id="{951B4204-DAE6-499C-8386-D467316BB8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04859" y="12192957"/>
                <a:ext cx="1706040" cy="824025"/>
              </a:xfrm>
              <a:custGeom>
                <a:avLst/>
                <a:gdLst>
                  <a:gd name="T0" fmla="*/ 276928679 w 2464"/>
                  <a:gd name="T1" fmla="*/ 60642167 h 1192"/>
                  <a:gd name="T2" fmla="*/ 265903365 w 2464"/>
                  <a:gd name="T3" fmla="*/ 16938598 h 1192"/>
                  <a:gd name="T4" fmla="*/ 264217137 w 2464"/>
                  <a:gd name="T5" fmla="*/ 63228300 h 1192"/>
                  <a:gd name="T6" fmla="*/ 269535492 w 2464"/>
                  <a:gd name="T7" fmla="*/ 46936235 h 1192"/>
                  <a:gd name="T8" fmla="*/ 245798635 w 2464"/>
                  <a:gd name="T9" fmla="*/ 21205431 h 1192"/>
                  <a:gd name="T10" fmla="*/ 269275823 w 2464"/>
                  <a:gd name="T11" fmla="*/ 12929948 h 1192"/>
                  <a:gd name="T12" fmla="*/ 307540106 w 2464"/>
                  <a:gd name="T13" fmla="*/ 42410862 h 1192"/>
                  <a:gd name="T14" fmla="*/ 301443824 w 2464"/>
                  <a:gd name="T15" fmla="*/ 10344174 h 1192"/>
                  <a:gd name="T16" fmla="*/ 269275823 w 2464"/>
                  <a:gd name="T17" fmla="*/ 12929948 h 1192"/>
                  <a:gd name="T18" fmla="*/ 54347924 w 2464"/>
                  <a:gd name="T19" fmla="*/ 116500419 h 1192"/>
                  <a:gd name="T20" fmla="*/ 63427700 w 2464"/>
                  <a:gd name="T21" fmla="*/ 106285695 h 1192"/>
                  <a:gd name="T22" fmla="*/ 50067525 w 2464"/>
                  <a:gd name="T23" fmla="*/ 107061320 h 1192"/>
                  <a:gd name="T24" fmla="*/ 23088225 w 2464"/>
                  <a:gd name="T25" fmla="*/ 129947809 h 1192"/>
                  <a:gd name="T26" fmla="*/ 69394328 w 2464"/>
                  <a:gd name="T27" fmla="*/ 145980973 h 1192"/>
                  <a:gd name="T28" fmla="*/ 74841978 w 2464"/>
                  <a:gd name="T29" fmla="*/ 133051025 h 1192"/>
                  <a:gd name="T30" fmla="*/ 59147301 w 2464"/>
                  <a:gd name="T31" fmla="*/ 134861175 h 1192"/>
                  <a:gd name="T32" fmla="*/ 70561579 w 2464"/>
                  <a:gd name="T33" fmla="*/ 124517001 h 1192"/>
                  <a:gd name="T34" fmla="*/ 67448790 w 2464"/>
                  <a:gd name="T35" fmla="*/ 116241877 h 1192"/>
                  <a:gd name="T36" fmla="*/ 55385880 w 2464"/>
                  <a:gd name="T37" fmla="*/ 118569110 h 1192"/>
                  <a:gd name="T38" fmla="*/ 65373238 w 2464"/>
                  <a:gd name="T39" fmla="*/ 99173829 h 1192"/>
                  <a:gd name="T40" fmla="*/ 245928289 w 2464"/>
                  <a:gd name="T41" fmla="*/ 31032162 h 1192"/>
                  <a:gd name="T42" fmla="*/ 256564280 w 2464"/>
                  <a:gd name="T43" fmla="*/ 52625585 h 1192"/>
                  <a:gd name="T44" fmla="*/ 86256616 w 2464"/>
                  <a:gd name="T45" fmla="*/ 140291623 h 1192"/>
                  <a:gd name="T46" fmla="*/ 256564280 w 2464"/>
                  <a:gd name="T47" fmla="*/ 52625585 h 1192"/>
                  <a:gd name="T48" fmla="*/ 70042961 w 2464"/>
                  <a:gd name="T49" fmla="*/ 110940520 h 1192"/>
                  <a:gd name="T50" fmla="*/ 255008066 w 2464"/>
                  <a:gd name="T51" fmla="*/ 48746385 h 1192"/>
                  <a:gd name="T52" fmla="*/ 0 w 2464"/>
                  <a:gd name="T53" fmla="*/ 148308565 h 1192"/>
                  <a:gd name="T54" fmla="*/ 47603369 w 2464"/>
                  <a:gd name="T55" fmla="*/ 102665037 h 1192"/>
                  <a:gd name="T56" fmla="*/ 176014983 w 2464"/>
                  <a:gd name="T57" fmla="*/ 44996635 h 1192"/>
                  <a:gd name="T58" fmla="*/ 264347151 w 2464"/>
                  <a:gd name="T59" fmla="*/ 8792566 h 1192"/>
                  <a:gd name="T60" fmla="*/ 296904116 w 2464"/>
                  <a:gd name="T61" fmla="*/ 258541 h 1192"/>
                  <a:gd name="T62" fmla="*/ 318435766 w 2464"/>
                  <a:gd name="T63" fmla="*/ 33230304 h 1192"/>
                  <a:gd name="T64" fmla="*/ 306761819 w 2464"/>
                  <a:gd name="T65" fmla="*/ 49263827 h 1192"/>
                  <a:gd name="T66" fmla="*/ 203902585 w 2464"/>
                  <a:gd name="T67" fmla="*/ 94389913 h 1192"/>
                  <a:gd name="T68" fmla="*/ 36318385 w 2464"/>
                  <a:gd name="T69" fmla="*/ 152963389 h 1192"/>
                  <a:gd name="T70" fmla="*/ 0 w 2464"/>
                  <a:gd name="T71" fmla="*/ 148308565 h 119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464" h="1192">
                    <a:moveTo>
                      <a:pt x="1984" y="121"/>
                    </a:moveTo>
                    <a:cubicBezTo>
                      <a:pt x="2050" y="233"/>
                      <a:pt x="2135" y="331"/>
                      <a:pt x="2135" y="469"/>
                    </a:cubicBezTo>
                    <a:cubicBezTo>
                      <a:pt x="2189" y="433"/>
                      <a:pt x="2194" y="427"/>
                      <a:pt x="2179" y="387"/>
                    </a:cubicBezTo>
                    <a:cubicBezTo>
                      <a:pt x="2145" y="297"/>
                      <a:pt x="2107" y="209"/>
                      <a:pt x="2050" y="131"/>
                    </a:cubicBezTo>
                    <a:cubicBezTo>
                      <a:pt x="2032" y="107"/>
                      <a:pt x="2014" y="101"/>
                      <a:pt x="1984" y="121"/>
                    </a:cubicBezTo>
                    <a:close/>
                    <a:moveTo>
                      <a:pt x="2037" y="489"/>
                    </a:moveTo>
                    <a:cubicBezTo>
                      <a:pt x="2092" y="474"/>
                      <a:pt x="2096" y="472"/>
                      <a:pt x="2092" y="432"/>
                    </a:cubicBezTo>
                    <a:cubicBezTo>
                      <a:pt x="2090" y="409"/>
                      <a:pt x="2088" y="383"/>
                      <a:pt x="2078" y="363"/>
                    </a:cubicBezTo>
                    <a:cubicBezTo>
                      <a:pt x="2042" y="296"/>
                      <a:pt x="2005" y="230"/>
                      <a:pt x="1965" y="166"/>
                    </a:cubicBezTo>
                    <a:cubicBezTo>
                      <a:pt x="1946" y="135"/>
                      <a:pt x="1920" y="143"/>
                      <a:pt x="1895" y="164"/>
                    </a:cubicBezTo>
                    <a:cubicBezTo>
                      <a:pt x="1966" y="263"/>
                      <a:pt x="2020" y="366"/>
                      <a:pt x="2037" y="489"/>
                    </a:cubicBezTo>
                    <a:close/>
                    <a:moveTo>
                      <a:pt x="2076" y="100"/>
                    </a:moveTo>
                    <a:cubicBezTo>
                      <a:pt x="2128" y="207"/>
                      <a:pt x="2176" y="306"/>
                      <a:pt x="2226" y="410"/>
                    </a:cubicBezTo>
                    <a:cubicBezTo>
                      <a:pt x="2273" y="383"/>
                      <a:pt x="2322" y="354"/>
                      <a:pt x="2371" y="328"/>
                    </a:cubicBezTo>
                    <a:cubicBezTo>
                      <a:pt x="2403" y="310"/>
                      <a:pt x="2410" y="284"/>
                      <a:pt x="2403" y="250"/>
                    </a:cubicBezTo>
                    <a:cubicBezTo>
                      <a:pt x="2391" y="187"/>
                      <a:pt x="2360" y="133"/>
                      <a:pt x="2324" y="80"/>
                    </a:cubicBezTo>
                    <a:cubicBezTo>
                      <a:pt x="2307" y="56"/>
                      <a:pt x="2284" y="44"/>
                      <a:pt x="2256" y="51"/>
                    </a:cubicBezTo>
                    <a:cubicBezTo>
                      <a:pt x="2196" y="66"/>
                      <a:pt x="2136" y="84"/>
                      <a:pt x="2076" y="100"/>
                    </a:cubicBezTo>
                    <a:close/>
                    <a:moveTo>
                      <a:pt x="427" y="917"/>
                    </a:moveTo>
                    <a:cubicBezTo>
                      <a:pt x="424" y="911"/>
                      <a:pt x="421" y="906"/>
                      <a:pt x="419" y="901"/>
                    </a:cubicBezTo>
                    <a:cubicBezTo>
                      <a:pt x="437" y="887"/>
                      <a:pt x="459" y="875"/>
                      <a:pt x="474" y="859"/>
                    </a:cubicBezTo>
                    <a:cubicBezTo>
                      <a:pt x="484" y="850"/>
                      <a:pt x="493" y="831"/>
                      <a:pt x="489" y="822"/>
                    </a:cubicBezTo>
                    <a:cubicBezTo>
                      <a:pt x="485" y="812"/>
                      <a:pt x="464" y="803"/>
                      <a:pt x="453" y="805"/>
                    </a:cubicBezTo>
                    <a:cubicBezTo>
                      <a:pt x="429" y="808"/>
                      <a:pt x="404" y="814"/>
                      <a:pt x="386" y="828"/>
                    </a:cubicBezTo>
                    <a:cubicBezTo>
                      <a:pt x="332" y="865"/>
                      <a:pt x="280" y="906"/>
                      <a:pt x="230" y="948"/>
                    </a:cubicBezTo>
                    <a:cubicBezTo>
                      <a:pt x="208" y="967"/>
                      <a:pt x="190" y="991"/>
                      <a:pt x="178" y="1005"/>
                    </a:cubicBezTo>
                    <a:cubicBezTo>
                      <a:pt x="200" y="1060"/>
                      <a:pt x="218" y="1105"/>
                      <a:pt x="238" y="1156"/>
                    </a:cubicBezTo>
                    <a:cubicBezTo>
                      <a:pt x="331" y="1149"/>
                      <a:pt x="433" y="1142"/>
                      <a:pt x="535" y="1129"/>
                    </a:cubicBezTo>
                    <a:cubicBezTo>
                      <a:pt x="559" y="1126"/>
                      <a:pt x="585" y="1105"/>
                      <a:pt x="603" y="1085"/>
                    </a:cubicBezTo>
                    <a:cubicBezTo>
                      <a:pt x="624" y="1061"/>
                      <a:pt x="610" y="1031"/>
                      <a:pt x="577" y="1029"/>
                    </a:cubicBezTo>
                    <a:cubicBezTo>
                      <a:pt x="554" y="1028"/>
                      <a:pt x="530" y="1036"/>
                      <a:pt x="507" y="1040"/>
                    </a:cubicBezTo>
                    <a:cubicBezTo>
                      <a:pt x="495" y="1041"/>
                      <a:pt x="483" y="1041"/>
                      <a:pt x="456" y="1043"/>
                    </a:cubicBezTo>
                    <a:cubicBezTo>
                      <a:pt x="475" y="1020"/>
                      <a:pt x="484" y="1006"/>
                      <a:pt x="496" y="996"/>
                    </a:cubicBezTo>
                    <a:cubicBezTo>
                      <a:pt x="511" y="984"/>
                      <a:pt x="531" y="976"/>
                      <a:pt x="544" y="963"/>
                    </a:cubicBezTo>
                    <a:cubicBezTo>
                      <a:pt x="554" y="952"/>
                      <a:pt x="567" y="930"/>
                      <a:pt x="562" y="921"/>
                    </a:cubicBezTo>
                    <a:cubicBezTo>
                      <a:pt x="557" y="909"/>
                      <a:pt x="535" y="901"/>
                      <a:pt x="520" y="899"/>
                    </a:cubicBezTo>
                    <a:cubicBezTo>
                      <a:pt x="503" y="898"/>
                      <a:pt x="486" y="907"/>
                      <a:pt x="469" y="910"/>
                    </a:cubicBezTo>
                    <a:cubicBezTo>
                      <a:pt x="455" y="913"/>
                      <a:pt x="441" y="914"/>
                      <a:pt x="427" y="917"/>
                    </a:cubicBezTo>
                    <a:close/>
                    <a:moveTo>
                      <a:pt x="1854" y="179"/>
                    </a:moveTo>
                    <a:cubicBezTo>
                      <a:pt x="1401" y="377"/>
                      <a:pt x="954" y="571"/>
                      <a:pt x="504" y="767"/>
                    </a:cubicBezTo>
                    <a:cubicBezTo>
                      <a:pt x="517" y="790"/>
                      <a:pt x="527" y="811"/>
                      <a:pt x="539" y="834"/>
                    </a:cubicBezTo>
                    <a:cubicBezTo>
                      <a:pt x="991" y="636"/>
                      <a:pt x="1441" y="439"/>
                      <a:pt x="1896" y="240"/>
                    </a:cubicBezTo>
                    <a:cubicBezTo>
                      <a:pt x="1879" y="217"/>
                      <a:pt x="1869" y="201"/>
                      <a:pt x="1854" y="179"/>
                    </a:cubicBezTo>
                    <a:close/>
                    <a:moveTo>
                      <a:pt x="1978" y="407"/>
                    </a:moveTo>
                    <a:cubicBezTo>
                      <a:pt x="1527" y="605"/>
                      <a:pt x="1082" y="801"/>
                      <a:pt x="638" y="996"/>
                    </a:cubicBezTo>
                    <a:cubicBezTo>
                      <a:pt x="646" y="1024"/>
                      <a:pt x="655" y="1053"/>
                      <a:pt x="665" y="1085"/>
                    </a:cubicBezTo>
                    <a:cubicBezTo>
                      <a:pt x="1110" y="888"/>
                      <a:pt x="1555" y="691"/>
                      <a:pt x="2004" y="491"/>
                    </a:cubicBezTo>
                    <a:cubicBezTo>
                      <a:pt x="1995" y="462"/>
                      <a:pt x="1987" y="436"/>
                      <a:pt x="1978" y="407"/>
                    </a:cubicBezTo>
                    <a:close/>
                    <a:moveTo>
                      <a:pt x="1913" y="260"/>
                    </a:moveTo>
                    <a:cubicBezTo>
                      <a:pt x="1454" y="460"/>
                      <a:pt x="1002" y="656"/>
                      <a:pt x="540" y="858"/>
                    </a:cubicBezTo>
                    <a:cubicBezTo>
                      <a:pt x="602" y="881"/>
                      <a:pt x="615" y="921"/>
                      <a:pt x="601" y="970"/>
                    </a:cubicBezTo>
                    <a:cubicBezTo>
                      <a:pt x="1057" y="772"/>
                      <a:pt x="1510" y="575"/>
                      <a:pt x="1966" y="377"/>
                    </a:cubicBezTo>
                    <a:cubicBezTo>
                      <a:pt x="1949" y="339"/>
                      <a:pt x="1933" y="305"/>
                      <a:pt x="1913" y="260"/>
                    </a:cubicBezTo>
                    <a:close/>
                    <a:moveTo>
                      <a:pt x="0" y="1147"/>
                    </a:moveTo>
                    <a:cubicBezTo>
                      <a:pt x="17" y="1125"/>
                      <a:pt x="32" y="1103"/>
                      <a:pt x="50" y="1086"/>
                    </a:cubicBezTo>
                    <a:cubicBezTo>
                      <a:pt x="155" y="988"/>
                      <a:pt x="260" y="890"/>
                      <a:pt x="367" y="794"/>
                    </a:cubicBezTo>
                    <a:cubicBezTo>
                      <a:pt x="384" y="778"/>
                      <a:pt x="408" y="770"/>
                      <a:pt x="430" y="760"/>
                    </a:cubicBezTo>
                    <a:cubicBezTo>
                      <a:pt x="739" y="623"/>
                      <a:pt x="1048" y="485"/>
                      <a:pt x="1357" y="348"/>
                    </a:cubicBezTo>
                    <a:cubicBezTo>
                      <a:pt x="1532" y="270"/>
                      <a:pt x="1709" y="195"/>
                      <a:pt x="1886" y="120"/>
                    </a:cubicBezTo>
                    <a:cubicBezTo>
                      <a:pt x="1935" y="99"/>
                      <a:pt x="1988" y="86"/>
                      <a:pt x="2038" y="68"/>
                    </a:cubicBezTo>
                    <a:cubicBezTo>
                      <a:pt x="2073" y="56"/>
                      <a:pt x="2107" y="38"/>
                      <a:pt x="2142" y="28"/>
                    </a:cubicBezTo>
                    <a:cubicBezTo>
                      <a:pt x="2190" y="16"/>
                      <a:pt x="2239" y="7"/>
                      <a:pt x="2289" y="2"/>
                    </a:cubicBezTo>
                    <a:cubicBezTo>
                      <a:pt x="2303" y="0"/>
                      <a:pt x="2322" y="12"/>
                      <a:pt x="2333" y="23"/>
                    </a:cubicBezTo>
                    <a:cubicBezTo>
                      <a:pt x="2400" y="88"/>
                      <a:pt x="2442" y="165"/>
                      <a:pt x="2455" y="257"/>
                    </a:cubicBezTo>
                    <a:cubicBezTo>
                      <a:pt x="2463" y="309"/>
                      <a:pt x="2446" y="337"/>
                      <a:pt x="2400" y="363"/>
                    </a:cubicBezTo>
                    <a:cubicBezTo>
                      <a:pt x="2388" y="370"/>
                      <a:pt x="2377" y="376"/>
                      <a:pt x="2365" y="381"/>
                    </a:cubicBezTo>
                    <a:cubicBezTo>
                      <a:pt x="2284" y="419"/>
                      <a:pt x="2205" y="457"/>
                      <a:pt x="2124" y="492"/>
                    </a:cubicBezTo>
                    <a:cubicBezTo>
                      <a:pt x="1940" y="572"/>
                      <a:pt x="1756" y="651"/>
                      <a:pt x="1572" y="730"/>
                    </a:cubicBezTo>
                    <a:cubicBezTo>
                      <a:pt x="1323" y="836"/>
                      <a:pt x="1071" y="935"/>
                      <a:pt x="827" y="1051"/>
                    </a:cubicBezTo>
                    <a:cubicBezTo>
                      <a:pt x="652" y="1134"/>
                      <a:pt x="472" y="1177"/>
                      <a:pt x="280" y="1183"/>
                    </a:cubicBezTo>
                    <a:cubicBezTo>
                      <a:pt x="224" y="1185"/>
                      <a:pt x="167" y="1190"/>
                      <a:pt x="110" y="1190"/>
                    </a:cubicBezTo>
                    <a:cubicBezTo>
                      <a:pt x="73" y="1191"/>
                      <a:pt x="36" y="1185"/>
                      <a:pt x="0" y="1147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Freeform 53">
                <a:extLst>
                  <a:ext uri="{FF2B5EF4-FFF2-40B4-BE49-F238E27FC236}">
                    <a16:creationId xmlns:a16="http://schemas.microsoft.com/office/drawing/2014/main" id="{F14D661D-458B-4071-A563-D9DF746F64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98697" y="12440158"/>
                <a:ext cx="67143" cy="82403"/>
              </a:xfrm>
              <a:custGeom>
                <a:avLst/>
                <a:gdLst>
                  <a:gd name="T0" fmla="*/ 3513823 w 95"/>
                  <a:gd name="T1" fmla="*/ 14161935 h 120"/>
                  <a:gd name="T2" fmla="*/ 0 w 95"/>
                  <a:gd name="T3" fmla="*/ 4082701 h 120"/>
                  <a:gd name="T4" fmla="*/ 5541311 w 95"/>
                  <a:gd name="T5" fmla="*/ 1148371 h 120"/>
                  <a:gd name="T6" fmla="*/ 11352831 w 95"/>
                  <a:gd name="T7" fmla="*/ 12375977 h 120"/>
                  <a:gd name="T8" fmla="*/ 3513823 w 95"/>
                  <a:gd name="T9" fmla="*/ 14161935 h 1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" h="120">
                    <a:moveTo>
                      <a:pt x="26" y="111"/>
                    </a:moveTo>
                    <a:cubicBezTo>
                      <a:pt x="67" y="81"/>
                      <a:pt x="61" y="64"/>
                      <a:pt x="0" y="32"/>
                    </a:cubicBezTo>
                    <a:cubicBezTo>
                      <a:pt x="4" y="5"/>
                      <a:pt x="20" y="0"/>
                      <a:pt x="41" y="9"/>
                    </a:cubicBezTo>
                    <a:cubicBezTo>
                      <a:pt x="72" y="22"/>
                      <a:pt x="94" y="69"/>
                      <a:pt x="84" y="97"/>
                    </a:cubicBezTo>
                    <a:cubicBezTo>
                      <a:pt x="76" y="116"/>
                      <a:pt x="64" y="119"/>
                      <a:pt x="26" y="11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Freeform 54">
                <a:extLst>
                  <a:ext uri="{FF2B5EF4-FFF2-40B4-BE49-F238E27FC236}">
                    <a16:creationId xmlns:a16="http://schemas.microsoft.com/office/drawing/2014/main" id="{8674A8CC-D4C9-4C3B-8F63-A015A0B13D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40713" y="12482887"/>
                <a:ext cx="51884" cy="57988"/>
              </a:xfrm>
              <a:custGeom>
                <a:avLst/>
                <a:gdLst>
                  <a:gd name="T0" fmla="*/ 5674582 w 76"/>
                  <a:gd name="T1" fmla="*/ 10829607 h 83"/>
                  <a:gd name="T2" fmla="*/ 0 w 76"/>
                  <a:gd name="T3" fmla="*/ 1452912 h 83"/>
                  <a:gd name="T4" fmla="*/ 8322602 w 76"/>
                  <a:gd name="T5" fmla="*/ 6075119 h 83"/>
                  <a:gd name="T6" fmla="*/ 5674582 w 76"/>
                  <a:gd name="T7" fmla="*/ 10829607 h 8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6" h="83">
                    <a:moveTo>
                      <a:pt x="45" y="82"/>
                    </a:moveTo>
                    <a:cubicBezTo>
                      <a:pt x="29" y="57"/>
                      <a:pt x="16" y="36"/>
                      <a:pt x="0" y="11"/>
                    </a:cubicBezTo>
                    <a:cubicBezTo>
                      <a:pt x="38" y="0"/>
                      <a:pt x="54" y="20"/>
                      <a:pt x="66" y="46"/>
                    </a:cubicBezTo>
                    <a:cubicBezTo>
                      <a:pt x="75" y="67"/>
                      <a:pt x="66" y="79"/>
                      <a:pt x="45" y="8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Freeform 55">
                <a:extLst>
                  <a:ext uri="{FF2B5EF4-FFF2-40B4-BE49-F238E27FC236}">
                    <a16:creationId xmlns:a16="http://schemas.microsoft.com/office/drawing/2014/main" id="{83E26E21-6141-4DF9-AC42-E130CC51DD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62772" y="12510371"/>
                <a:ext cx="45780" cy="61039"/>
              </a:xfrm>
              <a:custGeom>
                <a:avLst/>
                <a:gdLst>
                  <a:gd name="T0" fmla="*/ 6442305 w 67"/>
                  <a:gd name="T1" fmla="*/ 11199188 h 89"/>
                  <a:gd name="T2" fmla="*/ 0 w 67"/>
                  <a:gd name="T3" fmla="*/ 2799708 h 89"/>
                  <a:gd name="T4" fmla="*/ 5684554 w 67"/>
                  <a:gd name="T5" fmla="*/ 2799708 h 89"/>
                  <a:gd name="T6" fmla="*/ 6442305 w 67"/>
                  <a:gd name="T7" fmla="*/ 11199188 h 8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7" h="89">
                    <a:moveTo>
                      <a:pt x="51" y="88"/>
                    </a:moveTo>
                    <a:cubicBezTo>
                      <a:pt x="32" y="64"/>
                      <a:pt x="16" y="43"/>
                      <a:pt x="0" y="22"/>
                    </a:cubicBezTo>
                    <a:cubicBezTo>
                      <a:pt x="17" y="0"/>
                      <a:pt x="32" y="10"/>
                      <a:pt x="45" y="22"/>
                    </a:cubicBezTo>
                    <a:cubicBezTo>
                      <a:pt x="66" y="41"/>
                      <a:pt x="66" y="62"/>
                      <a:pt x="51" y="8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Freeform 56">
                <a:extLst>
                  <a:ext uri="{FF2B5EF4-FFF2-40B4-BE49-F238E27FC236}">
                    <a16:creationId xmlns:a16="http://schemas.microsoft.com/office/drawing/2014/main" id="{6D840C63-EEF6-4BAE-9506-A97ED6354F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46043" y="12238717"/>
                <a:ext cx="103766" cy="155650"/>
              </a:xfrm>
              <a:custGeom>
                <a:avLst/>
                <a:gdLst>
                  <a:gd name="T0" fmla="*/ 19165772 w 151"/>
                  <a:gd name="T1" fmla="*/ 28749355 h 227"/>
                  <a:gd name="T2" fmla="*/ 5238435 w 151"/>
                  <a:gd name="T3" fmla="*/ 0 h 227"/>
                  <a:gd name="T4" fmla="*/ 10860413 w 151"/>
                  <a:gd name="T5" fmla="*/ 15010612 h 227"/>
                  <a:gd name="T6" fmla="*/ 19165772 w 151"/>
                  <a:gd name="T7" fmla="*/ 28749355 h 2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1" h="227">
                    <a:moveTo>
                      <a:pt x="150" y="226"/>
                    </a:moveTo>
                    <a:cubicBezTo>
                      <a:pt x="56" y="193"/>
                      <a:pt x="0" y="81"/>
                      <a:pt x="41" y="0"/>
                    </a:cubicBezTo>
                    <a:cubicBezTo>
                      <a:pt x="57" y="44"/>
                      <a:pt x="67" y="83"/>
                      <a:pt x="85" y="118"/>
                    </a:cubicBezTo>
                    <a:cubicBezTo>
                      <a:pt x="101" y="153"/>
                      <a:pt x="125" y="184"/>
                      <a:pt x="150" y="22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9" name="TextBox 98">
            <a:extLst>
              <a:ext uri="{FF2B5EF4-FFF2-40B4-BE49-F238E27FC236}">
                <a16:creationId xmlns:a16="http://schemas.microsoft.com/office/drawing/2014/main" id="{731DDACF-0424-49D1-998D-93E50E45FA07}"/>
              </a:ext>
            </a:extLst>
          </p:cNvPr>
          <p:cNvSpPr txBox="1"/>
          <p:nvPr/>
        </p:nvSpPr>
        <p:spPr>
          <a:xfrm>
            <a:off x="3177001" y="774947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A33F99B7-8A64-4702-BEDD-3F5A1B719010}"/>
              </a:ext>
            </a:extLst>
          </p:cNvPr>
          <p:cNvSpPr txBox="1">
            <a:spLocks/>
          </p:cNvSpPr>
          <p:nvPr/>
        </p:nvSpPr>
        <p:spPr>
          <a:xfrm>
            <a:off x="1475774" y="8526031"/>
            <a:ext cx="4975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3" name="TextBox 98">
            <a:extLst>
              <a:ext uri="{FF2B5EF4-FFF2-40B4-BE49-F238E27FC236}">
                <a16:creationId xmlns:a16="http://schemas.microsoft.com/office/drawing/2014/main" id="{FAC979CB-8C35-464D-9F2F-3F6B62D0A4E5}"/>
              </a:ext>
            </a:extLst>
          </p:cNvPr>
          <p:cNvSpPr txBox="1"/>
          <p:nvPr/>
        </p:nvSpPr>
        <p:spPr>
          <a:xfrm>
            <a:off x="5787885" y="380371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A6C51D78-4979-490F-A280-695DC7C21D0F}"/>
              </a:ext>
            </a:extLst>
          </p:cNvPr>
          <p:cNvSpPr txBox="1">
            <a:spLocks/>
          </p:cNvSpPr>
          <p:nvPr/>
        </p:nvSpPr>
        <p:spPr>
          <a:xfrm>
            <a:off x="4129939" y="4580276"/>
            <a:ext cx="4975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5" name="TextBox 98">
            <a:extLst>
              <a:ext uri="{FF2B5EF4-FFF2-40B4-BE49-F238E27FC236}">
                <a16:creationId xmlns:a16="http://schemas.microsoft.com/office/drawing/2014/main" id="{A41B079B-834D-4A1D-A1A2-004A7E6D3657}"/>
              </a:ext>
            </a:extLst>
          </p:cNvPr>
          <p:cNvSpPr txBox="1"/>
          <p:nvPr/>
        </p:nvSpPr>
        <p:spPr>
          <a:xfrm>
            <a:off x="11244842" y="170216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A7E11529-9FFB-4EBF-979F-5CE103BAED16}"/>
              </a:ext>
            </a:extLst>
          </p:cNvPr>
          <p:cNvSpPr txBox="1">
            <a:spLocks/>
          </p:cNvSpPr>
          <p:nvPr/>
        </p:nvSpPr>
        <p:spPr>
          <a:xfrm>
            <a:off x="9591707" y="2478723"/>
            <a:ext cx="4975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7" name="TextBox 98">
            <a:extLst>
              <a:ext uri="{FF2B5EF4-FFF2-40B4-BE49-F238E27FC236}">
                <a16:creationId xmlns:a16="http://schemas.microsoft.com/office/drawing/2014/main" id="{FD54CF52-0FEA-4343-ABD4-0B5480A49559}"/>
              </a:ext>
            </a:extLst>
          </p:cNvPr>
          <p:cNvSpPr txBox="1"/>
          <p:nvPr/>
        </p:nvSpPr>
        <p:spPr>
          <a:xfrm>
            <a:off x="18575245" y="423471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F2EFF498-11B0-4221-8A6C-E78249AA1A0C}"/>
              </a:ext>
            </a:extLst>
          </p:cNvPr>
          <p:cNvSpPr txBox="1">
            <a:spLocks/>
          </p:cNvSpPr>
          <p:nvPr/>
        </p:nvSpPr>
        <p:spPr>
          <a:xfrm>
            <a:off x="16934933" y="5011274"/>
            <a:ext cx="4975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9" name="TextBox 98">
            <a:extLst>
              <a:ext uri="{FF2B5EF4-FFF2-40B4-BE49-F238E27FC236}">
                <a16:creationId xmlns:a16="http://schemas.microsoft.com/office/drawing/2014/main" id="{4E710B26-FBE5-4544-90C6-EE3DD64946B5}"/>
              </a:ext>
            </a:extLst>
          </p:cNvPr>
          <p:cNvSpPr txBox="1"/>
          <p:nvPr/>
        </p:nvSpPr>
        <p:spPr>
          <a:xfrm>
            <a:off x="19404353" y="771159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8CF4CCE0-2025-4C3E-97B7-E612330F2FEA}"/>
              </a:ext>
            </a:extLst>
          </p:cNvPr>
          <p:cNvSpPr txBox="1">
            <a:spLocks/>
          </p:cNvSpPr>
          <p:nvPr/>
        </p:nvSpPr>
        <p:spPr>
          <a:xfrm>
            <a:off x="17760835" y="8488150"/>
            <a:ext cx="4975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620375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757E569-7504-412E-BD78-CF92619DA553}"/>
              </a:ext>
            </a:extLst>
          </p:cNvPr>
          <p:cNvSpPr txBox="1"/>
          <p:nvPr/>
        </p:nvSpPr>
        <p:spPr>
          <a:xfrm>
            <a:off x="10353489" y="5203302"/>
            <a:ext cx="3305215" cy="26571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5E1B73BE-6AA6-4907-B00C-02AE4CB90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4404" y="4879532"/>
            <a:ext cx="299084" cy="347423"/>
          </a:xfrm>
          <a:custGeom>
            <a:avLst/>
            <a:gdLst>
              <a:gd name="T0" fmla="*/ 0 w 437"/>
              <a:gd name="T1" fmla="*/ 59409522 h 508"/>
              <a:gd name="T2" fmla="*/ 51865258 w 437"/>
              <a:gd name="T3" fmla="*/ 0 h 50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37" h="508">
                <a:moveTo>
                  <a:pt x="0" y="460"/>
                </a:moveTo>
                <a:cubicBezTo>
                  <a:pt x="436" y="507"/>
                  <a:pt x="353" y="271"/>
                  <a:pt x="401" y="0"/>
                </a:cubicBezTo>
              </a:path>
            </a:pathLst>
          </a:custGeom>
          <a:noFill/>
          <a:ln w="28575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A1B6918-8B82-489C-9458-A1DCC7BDE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5295" y="2755725"/>
            <a:ext cx="2238609" cy="2305071"/>
          </a:xfrm>
          <a:custGeom>
            <a:avLst/>
            <a:gdLst>
              <a:gd name="T0" fmla="*/ 77966069 w 3266"/>
              <a:gd name="T1" fmla="*/ 74976614 h 3366"/>
              <a:gd name="T2" fmla="*/ 192255986 w 3266"/>
              <a:gd name="T3" fmla="*/ 400652795 h 3366"/>
              <a:gd name="T4" fmla="*/ 416814444 w 3266"/>
              <a:gd name="T5" fmla="*/ 207448589 h 3366"/>
              <a:gd name="T6" fmla="*/ 194850701 w 3266"/>
              <a:gd name="T7" fmla="*/ 22790870 h 3366"/>
              <a:gd name="T8" fmla="*/ 62269196 w 3266"/>
              <a:gd name="T9" fmla="*/ 151507429 h 33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66" h="3366">
                <a:moveTo>
                  <a:pt x="601" y="579"/>
                </a:moveTo>
                <a:cubicBezTo>
                  <a:pt x="0" y="1494"/>
                  <a:pt x="560" y="2807"/>
                  <a:pt x="1482" y="3094"/>
                </a:cubicBezTo>
                <a:cubicBezTo>
                  <a:pt x="2355" y="3365"/>
                  <a:pt x="3265" y="2530"/>
                  <a:pt x="3213" y="1602"/>
                </a:cubicBezTo>
                <a:cubicBezTo>
                  <a:pt x="3160" y="674"/>
                  <a:pt x="2390" y="0"/>
                  <a:pt x="1502" y="176"/>
                </a:cubicBezTo>
                <a:cubicBezTo>
                  <a:pt x="614" y="351"/>
                  <a:pt x="480" y="1170"/>
                  <a:pt x="480" y="1170"/>
                </a:cubicBezTo>
              </a:path>
            </a:pathLst>
          </a:custGeom>
          <a:noFill/>
          <a:ln w="28575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7427B826-489D-4A27-9ABA-834FED0DF0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322407" y="9383938"/>
            <a:ext cx="3021" cy="746201"/>
          </a:xfrm>
          <a:prstGeom prst="line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73BB98D0-EC42-4701-916A-0865A1A9C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0257" y="10036488"/>
            <a:ext cx="2060365" cy="1851911"/>
          </a:xfrm>
          <a:custGeom>
            <a:avLst/>
            <a:gdLst>
              <a:gd name="T0" fmla="*/ 55022486 w 3009"/>
              <a:gd name="T1" fmla="*/ 82496231 h 2702"/>
              <a:gd name="T2" fmla="*/ 334407687 w 3009"/>
              <a:gd name="T3" fmla="*/ 125430588 h 2702"/>
              <a:gd name="T4" fmla="*/ 146554040 w 3009"/>
              <a:gd name="T5" fmla="*/ 347366330 h 2702"/>
              <a:gd name="T6" fmla="*/ 82468963 w 3009"/>
              <a:gd name="T7" fmla="*/ 64206873 h 270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009" h="2702">
                <a:moveTo>
                  <a:pt x="425" y="636"/>
                </a:moveTo>
                <a:cubicBezTo>
                  <a:pt x="660" y="0"/>
                  <a:pt x="2158" y="0"/>
                  <a:pt x="2583" y="967"/>
                </a:cubicBezTo>
                <a:cubicBezTo>
                  <a:pt x="3008" y="1934"/>
                  <a:pt x="2265" y="2653"/>
                  <a:pt x="1132" y="2678"/>
                </a:cubicBezTo>
                <a:cubicBezTo>
                  <a:pt x="0" y="2701"/>
                  <a:pt x="200" y="920"/>
                  <a:pt x="637" y="495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E65F86F-945A-4947-9050-52371A9FA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1820" y="10408078"/>
            <a:ext cx="268874" cy="244707"/>
          </a:xfrm>
          <a:custGeom>
            <a:avLst/>
            <a:gdLst>
              <a:gd name="T0" fmla="*/ 0 w 391"/>
              <a:gd name="T1" fmla="*/ 0 h 355"/>
              <a:gd name="T2" fmla="*/ 50923304 w 391"/>
              <a:gd name="T3" fmla="*/ 46445986 h 35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91" h="355">
                <a:moveTo>
                  <a:pt x="0" y="0"/>
                </a:moveTo>
                <a:cubicBezTo>
                  <a:pt x="142" y="59"/>
                  <a:pt x="354" y="254"/>
                  <a:pt x="390" y="354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1110DA8F-7CFD-4D66-A8AF-99989BDC5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2988" y="10734352"/>
            <a:ext cx="36252" cy="138969"/>
          </a:xfrm>
          <a:custGeom>
            <a:avLst/>
            <a:gdLst>
              <a:gd name="T0" fmla="*/ 0 w 54"/>
              <a:gd name="T1" fmla="*/ 0 h 201"/>
              <a:gd name="T2" fmla="*/ 6595886 w 54"/>
              <a:gd name="T3" fmla="*/ 26398719 h 20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" h="201">
                <a:moveTo>
                  <a:pt x="0" y="0"/>
                </a:moveTo>
                <a:cubicBezTo>
                  <a:pt x="47" y="59"/>
                  <a:pt x="53" y="124"/>
                  <a:pt x="53" y="200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ADC88E9A-70C6-4D8E-8902-585BC4520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6321" y="11145217"/>
            <a:ext cx="96674" cy="368570"/>
          </a:xfrm>
          <a:custGeom>
            <a:avLst/>
            <a:gdLst>
              <a:gd name="T0" fmla="*/ 0 w 142"/>
              <a:gd name="T1" fmla="*/ 0 h 538"/>
              <a:gd name="T2" fmla="*/ 18045448 w 142"/>
              <a:gd name="T3" fmla="*/ 69591603 h 53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42" h="538">
                <a:moveTo>
                  <a:pt x="0" y="0"/>
                </a:moveTo>
                <a:cubicBezTo>
                  <a:pt x="0" y="189"/>
                  <a:pt x="41" y="372"/>
                  <a:pt x="141" y="537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CB61465C-EF9A-4BB2-800B-23AF99A8E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8310" y="11601398"/>
            <a:ext cx="48337" cy="81568"/>
          </a:xfrm>
          <a:custGeom>
            <a:avLst/>
            <a:gdLst>
              <a:gd name="T0" fmla="*/ 0 w 72"/>
              <a:gd name="T1" fmla="*/ 0 h 119"/>
              <a:gd name="T2" fmla="*/ 8836025 w 72"/>
              <a:gd name="T3" fmla="*/ 15308578 h 1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2" h="119">
                <a:moveTo>
                  <a:pt x="0" y="0"/>
                </a:moveTo>
                <a:cubicBezTo>
                  <a:pt x="17" y="41"/>
                  <a:pt x="41" y="88"/>
                  <a:pt x="71" y="118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395FA0C6-F305-4919-A69C-C615530A5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1508" y="9181526"/>
            <a:ext cx="151053" cy="401803"/>
          </a:xfrm>
          <a:custGeom>
            <a:avLst/>
            <a:gdLst>
              <a:gd name="T0" fmla="*/ 0 w 219"/>
              <a:gd name="T1" fmla="*/ 0 h 585"/>
              <a:gd name="T2" fmla="*/ 27192643 w 219"/>
              <a:gd name="T3" fmla="*/ 76073563 h 58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19" h="585">
                <a:moveTo>
                  <a:pt x="0" y="0"/>
                </a:moveTo>
                <a:cubicBezTo>
                  <a:pt x="213" y="94"/>
                  <a:pt x="218" y="360"/>
                  <a:pt x="207" y="584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6EEE22AD-5593-43E0-B962-8D7A91242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7274" y="9462485"/>
            <a:ext cx="1722006" cy="2021091"/>
          </a:xfrm>
          <a:custGeom>
            <a:avLst/>
            <a:gdLst>
              <a:gd name="T0" fmla="*/ 1554557 w 2514"/>
              <a:gd name="T1" fmla="*/ 114703956 h 2950"/>
              <a:gd name="T2" fmla="*/ 172823206 w 2514"/>
              <a:gd name="T3" fmla="*/ 377551273 h 2950"/>
              <a:gd name="T4" fmla="*/ 310278902 w 2514"/>
              <a:gd name="T5" fmla="*/ 129998009 h 2950"/>
              <a:gd name="T6" fmla="*/ 13862152 w 2514"/>
              <a:gd name="T7" fmla="*/ 111593448 h 29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14" h="2950">
                <a:moveTo>
                  <a:pt x="12" y="885"/>
                </a:moveTo>
                <a:cubicBezTo>
                  <a:pt x="0" y="1593"/>
                  <a:pt x="260" y="2949"/>
                  <a:pt x="1334" y="2913"/>
                </a:cubicBezTo>
                <a:cubicBezTo>
                  <a:pt x="2407" y="2878"/>
                  <a:pt x="2513" y="1934"/>
                  <a:pt x="2395" y="1003"/>
                </a:cubicBezTo>
                <a:cubicBezTo>
                  <a:pt x="2277" y="71"/>
                  <a:pt x="166" y="0"/>
                  <a:pt x="107" y="861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29FD52F8-8294-4F52-AF11-91108AABE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3431" y="9834076"/>
            <a:ext cx="166159" cy="235643"/>
          </a:xfrm>
          <a:custGeom>
            <a:avLst/>
            <a:gdLst>
              <a:gd name="T0" fmla="*/ 31115991 w 244"/>
              <a:gd name="T1" fmla="*/ 0 h 344"/>
              <a:gd name="T2" fmla="*/ 0 w 244"/>
              <a:gd name="T3" fmla="*/ 44442016 h 3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44" h="344">
                <a:moveTo>
                  <a:pt x="243" y="0"/>
                </a:moveTo>
                <a:cubicBezTo>
                  <a:pt x="100" y="66"/>
                  <a:pt x="48" y="190"/>
                  <a:pt x="0" y="343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9A213766-E639-4074-96EE-1110C113C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96990" y="9767611"/>
            <a:ext cx="163138" cy="45317"/>
          </a:xfrm>
          <a:custGeom>
            <a:avLst/>
            <a:gdLst>
              <a:gd name="T0" fmla="*/ 0 w 237"/>
              <a:gd name="T1" fmla="*/ 8461553 h 66"/>
              <a:gd name="T2" fmla="*/ 30876553 w 237"/>
              <a:gd name="T3" fmla="*/ 3905332 h 6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37" h="66">
                <a:moveTo>
                  <a:pt x="0" y="65"/>
                </a:moveTo>
                <a:cubicBezTo>
                  <a:pt x="70" y="36"/>
                  <a:pt x="159" y="0"/>
                  <a:pt x="236" y="30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89CD1AA4-5621-4AA7-875B-7200219C7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47740" y="10815922"/>
            <a:ext cx="912361" cy="546811"/>
          </a:xfrm>
          <a:custGeom>
            <a:avLst/>
            <a:gdLst>
              <a:gd name="T0" fmla="*/ 0 w 1333"/>
              <a:gd name="T1" fmla="*/ 94233197 h 797"/>
              <a:gd name="T2" fmla="*/ 87572929 w 1333"/>
              <a:gd name="T3" fmla="*/ 98132616 h 797"/>
              <a:gd name="T4" fmla="*/ 172299878 w 1333"/>
              <a:gd name="T5" fmla="*/ 0 h 7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33" h="797">
                <a:moveTo>
                  <a:pt x="0" y="725"/>
                </a:moveTo>
                <a:cubicBezTo>
                  <a:pt x="223" y="784"/>
                  <a:pt x="442" y="796"/>
                  <a:pt x="677" y="755"/>
                </a:cubicBezTo>
                <a:cubicBezTo>
                  <a:pt x="996" y="702"/>
                  <a:pt x="1315" y="330"/>
                  <a:pt x="1332" y="0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6278FE83-8A1A-4745-9D0E-D63BF724D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66143" y="10559130"/>
            <a:ext cx="15104" cy="151053"/>
          </a:xfrm>
          <a:custGeom>
            <a:avLst/>
            <a:gdLst>
              <a:gd name="T0" fmla="*/ 2515368 w 24"/>
              <a:gd name="T1" fmla="*/ 0 h 220"/>
              <a:gd name="T2" fmla="*/ 0 w 24"/>
              <a:gd name="T3" fmla="*/ 28507892 h 2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4" h="220">
                <a:moveTo>
                  <a:pt x="23" y="0"/>
                </a:moveTo>
                <a:cubicBezTo>
                  <a:pt x="23" y="59"/>
                  <a:pt x="18" y="124"/>
                  <a:pt x="0" y="219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4B3C7EDC-21BB-44B4-9E6E-A268776E0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73708" y="10969996"/>
            <a:ext cx="353465" cy="287002"/>
          </a:xfrm>
          <a:custGeom>
            <a:avLst/>
            <a:gdLst>
              <a:gd name="T0" fmla="*/ 0 w 514"/>
              <a:gd name="T1" fmla="*/ 54024807 h 420"/>
              <a:gd name="T2" fmla="*/ 66987458 w 514"/>
              <a:gd name="T3" fmla="*/ 0 h 4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14" h="420">
                <a:moveTo>
                  <a:pt x="0" y="419"/>
                </a:moveTo>
                <a:cubicBezTo>
                  <a:pt x="218" y="407"/>
                  <a:pt x="459" y="124"/>
                  <a:pt x="513" y="0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D590D0DD-4B62-46F4-9F31-8868A87ED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1709" y="6722380"/>
            <a:ext cx="776412" cy="1036226"/>
          </a:xfrm>
          <a:custGeom>
            <a:avLst/>
            <a:gdLst>
              <a:gd name="T0" fmla="*/ 0 w 1133"/>
              <a:gd name="T1" fmla="*/ 0 h 1511"/>
              <a:gd name="T2" fmla="*/ 140689618 w 1133"/>
              <a:gd name="T3" fmla="*/ 196094231 h 151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33" h="1511">
                <a:moveTo>
                  <a:pt x="0" y="0"/>
                </a:moveTo>
                <a:cubicBezTo>
                  <a:pt x="483" y="48"/>
                  <a:pt x="1132" y="201"/>
                  <a:pt x="1085" y="1510"/>
                </a:cubicBezTo>
              </a:path>
            </a:pathLst>
          </a:custGeom>
          <a:noFill/>
          <a:ln w="28575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D6940B05-F2B8-476C-A57F-022859C58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1709" y="7674016"/>
            <a:ext cx="3039189" cy="1679712"/>
          </a:xfrm>
          <a:custGeom>
            <a:avLst/>
            <a:gdLst>
              <a:gd name="T0" fmla="*/ 93232051 w 4435"/>
              <a:gd name="T1" fmla="*/ 42691630 h 2454"/>
              <a:gd name="T2" fmla="*/ 4538288 w 4435"/>
              <a:gd name="T3" fmla="*/ 233509841 h 2454"/>
              <a:gd name="T4" fmla="*/ 238461219 w 4435"/>
              <a:gd name="T5" fmla="*/ 303756768 h 2454"/>
              <a:gd name="T6" fmla="*/ 444894435 w 4435"/>
              <a:gd name="T7" fmla="*/ 300652027 h 2454"/>
              <a:gd name="T8" fmla="*/ 562763523 w 4435"/>
              <a:gd name="T9" fmla="*/ 170895643 h 2454"/>
              <a:gd name="T10" fmla="*/ 366963216 w 4435"/>
              <a:gd name="T11" fmla="*/ 33635655 h 2454"/>
              <a:gd name="T12" fmla="*/ 24377767 w 4435"/>
              <a:gd name="T13" fmla="*/ 51876729 h 24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435" h="2454">
                <a:moveTo>
                  <a:pt x="719" y="330"/>
                </a:moveTo>
                <a:cubicBezTo>
                  <a:pt x="12" y="496"/>
                  <a:pt x="0" y="1156"/>
                  <a:pt x="35" y="1805"/>
                </a:cubicBezTo>
                <a:cubicBezTo>
                  <a:pt x="70" y="2453"/>
                  <a:pt x="1049" y="2383"/>
                  <a:pt x="1839" y="2348"/>
                </a:cubicBezTo>
                <a:cubicBezTo>
                  <a:pt x="2629" y="2312"/>
                  <a:pt x="3054" y="2336"/>
                  <a:pt x="3431" y="2324"/>
                </a:cubicBezTo>
                <a:cubicBezTo>
                  <a:pt x="3809" y="2312"/>
                  <a:pt x="4434" y="2206"/>
                  <a:pt x="4340" y="1321"/>
                </a:cubicBezTo>
                <a:cubicBezTo>
                  <a:pt x="4245" y="436"/>
                  <a:pt x="4057" y="248"/>
                  <a:pt x="2830" y="260"/>
                </a:cubicBezTo>
                <a:cubicBezTo>
                  <a:pt x="1604" y="271"/>
                  <a:pt x="661" y="0"/>
                  <a:pt x="188" y="401"/>
                </a:cubicBezTo>
              </a:path>
            </a:pathLst>
          </a:custGeom>
          <a:noFill/>
          <a:ln w="28575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852D2BCA-3B44-4642-9A05-33AFB743B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8420" y="7939869"/>
            <a:ext cx="800582" cy="259811"/>
          </a:xfrm>
          <a:custGeom>
            <a:avLst/>
            <a:gdLst>
              <a:gd name="T0" fmla="*/ 0 w 1169"/>
              <a:gd name="T1" fmla="*/ 6805467 h 381"/>
              <a:gd name="T2" fmla="*/ 151263427 w 1169"/>
              <a:gd name="T3" fmla="*/ 48793175 h 38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69" h="381">
                <a:moveTo>
                  <a:pt x="0" y="53"/>
                </a:moveTo>
                <a:cubicBezTo>
                  <a:pt x="363" y="53"/>
                  <a:pt x="973" y="0"/>
                  <a:pt x="1168" y="380"/>
                </a:cubicBezTo>
              </a:path>
            </a:pathLst>
          </a:custGeom>
          <a:noFill/>
          <a:ln w="28575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F2382831-AF56-40CD-95E2-06722297E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65256" y="8284271"/>
            <a:ext cx="36252" cy="126884"/>
          </a:xfrm>
          <a:custGeom>
            <a:avLst/>
            <a:gdLst>
              <a:gd name="T0" fmla="*/ 0 w 54"/>
              <a:gd name="T1" fmla="*/ 0 h 187"/>
              <a:gd name="T2" fmla="*/ 6595886 w 54"/>
              <a:gd name="T3" fmla="*/ 23645736 h 18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" h="187">
                <a:moveTo>
                  <a:pt x="0" y="0"/>
                </a:moveTo>
                <a:cubicBezTo>
                  <a:pt x="35" y="62"/>
                  <a:pt x="53" y="123"/>
                  <a:pt x="53" y="186"/>
                </a:cubicBezTo>
              </a:path>
            </a:pathLst>
          </a:custGeom>
          <a:noFill/>
          <a:ln w="28575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6C85BB6D-B46E-4748-8CC0-3EB41BBBE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5572" y="8861293"/>
            <a:ext cx="407845" cy="305128"/>
          </a:xfrm>
          <a:custGeom>
            <a:avLst/>
            <a:gdLst>
              <a:gd name="T0" fmla="*/ 2198147 w 596"/>
              <a:gd name="T1" fmla="*/ 0 h 447"/>
              <a:gd name="T2" fmla="*/ 76934412 w 596"/>
              <a:gd name="T3" fmla="*/ 57384145 h 44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96" h="447">
                <a:moveTo>
                  <a:pt x="17" y="0"/>
                </a:moveTo>
                <a:cubicBezTo>
                  <a:pt x="0" y="328"/>
                  <a:pt x="303" y="446"/>
                  <a:pt x="595" y="446"/>
                </a:cubicBezTo>
              </a:path>
            </a:pathLst>
          </a:custGeom>
          <a:noFill/>
          <a:ln w="28575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4947558A-D1A4-414D-8C7A-A81140F9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99153" y="9181526"/>
            <a:ext cx="148033" cy="6042"/>
          </a:xfrm>
          <a:custGeom>
            <a:avLst/>
            <a:gdLst>
              <a:gd name="T0" fmla="*/ 0 w 214"/>
              <a:gd name="T1" fmla="*/ 0 h 7"/>
              <a:gd name="T2" fmla="*/ 28143626 w 214"/>
              <a:gd name="T3" fmla="*/ 1234168 h 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14" h="7">
                <a:moveTo>
                  <a:pt x="0" y="0"/>
                </a:moveTo>
                <a:cubicBezTo>
                  <a:pt x="89" y="0"/>
                  <a:pt x="107" y="6"/>
                  <a:pt x="213" y="6"/>
                </a:cubicBezTo>
              </a:path>
            </a:pathLst>
          </a:custGeom>
          <a:noFill/>
          <a:ln w="28575" cap="flat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6C3F3A17-A076-462E-ACFC-B7D599591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2944" y="9178506"/>
            <a:ext cx="341382" cy="30211"/>
          </a:xfrm>
          <a:custGeom>
            <a:avLst/>
            <a:gdLst>
              <a:gd name="T0" fmla="*/ 0 w 497"/>
              <a:gd name="T1" fmla="*/ 4480278 h 45"/>
              <a:gd name="T2" fmla="*/ 64618301 w 497"/>
              <a:gd name="T3" fmla="*/ 3360208 h 4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97" h="45">
                <a:moveTo>
                  <a:pt x="0" y="36"/>
                </a:moveTo>
                <a:cubicBezTo>
                  <a:pt x="168" y="44"/>
                  <a:pt x="327" y="0"/>
                  <a:pt x="496" y="27"/>
                </a:cubicBezTo>
              </a:path>
            </a:pathLst>
          </a:custGeom>
          <a:noFill/>
          <a:ln w="28575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064E8E03-A237-4B7A-81AC-532EEAC97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9233" y="10480583"/>
            <a:ext cx="259811" cy="341382"/>
          </a:xfrm>
          <a:custGeom>
            <a:avLst/>
            <a:gdLst>
              <a:gd name="T0" fmla="*/ 49179339 w 378"/>
              <a:gd name="T1" fmla="*/ 0 h 497"/>
              <a:gd name="T2" fmla="*/ 0 w 378"/>
              <a:gd name="T3" fmla="*/ 64618301 h 49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78" h="497">
                <a:moveTo>
                  <a:pt x="377" y="0"/>
                </a:moveTo>
                <a:cubicBezTo>
                  <a:pt x="342" y="24"/>
                  <a:pt x="0" y="496"/>
                  <a:pt x="0" y="496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3EE10BF1-A08A-4F58-97F1-CEEE08319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525" y="10519857"/>
            <a:ext cx="2323196" cy="1963692"/>
          </a:xfrm>
          <a:custGeom>
            <a:avLst/>
            <a:gdLst>
              <a:gd name="T0" fmla="*/ 53527064 w 3391"/>
              <a:gd name="T1" fmla="*/ 105370700 h 2868"/>
              <a:gd name="T2" fmla="*/ 207887678 w 3391"/>
              <a:gd name="T3" fmla="*/ 351192972 h 2868"/>
              <a:gd name="T4" fmla="*/ 402166695 w 3391"/>
              <a:gd name="T5" fmla="*/ 146664769 h 2868"/>
              <a:gd name="T6" fmla="*/ 56637533 w 3391"/>
              <a:gd name="T7" fmla="*/ 125176368 h 28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91" h="2868">
                <a:moveTo>
                  <a:pt x="413" y="814"/>
                </a:moveTo>
                <a:cubicBezTo>
                  <a:pt x="0" y="1522"/>
                  <a:pt x="236" y="2560"/>
                  <a:pt x="1604" y="2713"/>
                </a:cubicBezTo>
                <a:cubicBezTo>
                  <a:pt x="2973" y="2867"/>
                  <a:pt x="3390" y="1673"/>
                  <a:pt x="3103" y="1133"/>
                </a:cubicBezTo>
                <a:cubicBezTo>
                  <a:pt x="2819" y="602"/>
                  <a:pt x="943" y="0"/>
                  <a:pt x="437" y="967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6A9EE29B-4B05-465A-9678-5526A68CF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6148" y="10909574"/>
            <a:ext cx="788497" cy="205432"/>
          </a:xfrm>
          <a:custGeom>
            <a:avLst/>
            <a:gdLst>
              <a:gd name="T0" fmla="*/ 0 w 1151"/>
              <a:gd name="T1" fmla="*/ 38586207 h 301"/>
              <a:gd name="T2" fmla="*/ 149023448 w 1151"/>
              <a:gd name="T3" fmla="*/ 11318611 h 30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51" h="301">
                <a:moveTo>
                  <a:pt x="0" y="300"/>
                </a:moveTo>
                <a:cubicBezTo>
                  <a:pt x="133" y="185"/>
                  <a:pt x="496" y="0"/>
                  <a:pt x="1150" y="88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9339C4AC-0544-4698-8927-9700B8DA5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0172" y="10988121"/>
            <a:ext cx="138969" cy="36252"/>
          </a:xfrm>
          <a:custGeom>
            <a:avLst/>
            <a:gdLst>
              <a:gd name="T0" fmla="*/ 0 w 205"/>
              <a:gd name="T1" fmla="*/ 0 h 55"/>
              <a:gd name="T2" fmla="*/ 25886116 w 205"/>
              <a:gd name="T3" fmla="*/ 6478385 h 5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05" h="55">
                <a:moveTo>
                  <a:pt x="0" y="0"/>
                </a:moveTo>
                <a:cubicBezTo>
                  <a:pt x="53" y="0"/>
                  <a:pt x="133" y="18"/>
                  <a:pt x="204" y="54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38">
            <a:extLst>
              <a:ext uri="{FF2B5EF4-FFF2-40B4-BE49-F238E27FC236}">
                <a16:creationId xmlns:a16="http://schemas.microsoft.com/office/drawing/2014/main" id="{90D691F7-57AB-4ADB-8534-338BDF167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8508" y="11420135"/>
            <a:ext cx="649528" cy="818707"/>
          </a:xfrm>
          <a:custGeom>
            <a:avLst/>
            <a:gdLst>
              <a:gd name="T0" fmla="*/ 113790970 w 947"/>
              <a:gd name="T1" fmla="*/ 0 h 1195"/>
              <a:gd name="T2" fmla="*/ 109244348 w 947"/>
              <a:gd name="T3" fmla="*/ 69858149 h 1195"/>
              <a:gd name="T4" fmla="*/ 0 w 947"/>
              <a:gd name="T5" fmla="*/ 154751037 h 119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47" h="1195">
                <a:moveTo>
                  <a:pt x="876" y="0"/>
                </a:moveTo>
                <a:cubicBezTo>
                  <a:pt x="946" y="124"/>
                  <a:pt x="884" y="407"/>
                  <a:pt x="841" y="539"/>
                </a:cubicBezTo>
                <a:cubicBezTo>
                  <a:pt x="717" y="919"/>
                  <a:pt x="345" y="1061"/>
                  <a:pt x="0" y="1194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46">
            <a:extLst>
              <a:ext uri="{FF2B5EF4-FFF2-40B4-BE49-F238E27FC236}">
                <a16:creationId xmlns:a16="http://schemas.microsoft.com/office/drawing/2014/main" id="{C2A3F1E4-C6DB-46DE-BB77-2BFC45E1A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1335" y="8093943"/>
            <a:ext cx="598171" cy="389718"/>
          </a:xfrm>
          <a:custGeom>
            <a:avLst/>
            <a:gdLst>
              <a:gd name="T0" fmla="*/ 112914243 w 874"/>
              <a:gd name="T1" fmla="*/ 0 h 568"/>
              <a:gd name="T2" fmla="*/ 0 w 874"/>
              <a:gd name="T3" fmla="*/ 73704571 h 5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74" h="568">
                <a:moveTo>
                  <a:pt x="873" y="0"/>
                </a:moveTo>
                <a:cubicBezTo>
                  <a:pt x="530" y="178"/>
                  <a:pt x="0" y="567"/>
                  <a:pt x="0" y="567"/>
                </a:cubicBezTo>
              </a:path>
            </a:pathLst>
          </a:custGeom>
          <a:noFill/>
          <a:ln w="28575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07F5E3C0-0E75-49C2-8042-B5B32884D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93" y="8402092"/>
            <a:ext cx="4338246" cy="2377578"/>
          </a:xfrm>
          <a:custGeom>
            <a:avLst/>
            <a:gdLst>
              <a:gd name="T0" fmla="*/ 129962728 w 6333"/>
              <a:gd name="T1" fmla="*/ 94816892 h 3469"/>
              <a:gd name="T2" fmla="*/ 643334292 w 6333"/>
              <a:gd name="T3" fmla="*/ 56553034 h 3469"/>
              <a:gd name="T4" fmla="*/ 600574926 w 6333"/>
              <a:gd name="T5" fmla="*/ 368761609 h 3469"/>
              <a:gd name="T6" fmla="*/ 140587776 w 6333"/>
              <a:gd name="T7" fmla="*/ 102469735 h 346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333" h="3469">
                <a:moveTo>
                  <a:pt x="1003" y="731"/>
                </a:moveTo>
                <a:cubicBezTo>
                  <a:pt x="1309" y="354"/>
                  <a:pt x="4021" y="0"/>
                  <a:pt x="4965" y="436"/>
                </a:cubicBezTo>
                <a:cubicBezTo>
                  <a:pt x="5909" y="873"/>
                  <a:pt x="6332" y="2473"/>
                  <a:pt x="4635" y="2843"/>
                </a:cubicBezTo>
                <a:cubicBezTo>
                  <a:pt x="1769" y="3468"/>
                  <a:pt x="0" y="2017"/>
                  <a:pt x="1085" y="790"/>
                </a:cubicBezTo>
              </a:path>
            </a:pathLst>
          </a:custGeom>
          <a:noFill/>
          <a:ln w="28575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48">
            <a:extLst>
              <a:ext uri="{FF2B5EF4-FFF2-40B4-BE49-F238E27FC236}">
                <a16:creationId xmlns:a16="http://schemas.microsoft.com/office/drawing/2014/main" id="{AD25B4F1-B608-4224-9325-3C0E47AB1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8043" y="9281222"/>
            <a:ext cx="395758" cy="685780"/>
          </a:xfrm>
          <a:custGeom>
            <a:avLst/>
            <a:gdLst>
              <a:gd name="T0" fmla="*/ 25419022 w 576"/>
              <a:gd name="T1" fmla="*/ 0 h 1000"/>
              <a:gd name="T2" fmla="*/ 74953332 w 576"/>
              <a:gd name="T3" fmla="*/ 129731041 h 10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76" h="1000">
                <a:moveTo>
                  <a:pt x="195" y="0"/>
                </a:moveTo>
                <a:cubicBezTo>
                  <a:pt x="0" y="654"/>
                  <a:pt x="425" y="902"/>
                  <a:pt x="575" y="999"/>
                </a:cubicBezTo>
              </a:path>
            </a:pathLst>
          </a:custGeom>
          <a:noFill/>
          <a:ln w="28575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49">
            <a:extLst>
              <a:ext uri="{FF2B5EF4-FFF2-40B4-BE49-F238E27FC236}">
                <a16:creationId xmlns:a16="http://schemas.microsoft.com/office/drawing/2014/main" id="{F7604C87-707B-4D82-A961-C58B98638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7244" y="10000235"/>
            <a:ext cx="138969" cy="90632"/>
          </a:xfrm>
          <a:custGeom>
            <a:avLst/>
            <a:gdLst>
              <a:gd name="T0" fmla="*/ 0 w 204"/>
              <a:gd name="T1" fmla="*/ 0 h 134"/>
              <a:gd name="T2" fmla="*/ 26012293 w 204"/>
              <a:gd name="T3" fmla="*/ 16800252 h 13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04" h="134">
                <a:moveTo>
                  <a:pt x="0" y="0"/>
                </a:moveTo>
                <a:cubicBezTo>
                  <a:pt x="70" y="71"/>
                  <a:pt x="150" y="124"/>
                  <a:pt x="203" y="133"/>
                </a:cubicBezTo>
              </a:path>
            </a:pathLst>
          </a:custGeom>
          <a:noFill/>
          <a:ln w="28575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0">
            <a:extLst>
              <a:ext uri="{FF2B5EF4-FFF2-40B4-BE49-F238E27FC236}">
                <a16:creationId xmlns:a16="http://schemas.microsoft.com/office/drawing/2014/main" id="{CF925DD7-A0BD-4518-9C37-F21A78580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2809" y="8746493"/>
            <a:ext cx="770370" cy="619319"/>
          </a:xfrm>
          <a:custGeom>
            <a:avLst/>
            <a:gdLst>
              <a:gd name="T0" fmla="*/ 0 w 1125"/>
              <a:gd name="T1" fmla="*/ 3369579 h 904"/>
              <a:gd name="T2" fmla="*/ 145535132 w 1125"/>
              <a:gd name="T3" fmla="*/ 117027361 h 90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25" h="904">
                <a:moveTo>
                  <a:pt x="0" y="26"/>
                </a:moveTo>
                <a:cubicBezTo>
                  <a:pt x="531" y="0"/>
                  <a:pt x="1044" y="372"/>
                  <a:pt x="1124" y="903"/>
                </a:cubicBezTo>
              </a:path>
            </a:pathLst>
          </a:custGeom>
          <a:noFill/>
          <a:ln w="28575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51">
            <a:extLst>
              <a:ext uri="{FF2B5EF4-FFF2-40B4-BE49-F238E27FC236}">
                <a16:creationId xmlns:a16="http://schemas.microsoft.com/office/drawing/2014/main" id="{43DA48D9-197A-40DF-B388-1A9B26656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5481" y="9782719"/>
            <a:ext cx="1144982" cy="534727"/>
          </a:xfrm>
          <a:custGeom>
            <a:avLst/>
            <a:gdLst>
              <a:gd name="T0" fmla="*/ 0 w 1673"/>
              <a:gd name="T1" fmla="*/ 101222411 h 779"/>
              <a:gd name="T2" fmla="*/ 216246601 w 1673"/>
              <a:gd name="T3" fmla="*/ 0 h 77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73" h="779">
                <a:moveTo>
                  <a:pt x="0" y="778"/>
                </a:moveTo>
                <a:cubicBezTo>
                  <a:pt x="495" y="778"/>
                  <a:pt x="1610" y="655"/>
                  <a:pt x="1672" y="0"/>
                </a:cubicBezTo>
              </a:path>
            </a:pathLst>
          </a:custGeom>
          <a:noFill/>
          <a:ln w="28575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52">
            <a:extLst>
              <a:ext uri="{FF2B5EF4-FFF2-40B4-BE49-F238E27FC236}">
                <a16:creationId xmlns:a16="http://schemas.microsoft.com/office/drawing/2014/main" id="{20EA4BEA-2E1D-41A0-8BFD-974C16F09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1306" y="9510822"/>
            <a:ext cx="60421" cy="317210"/>
          </a:xfrm>
          <a:custGeom>
            <a:avLst/>
            <a:gdLst>
              <a:gd name="T0" fmla="*/ 7715956 w 90"/>
              <a:gd name="T1" fmla="*/ 0 h 461"/>
              <a:gd name="T2" fmla="*/ 0 w 90"/>
              <a:gd name="T3" fmla="*/ 60139296 h 46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0" h="461">
                <a:moveTo>
                  <a:pt x="62" y="0"/>
                </a:moveTo>
                <a:cubicBezTo>
                  <a:pt x="89" y="150"/>
                  <a:pt x="71" y="318"/>
                  <a:pt x="0" y="460"/>
                </a:cubicBezTo>
              </a:path>
            </a:pathLst>
          </a:custGeom>
          <a:noFill/>
          <a:ln w="28575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53">
            <a:extLst>
              <a:ext uri="{FF2B5EF4-FFF2-40B4-BE49-F238E27FC236}">
                <a16:creationId xmlns:a16="http://schemas.microsoft.com/office/drawing/2014/main" id="{C4FDB6E2-29E8-4664-9E7C-D1E5E8F211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05697" y="8142280"/>
            <a:ext cx="250749" cy="392739"/>
          </a:xfrm>
          <a:prstGeom prst="line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54">
            <a:extLst>
              <a:ext uri="{FF2B5EF4-FFF2-40B4-BE49-F238E27FC236}">
                <a16:creationId xmlns:a16="http://schemas.microsoft.com/office/drawing/2014/main" id="{19E58518-6114-4888-AE85-304CA963D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2261" y="6456527"/>
            <a:ext cx="2431956" cy="1794512"/>
          </a:xfrm>
          <a:custGeom>
            <a:avLst/>
            <a:gdLst>
              <a:gd name="T0" fmla="*/ 8691995 w 3548"/>
              <a:gd name="T1" fmla="*/ 131451939 h 2619"/>
              <a:gd name="T2" fmla="*/ 333415393 w 3548"/>
              <a:gd name="T3" fmla="*/ 42780245 h 2619"/>
              <a:gd name="T4" fmla="*/ 218860570 w 3548"/>
              <a:gd name="T5" fmla="*/ 313333058 h 2619"/>
              <a:gd name="T6" fmla="*/ 46963501 w 3548"/>
              <a:gd name="T7" fmla="*/ 111487801 h 261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48" h="2619">
                <a:moveTo>
                  <a:pt x="67" y="1014"/>
                </a:moveTo>
                <a:cubicBezTo>
                  <a:pt x="575" y="141"/>
                  <a:pt x="1593" y="0"/>
                  <a:pt x="2570" y="330"/>
                </a:cubicBezTo>
                <a:cubicBezTo>
                  <a:pt x="3547" y="661"/>
                  <a:pt x="3373" y="2216"/>
                  <a:pt x="1687" y="2417"/>
                </a:cubicBezTo>
                <a:cubicBezTo>
                  <a:pt x="0" y="2618"/>
                  <a:pt x="54" y="1249"/>
                  <a:pt x="362" y="860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55">
            <a:extLst>
              <a:ext uri="{FF2B5EF4-FFF2-40B4-BE49-F238E27FC236}">
                <a16:creationId xmlns:a16="http://schemas.microsoft.com/office/drawing/2014/main" id="{7B5EDB41-2201-4930-BAA3-D9CE710B8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6003" y="6664981"/>
            <a:ext cx="625359" cy="220537"/>
          </a:xfrm>
          <a:custGeom>
            <a:avLst/>
            <a:gdLst>
              <a:gd name="T0" fmla="*/ 0 w 915"/>
              <a:gd name="T1" fmla="*/ 4477745 h 324"/>
              <a:gd name="T2" fmla="*/ 117888388 w 915"/>
              <a:gd name="T3" fmla="*/ 41321942 h 32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15" h="324">
                <a:moveTo>
                  <a:pt x="0" y="35"/>
                </a:moveTo>
                <a:cubicBezTo>
                  <a:pt x="236" y="0"/>
                  <a:pt x="760" y="136"/>
                  <a:pt x="914" y="323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56">
            <a:extLst>
              <a:ext uri="{FF2B5EF4-FFF2-40B4-BE49-F238E27FC236}">
                <a16:creationId xmlns:a16="http://schemas.microsoft.com/office/drawing/2014/main" id="{945F637B-0986-443E-84E0-260032E36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8369" y="6695192"/>
            <a:ext cx="220538" cy="30211"/>
          </a:xfrm>
          <a:custGeom>
            <a:avLst/>
            <a:gdLst>
              <a:gd name="T0" fmla="*/ 0 w 320"/>
              <a:gd name="T1" fmla="*/ 5857497 h 42"/>
              <a:gd name="T2" fmla="*/ 41837741 w 320"/>
              <a:gd name="T3" fmla="*/ 0 h 4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20" h="42">
                <a:moveTo>
                  <a:pt x="0" y="41"/>
                </a:moveTo>
                <a:cubicBezTo>
                  <a:pt x="130" y="18"/>
                  <a:pt x="189" y="12"/>
                  <a:pt x="319" y="0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57">
            <a:extLst>
              <a:ext uri="{FF2B5EF4-FFF2-40B4-BE49-F238E27FC236}">
                <a16:creationId xmlns:a16="http://schemas.microsoft.com/office/drawing/2014/main" id="{05DBBD7E-1B9B-4C90-912C-0640D1C35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7825" y="6933855"/>
            <a:ext cx="81569" cy="96674"/>
          </a:xfrm>
          <a:custGeom>
            <a:avLst/>
            <a:gdLst>
              <a:gd name="T0" fmla="*/ 0 w 119"/>
              <a:gd name="T1" fmla="*/ 0 h 142"/>
              <a:gd name="T2" fmla="*/ 15309295 w 119"/>
              <a:gd name="T3" fmla="*/ 18045448 h 14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9" h="142">
                <a:moveTo>
                  <a:pt x="0" y="0"/>
                </a:moveTo>
                <a:cubicBezTo>
                  <a:pt x="47" y="36"/>
                  <a:pt x="83" y="82"/>
                  <a:pt x="118" y="141"/>
                </a:cubicBezTo>
              </a:path>
            </a:pathLst>
          </a:custGeom>
          <a:noFill/>
          <a:ln w="28575" cap="flat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8">
            <a:extLst>
              <a:ext uri="{FF2B5EF4-FFF2-40B4-BE49-F238E27FC236}">
                <a16:creationId xmlns:a16="http://schemas.microsoft.com/office/drawing/2014/main" id="{C3C46CEB-1293-4743-A47E-CD49C3ACB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8690" y="3752676"/>
            <a:ext cx="5878988" cy="5114659"/>
          </a:xfrm>
          <a:custGeom>
            <a:avLst/>
            <a:gdLst>
              <a:gd name="T0" fmla="*/ 191777671 w 8582"/>
              <a:gd name="T1" fmla="*/ 326085919 h 7467"/>
              <a:gd name="T2" fmla="*/ 976640346 w 8582"/>
              <a:gd name="T3" fmla="*/ 327640479 h 7467"/>
              <a:gd name="T4" fmla="*/ 511190779 w 8582"/>
              <a:gd name="T5" fmla="*/ 941983115 h 7467"/>
              <a:gd name="T6" fmla="*/ 222358326 w 8582"/>
              <a:gd name="T7" fmla="*/ 224516132 h 746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82" h="7467">
                <a:moveTo>
                  <a:pt x="1480" y="2517"/>
                </a:moveTo>
                <a:cubicBezTo>
                  <a:pt x="2206" y="130"/>
                  <a:pt x="6493" y="0"/>
                  <a:pt x="7537" y="2529"/>
                </a:cubicBezTo>
                <a:cubicBezTo>
                  <a:pt x="8581" y="5059"/>
                  <a:pt x="7041" y="7466"/>
                  <a:pt x="3945" y="7271"/>
                </a:cubicBezTo>
                <a:cubicBezTo>
                  <a:pt x="849" y="7077"/>
                  <a:pt x="0" y="3379"/>
                  <a:pt x="1716" y="1733"/>
                </a:cubicBez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9">
            <a:extLst>
              <a:ext uri="{FF2B5EF4-FFF2-40B4-BE49-F238E27FC236}">
                <a16:creationId xmlns:a16="http://schemas.microsoft.com/office/drawing/2014/main" id="{9618BCF4-090C-4278-A4BF-D43A848B9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8342" y="4193750"/>
            <a:ext cx="6030041" cy="4567847"/>
          </a:xfrm>
          <a:custGeom>
            <a:avLst/>
            <a:gdLst>
              <a:gd name="T0" fmla="*/ 264622243 w 8800"/>
              <a:gd name="T1" fmla="*/ 584370067 h 6666"/>
              <a:gd name="T2" fmla="*/ 733966642 w 8800"/>
              <a:gd name="T3" fmla="*/ 39934784 h 6666"/>
              <a:gd name="T4" fmla="*/ 1130186881 w 8800"/>
              <a:gd name="T5" fmla="*/ 425279436 h 6666"/>
              <a:gd name="T6" fmla="*/ 628558619 w 8800"/>
              <a:gd name="T7" fmla="*/ 847446692 h 6666"/>
              <a:gd name="T8" fmla="*/ 620909210 w 8800"/>
              <a:gd name="T9" fmla="*/ 6223640 h 6666"/>
              <a:gd name="T10" fmla="*/ 1079622068 w 8800"/>
              <a:gd name="T11" fmla="*/ 345798755 h 666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800" h="6666">
                <a:moveTo>
                  <a:pt x="2041" y="4507"/>
                </a:moveTo>
                <a:cubicBezTo>
                  <a:pt x="1002" y="1900"/>
                  <a:pt x="3020" y="60"/>
                  <a:pt x="5661" y="308"/>
                </a:cubicBezTo>
                <a:cubicBezTo>
                  <a:pt x="8304" y="556"/>
                  <a:pt x="8634" y="2077"/>
                  <a:pt x="8717" y="3280"/>
                </a:cubicBezTo>
                <a:cubicBezTo>
                  <a:pt x="8799" y="4484"/>
                  <a:pt x="7984" y="6421"/>
                  <a:pt x="4848" y="6536"/>
                </a:cubicBezTo>
                <a:cubicBezTo>
                  <a:pt x="1310" y="6665"/>
                  <a:pt x="0" y="166"/>
                  <a:pt x="4789" y="48"/>
                </a:cubicBezTo>
                <a:cubicBezTo>
                  <a:pt x="6759" y="0"/>
                  <a:pt x="8198" y="1523"/>
                  <a:pt x="8327" y="2667"/>
                </a:cubicBez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66">
            <a:extLst>
              <a:ext uri="{FF2B5EF4-FFF2-40B4-BE49-F238E27FC236}">
                <a16:creationId xmlns:a16="http://schemas.microsoft.com/office/drawing/2014/main" id="{11283D0F-2F2C-4DDC-86E2-EA5736DB1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7396" y="4903700"/>
            <a:ext cx="631401" cy="404822"/>
          </a:xfrm>
          <a:custGeom>
            <a:avLst/>
            <a:gdLst>
              <a:gd name="T0" fmla="*/ 2985002 w 921"/>
              <a:gd name="T1" fmla="*/ 0 h 591"/>
              <a:gd name="T2" fmla="*/ 119395407 w 921"/>
              <a:gd name="T3" fmla="*/ 61151059 h 59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21" h="591">
                <a:moveTo>
                  <a:pt x="23" y="0"/>
                </a:moveTo>
                <a:cubicBezTo>
                  <a:pt x="0" y="389"/>
                  <a:pt x="23" y="590"/>
                  <a:pt x="920" y="472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7">
            <a:extLst>
              <a:ext uri="{FF2B5EF4-FFF2-40B4-BE49-F238E27FC236}">
                <a16:creationId xmlns:a16="http://schemas.microsoft.com/office/drawing/2014/main" id="{C9AF70A1-BB19-4881-9E61-3DD3A8CB0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05778" y="4387099"/>
            <a:ext cx="1972753" cy="1172173"/>
          </a:xfrm>
          <a:custGeom>
            <a:avLst/>
            <a:gdLst>
              <a:gd name="T0" fmla="*/ 39802324 w 2879"/>
              <a:gd name="T1" fmla="*/ 45876935 h 1711"/>
              <a:gd name="T2" fmla="*/ 70399499 w 2879"/>
              <a:gd name="T3" fmla="*/ 212536949 h 1711"/>
              <a:gd name="T4" fmla="*/ 353294099 w 2879"/>
              <a:gd name="T5" fmla="*/ 165105200 h 1711"/>
              <a:gd name="T6" fmla="*/ 301304899 w 2879"/>
              <a:gd name="T7" fmla="*/ 12311440 h 1711"/>
              <a:gd name="T8" fmla="*/ 22947881 w 2879"/>
              <a:gd name="T9" fmla="*/ 47432110 h 17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79" h="1711">
                <a:moveTo>
                  <a:pt x="307" y="354"/>
                </a:moveTo>
                <a:cubicBezTo>
                  <a:pt x="201" y="791"/>
                  <a:pt x="0" y="1616"/>
                  <a:pt x="543" y="1640"/>
                </a:cubicBezTo>
                <a:cubicBezTo>
                  <a:pt x="1086" y="1664"/>
                  <a:pt x="2725" y="1710"/>
                  <a:pt x="2725" y="1274"/>
                </a:cubicBezTo>
                <a:cubicBezTo>
                  <a:pt x="2725" y="838"/>
                  <a:pt x="2878" y="130"/>
                  <a:pt x="2324" y="95"/>
                </a:cubicBezTo>
                <a:cubicBezTo>
                  <a:pt x="1769" y="59"/>
                  <a:pt x="425" y="0"/>
                  <a:pt x="177" y="366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8">
            <a:extLst>
              <a:ext uri="{FF2B5EF4-FFF2-40B4-BE49-F238E27FC236}">
                <a16:creationId xmlns:a16="http://schemas.microsoft.com/office/drawing/2014/main" id="{E5508F87-68AF-4F81-ABBC-E932105F2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96380" y="4501899"/>
            <a:ext cx="583066" cy="66463"/>
          </a:xfrm>
          <a:custGeom>
            <a:avLst/>
            <a:gdLst>
              <a:gd name="T0" fmla="*/ 0 w 851"/>
              <a:gd name="T1" fmla="*/ 3360208 h 99"/>
              <a:gd name="T2" fmla="*/ 110180149 w 851"/>
              <a:gd name="T3" fmla="*/ 12196233 h 9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51" h="99">
                <a:moveTo>
                  <a:pt x="0" y="27"/>
                </a:moveTo>
                <a:cubicBezTo>
                  <a:pt x="363" y="0"/>
                  <a:pt x="788" y="27"/>
                  <a:pt x="850" y="98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69">
            <a:extLst>
              <a:ext uri="{FF2B5EF4-FFF2-40B4-BE49-F238E27FC236}">
                <a16:creationId xmlns:a16="http://schemas.microsoft.com/office/drawing/2014/main" id="{E85A9094-D3D3-4C56-9E72-8AAD0A325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20272" y="5205806"/>
            <a:ext cx="296064" cy="238665"/>
          </a:xfrm>
          <a:custGeom>
            <a:avLst/>
            <a:gdLst>
              <a:gd name="T0" fmla="*/ 0 w 434"/>
              <a:gd name="T1" fmla="*/ 0 h 347"/>
              <a:gd name="T2" fmla="*/ 55640287 w 434"/>
              <a:gd name="T3" fmla="*/ 44020686 h 34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34" h="347">
                <a:moveTo>
                  <a:pt x="0" y="0"/>
                </a:moveTo>
                <a:cubicBezTo>
                  <a:pt x="9" y="169"/>
                  <a:pt x="44" y="346"/>
                  <a:pt x="433" y="337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70">
            <a:extLst>
              <a:ext uri="{FF2B5EF4-FFF2-40B4-BE49-F238E27FC236}">
                <a16:creationId xmlns:a16="http://schemas.microsoft.com/office/drawing/2014/main" id="{55703F4E-82E1-410D-8F87-47F07A06ED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43220" y="5426344"/>
            <a:ext cx="157096" cy="12084"/>
          </a:xfrm>
          <a:prstGeom prst="line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76">
            <a:extLst>
              <a:ext uri="{FF2B5EF4-FFF2-40B4-BE49-F238E27FC236}">
                <a16:creationId xmlns:a16="http://schemas.microsoft.com/office/drawing/2014/main" id="{5104C4B7-1C60-4C55-AC84-2939A9301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1991" y="2133386"/>
            <a:ext cx="864024" cy="646508"/>
          </a:xfrm>
          <a:custGeom>
            <a:avLst/>
            <a:gdLst>
              <a:gd name="T0" fmla="*/ 80766842 w 1263"/>
              <a:gd name="T1" fmla="*/ 122001179 h 945"/>
              <a:gd name="T2" fmla="*/ 163084486 w 1263"/>
              <a:gd name="T3" fmla="*/ 0 h 94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63" h="945">
                <a:moveTo>
                  <a:pt x="625" y="944"/>
                </a:moveTo>
                <a:cubicBezTo>
                  <a:pt x="519" y="566"/>
                  <a:pt x="0" y="47"/>
                  <a:pt x="1262" y="0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77">
            <a:extLst>
              <a:ext uri="{FF2B5EF4-FFF2-40B4-BE49-F238E27FC236}">
                <a16:creationId xmlns:a16="http://schemas.microsoft.com/office/drawing/2014/main" id="{DADE815E-DBE2-41DF-AAE3-DD92D997D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5079" y="1411351"/>
            <a:ext cx="2320176" cy="1157068"/>
          </a:xfrm>
          <a:custGeom>
            <a:avLst/>
            <a:gdLst>
              <a:gd name="T0" fmla="*/ 28912251 w 3386"/>
              <a:gd name="T1" fmla="*/ 72006677 h 1688"/>
              <a:gd name="T2" fmla="*/ 88681137 w 3386"/>
              <a:gd name="T3" fmla="*/ 211220042 h 1688"/>
              <a:gd name="T4" fmla="*/ 432775312 w 3386"/>
              <a:gd name="T5" fmla="*/ 154652501 h 1688"/>
              <a:gd name="T6" fmla="*/ 347075922 w 3386"/>
              <a:gd name="T7" fmla="*/ 29191828 h 1688"/>
              <a:gd name="T8" fmla="*/ 16724932 w 3386"/>
              <a:gd name="T9" fmla="*/ 70449904 h 1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86" h="1688">
                <a:moveTo>
                  <a:pt x="223" y="555"/>
                </a:moveTo>
                <a:cubicBezTo>
                  <a:pt x="94" y="1050"/>
                  <a:pt x="0" y="1604"/>
                  <a:pt x="684" y="1628"/>
                </a:cubicBezTo>
                <a:cubicBezTo>
                  <a:pt x="1368" y="1652"/>
                  <a:pt x="3290" y="1687"/>
                  <a:pt x="3338" y="1192"/>
                </a:cubicBezTo>
                <a:cubicBezTo>
                  <a:pt x="3385" y="696"/>
                  <a:pt x="3172" y="236"/>
                  <a:pt x="2677" y="225"/>
                </a:cubicBezTo>
                <a:cubicBezTo>
                  <a:pt x="2182" y="213"/>
                  <a:pt x="341" y="0"/>
                  <a:pt x="129" y="543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78">
            <a:extLst>
              <a:ext uri="{FF2B5EF4-FFF2-40B4-BE49-F238E27FC236}">
                <a16:creationId xmlns:a16="http://schemas.microsoft.com/office/drawing/2014/main" id="{FF3C2FF1-4F41-4F2C-8172-0CFE15504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2385" y="2163597"/>
            <a:ext cx="338359" cy="305126"/>
          </a:xfrm>
          <a:custGeom>
            <a:avLst/>
            <a:gdLst>
              <a:gd name="T0" fmla="*/ 0 w 496"/>
              <a:gd name="T1" fmla="*/ 0 h 444"/>
              <a:gd name="T2" fmla="*/ 63607233 w 496"/>
              <a:gd name="T3" fmla="*/ 57770432 h 4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96" h="444">
                <a:moveTo>
                  <a:pt x="0" y="0"/>
                </a:moveTo>
                <a:cubicBezTo>
                  <a:pt x="0" y="151"/>
                  <a:pt x="53" y="434"/>
                  <a:pt x="495" y="443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79">
            <a:extLst>
              <a:ext uri="{FF2B5EF4-FFF2-40B4-BE49-F238E27FC236}">
                <a16:creationId xmlns:a16="http://schemas.microsoft.com/office/drawing/2014/main" id="{AA55AF30-6B88-46B3-8F4C-19AE10580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7178" y="1619805"/>
            <a:ext cx="504518" cy="163138"/>
          </a:xfrm>
          <a:custGeom>
            <a:avLst/>
            <a:gdLst>
              <a:gd name="T0" fmla="*/ 0 w 736"/>
              <a:gd name="T1" fmla="*/ 3317200 h 240"/>
              <a:gd name="T2" fmla="*/ 95366117 w 736"/>
              <a:gd name="T3" fmla="*/ 30492383 h 2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6" h="240">
                <a:moveTo>
                  <a:pt x="0" y="26"/>
                </a:moveTo>
                <a:cubicBezTo>
                  <a:pt x="177" y="9"/>
                  <a:pt x="611" y="0"/>
                  <a:pt x="735" y="239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80">
            <a:extLst>
              <a:ext uri="{FF2B5EF4-FFF2-40B4-BE49-F238E27FC236}">
                <a16:creationId xmlns:a16="http://schemas.microsoft.com/office/drawing/2014/main" id="{D1BA6B05-5425-4C46-84D1-87ACE0566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7012" y="1867532"/>
            <a:ext cx="54379" cy="145011"/>
          </a:xfrm>
          <a:custGeom>
            <a:avLst/>
            <a:gdLst>
              <a:gd name="T0" fmla="*/ 0 w 81"/>
              <a:gd name="T1" fmla="*/ 0 h 213"/>
              <a:gd name="T2" fmla="*/ 8836025 w 81"/>
              <a:gd name="T3" fmla="*/ 27132208 h 21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1" h="213">
                <a:moveTo>
                  <a:pt x="0" y="0"/>
                </a:moveTo>
                <a:cubicBezTo>
                  <a:pt x="0" y="0"/>
                  <a:pt x="80" y="177"/>
                  <a:pt x="71" y="212"/>
                </a:cubicBezTo>
              </a:path>
            </a:pathLst>
          </a:custGeom>
          <a:noFill/>
          <a:ln w="28575" cap="flat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81">
            <a:extLst>
              <a:ext uri="{FF2B5EF4-FFF2-40B4-BE49-F238E27FC236}">
                <a16:creationId xmlns:a16="http://schemas.microsoft.com/office/drawing/2014/main" id="{5242FB3C-5E6A-4FBC-ADCF-3BD30F868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3240" y="2761766"/>
            <a:ext cx="719013" cy="1504490"/>
          </a:xfrm>
          <a:custGeom>
            <a:avLst/>
            <a:gdLst>
              <a:gd name="T0" fmla="*/ 76248033 w 1051"/>
              <a:gd name="T1" fmla="*/ 284482798 h 2196"/>
              <a:gd name="T2" fmla="*/ 0 w 1051"/>
              <a:gd name="T3" fmla="*/ 0 h 219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51" h="2196">
                <a:moveTo>
                  <a:pt x="590" y="2195"/>
                </a:moveTo>
                <a:cubicBezTo>
                  <a:pt x="708" y="1133"/>
                  <a:pt x="1050" y="71"/>
                  <a:pt x="0" y="0"/>
                </a:cubicBezTo>
              </a:path>
            </a:pathLst>
          </a:custGeom>
          <a:noFill/>
          <a:ln w="28575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82">
            <a:extLst>
              <a:ext uri="{FF2B5EF4-FFF2-40B4-BE49-F238E27FC236}">
                <a16:creationId xmlns:a16="http://schemas.microsoft.com/office/drawing/2014/main" id="{015DCD96-782E-4C20-9226-B181B4866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5241" y="1752731"/>
            <a:ext cx="2450083" cy="2036197"/>
          </a:xfrm>
          <a:custGeom>
            <a:avLst/>
            <a:gdLst>
              <a:gd name="T0" fmla="*/ 105570165 w 3575"/>
              <a:gd name="T1" fmla="*/ 32014646 h 2972"/>
              <a:gd name="T2" fmla="*/ 104014046 w 3575"/>
              <a:gd name="T3" fmla="*/ 331550763 h 2972"/>
              <a:gd name="T4" fmla="*/ 439011558 w 3575"/>
              <a:gd name="T5" fmla="*/ 264281665 h 2972"/>
              <a:gd name="T6" fmla="*/ 374813431 w 3575"/>
              <a:gd name="T7" fmla="*/ 16719979 h 2972"/>
              <a:gd name="T8" fmla="*/ 90266462 w 3575"/>
              <a:gd name="T9" fmla="*/ 64158538 h 29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75" h="2972">
                <a:moveTo>
                  <a:pt x="814" y="247"/>
                </a:moveTo>
                <a:cubicBezTo>
                  <a:pt x="165" y="637"/>
                  <a:pt x="0" y="2146"/>
                  <a:pt x="802" y="2558"/>
                </a:cubicBezTo>
                <a:cubicBezTo>
                  <a:pt x="1604" y="2971"/>
                  <a:pt x="3291" y="2842"/>
                  <a:pt x="3385" y="2039"/>
                </a:cubicBezTo>
                <a:cubicBezTo>
                  <a:pt x="3480" y="1237"/>
                  <a:pt x="3574" y="259"/>
                  <a:pt x="2890" y="129"/>
                </a:cubicBezTo>
                <a:cubicBezTo>
                  <a:pt x="2206" y="0"/>
                  <a:pt x="1026" y="47"/>
                  <a:pt x="696" y="495"/>
                </a:cubicBezTo>
              </a:path>
            </a:pathLst>
          </a:custGeom>
          <a:noFill/>
          <a:ln w="28575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83">
            <a:extLst>
              <a:ext uri="{FF2B5EF4-FFF2-40B4-BE49-F238E27FC236}">
                <a16:creationId xmlns:a16="http://schemas.microsoft.com/office/drawing/2014/main" id="{F8781D2E-7C85-42D2-B1BB-05AA2780A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3363" y="1882636"/>
            <a:ext cx="879128" cy="232623"/>
          </a:xfrm>
          <a:custGeom>
            <a:avLst/>
            <a:gdLst>
              <a:gd name="T0" fmla="*/ 0 w 1284"/>
              <a:gd name="T1" fmla="*/ 0 h 338"/>
              <a:gd name="T2" fmla="*/ 166076778 w 1284"/>
              <a:gd name="T3" fmla="*/ 44076564 h 33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84" h="338">
                <a:moveTo>
                  <a:pt x="0" y="0"/>
                </a:moveTo>
                <a:cubicBezTo>
                  <a:pt x="460" y="0"/>
                  <a:pt x="1150" y="27"/>
                  <a:pt x="1283" y="337"/>
                </a:cubicBezTo>
              </a:path>
            </a:pathLst>
          </a:custGeom>
          <a:noFill/>
          <a:ln w="28575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84">
            <a:extLst>
              <a:ext uri="{FF2B5EF4-FFF2-40B4-BE49-F238E27FC236}">
                <a16:creationId xmlns:a16="http://schemas.microsoft.com/office/drawing/2014/main" id="{8354A3B8-021D-4B8C-85A4-74338F83E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2702" y="2230060"/>
            <a:ext cx="30211" cy="214495"/>
          </a:xfrm>
          <a:custGeom>
            <a:avLst/>
            <a:gdLst>
              <a:gd name="T0" fmla="*/ 0 w 45"/>
              <a:gd name="T1" fmla="*/ 0 h 311"/>
              <a:gd name="T2" fmla="*/ 5475817 w 45"/>
              <a:gd name="T3" fmla="*/ 40717663 h 31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5" h="311">
                <a:moveTo>
                  <a:pt x="0" y="0"/>
                </a:moveTo>
                <a:cubicBezTo>
                  <a:pt x="26" y="115"/>
                  <a:pt x="44" y="310"/>
                  <a:pt x="44" y="310"/>
                </a:cubicBezTo>
              </a:path>
            </a:pathLst>
          </a:custGeom>
          <a:noFill/>
          <a:ln w="28575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85">
            <a:extLst>
              <a:ext uri="{FF2B5EF4-FFF2-40B4-BE49-F238E27FC236}">
                <a16:creationId xmlns:a16="http://schemas.microsoft.com/office/drawing/2014/main" id="{E8885FB5-224A-481C-A1E7-72116E5CF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7137" y="2695303"/>
            <a:ext cx="235643" cy="643486"/>
          </a:xfrm>
          <a:custGeom>
            <a:avLst/>
            <a:gdLst>
              <a:gd name="T0" fmla="*/ 3330034 w 346"/>
              <a:gd name="T1" fmla="*/ 0 h 939"/>
              <a:gd name="T2" fmla="*/ 44185842 w 346"/>
              <a:gd name="T3" fmla="*/ 121634613 h 93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46" h="939">
                <a:moveTo>
                  <a:pt x="26" y="0"/>
                </a:moveTo>
                <a:cubicBezTo>
                  <a:pt x="0" y="221"/>
                  <a:pt x="124" y="787"/>
                  <a:pt x="345" y="938"/>
                </a:cubicBezTo>
              </a:path>
            </a:pathLst>
          </a:custGeom>
          <a:noFill/>
          <a:ln w="28575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86">
            <a:extLst>
              <a:ext uri="{FF2B5EF4-FFF2-40B4-BE49-F238E27FC236}">
                <a16:creationId xmlns:a16="http://schemas.microsoft.com/office/drawing/2014/main" id="{ECA7D709-A3F4-4AE5-84C6-A59B5AC33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1937" y="2598630"/>
            <a:ext cx="18127" cy="220537"/>
          </a:xfrm>
          <a:custGeom>
            <a:avLst/>
            <a:gdLst>
              <a:gd name="T0" fmla="*/ 3235678 w 27"/>
              <a:gd name="T1" fmla="*/ 0 h 320"/>
              <a:gd name="T2" fmla="*/ 1120069 w 27"/>
              <a:gd name="T3" fmla="*/ 41837018 h 3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7" h="320">
                <a:moveTo>
                  <a:pt x="26" y="0"/>
                </a:moveTo>
                <a:cubicBezTo>
                  <a:pt x="0" y="115"/>
                  <a:pt x="9" y="319"/>
                  <a:pt x="9" y="319"/>
                </a:cubicBezTo>
              </a:path>
            </a:pathLst>
          </a:custGeom>
          <a:noFill/>
          <a:ln w="28575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87">
            <a:extLst>
              <a:ext uri="{FF2B5EF4-FFF2-40B4-BE49-F238E27FC236}">
                <a16:creationId xmlns:a16="http://schemas.microsoft.com/office/drawing/2014/main" id="{5ED0093E-301A-4314-A787-E0D6C9887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7987" y="1864511"/>
            <a:ext cx="1078519" cy="271895"/>
          </a:xfrm>
          <a:custGeom>
            <a:avLst/>
            <a:gdLst>
              <a:gd name="T0" fmla="*/ 203801144 w 1575"/>
              <a:gd name="T1" fmla="*/ 51032873 h 399"/>
              <a:gd name="T2" fmla="*/ 0 w 1575"/>
              <a:gd name="T3" fmla="*/ 4487851 h 39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75" h="399">
                <a:moveTo>
                  <a:pt x="1574" y="398"/>
                </a:moveTo>
                <a:cubicBezTo>
                  <a:pt x="1268" y="139"/>
                  <a:pt x="413" y="0"/>
                  <a:pt x="0" y="35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88">
            <a:extLst>
              <a:ext uri="{FF2B5EF4-FFF2-40B4-BE49-F238E27FC236}">
                <a16:creationId xmlns:a16="http://schemas.microsoft.com/office/drawing/2014/main" id="{365B400D-D4AB-4FF7-82A8-C9B885F3C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4999" y="1405308"/>
            <a:ext cx="2238609" cy="1072478"/>
          </a:xfrm>
          <a:custGeom>
            <a:avLst/>
            <a:gdLst>
              <a:gd name="T0" fmla="*/ 24129336 w 3266"/>
              <a:gd name="T1" fmla="*/ 77835032 h 1566"/>
              <a:gd name="T2" fmla="*/ 53966757 w 3266"/>
              <a:gd name="T3" fmla="*/ 195947904 h 1566"/>
              <a:gd name="T4" fmla="*/ 374133833 w 3266"/>
              <a:gd name="T5" fmla="*/ 188954109 h 1566"/>
              <a:gd name="T6" fmla="*/ 408641308 w 3266"/>
              <a:gd name="T7" fmla="*/ 62941638 h 1566"/>
              <a:gd name="T8" fmla="*/ 9210806 w 3266"/>
              <a:gd name="T9" fmla="*/ 72136784 h 15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66" h="1566">
                <a:moveTo>
                  <a:pt x="186" y="601"/>
                </a:moveTo>
                <a:cubicBezTo>
                  <a:pt x="0" y="910"/>
                  <a:pt x="133" y="1459"/>
                  <a:pt x="416" y="1513"/>
                </a:cubicBezTo>
                <a:cubicBezTo>
                  <a:pt x="699" y="1565"/>
                  <a:pt x="2513" y="1565"/>
                  <a:pt x="2884" y="1459"/>
                </a:cubicBezTo>
                <a:cubicBezTo>
                  <a:pt x="3256" y="1353"/>
                  <a:pt x="3265" y="902"/>
                  <a:pt x="3150" y="486"/>
                </a:cubicBezTo>
                <a:cubicBezTo>
                  <a:pt x="3035" y="70"/>
                  <a:pt x="691" y="0"/>
                  <a:pt x="71" y="557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Freeform 89">
            <a:extLst>
              <a:ext uri="{FF2B5EF4-FFF2-40B4-BE49-F238E27FC236}">
                <a16:creationId xmlns:a16="http://schemas.microsoft.com/office/drawing/2014/main" id="{4DD0C6FC-313B-4F13-9665-2C983E077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6961" y="1598656"/>
            <a:ext cx="456182" cy="36252"/>
          </a:xfrm>
          <a:custGeom>
            <a:avLst/>
            <a:gdLst>
              <a:gd name="T0" fmla="*/ 0 w 664"/>
              <a:gd name="T1" fmla="*/ 4355747 h 54"/>
              <a:gd name="T2" fmla="*/ 86409316 w 664"/>
              <a:gd name="T3" fmla="*/ 6595886 h 5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64" h="54">
                <a:moveTo>
                  <a:pt x="0" y="35"/>
                </a:moveTo>
                <a:cubicBezTo>
                  <a:pt x="221" y="17"/>
                  <a:pt x="442" y="0"/>
                  <a:pt x="663" y="53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Freeform 90">
            <a:extLst>
              <a:ext uri="{FF2B5EF4-FFF2-40B4-BE49-F238E27FC236}">
                <a16:creationId xmlns:a16="http://schemas.microsoft.com/office/drawing/2014/main" id="{9A90D1A6-D129-4B9A-8184-943A61BA6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794" y="1628867"/>
            <a:ext cx="123865" cy="6042"/>
          </a:xfrm>
          <a:custGeom>
            <a:avLst/>
            <a:gdLst>
              <a:gd name="T0" fmla="*/ 0 w 179"/>
              <a:gd name="T1" fmla="*/ 907415 h 10"/>
              <a:gd name="T2" fmla="*/ 23534948 w 179"/>
              <a:gd name="T3" fmla="*/ 0 h 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79" h="10">
                <a:moveTo>
                  <a:pt x="0" y="9"/>
                </a:moveTo>
                <a:cubicBezTo>
                  <a:pt x="63" y="9"/>
                  <a:pt x="116" y="0"/>
                  <a:pt x="178" y="0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91">
            <a:extLst>
              <a:ext uri="{FF2B5EF4-FFF2-40B4-BE49-F238E27FC236}">
                <a16:creationId xmlns:a16="http://schemas.microsoft.com/office/drawing/2014/main" id="{F783CB24-A7BD-479E-B5A9-B5B40640F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653" y="1719500"/>
            <a:ext cx="287000" cy="516603"/>
          </a:xfrm>
          <a:custGeom>
            <a:avLst/>
            <a:gdLst>
              <a:gd name="T0" fmla="*/ 54411668 w 417"/>
              <a:gd name="T1" fmla="*/ 0 h 754"/>
              <a:gd name="T2" fmla="*/ 23151269 w 417"/>
              <a:gd name="T3" fmla="*/ 97605350 h 75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17" h="754">
                <a:moveTo>
                  <a:pt x="416" y="0"/>
                </a:moveTo>
                <a:cubicBezTo>
                  <a:pt x="159" y="98"/>
                  <a:pt x="0" y="540"/>
                  <a:pt x="177" y="753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96">
            <a:extLst>
              <a:ext uri="{FF2B5EF4-FFF2-40B4-BE49-F238E27FC236}">
                <a16:creationId xmlns:a16="http://schemas.microsoft.com/office/drawing/2014/main" id="{12E0CBCC-1868-41F1-9D1F-6D8BFC804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9461" y="3514011"/>
            <a:ext cx="1102687" cy="438055"/>
          </a:xfrm>
          <a:custGeom>
            <a:avLst/>
            <a:gdLst>
              <a:gd name="T0" fmla="*/ 208279727 w 1611"/>
              <a:gd name="T1" fmla="*/ 0 h 638"/>
              <a:gd name="T2" fmla="*/ 0 w 1611"/>
              <a:gd name="T3" fmla="*/ 80577706 h 63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11" h="638">
                <a:moveTo>
                  <a:pt x="1610" y="0"/>
                </a:moveTo>
                <a:cubicBezTo>
                  <a:pt x="1531" y="283"/>
                  <a:pt x="1097" y="637"/>
                  <a:pt x="0" y="619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97">
            <a:extLst>
              <a:ext uri="{FF2B5EF4-FFF2-40B4-BE49-F238E27FC236}">
                <a16:creationId xmlns:a16="http://schemas.microsoft.com/office/drawing/2014/main" id="{3FEECA87-AF14-4929-ADAD-53D775D76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653" y="3544221"/>
            <a:ext cx="2371533" cy="915384"/>
          </a:xfrm>
          <a:custGeom>
            <a:avLst/>
            <a:gdLst>
              <a:gd name="T0" fmla="*/ 32133771 w 3462"/>
              <a:gd name="T1" fmla="*/ 35541396 h 1338"/>
              <a:gd name="T2" fmla="*/ 76058803 w 3462"/>
              <a:gd name="T3" fmla="*/ 163619556 h 1338"/>
              <a:gd name="T4" fmla="*/ 406079861 w 3462"/>
              <a:gd name="T5" fmla="*/ 157803541 h 1338"/>
              <a:gd name="T6" fmla="*/ 414113124 w 3462"/>
              <a:gd name="T7" fmla="*/ 35541396 h 1338"/>
              <a:gd name="T8" fmla="*/ 47423499 w 3462"/>
              <a:gd name="T9" fmla="*/ 50404267 h 1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62" h="1338">
                <a:moveTo>
                  <a:pt x="248" y="275"/>
                </a:moveTo>
                <a:cubicBezTo>
                  <a:pt x="0" y="638"/>
                  <a:pt x="145" y="1283"/>
                  <a:pt x="587" y="1266"/>
                </a:cubicBezTo>
                <a:cubicBezTo>
                  <a:pt x="1029" y="1248"/>
                  <a:pt x="2913" y="1337"/>
                  <a:pt x="3134" y="1221"/>
                </a:cubicBezTo>
                <a:cubicBezTo>
                  <a:pt x="3355" y="1106"/>
                  <a:pt x="3461" y="549"/>
                  <a:pt x="3196" y="275"/>
                </a:cubicBezTo>
                <a:cubicBezTo>
                  <a:pt x="2930" y="0"/>
                  <a:pt x="517" y="27"/>
                  <a:pt x="366" y="390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98">
            <a:extLst>
              <a:ext uri="{FF2B5EF4-FFF2-40B4-BE49-F238E27FC236}">
                <a16:creationId xmlns:a16="http://schemas.microsoft.com/office/drawing/2014/main" id="{12860400-9F69-4EFD-8191-7C93AA3F0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1580" y="3933939"/>
            <a:ext cx="205432" cy="383674"/>
          </a:xfrm>
          <a:custGeom>
            <a:avLst/>
            <a:gdLst>
              <a:gd name="T0" fmla="*/ 14791302 w 301"/>
              <a:gd name="T1" fmla="*/ 0 h 558"/>
              <a:gd name="T2" fmla="*/ 38586207 w 301"/>
              <a:gd name="T3" fmla="*/ 72714367 h 55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01" h="558">
                <a:moveTo>
                  <a:pt x="115" y="0"/>
                </a:moveTo>
                <a:cubicBezTo>
                  <a:pt x="0" y="141"/>
                  <a:pt x="106" y="539"/>
                  <a:pt x="300" y="557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99">
            <a:extLst>
              <a:ext uri="{FF2B5EF4-FFF2-40B4-BE49-F238E27FC236}">
                <a16:creationId xmlns:a16="http://schemas.microsoft.com/office/drawing/2014/main" id="{26BFA2B2-B450-46FA-BF6D-BA57BCC5A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3896" y="4326678"/>
            <a:ext cx="96674" cy="6042"/>
          </a:xfrm>
          <a:custGeom>
            <a:avLst/>
            <a:gdLst>
              <a:gd name="T0" fmla="*/ 0 w 142"/>
              <a:gd name="T1" fmla="*/ 0 h 9"/>
              <a:gd name="T2" fmla="*/ 18045448 w 142"/>
              <a:gd name="T3" fmla="*/ 0 h 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42" h="9">
                <a:moveTo>
                  <a:pt x="0" y="0"/>
                </a:moveTo>
                <a:cubicBezTo>
                  <a:pt x="44" y="8"/>
                  <a:pt x="96" y="8"/>
                  <a:pt x="141" y="0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100">
            <a:extLst>
              <a:ext uri="{FF2B5EF4-FFF2-40B4-BE49-F238E27FC236}">
                <a16:creationId xmlns:a16="http://schemas.microsoft.com/office/drawing/2014/main" id="{1AD1317E-7918-445A-8B4C-9C54CB270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0774" y="3731528"/>
            <a:ext cx="311170" cy="223559"/>
          </a:xfrm>
          <a:custGeom>
            <a:avLst/>
            <a:gdLst>
              <a:gd name="T0" fmla="*/ 0 w 453"/>
              <a:gd name="T1" fmla="*/ 0 h 328"/>
              <a:gd name="T2" fmla="*/ 58890669 w 453"/>
              <a:gd name="T3" fmla="*/ 41946096 h 32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53" h="328">
                <a:moveTo>
                  <a:pt x="0" y="0"/>
                </a:moveTo>
                <a:cubicBezTo>
                  <a:pt x="266" y="44"/>
                  <a:pt x="398" y="62"/>
                  <a:pt x="452" y="327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101">
            <a:extLst>
              <a:ext uri="{FF2B5EF4-FFF2-40B4-BE49-F238E27FC236}">
                <a16:creationId xmlns:a16="http://schemas.microsoft.com/office/drawing/2014/main" id="{4D8702BD-8398-4CA2-8EE7-ACAA651B7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6838" y="4103119"/>
            <a:ext cx="18127" cy="166157"/>
          </a:xfrm>
          <a:custGeom>
            <a:avLst/>
            <a:gdLst>
              <a:gd name="T0" fmla="*/ 2082913 w 28"/>
              <a:gd name="T1" fmla="*/ 0 h 241"/>
              <a:gd name="T2" fmla="*/ 1041627 w 28"/>
              <a:gd name="T3" fmla="*/ 31501155 h 24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" h="241">
                <a:moveTo>
                  <a:pt x="18" y="0"/>
                </a:moveTo>
                <a:cubicBezTo>
                  <a:pt x="27" y="107"/>
                  <a:pt x="0" y="186"/>
                  <a:pt x="9" y="240"/>
                </a:cubicBezTo>
              </a:path>
            </a:pathLst>
          </a:custGeom>
          <a:noFill/>
          <a:ln w="28575" cap="flat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TextBox 98">
            <a:extLst>
              <a:ext uri="{FF2B5EF4-FFF2-40B4-BE49-F238E27FC236}">
                <a16:creationId xmlns:a16="http://schemas.microsoft.com/office/drawing/2014/main" id="{E56E9C2E-063A-4478-972A-07D17E5C5CD6}"/>
              </a:ext>
            </a:extLst>
          </p:cNvPr>
          <p:cNvSpPr txBox="1"/>
          <p:nvPr/>
        </p:nvSpPr>
        <p:spPr>
          <a:xfrm>
            <a:off x="10940259" y="2496020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2" name="TextBox 98">
            <a:extLst>
              <a:ext uri="{FF2B5EF4-FFF2-40B4-BE49-F238E27FC236}">
                <a16:creationId xmlns:a16="http://schemas.microsoft.com/office/drawing/2014/main" id="{22FC5B73-DE3F-49D9-91B8-BC1C58367291}"/>
              </a:ext>
            </a:extLst>
          </p:cNvPr>
          <p:cNvSpPr txBox="1"/>
          <p:nvPr/>
        </p:nvSpPr>
        <p:spPr>
          <a:xfrm>
            <a:off x="7533550" y="1731127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3" name="TextBox 98">
            <a:extLst>
              <a:ext uri="{FF2B5EF4-FFF2-40B4-BE49-F238E27FC236}">
                <a16:creationId xmlns:a16="http://schemas.microsoft.com/office/drawing/2014/main" id="{029333E5-E08B-4DBF-9B75-E1E696572245}"/>
              </a:ext>
            </a:extLst>
          </p:cNvPr>
          <p:cNvSpPr txBox="1"/>
          <p:nvPr/>
        </p:nvSpPr>
        <p:spPr>
          <a:xfrm>
            <a:off x="7693666" y="373781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5" name="TextBox 98">
            <a:extLst>
              <a:ext uri="{FF2B5EF4-FFF2-40B4-BE49-F238E27FC236}">
                <a16:creationId xmlns:a16="http://schemas.microsoft.com/office/drawing/2014/main" id="{DBF3D7C0-80AC-4E15-B981-DF1E24DCA32C}"/>
              </a:ext>
            </a:extLst>
          </p:cNvPr>
          <p:cNvSpPr txBox="1"/>
          <p:nvPr/>
        </p:nvSpPr>
        <p:spPr>
          <a:xfrm>
            <a:off x="15451294" y="175606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6" name="TextBox 98">
            <a:extLst>
              <a:ext uri="{FF2B5EF4-FFF2-40B4-BE49-F238E27FC236}">
                <a16:creationId xmlns:a16="http://schemas.microsoft.com/office/drawing/2014/main" id="{C529E16F-CC7B-476F-A630-83259312F6F8}"/>
              </a:ext>
            </a:extLst>
          </p:cNvPr>
          <p:cNvSpPr txBox="1"/>
          <p:nvPr/>
        </p:nvSpPr>
        <p:spPr>
          <a:xfrm>
            <a:off x="14277645" y="360639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7" name="TextBox 98">
            <a:extLst>
              <a:ext uri="{FF2B5EF4-FFF2-40B4-BE49-F238E27FC236}">
                <a16:creationId xmlns:a16="http://schemas.microsoft.com/office/drawing/2014/main" id="{492C0E42-4BC6-401B-8E6D-6259AD541E0E}"/>
              </a:ext>
            </a:extLst>
          </p:cNvPr>
          <p:cNvSpPr txBox="1"/>
          <p:nvPr/>
        </p:nvSpPr>
        <p:spPr>
          <a:xfrm>
            <a:off x="16262909" y="471220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8" name="TextBox 98">
            <a:extLst>
              <a:ext uri="{FF2B5EF4-FFF2-40B4-BE49-F238E27FC236}">
                <a16:creationId xmlns:a16="http://schemas.microsoft.com/office/drawing/2014/main" id="{4D157066-1A87-4B2F-9E54-28BADD8479B2}"/>
              </a:ext>
            </a:extLst>
          </p:cNvPr>
          <p:cNvSpPr txBox="1"/>
          <p:nvPr/>
        </p:nvSpPr>
        <p:spPr>
          <a:xfrm>
            <a:off x="15265456" y="827888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19" name="TextBox 98">
            <a:extLst>
              <a:ext uri="{FF2B5EF4-FFF2-40B4-BE49-F238E27FC236}">
                <a16:creationId xmlns:a16="http://schemas.microsoft.com/office/drawing/2014/main" id="{5B73023C-8917-40DD-B80B-FEA2D5D3DB19}"/>
              </a:ext>
            </a:extLst>
          </p:cNvPr>
          <p:cNvSpPr txBox="1"/>
          <p:nvPr/>
        </p:nvSpPr>
        <p:spPr>
          <a:xfrm>
            <a:off x="16645535" y="1019780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0" name="TextBox 98">
            <a:extLst>
              <a:ext uri="{FF2B5EF4-FFF2-40B4-BE49-F238E27FC236}">
                <a16:creationId xmlns:a16="http://schemas.microsoft.com/office/drawing/2014/main" id="{5868491C-C5A6-4DA1-85D8-A89974CF6089}"/>
              </a:ext>
            </a:extLst>
          </p:cNvPr>
          <p:cNvSpPr txBox="1"/>
          <p:nvPr/>
        </p:nvSpPr>
        <p:spPr>
          <a:xfrm>
            <a:off x="14909453" y="1076529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1" name="TextBox 98">
            <a:extLst>
              <a:ext uri="{FF2B5EF4-FFF2-40B4-BE49-F238E27FC236}">
                <a16:creationId xmlns:a16="http://schemas.microsoft.com/office/drawing/2014/main" id="{15BD8E0B-1F23-46E0-8B44-C54D1DA526E1}"/>
              </a:ext>
            </a:extLst>
          </p:cNvPr>
          <p:cNvSpPr txBox="1"/>
          <p:nvPr/>
        </p:nvSpPr>
        <p:spPr>
          <a:xfrm>
            <a:off x="8299143" y="9163508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2" name="TextBox 98">
            <a:extLst>
              <a:ext uri="{FF2B5EF4-FFF2-40B4-BE49-F238E27FC236}">
                <a16:creationId xmlns:a16="http://schemas.microsoft.com/office/drawing/2014/main" id="{67ABAE75-205F-47FE-820D-8F059B2AE6C3}"/>
              </a:ext>
            </a:extLst>
          </p:cNvPr>
          <p:cNvSpPr txBox="1"/>
          <p:nvPr/>
        </p:nvSpPr>
        <p:spPr>
          <a:xfrm>
            <a:off x="7147265" y="704079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3" name="TextBox 98">
            <a:extLst>
              <a:ext uri="{FF2B5EF4-FFF2-40B4-BE49-F238E27FC236}">
                <a16:creationId xmlns:a16="http://schemas.microsoft.com/office/drawing/2014/main" id="{258B4A5A-0897-4A47-8387-DA9350EE817B}"/>
              </a:ext>
            </a:extLst>
          </p:cNvPr>
          <p:cNvSpPr txBox="1"/>
          <p:nvPr/>
        </p:nvSpPr>
        <p:spPr>
          <a:xfrm>
            <a:off x="7103046" y="1134979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124" name="Subtitle 2">
            <a:extLst>
              <a:ext uri="{FF2B5EF4-FFF2-40B4-BE49-F238E27FC236}">
                <a16:creationId xmlns:a16="http://schemas.microsoft.com/office/drawing/2014/main" id="{4DBCFE62-63F4-4AF6-9E89-B6CA1580D0D5}"/>
              </a:ext>
            </a:extLst>
          </p:cNvPr>
          <p:cNvSpPr txBox="1">
            <a:spLocks/>
          </p:cNvSpPr>
          <p:nvPr/>
        </p:nvSpPr>
        <p:spPr>
          <a:xfrm>
            <a:off x="2454941" y="1494345"/>
            <a:ext cx="41879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5" name="Subtitle 2">
            <a:extLst>
              <a:ext uri="{FF2B5EF4-FFF2-40B4-BE49-F238E27FC236}">
                <a16:creationId xmlns:a16="http://schemas.microsoft.com/office/drawing/2014/main" id="{6570545F-F663-4A68-8A10-F34C8BA4A68F}"/>
              </a:ext>
            </a:extLst>
          </p:cNvPr>
          <p:cNvSpPr txBox="1">
            <a:spLocks/>
          </p:cNvSpPr>
          <p:nvPr/>
        </p:nvSpPr>
        <p:spPr>
          <a:xfrm>
            <a:off x="2558531" y="3542570"/>
            <a:ext cx="41879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6" name="Subtitle 2">
            <a:extLst>
              <a:ext uri="{FF2B5EF4-FFF2-40B4-BE49-F238E27FC236}">
                <a16:creationId xmlns:a16="http://schemas.microsoft.com/office/drawing/2014/main" id="{FED6CC1E-822E-4B60-BFB1-899311F8CCF8}"/>
              </a:ext>
            </a:extLst>
          </p:cNvPr>
          <p:cNvSpPr txBox="1">
            <a:spLocks/>
          </p:cNvSpPr>
          <p:nvPr/>
        </p:nvSpPr>
        <p:spPr>
          <a:xfrm>
            <a:off x="17443626" y="1451329"/>
            <a:ext cx="4187485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7" name="Subtitle 2">
            <a:extLst>
              <a:ext uri="{FF2B5EF4-FFF2-40B4-BE49-F238E27FC236}">
                <a16:creationId xmlns:a16="http://schemas.microsoft.com/office/drawing/2014/main" id="{39740125-D3F1-4432-85D5-7B73B0DC0A9A}"/>
              </a:ext>
            </a:extLst>
          </p:cNvPr>
          <p:cNvSpPr txBox="1">
            <a:spLocks/>
          </p:cNvSpPr>
          <p:nvPr/>
        </p:nvSpPr>
        <p:spPr>
          <a:xfrm>
            <a:off x="17949682" y="4425567"/>
            <a:ext cx="4187485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8" name="Subtitle 2">
            <a:extLst>
              <a:ext uri="{FF2B5EF4-FFF2-40B4-BE49-F238E27FC236}">
                <a16:creationId xmlns:a16="http://schemas.microsoft.com/office/drawing/2014/main" id="{438227F5-9654-47ED-8678-313A6105DE61}"/>
              </a:ext>
            </a:extLst>
          </p:cNvPr>
          <p:cNvSpPr txBox="1">
            <a:spLocks/>
          </p:cNvSpPr>
          <p:nvPr/>
        </p:nvSpPr>
        <p:spPr>
          <a:xfrm>
            <a:off x="2067235" y="6768950"/>
            <a:ext cx="41879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9" name="Subtitle 2">
            <a:extLst>
              <a:ext uri="{FF2B5EF4-FFF2-40B4-BE49-F238E27FC236}">
                <a16:creationId xmlns:a16="http://schemas.microsoft.com/office/drawing/2014/main" id="{5BB5E991-8FD9-48E0-901A-C8EB6F320A55}"/>
              </a:ext>
            </a:extLst>
          </p:cNvPr>
          <p:cNvSpPr txBox="1">
            <a:spLocks/>
          </p:cNvSpPr>
          <p:nvPr/>
        </p:nvSpPr>
        <p:spPr>
          <a:xfrm>
            <a:off x="2067235" y="11003575"/>
            <a:ext cx="41879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0" name="Subtitle 2">
            <a:extLst>
              <a:ext uri="{FF2B5EF4-FFF2-40B4-BE49-F238E27FC236}">
                <a16:creationId xmlns:a16="http://schemas.microsoft.com/office/drawing/2014/main" id="{B14A93A6-9D6F-4485-A1C8-F0C2B39812B2}"/>
              </a:ext>
            </a:extLst>
          </p:cNvPr>
          <p:cNvSpPr txBox="1">
            <a:spLocks/>
          </p:cNvSpPr>
          <p:nvPr/>
        </p:nvSpPr>
        <p:spPr>
          <a:xfrm>
            <a:off x="10210767" y="10821965"/>
            <a:ext cx="4187952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1" name="Subtitle 2">
            <a:extLst>
              <a:ext uri="{FF2B5EF4-FFF2-40B4-BE49-F238E27FC236}">
                <a16:creationId xmlns:a16="http://schemas.microsoft.com/office/drawing/2014/main" id="{5772907A-077B-4D99-AE23-371376EDE4A5}"/>
              </a:ext>
            </a:extLst>
          </p:cNvPr>
          <p:cNvSpPr txBox="1">
            <a:spLocks/>
          </p:cNvSpPr>
          <p:nvPr/>
        </p:nvSpPr>
        <p:spPr>
          <a:xfrm>
            <a:off x="18195437" y="10025656"/>
            <a:ext cx="4187485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587991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65C52384-2731-4C82-972B-17D268EE0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8421" y="5271933"/>
            <a:ext cx="3389254" cy="2405539"/>
          </a:xfrm>
          <a:custGeom>
            <a:avLst/>
            <a:gdLst>
              <a:gd name="T0" fmla="*/ 219710738 w 7368"/>
              <a:gd name="T1" fmla="*/ 62312258 h 5231"/>
              <a:gd name="T2" fmla="*/ 214914397 w 7368"/>
              <a:gd name="T3" fmla="*/ 66068810 h 5231"/>
              <a:gd name="T4" fmla="*/ 209081525 w 7368"/>
              <a:gd name="T5" fmla="*/ 62959766 h 5231"/>
              <a:gd name="T6" fmla="*/ 209081525 w 7368"/>
              <a:gd name="T7" fmla="*/ 58166626 h 5231"/>
              <a:gd name="T8" fmla="*/ 212840615 w 7368"/>
              <a:gd name="T9" fmla="*/ 55575516 h 5231"/>
              <a:gd name="T10" fmla="*/ 214914397 w 7368"/>
              <a:gd name="T11" fmla="*/ 55834663 h 5231"/>
              <a:gd name="T12" fmla="*/ 216210871 w 7368"/>
              <a:gd name="T13" fmla="*/ 56093810 h 5231"/>
              <a:gd name="T14" fmla="*/ 219710738 w 7368"/>
              <a:gd name="T15" fmla="*/ 62312258 h 5231"/>
              <a:gd name="T16" fmla="*/ 186267761 w 7368"/>
              <a:gd name="T17" fmla="*/ 89516935 h 5231"/>
              <a:gd name="T18" fmla="*/ 180305277 w 7368"/>
              <a:gd name="T19" fmla="*/ 87703266 h 5231"/>
              <a:gd name="T20" fmla="*/ 180305277 w 7368"/>
              <a:gd name="T21" fmla="*/ 80707736 h 5231"/>
              <a:gd name="T22" fmla="*/ 185878927 w 7368"/>
              <a:gd name="T23" fmla="*/ 77987413 h 5231"/>
              <a:gd name="T24" fmla="*/ 193397107 w 7368"/>
              <a:gd name="T25" fmla="*/ 82910126 h 5231"/>
              <a:gd name="T26" fmla="*/ 186267761 w 7368"/>
              <a:gd name="T27" fmla="*/ 89516935 h 5231"/>
              <a:gd name="T28" fmla="*/ 171102149 w 7368"/>
              <a:gd name="T29" fmla="*/ 63866780 h 5231"/>
              <a:gd name="T30" fmla="*/ 171620594 w 7368"/>
              <a:gd name="T31" fmla="*/ 59073280 h 5231"/>
              <a:gd name="T32" fmla="*/ 171879817 w 7368"/>
              <a:gd name="T33" fmla="*/ 58814493 h 5231"/>
              <a:gd name="T34" fmla="*/ 175898130 w 7368"/>
              <a:gd name="T35" fmla="*/ 57518758 h 5231"/>
              <a:gd name="T36" fmla="*/ 179527609 w 7368"/>
              <a:gd name="T37" fmla="*/ 57389185 h 5231"/>
              <a:gd name="T38" fmla="*/ 182509031 w 7368"/>
              <a:gd name="T39" fmla="*/ 61275670 h 5231"/>
              <a:gd name="T40" fmla="*/ 177583078 w 7368"/>
              <a:gd name="T41" fmla="*/ 66587104 h 5231"/>
              <a:gd name="T42" fmla="*/ 171102149 w 7368"/>
              <a:gd name="T43" fmla="*/ 63866780 h 5231"/>
              <a:gd name="T44" fmla="*/ 154121617 w 7368"/>
              <a:gd name="T45" fmla="*/ 88869427 h 5231"/>
              <a:gd name="T46" fmla="*/ 145696157 w 7368"/>
              <a:gd name="T47" fmla="*/ 82521406 h 5231"/>
              <a:gd name="T48" fmla="*/ 153213977 w 7368"/>
              <a:gd name="T49" fmla="*/ 76044170 h 5231"/>
              <a:gd name="T50" fmla="*/ 155158508 w 7368"/>
              <a:gd name="T51" fmla="*/ 75785023 h 5231"/>
              <a:gd name="T52" fmla="*/ 160732158 w 7368"/>
              <a:gd name="T53" fmla="*/ 81355604 h 5231"/>
              <a:gd name="T54" fmla="*/ 154121617 w 7368"/>
              <a:gd name="T55" fmla="*/ 88869427 h 5231"/>
              <a:gd name="T56" fmla="*/ 952986425 w 7368"/>
              <a:gd name="T57" fmla="*/ 326458644 h 5231"/>
              <a:gd name="T58" fmla="*/ 807161017 w 7368"/>
              <a:gd name="T59" fmla="*/ 164783664 h 5231"/>
              <a:gd name="T60" fmla="*/ 611560156 w 7368"/>
              <a:gd name="T61" fmla="*/ 12825257 h 5231"/>
              <a:gd name="T62" fmla="*/ 414792793 w 7368"/>
              <a:gd name="T63" fmla="*/ 105710384 h 5231"/>
              <a:gd name="T64" fmla="*/ 274022589 w 7368"/>
              <a:gd name="T65" fmla="*/ 5311434 h 5231"/>
              <a:gd name="T66" fmla="*/ 14906749 w 7368"/>
              <a:gd name="T67" fmla="*/ 208182150 h 5231"/>
              <a:gd name="T68" fmla="*/ 75959112 w 7368"/>
              <a:gd name="T69" fmla="*/ 366359005 h 5231"/>
              <a:gd name="T70" fmla="*/ 180564500 w 7368"/>
              <a:gd name="T71" fmla="*/ 602911633 h 5231"/>
              <a:gd name="T72" fmla="*/ 472086065 w 7368"/>
              <a:gd name="T73" fmla="*/ 523110911 h 5231"/>
              <a:gd name="T74" fmla="*/ 723684085 w 7368"/>
              <a:gd name="T75" fmla="*/ 590345883 h 5231"/>
              <a:gd name="T76" fmla="*/ 834641150 w 7368"/>
              <a:gd name="T77" fmla="*/ 460928227 h 5231"/>
              <a:gd name="T78" fmla="*/ 952986425 w 7368"/>
              <a:gd name="T79" fmla="*/ 326458644 h 523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7368" h="5231">
                <a:moveTo>
                  <a:pt x="1695" y="481"/>
                </a:moveTo>
                <a:cubicBezTo>
                  <a:pt x="1691" y="499"/>
                  <a:pt x="1675" y="509"/>
                  <a:pt x="1658" y="510"/>
                </a:cubicBezTo>
                <a:cubicBezTo>
                  <a:pt x="1640" y="512"/>
                  <a:pt x="1621" y="503"/>
                  <a:pt x="1613" y="486"/>
                </a:cubicBezTo>
                <a:cubicBezTo>
                  <a:pt x="1607" y="475"/>
                  <a:pt x="1605" y="460"/>
                  <a:pt x="1613" y="449"/>
                </a:cubicBezTo>
                <a:cubicBezTo>
                  <a:pt x="1620" y="437"/>
                  <a:pt x="1629" y="432"/>
                  <a:pt x="1642" y="429"/>
                </a:cubicBezTo>
                <a:cubicBezTo>
                  <a:pt x="1647" y="429"/>
                  <a:pt x="1653" y="429"/>
                  <a:pt x="1658" y="431"/>
                </a:cubicBezTo>
                <a:cubicBezTo>
                  <a:pt x="1662" y="432"/>
                  <a:pt x="1666" y="432"/>
                  <a:pt x="1668" y="433"/>
                </a:cubicBezTo>
                <a:cubicBezTo>
                  <a:pt x="1690" y="436"/>
                  <a:pt x="1701" y="462"/>
                  <a:pt x="1695" y="481"/>
                </a:cubicBezTo>
                <a:close/>
                <a:moveTo>
                  <a:pt x="1437" y="691"/>
                </a:moveTo>
                <a:cubicBezTo>
                  <a:pt x="1419" y="689"/>
                  <a:pt x="1406" y="684"/>
                  <a:pt x="1391" y="677"/>
                </a:cubicBezTo>
                <a:cubicBezTo>
                  <a:pt x="1370" y="667"/>
                  <a:pt x="1370" y="633"/>
                  <a:pt x="1391" y="623"/>
                </a:cubicBezTo>
                <a:cubicBezTo>
                  <a:pt x="1405" y="616"/>
                  <a:pt x="1418" y="606"/>
                  <a:pt x="1434" y="602"/>
                </a:cubicBezTo>
                <a:cubicBezTo>
                  <a:pt x="1463" y="595"/>
                  <a:pt x="1489" y="610"/>
                  <a:pt x="1492" y="640"/>
                </a:cubicBezTo>
                <a:cubicBezTo>
                  <a:pt x="1495" y="668"/>
                  <a:pt x="1463" y="694"/>
                  <a:pt x="1437" y="691"/>
                </a:cubicBezTo>
                <a:close/>
                <a:moveTo>
                  <a:pt x="1320" y="493"/>
                </a:moveTo>
                <a:cubicBezTo>
                  <a:pt x="1311" y="482"/>
                  <a:pt x="1317" y="466"/>
                  <a:pt x="1324" y="456"/>
                </a:cubicBezTo>
                <a:cubicBezTo>
                  <a:pt x="1325" y="456"/>
                  <a:pt x="1326" y="455"/>
                  <a:pt x="1326" y="454"/>
                </a:cubicBezTo>
                <a:cubicBezTo>
                  <a:pt x="1334" y="444"/>
                  <a:pt x="1347" y="446"/>
                  <a:pt x="1357" y="444"/>
                </a:cubicBezTo>
                <a:cubicBezTo>
                  <a:pt x="1362" y="444"/>
                  <a:pt x="1375" y="441"/>
                  <a:pt x="1385" y="443"/>
                </a:cubicBezTo>
                <a:cubicBezTo>
                  <a:pt x="1397" y="447"/>
                  <a:pt x="1410" y="459"/>
                  <a:pt x="1408" y="473"/>
                </a:cubicBezTo>
                <a:cubicBezTo>
                  <a:pt x="1405" y="495"/>
                  <a:pt x="1392" y="510"/>
                  <a:pt x="1370" y="514"/>
                </a:cubicBezTo>
                <a:cubicBezTo>
                  <a:pt x="1348" y="518"/>
                  <a:pt x="1332" y="510"/>
                  <a:pt x="1320" y="493"/>
                </a:cubicBezTo>
                <a:close/>
                <a:moveTo>
                  <a:pt x="1189" y="686"/>
                </a:moveTo>
                <a:cubicBezTo>
                  <a:pt x="1157" y="693"/>
                  <a:pt x="1124" y="672"/>
                  <a:pt x="1124" y="637"/>
                </a:cubicBezTo>
                <a:cubicBezTo>
                  <a:pt x="1124" y="604"/>
                  <a:pt x="1152" y="585"/>
                  <a:pt x="1182" y="587"/>
                </a:cubicBezTo>
                <a:cubicBezTo>
                  <a:pt x="1187" y="586"/>
                  <a:pt x="1191" y="585"/>
                  <a:pt x="1197" y="585"/>
                </a:cubicBezTo>
                <a:cubicBezTo>
                  <a:pt x="1221" y="588"/>
                  <a:pt x="1238" y="604"/>
                  <a:pt x="1240" y="628"/>
                </a:cubicBezTo>
                <a:cubicBezTo>
                  <a:pt x="1241" y="659"/>
                  <a:pt x="1217" y="681"/>
                  <a:pt x="1189" y="686"/>
                </a:cubicBezTo>
                <a:close/>
                <a:moveTo>
                  <a:pt x="7352" y="2520"/>
                </a:moveTo>
                <a:cubicBezTo>
                  <a:pt x="7332" y="1338"/>
                  <a:pt x="6227" y="1272"/>
                  <a:pt x="6227" y="1272"/>
                </a:cubicBezTo>
                <a:cubicBezTo>
                  <a:pt x="6227" y="1272"/>
                  <a:pt x="5929" y="186"/>
                  <a:pt x="4718" y="99"/>
                </a:cubicBezTo>
                <a:cubicBezTo>
                  <a:pt x="3637" y="22"/>
                  <a:pt x="3200" y="816"/>
                  <a:pt x="3200" y="816"/>
                </a:cubicBezTo>
                <a:cubicBezTo>
                  <a:pt x="3200" y="816"/>
                  <a:pt x="3238" y="99"/>
                  <a:pt x="2114" y="41"/>
                </a:cubicBezTo>
                <a:cubicBezTo>
                  <a:pt x="1322" y="0"/>
                  <a:pt x="218" y="768"/>
                  <a:pt x="115" y="1607"/>
                </a:cubicBezTo>
                <a:cubicBezTo>
                  <a:pt x="0" y="2549"/>
                  <a:pt x="586" y="2828"/>
                  <a:pt x="586" y="2828"/>
                </a:cubicBezTo>
                <a:cubicBezTo>
                  <a:pt x="586" y="2828"/>
                  <a:pt x="163" y="4077"/>
                  <a:pt x="1393" y="4654"/>
                </a:cubicBezTo>
                <a:cubicBezTo>
                  <a:pt x="2623" y="5230"/>
                  <a:pt x="3642" y="4038"/>
                  <a:pt x="3642" y="4038"/>
                </a:cubicBezTo>
                <a:cubicBezTo>
                  <a:pt x="3642" y="4038"/>
                  <a:pt x="4391" y="4822"/>
                  <a:pt x="5583" y="4557"/>
                </a:cubicBezTo>
                <a:cubicBezTo>
                  <a:pt x="6535" y="4346"/>
                  <a:pt x="6439" y="3558"/>
                  <a:pt x="6439" y="3558"/>
                </a:cubicBezTo>
                <a:cubicBezTo>
                  <a:pt x="6439" y="3558"/>
                  <a:pt x="7367" y="3424"/>
                  <a:pt x="7352" y="252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038DA85D-E3D0-4995-97EA-5C436A55C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0888" y="2781207"/>
            <a:ext cx="2206767" cy="2012053"/>
          </a:xfrm>
          <a:custGeom>
            <a:avLst/>
            <a:gdLst>
              <a:gd name="T0" fmla="*/ 207599864 w 4798"/>
              <a:gd name="T1" fmla="*/ 487265586 h 4374"/>
              <a:gd name="T2" fmla="*/ 201250119 w 4798"/>
              <a:gd name="T3" fmla="*/ 490765142 h 4374"/>
              <a:gd name="T4" fmla="*/ 196066719 w 4798"/>
              <a:gd name="T5" fmla="*/ 487524813 h 4374"/>
              <a:gd name="T6" fmla="*/ 196066719 w 4798"/>
              <a:gd name="T7" fmla="*/ 481043434 h 4374"/>
              <a:gd name="T8" fmla="*/ 201768495 w 4798"/>
              <a:gd name="T9" fmla="*/ 480265755 h 4374"/>
              <a:gd name="T10" fmla="*/ 203971592 w 4798"/>
              <a:gd name="T11" fmla="*/ 480784208 h 4374"/>
              <a:gd name="T12" fmla="*/ 207599864 w 4798"/>
              <a:gd name="T13" fmla="*/ 487265586 h 4374"/>
              <a:gd name="T14" fmla="*/ 190494177 w 4798"/>
              <a:gd name="T15" fmla="*/ 473265924 h 4374"/>
              <a:gd name="T16" fmla="*/ 182330475 w 4798"/>
              <a:gd name="T17" fmla="*/ 468210290 h 4374"/>
              <a:gd name="T18" fmla="*/ 187384281 w 4798"/>
              <a:gd name="T19" fmla="*/ 461599299 h 4374"/>
              <a:gd name="T20" fmla="*/ 187902657 w 4798"/>
              <a:gd name="T21" fmla="*/ 461988138 h 4374"/>
              <a:gd name="T22" fmla="*/ 189328191 w 4798"/>
              <a:gd name="T23" fmla="*/ 461858525 h 4374"/>
              <a:gd name="T24" fmla="*/ 192049305 w 4798"/>
              <a:gd name="T25" fmla="*/ 462247364 h 4374"/>
              <a:gd name="T26" fmla="*/ 195937125 w 4798"/>
              <a:gd name="T27" fmla="*/ 469117582 h 4374"/>
              <a:gd name="T28" fmla="*/ 190494177 w 4798"/>
              <a:gd name="T29" fmla="*/ 473265924 h 4374"/>
              <a:gd name="T30" fmla="*/ 176757933 w 4798"/>
              <a:gd name="T31" fmla="*/ 481691500 h 4374"/>
              <a:gd name="T32" fmla="*/ 169760217 w 4798"/>
              <a:gd name="T33" fmla="*/ 484543350 h 4374"/>
              <a:gd name="T34" fmla="*/ 165613569 w 4798"/>
              <a:gd name="T35" fmla="*/ 483117245 h 4374"/>
              <a:gd name="T36" fmla="*/ 164706411 w 4798"/>
              <a:gd name="T37" fmla="*/ 482858018 h 4374"/>
              <a:gd name="T38" fmla="*/ 163280877 w 4798"/>
              <a:gd name="T39" fmla="*/ 482469179 h 4374"/>
              <a:gd name="T40" fmla="*/ 163280877 w 4798"/>
              <a:gd name="T41" fmla="*/ 472747111 h 4374"/>
              <a:gd name="T42" fmla="*/ 174425601 w 4798"/>
              <a:gd name="T43" fmla="*/ 473265924 h 4374"/>
              <a:gd name="T44" fmla="*/ 176757933 w 4798"/>
              <a:gd name="T45" fmla="*/ 481691500 h 4374"/>
              <a:gd name="T46" fmla="*/ 162892095 w 4798"/>
              <a:gd name="T47" fmla="*/ 448896128 h 4374"/>
              <a:gd name="T48" fmla="*/ 162892095 w 4798"/>
              <a:gd name="T49" fmla="*/ 456414412 h 4374"/>
              <a:gd name="T50" fmla="*/ 162892095 w 4798"/>
              <a:gd name="T51" fmla="*/ 448896128 h 4374"/>
              <a:gd name="T52" fmla="*/ 144360874 w 4798"/>
              <a:gd name="T53" fmla="*/ 467432611 h 4374"/>
              <a:gd name="T54" fmla="*/ 140214226 w 4798"/>
              <a:gd name="T55" fmla="*/ 463803082 h 4374"/>
              <a:gd name="T56" fmla="*/ 149026257 w 4798"/>
              <a:gd name="T57" fmla="*/ 454988307 h 4374"/>
              <a:gd name="T58" fmla="*/ 152784123 w 4798"/>
              <a:gd name="T59" fmla="*/ 459007035 h 4374"/>
              <a:gd name="T60" fmla="*/ 144360874 w 4798"/>
              <a:gd name="T61" fmla="*/ 467432611 h 4374"/>
              <a:gd name="T62" fmla="*/ 567725024 w 4798"/>
              <a:gd name="T63" fmla="*/ 301121994 h 4374"/>
              <a:gd name="T64" fmla="*/ 523665225 w 4798"/>
              <a:gd name="T65" fmla="*/ 93590069 h 4374"/>
              <a:gd name="T66" fmla="*/ 245957888 w 4798"/>
              <a:gd name="T67" fmla="*/ 79849993 h 4374"/>
              <a:gd name="T68" fmla="*/ 100171480 w 4798"/>
              <a:gd name="T69" fmla="*/ 73627841 h 4374"/>
              <a:gd name="T70" fmla="*/ 50409905 w 4798"/>
              <a:gd name="T71" fmla="*/ 257956488 h 4374"/>
              <a:gd name="T72" fmla="*/ 62850209 w 4798"/>
              <a:gd name="T73" fmla="*/ 342602528 h 4374"/>
              <a:gd name="T74" fmla="*/ 138788692 w 4798"/>
              <a:gd name="T75" fmla="*/ 492191247 h 4374"/>
              <a:gd name="T76" fmla="*/ 395372927 w 4798"/>
              <a:gd name="T77" fmla="*/ 475987800 h 4374"/>
              <a:gd name="T78" fmla="*/ 570964874 w 4798"/>
              <a:gd name="T79" fmla="*/ 444748147 h 4374"/>
              <a:gd name="T80" fmla="*/ 567725024 w 4798"/>
              <a:gd name="T81" fmla="*/ 301121994 h 437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4798" h="4374">
                <a:moveTo>
                  <a:pt x="1602" y="3759"/>
                </a:moveTo>
                <a:cubicBezTo>
                  <a:pt x="1596" y="3780"/>
                  <a:pt x="1573" y="3792"/>
                  <a:pt x="1553" y="3786"/>
                </a:cubicBezTo>
                <a:cubicBezTo>
                  <a:pt x="1537" y="3783"/>
                  <a:pt x="1524" y="3773"/>
                  <a:pt x="1513" y="3761"/>
                </a:cubicBezTo>
                <a:cubicBezTo>
                  <a:pt x="1501" y="3746"/>
                  <a:pt x="1499" y="3725"/>
                  <a:pt x="1513" y="3711"/>
                </a:cubicBezTo>
                <a:cubicBezTo>
                  <a:pt x="1524" y="3699"/>
                  <a:pt x="1543" y="3696"/>
                  <a:pt x="1557" y="3705"/>
                </a:cubicBezTo>
                <a:cubicBezTo>
                  <a:pt x="1563" y="3708"/>
                  <a:pt x="1567" y="3709"/>
                  <a:pt x="1574" y="3709"/>
                </a:cubicBezTo>
                <a:cubicBezTo>
                  <a:pt x="1595" y="3713"/>
                  <a:pt x="1607" y="3740"/>
                  <a:pt x="1602" y="3759"/>
                </a:cubicBezTo>
                <a:close/>
                <a:moveTo>
                  <a:pt x="1470" y="3651"/>
                </a:moveTo>
                <a:cubicBezTo>
                  <a:pt x="1442" y="3654"/>
                  <a:pt x="1420" y="3636"/>
                  <a:pt x="1407" y="3612"/>
                </a:cubicBezTo>
                <a:cubicBezTo>
                  <a:pt x="1394" y="3588"/>
                  <a:pt x="1416" y="3550"/>
                  <a:pt x="1446" y="3561"/>
                </a:cubicBezTo>
                <a:cubicBezTo>
                  <a:pt x="1448" y="3562"/>
                  <a:pt x="1449" y="3563"/>
                  <a:pt x="1450" y="3564"/>
                </a:cubicBezTo>
                <a:cubicBezTo>
                  <a:pt x="1452" y="3563"/>
                  <a:pt x="1455" y="3563"/>
                  <a:pt x="1461" y="3563"/>
                </a:cubicBezTo>
                <a:cubicBezTo>
                  <a:pt x="1468" y="3563"/>
                  <a:pt x="1475" y="3565"/>
                  <a:pt x="1482" y="3566"/>
                </a:cubicBezTo>
                <a:cubicBezTo>
                  <a:pt x="1504" y="3570"/>
                  <a:pt x="1518" y="3598"/>
                  <a:pt x="1512" y="3619"/>
                </a:cubicBezTo>
                <a:cubicBezTo>
                  <a:pt x="1506" y="3639"/>
                  <a:pt x="1489" y="3649"/>
                  <a:pt x="1470" y="3651"/>
                </a:cubicBezTo>
                <a:close/>
                <a:moveTo>
                  <a:pt x="1364" y="3716"/>
                </a:moveTo>
                <a:cubicBezTo>
                  <a:pt x="1352" y="3736"/>
                  <a:pt x="1331" y="3742"/>
                  <a:pt x="1310" y="3738"/>
                </a:cubicBezTo>
                <a:cubicBezTo>
                  <a:pt x="1299" y="3736"/>
                  <a:pt x="1289" y="3732"/>
                  <a:pt x="1278" y="3727"/>
                </a:cubicBezTo>
                <a:cubicBezTo>
                  <a:pt x="1286" y="3731"/>
                  <a:pt x="1270" y="3725"/>
                  <a:pt x="1271" y="3725"/>
                </a:cubicBezTo>
                <a:cubicBezTo>
                  <a:pt x="1267" y="3725"/>
                  <a:pt x="1263" y="3723"/>
                  <a:pt x="1260" y="3722"/>
                </a:cubicBezTo>
                <a:cubicBezTo>
                  <a:pt x="1222" y="3712"/>
                  <a:pt x="1222" y="3657"/>
                  <a:pt x="1260" y="3647"/>
                </a:cubicBezTo>
                <a:cubicBezTo>
                  <a:pt x="1290" y="3639"/>
                  <a:pt x="1318" y="3634"/>
                  <a:pt x="1346" y="3651"/>
                </a:cubicBezTo>
                <a:cubicBezTo>
                  <a:pt x="1369" y="3664"/>
                  <a:pt x="1377" y="3694"/>
                  <a:pt x="1364" y="3716"/>
                </a:cubicBezTo>
                <a:close/>
                <a:moveTo>
                  <a:pt x="1257" y="3463"/>
                </a:moveTo>
                <a:cubicBezTo>
                  <a:pt x="1294" y="3463"/>
                  <a:pt x="1294" y="3521"/>
                  <a:pt x="1257" y="3521"/>
                </a:cubicBezTo>
                <a:cubicBezTo>
                  <a:pt x="1220" y="3521"/>
                  <a:pt x="1220" y="3463"/>
                  <a:pt x="1257" y="3463"/>
                </a:cubicBezTo>
                <a:close/>
                <a:moveTo>
                  <a:pt x="1114" y="3606"/>
                </a:moveTo>
                <a:cubicBezTo>
                  <a:pt x="1100" y="3600"/>
                  <a:pt x="1092" y="3588"/>
                  <a:pt x="1082" y="3578"/>
                </a:cubicBezTo>
                <a:cubicBezTo>
                  <a:pt x="1039" y="3532"/>
                  <a:pt x="1105" y="3467"/>
                  <a:pt x="1150" y="3510"/>
                </a:cubicBezTo>
                <a:cubicBezTo>
                  <a:pt x="1160" y="3519"/>
                  <a:pt x="1172" y="3529"/>
                  <a:pt x="1179" y="3541"/>
                </a:cubicBezTo>
                <a:cubicBezTo>
                  <a:pt x="1200" y="3585"/>
                  <a:pt x="1157" y="3628"/>
                  <a:pt x="1114" y="3606"/>
                </a:cubicBezTo>
                <a:close/>
                <a:moveTo>
                  <a:pt x="4381" y="2323"/>
                </a:moveTo>
                <a:cubicBezTo>
                  <a:pt x="4381" y="2323"/>
                  <a:pt x="4797" y="1312"/>
                  <a:pt x="4041" y="722"/>
                </a:cubicBezTo>
                <a:cubicBezTo>
                  <a:pt x="3119" y="0"/>
                  <a:pt x="1898" y="616"/>
                  <a:pt x="1898" y="616"/>
                </a:cubicBezTo>
                <a:cubicBezTo>
                  <a:pt x="1898" y="616"/>
                  <a:pt x="1331" y="231"/>
                  <a:pt x="773" y="568"/>
                </a:cubicBezTo>
                <a:cubicBezTo>
                  <a:pt x="216" y="904"/>
                  <a:pt x="53" y="1586"/>
                  <a:pt x="389" y="1990"/>
                </a:cubicBezTo>
                <a:cubicBezTo>
                  <a:pt x="389" y="1990"/>
                  <a:pt x="284" y="2432"/>
                  <a:pt x="485" y="2643"/>
                </a:cubicBezTo>
                <a:cubicBezTo>
                  <a:pt x="485" y="2643"/>
                  <a:pt x="0" y="3228"/>
                  <a:pt x="1071" y="3797"/>
                </a:cubicBezTo>
                <a:cubicBezTo>
                  <a:pt x="2157" y="4373"/>
                  <a:pt x="3051" y="3672"/>
                  <a:pt x="3051" y="3672"/>
                </a:cubicBezTo>
                <a:cubicBezTo>
                  <a:pt x="3051" y="3672"/>
                  <a:pt x="4123" y="4006"/>
                  <a:pt x="4406" y="3431"/>
                </a:cubicBezTo>
                <a:cubicBezTo>
                  <a:pt x="4752" y="2730"/>
                  <a:pt x="4381" y="2323"/>
                  <a:pt x="4381" y="232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7" name="Grupo 66">
            <a:extLst>
              <a:ext uri="{FF2B5EF4-FFF2-40B4-BE49-F238E27FC236}">
                <a16:creationId xmlns:a16="http://schemas.microsoft.com/office/drawing/2014/main" id="{5CC213CC-F6DD-4E1E-B0D3-CDBB863289AC}"/>
              </a:ext>
            </a:extLst>
          </p:cNvPr>
          <p:cNvGrpSpPr/>
          <p:nvPr/>
        </p:nvGrpSpPr>
        <p:grpSpPr>
          <a:xfrm>
            <a:off x="9243766" y="2911017"/>
            <a:ext cx="2005966" cy="1768659"/>
            <a:chOff x="9243766" y="2911017"/>
            <a:chExt cx="2005966" cy="1768659"/>
          </a:xfrm>
          <a:solidFill>
            <a:schemeClr val="tx2"/>
          </a:solidFill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1891E021-4A13-4B17-B42A-BBD9E5051C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3766" y="2911017"/>
              <a:ext cx="707868" cy="720039"/>
            </a:xfrm>
            <a:custGeom>
              <a:avLst/>
              <a:gdLst>
                <a:gd name="T0" fmla="*/ 157128491 w 1540"/>
                <a:gd name="T1" fmla="*/ 6483675 h 1565"/>
                <a:gd name="T2" fmla="*/ 114934256 w 1540"/>
                <a:gd name="T3" fmla="*/ 4279118 h 1565"/>
                <a:gd name="T4" fmla="*/ 89177652 w 1540"/>
                <a:gd name="T5" fmla="*/ 9596055 h 1565"/>
                <a:gd name="T6" fmla="*/ 81799965 w 1540"/>
                <a:gd name="T7" fmla="*/ 12448801 h 1565"/>
                <a:gd name="T8" fmla="*/ 74551794 w 1540"/>
                <a:gd name="T9" fmla="*/ 15950093 h 1565"/>
                <a:gd name="T10" fmla="*/ 67692169 w 1540"/>
                <a:gd name="T11" fmla="*/ 19840298 h 1565"/>
                <a:gd name="T12" fmla="*/ 56820092 w 1540"/>
                <a:gd name="T13" fmla="*/ 27491071 h 1565"/>
                <a:gd name="T14" fmla="*/ 52807641 w 1540"/>
                <a:gd name="T15" fmla="*/ 30862726 h 1565"/>
                <a:gd name="T16" fmla="*/ 48924705 w 1540"/>
                <a:gd name="T17" fmla="*/ 34493657 h 1565"/>
                <a:gd name="T18" fmla="*/ 43359151 w 1540"/>
                <a:gd name="T19" fmla="*/ 40069509 h 1565"/>
                <a:gd name="T20" fmla="*/ 38181784 w 1540"/>
                <a:gd name="T21" fmla="*/ 46164272 h 1565"/>
                <a:gd name="T22" fmla="*/ 31710344 w 1540"/>
                <a:gd name="T23" fmla="*/ 54593230 h 1565"/>
                <a:gd name="T24" fmla="*/ 27051036 w 1540"/>
                <a:gd name="T25" fmla="*/ 61206543 h 1565"/>
                <a:gd name="T26" fmla="*/ 22909070 w 1540"/>
                <a:gd name="T27" fmla="*/ 68079491 h 1565"/>
                <a:gd name="T28" fmla="*/ 17861217 w 1540"/>
                <a:gd name="T29" fmla="*/ 77415911 h 1565"/>
                <a:gd name="T30" fmla="*/ 13460581 w 1540"/>
                <a:gd name="T31" fmla="*/ 87141604 h 1565"/>
                <a:gd name="T32" fmla="*/ 11648808 w 1540"/>
                <a:gd name="T33" fmla="*/ 92198907 h 1565"/>
                <a:gd name="T34" fmla="*/ 4918338 w 1540"/>
                <a:gd name="T35" fmla="*/ 117874693 h 1565"/>
                <a:gd name="T36" fmla="*/ 15660899 w 1540"/>
                <a:gd name="T37" fmla="*/ 201385367 h 1565"/>
                <a:gd name="T38" fmla="*/ 13978641 w 1540"/>
                <a:gd name="T39" fmla="*/ 202163192 h 1565"/>
                <a:gd name="T40" fmla="*/ 1812133 w 1540"/>
                <a:gd name="T41" fmla="*/ 160796947 h 1565"/>
                <a:gd name="T42" fmla="*/ 39605731 w 1540"/>
                <a:gd name="T43" fmla="*/ 40458422 h 1565"/>
                <a:gd name="T44" fmla="*/ 48924705 w 1540"/>
                <a:gd name="T45" fmla="*/ 30603451 h 1565"/>
                <a:gd name="T46" fmla="*/ 52937156 w 1540"/>
                <a:gd name="T47" fmla="*/ 26972521 h 1565"/>
                <a:gd name="T48" fmla="*/ 63938748 w 1540"/>
                <a:gd name="T49" fmla="*/ 18802838 h 1565"/>
                <a:gd name="T50" fmla="*/ 68468540 w 1540"/>
                <a:gd name="T51" fmla="*/ 15950093 h 1565"/>
                <a:gd name="T52" fmla="*/ 78046545 w 1540"/>
                <a:gd name="T53" fmla="*/ 10892791 h 1565"/>
                <a:gd name="T54" fmla="*/ 83094397 w 1540"/>
                <a:gd name="T55" fmla="*/ 8688233 h 1565"/>
                <a:gd name="T56" fmla="*/ 93319258 w 1540"/>
                <a:gd name="T57" fmla="*/ 5186940 h 1565"/>
                <a:gd name="T58" fmla="*/ 136290224 w 1540"/>
                <a:gd name="T59" fmla="*/ 388912 h 1565"/>
                <a:gd name="T60" fmla="*/ 178613974 w 1540"/>
                <a:gd name="T61" fmla="*/ 8817870 h 1565"/>
                <a:gd name="T62" fmla="*/ 198934540 w 1540"/>
                <a:gd name="T63" fmla="*/ 18543563 h 1565"/>
                <a:gd name="T64" fmla="*/ 197769623 w 1540"/>
                <a:gd name="T65" fmla="*/ 18802838 h 15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40" h="1565">
                  <a:moveTo>
                    <a:pt x="1528" y="145"/>
                  </a:moveTo>
                  <a:cubicBezTo>
                    <a:pt x="1428" y="102"/>
                    <a:pt x="1322" y="71"/>
                    <a:pt x="1214" y="50"/>
                  </a:cubicBezTo>
                  <a:cubicBezTo>
                    <a:pt x="1160" y="41"/>
                    <a:pt x="1106" y="33"/>
                    <a:pt x="1052" y="30"/>
                  </a:cubicBezTo>
                  <a:cubicBezTo>
                    <a:pt x="997" y="27"/>
                    <a:pt x="942" y="28"/>
                    <a:pt x="888" y="33"/>
                  </a:cubicBezTo>
                  <a:cubicBezTo>
                    <a:pt x="834" y="38"/>
                    <a:pt x="780" y="48"/>
                    <a:pt x="728" y="62"/>
                  </a:cubicBezTo>
                  <a:lnTo>
                    <a:pt x="689" y="74"/>
                  </a:lnTo>
                  <a:cubicBezTo>
                    <a:pt x="676" y="79"/>
                    <a:pt x="663" y="84"/>
                    <a:pt x="650" y="88"/>
                  </a:cubicBezTo>
                  <a:cubicBezTo>
                    <a:pt x="644" y="91"/>
                    <a:pt x="638" y="93"/>
                    <a:pt x="632" y="96"/>
                  </a:cubicBezTo>
                  <a:lnTo>
                    <a:pt x="613" y="105"/>
                  </a:lnTo>
                  <a:cubicBezTo>
                    <a:pt x="600" y="111"/>
                    <a:pt x="588" y="115"/>
                    <a:pt x="576" y="123"/>
                  </a:cubicBezTo>
                  <a:lnTo>
                    <a:pt x="540" y="142"/>
                  </a:lnTo>
                  <a:cubicBezTo>
                    <a:pt x="534" y="145"/>
                    <a:pt x="528" y="149"/>
                    <a:pt x="523" y="153"/>
                  </a:cubicBezTo>
                  <a:lnTo>
                    <a:pt x="505" y="164"/>
                  </a:lnTo>
                  <a:cubicBezTo>
                    <a:pt x="482" y="178"/>
                    <a:pt x="461" y="195"/>
                    <a:pt x="439" y="212"/>
                  </a:cubicBezTo>
                  <a:cubicBezTo>
                    <a:pt x="434" y="215"/>
                    <a:pt x="428" y="220"/>
                    <a:pt x="424" y="225"/>
                  </a:cubicBezTo>
                  <a:lnTo>
                    <a:pt x="408" y="238"/>
                  </a:lnTo>
                  <a:lnTo>
                    <a:pt x="393" y="252"/>
                  </a:lnTo>
                  <a:cubicBezTo>
                    <a:pt x="387" y="256"/>
                    <a:pt x="383" y="260"/>
                    <a:pt x="378" y="266"/>
                  </a:cubicBezTo>
                  <a:lnTo>
                    <a:pt x="349" y="295"/>
                  </a:lnTo>
                  <a:cubicBezTo>
                    <a:pt x="344" y="300"/>
                    <a:pt x="339" y="304"/>
                    <a:pt x="335" y="309"/>
                  </a:cubicBezTo>
                  <a:lnTo>
                    <a:pt x="322" y="325"/>
                  </a:lnTo>
                  <a:lnTo>
                    <a:pt x="295" y="356"/>
                  </a:lnTo>
                  <a:cubicBezTo>
                    <a:pt x="286" y="366"/>
                    <a:pt x="277" y="378"/>
                    <a:pt x="269" y="389"/>
                  </a:cubicBezTo>
                  <a:cubicBezTo>
                    <a:pt x="261" y="399"/>
                    <a:pt x="252" y="410"/>
                    <a:pt x="245" y="421"/>
                  </a:cubicBezTo>
                  <a:lnTo>
                    <a:pt x="221" y="455"/>
                  </a:lnTo>
                  <a:lnTo>
                    <a:pt x="209" y="472"/>
                  </a:lnTo>
                  <a:lnTo>
                    <a:pt x="199" y="490"/>
                  </a:lnTo>
                  <a:lnTo>
                    <a:pt x="177" y="525"/>
                  </a:lnTo>
                  <a:cubicBezTo>
                    <a:pt x="170" y="537"/>
                    <a:pt x="164" y="549"/>
                    <a:pt x="157" y="561"/>
                  </a:cubicBezTo>
                  <a:cubicBezTo>
                    <a:pt x="151" y="572"/>
                    <a:pt x="144" y="585"/>
                    <a:pt x="138" y="597"/>
                  </a:cubicBezTo>
                  <a:lnTo>
                    <a:pt x="120" y="634"/>
                  </a:lnTo>
                  <a:cubicBezTo>
                    <a:pt x="115" y="647"/>
                    <a:pt x="110" y="659"/>
                    <a:pt x="104" y="672"/>
                  </a:cubicBezTo>
                  <a:lnTo>
                    <a:pt x="96" y="691"/>
                  </a:lnTo>
                  <a:lnTo>
                    <a:pt x="90" y="711"/>
                  </a:lnTo>
                  <a:cubicBezTo>
                    <a:pt x="85" y="723"/>
                    <a:pt x="80" y="736"/>
                    <a:pt x="76" y="750"/>
                  </a:cubicBezTo>
                  <a:cubicBezTo>
                    <a:pt x="60" y="802"/>
                    <a:pt x="47" y="856"/>
                    <a:pt x="38" y="909"/>
                  </a:cubicBezTo>
                  <a:cubicBezTo>
                    <a:pt x="23" y="1018"/>
                    <a:pt x="22" y="1129"/>
                    <a:pt x="35" y="1237"/>
                  </a:cubicBezTo>
                  <a:cubicBezTo>
                    <a:pt x="49" y="1345"/>
                    <a:pt x="75" y="1453"/>
                    <a:pt x="121" y="1553"/>
                  </a:cubicBezTo>
                  <a:cubicBezTo>
                    <a:pt x="122" y="1557"/>
                    <a:pt x="121" y="1561"/>
                    <a:pt x="117" y="1562"/>
                  </a:cubicBezTo>
                  <a:cubicBezTo>
                    <a:pt x="114" y="1564"/>
                    <a:pt x="110" y="1563"/>
                    <a:pt x="108" y="1559"/>
                  </a:cubicBezTo>
                  <a:cubicBezTo>
                    <a:pt x="83" y="1509"/>
                    <a:pt x="64" y="1457"/>
                    <a:pt x="48" y="1403"/>
                  </a:cubicBezTo>
                  <a:cubicBezTo>
                    <a:pt x="33" y="1350"/>
                    <a:pt x="22" y="1295"/>
                    <a:pt x="14" y="1240"/>
                  </a:cubicBezTo>
                  <a:cubicBezTo>
                    <a:pt x="0" y="1129"/>
                    <a:pt x="2" y="1016"/>
                    <a:pt x="22" y="907"/>
                  </a:cubicBezTo>
                  <a:cubicBezTo>
                    <a:pt x="61" y="688"/>
                    <a:pt x="162" y="481"/>
                    <a:pt x="306" y="312"/>
                  </a:cubicBezTo>
                  <a:cubicBezTo>
                    <a:pt x="323" y="289"/>
                    <a:pt x="344" y="270"/>
                    <a:pt x="363" y="250"/>
                  </a:cubicBezTo>
                  <a:cubicBezTo>
                    <a:pt x="368" y="245"/>
                    <a:pt x="373" y="240"/>
                    <a:pt x="378" y="236"/>
                  </a:cubicBezTo>
                  <a:lnTo>
                    <a:pt x="394" y="222"/>
                  </a:lnTo>
                  <a:lnTo>
                    <a:pt x="409" y="208"/>
                  </a:lnTo>
                  <a:cubicBezTo>
                    <a:pt x="415" y="204"/>
                    <a:pt x="419" y="199"/>
                    <a:pt x="426" y="195"/>
                  </a:cubicBezTo>
                  <a:cubicBezTo>
                    <a:pt x="448" y="178"/>
                    <a:pt x="469" y="160"/>
                    <a:pt x="494" y="145"/>
                  </a:cubicBezTo>
                  <a:lnTo>
                    <a:pt x="511" y="134"/>
                  </a:lnTo>
                  <a:cubicBezTo>
                    <a:pt x="517" y="129"/>
                    <a:pt x="522" y="126"/>
                    <a:pt x="529" y="123"/>
                  </a:cubicBezTo>
                  <a:lnTo>
                    <a:pt x="565" y="103"/>
                  </a:lnTo>
                  <a:cubicBezTo>
                    <a:pt x="578" y="96"/>
                    <a:pt x="590" y="90"/>
                    <a:pt x="603" y="84"/>
                  </a:cubicBezTo>
                  <a:lnTo>
                    <a:pt x="622" y="75"/>
                  </a:lnTo>
                  <a:cubicBezTo>
                    <a:pt x="629" y="72"/>
                    <a:pt x="635" y="70"/>
                    <a:pt x="642" y="67"/>
                  </a:cubicBezTo>
                  <a:cubicBezTo>
                    <a:pt x="655" y="62"/>
                    <a:pt x="668" y="57"/>
                    <a:pt x="681" y="52"/>
                  </a:cubicBezTo>
                  <a:lnTo>
                    <a:pt x="721" y="40"/>
                  </a:lnTo>
                  <a:cubicBezTo>
                    <a:pt x="775" y="24"/>
                    <a:pt x="830" y="13"/>
                    <a:pt x="885" y="7"/>
                  </a:cubicBezTo>
                  <a:cubicBezTo>
                    <a:pt x="941" y="2"/>
                    <a:pt x="997" y="0"/>
                    <a:pt x="1053" y="3"/>
                  </a:cubicBezTo>
                  <a:cubicBezTo>
                    <a:pt x="1109" y="6"/>
                    <a:pt x="1164" y="13"/>
                    <a:pt x="1219" y="24"/>
                  </a:cubicBezTo>
                  <a:cubicBezTo>
                    <a:pt x="1274" y="36"/>
                    <a:pt x="1328" y="50"/>
                    <a:pt x="1380" y="68"/>
                  </a:cubicBezTo>
                  <a:cubicBezTo>
                    <a:pt x="1433" y="87"/>
                    <a:pt x="1484" y="107"/>
                    <a:pt x="1534" y="134"/>
                  </a:cubicBezTo>
                  <a:cubicBezTo>
                    <a:pt x="1537" y="135"/>
                    <a:pt x="1539" y="139"/>
                    <a:pt x="1537" y="143"/>
                  </a:cubicBezTo>
                  <a:cubicBezTo>
                    <a:pt x="1535" y="145"/>
                    <a:pt x="1531" y="147"/>
                    <a:pt x="1529" y="145"/>
                  </a:cubicBezTo>
                  <a:lnTo>
                    <a:pt x="1528" y="145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2393F2D3-CF64-4EDA-BE14-F329D82200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16783" y="3219315"/>
              <a:ext cx="1932949" cy="1460361"/>
            </a:xfrm>
            <a:custGeom>
              <a:avLst/>
              <a:gdLst>
                <a:gd name="T0" fmla="*/ 9462925 w 4202"/>
                <a:gd name="T1" fmla="*/ 182865600 h 3175"/>
                <a:gd name="T2" fmla="*/ 13610942 w 4202"/>
                <a:gd name="T3" fmla="*/ 207100800 h 3175"/>
                <a:gd name="T4" fmla="*/ 17629346 w 4202"/>
                <a:gd name="T5" fmla="*/ 219542400 h 3175"/>
                <a:gd name="T6" fmla="*/ 2722260 w 4202"/>
                <a:gd name="T7" fmla="*/ 277862400 h 3175"/>
                <a:gd name="T8" fmla="*/ 72980776 w 4202"/>
                <a:gd name="T9" fmla="*/ 371822400 h 3175"/>
                <a:gd name="T10" fmla="*/ 190553914 w 4202"/>
                <a:gd name="T11" fmla="*/ 405388800 h 3175"/>
                <a:gd name="T12" fmla="*/ 282331285 w 4202"/>
                <a:gd name="T13" fmla="*/ 401889600 h 3175"/>
                <a:gd name="T14" fmla="*/ 338590015 w 4202"/>
                <a:gd name="T15" fmla="*/ 378043200 h 3175"/>
                <a:gd name="T16" fmla="*/ 358034322 w 4202"/>
                <a:gd name="T17" fmla="*/ 365212800 h 3175"/>
                <a:gd name="T18" fmla="*/ 366071129 w 4202"/>
                <a:gd name="T19" fmla="*/ 363528000 h 3175"/>
                <a:gd name="T20" fmla="*/ 396793320 w 4202"/>
                <a:gd name="T21" fmla="*/ 365860800 h 3175"/>
                <a:gd name="T22" fmla="*/ 427385537 w 4202"/>
                <a:gd name="T23" fmla="*/ 363657600 h 3175"/>
                <a:gd name="T24" fmla="*/ 484292339 w 4202"/>
                <a:gd name="T25" fmla="*/ 342662400 h 3175"/>
                <a:gd name="T26" fmla="*/ 524088612 w 4202"/>
                <a:gd name="T27" fmla="*/ 297172800 h 3175"/>
                <a:gd name="T28" fmla="*/ 538218011 w 4202"/>
                <a:gd name="T29" fmla="*/ 238204800 h 3175"/>
                <a:gd name="T30" fmla="*/ 530440433 w 4202"/>
                <a:gd name="T31" fmla="*/ 192844800 h 3175"/>
                <a:gd name="T32" fmla="*/ 528236629 w 4202"/>
                <a:gd name="T33" fmla="*/ 177033600 h 3175"/>
                <a:gd name="T34" fmla="*/ 531477347 w 4202"/>
                <a:gd name="T35" fmla="*/ 161740800 h 3175"/>
                <a:gd name="T36" fmla="*/ 540032972 w 4202"/>
                <a:gd name="T37" fmla="*/ 116510400 h 3175"/>
                <a:gd name="T38" fmla="*/ 527977401 w 4202"/>
                <a:gd name="T39" fmla="*/ 26568000 h 3175"/>
                <a:gd name="T40" fmla="*/ 510866512 w 4202"/>
                <a:gd name="T41" fmla="*/ 388800 h 3175"/>
                <a:gd name="T42" fmla="*/ 529662387 w 4202"/>
                <a:gd name="T43" fmla="*/ 25660800 h 3175"/>
                <a:gd name="T44" fmla="*/ 544310604 w 4202"/>
                <a:gd name="T45" fmla="*/ 85795200 h 3175"/>
                <a:gd name="T46" fmla="*/ 538088397 w 4202"/>
                <a:gd name="T47" fmla="*/ 147484800 h 3175"/>
                <a:gd name="T48" fmla="*/ 532773490 w 4202"/>
                <a:gd name="T49" fmla="*/ 170035200 h 3175"/>
                <a:gd name="T50" fmla="*/ 531606961 w 4202"/>
                <a:gd name="T51" fmla="*/ 184680000 h 3175"/>
                <a:gd name="T52" fmla="*/ 536532665 w 4202"/>
                <a:gd name="T53" fmla="*/ 207230400 h 3175"/>
                <a:gd name="T54" fmla="*/ 537181097 w 4202"/>
                <a:gd name="T55" fmla="*/ 269049600 h 3175"/>
                <a:gd name="T56" fmla="*/ 509181166 w 4202"/>
                <a:gd name="T57" fmla="*/ 324259200 h 3175"/>
                <a:gd name="T58" fmla="*/ 458107368 w 4202"/>
                <a:gd name="T59" fmla="*/ 359121600 h 3175"/>
                <a:gd name="T60" fmla="*/ 450718633 w 4202"/>
                <a:gd name="T61" fmla="*/ 361454400 h 3175"/>
                <a:gd name="T62" fmla="*/ 427774380 w 4202"/>
                <a:gd name="T63" fmla="*/ 366120000 h 3175"/>
                <a:gd name="T64" fmla="*/ 381237803 w 4202"/>
                <a:gd name="T65" fmla="*/ 367027200 h 3175"/>
                <a:gd name="T66" fmla="*/ 358941622 w 4202"/>
                <a:gd name="T67" fmla="*/ 367156800 h 3175"/>
                <a:gd name="T68" fmla="*/ 339886158 w 4202"/>
                <a:gd name="T69" fmla="*/ 380116800 h 3175"/>
                <a:gd name="T70" fmla="*/ 282979357 w 4202"/>
                <a:gd name="T71" fmla="*/ 404481600 h 3175"/>
                <a:gd name="T72" fmla="*/ 190294686 w 4202"/>
                <a:gd name="T73" fmla="*/ 408888000 h 3175"/>
                <a:gd name="T74" fmla="*/ 100203021 w 4202"/>
                <a:gd name="T75" fmla="*/ 386467200 h 3175"/>
                <a:gd name="T76" fmla="*/ 23721939 w 4202"/>
                <a:gd name="T77" fmla="*/ 334886400 h 3175"/>
                <a:gd name="T78" fmla="*/ 6092593 w 4202"/>
                <a:gd name="T79" fmla="*/ 304689600 h 3175"/>
                <a:gd name="T80" fmla="*/ 4148018 w 4202"/>
                <a:gd name="T81" fmla="*/ 299116800 h 3175"/>
                <a:gd name="T82" fmla="*/ 2722260 w 4202"/>
                <a:gd name="T83" fmla="*/ 293544000 h 3175"/>
                <a:gd name="T84" fmla="*/ 3888789 w 4202"/>
                <a:gd name="T85" fmla="*/ 247147200 h 3175"/>
                <a:gd name="T86" fmla="*/ 16073974 w 4202"/>
                <a:gd name="T87" fmla="*/ 219542400 h 3175"/>
                <a:gd name="T88" fmla="*/ 9462925 w 4202"/>
                <a:gd name="T89" fmla="*/ 195307200 h 3175"/>
                <a:gd name="T90" fmla="*/ 6999893 w 4202"/>
                <a:gd name="T91" fmla="*/ 170553600 h 3175"/>
                <a:gd name="T92" fmla="*/ 8296396 w 4202"/>
                <a:gd name="T93" fmla="*/ 170553600 h 317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202" h="3175">
                  <a:moveTo>
                    <a:pt x="64" y="1316"/>
                  </a:moveTo>
                  <a:cubicBezTo>
                    <a:pt x="66" y="1348"/>
                    <a:pt x="69" y="1379"/>
                    <a:pt x="73" y="1411"/>
                  </a:cubicBezTo>
                  <a:cubicBezTo>
                    <a:pt x="75" y="1442"/>
                    <a:pt x="80" y="1474"/>
                    <a:pt x="85" y="1505"/>
                  </a:cubicBezTo>
                  <a:cubicBezTo>
                    <a:pt x="91" y="1537"/>
                    <a:pt x="97" y="1568"/>
                    <a:pt x="105" y="1598"/>
                  </a:cubicBezTo>
                  <a:cubicBezTo>
                    <a:pt x="114" y="1629"/>
                    <a:pt x="123" y="1659"/>
                    <a:pt x="137" y="1687"/>
                  </a:cubicBezTo>
                  <a:cubicBezTo>
                    <a:pt x="138" y="1689"/>
                    <a:pt x="138" y="1692"/>
                    <a:pt x="136" y="1694"/>
                  </a:cubicBezTo>
                  <a:cubicBezTo>
                    <a:pt x="95" y="1760"/>
                    <a:pt x="65" y="1835"/>
                    <a:pt x="45" y="1911"/>
                  </a:cubicBezTo>
                  <a:cubicBezTo>
                    <a:pt x="25" y="1987"/>
                    <a:pt x="17" y="2066"/>
                    <a:pt x="21" y="2144"/>
                  </a:cubicBezTo>
                  <a:cubicBezTo>
                    <a:pt x="29" y="2302"/>
                    <a:pt x="95" y="2453"/>
                    <a:pt x="195" y="2574"/>
                  </a:cubicBezTo>
                  <a:cubicBezTo>
                    <a:pt x="296" y="2696"/>
                    <a:pt x="425" y="2793"/>
                    <a:pt x="563" y="2869"/>
                  </a:cubicBezTo>
                  <a:cubicBezTo>
                    <a:pt x="702" y="2944"/>
                    <a:pt x="851" y="3002"/>
                    <a:pt x="1004" y="3043"/>
                  </a:cubicBezTo>
                  <a:cubicBezTo>
                    <a:pt x="1157" y="3083"/>
                    <a:pt x="1314" y="3111"/>
                    <a:pt x="1470" y="3128"/>
                  </a:cubicBezTo>
                  <a:cubicBezTo>
                    <a:pt x="1628" y="3145"/>
                    <a:pt x="1787" y="3151"/>
                    <a:pt x="1944" y="3138"/>
                  </a:cubicBezTo>
                  <a:cubicBezTo>
                    <a:pt x="2023" y="3132"/>
                    <a:pt x="2101" y="3120"/>
                    <a:pt x="2178" y="3101"/>
                  </a:cubicBezTo>
                  <a:cubicBezTo>
                    <a:pt x="2254" y="3081"/>
                    <a:pt x="2330" y="3057"/>
                    <a:pt x="2402" y="3027"/>
                  </a:cubicBezTo>
                  <a:cubicBezTo>
                    <a:pt x="2476" y="2997"/>
                    <a:pt x="2546" y="2960"/>
                    <a:pt x="2612" y="2917"/>
                  </a:cubicBezTo>
                  <a:cubicBezTo>
                    <a:pt x="2645" y="2896"/>
                    <a:pt x="2677" y="2872"/>
                    <a:pt x="2710" y="2850"/>
                  </a:cubicBezTo>
                  <a:cubicBezTo>
                    <a:pt x="2727" y="2838"/>
                    <a:pt x="2743" y="2827"/>
                    <a:pt x="2762" y="2818"/>
                  </a:cubicBezTo>
                  <a:cubicBezTo>
                    <a:pt x="2771" y="2813"/>
                    <a:pt x="2781" y="2810"/>
                    <a:pt x="2791" y="2807"/>
                  </a:cubicBezTo>
                  <a:cubicBezTo>
                    <a:pt x="2802" y="2805"/>
                    <a:pt x="2813" y="2804"/>
                    <a:pt x="2824" y="2805"/>
                  </a:cubicBezTo>
                  <a:cubicBezTo>
                    <a:pt x="2864" y="2809"/>
                    <a:pt x="2902" y="2814"/>
                    <a:pt x="2942" y="2817"/>
                  </a:cubicBezTo>
                  <a:cubicBezTo>
                    <a:pt x="2981" y="2820"/>
                    <a:pt x="3021" y="2822"/>
                    <a:pt x="3061" y="2823"/>
                  </a:cubicBezTo>
                  <a:cubicBezTo>
                    <a:pt x="3100" y="2823"/>
                    <a:pt x="3140" y="2822"/>
                    <a:pt x="3180" y="2819"/>
                  </a:cubicBezTo>
                  <a:cubicBezTo>
                    <a:pt x="3219" y="2816"/>
                    <a:pt x="3258" y="2812"/>
                    <a:pt x="3297" y="2806"/>
                  </a:cubicBezTo>
                  <a:cubicBezTo>
                    <a:pt x="3375" y="2793"/>
                    <a:pt x="3452" y="2775"/>
                    <a:pt x="3526" y="2748"/>
                  </a:cubicBezTo>
                  <a:cubicBezTo>
                    <a:pt x="3600" y="2722"/>
                    <a:pt x="3671" y="2687"/>
                    <a:pt x="3736" y="2644"/>
                  </a:cubicBezTo>
                  <a:cubicBezTo>
                    <a:pt x="3801" y="2600"/>
                    <a:pt x="3861" y="2548"/>
                    <a:pt x="3912" y="2488"/>
                  </a:cubicBezTo>
                  <a:cubicBezTo>
                    <a:pt x="3963" y="2428"/>
                    <a:pt x="4006" y="2362"/>
                    <a:pt x="4043" y="2293"/>
                  </a:cubicBezTo>
                  <a:cubicBezTo>
                    <a:pt x="4080" y="2223"/>
                    <a:pt x="4108" y="2149"/>
                    <a:pt x="4127" y="2072"/>
                  </a:cubicBezTo>
                  <a:cubicBezTo>
                    <a:pt x="4145" y="1995"/>
                    <a:pt x="4153" y="1917"/>
                    <a:pt x="4152" y="1838"/>
                  </a:cubicBezTo>
                  <a:cubicBezTo>
                    <a:pt x="4150" y="1759"/>
                    <a:pt x="4137" y="1680"/>
                    <a:pt x="4120" y="1604"/>
                  </a:cubicBezTo>
                  <a:cubicBezTo>
                    <a:pt x="4111" y="1565"/>
                    <a:pt x="4101" y="1527"/>
                    <a:pt x="4092" y="1488"/>
                  </a:cubicBezTo>
                  <a:cubicBezTo>
                    <a:pt x="4087" y="1469"/>
                    <a:pt x="4082" y="1449"/>
                    <a:pt x="4079" y="1429"/>
                  </a:cubicBezTo>
                  <a:cubicBezTo>
                    <a:pt x="4076" y="1409"/>
                    <a:pt x="4073" y="1388"/>
                    <a:pt x="4075" y="1366"/>
                  </a:cubicBezTo>
                  <a:cubicBezTo>
                    <a:pt x="4078" y="1345"/>
                    <a:pt x="4082" y="1326"/>
                    <a:pt x="4087" y="1306"/>
                  </a:cubicBezTo>
                  <a:lnTo>
                    <a:pt x="4100" y="1248"/>
                  </a:lnTo>
                  <a:cubicBezTo>
                    <a:pt x="4110" y="1210"/>
                    <a:pt x="4119" y="1171"/>
                    <a:pt x="4127" y="1132"/>
                  </a:cubicBezTo>
                  <a:cubicBezTo>
                    <a:pt x="4144" y="1055"/>
                    <a:pt x="4157" y="977"/>
                    <a:pt x="4166" y="899"/>
                  </a:cubicBezTo>
                  <a:cubicBezTo>
                    <a:pt x="4184" y="742"/>
                    <a:pt x="4184" y="582"/>
                    <a:pt x="4150" y="428"/>
                  </a:cubicBezTo>
                  <a:cubicBezTo>
                    <a:pt x="4133" y="351"/>
                    <a:pt x="4107" y="276"/>
                    <a:pt x="4073" y="205"/>
                  </a:cubicBezTo>
                  <a:cubicBezTo>
                    <a:pt x="4038" y="134"/>
                    <a:pt x="3993" y="68"/>
                    <a:pt x="3940" y="10"/>
                  </a:cubicBezTo>
                  <a:cubicBezTo>
                    <a:pt x="3938" y="7"/>
                    <a:pt x="3938" y="4"/>
                    <a:pt x="3941" y="3"/>
                  </a:cubicBezTo>
                  <a:cubicBezTo>
                    <a:pt x="3942" y="0"/>
                    <a:pt x="3946" y="1"/>
                    <a:pt x="3948" y="3"/>
                  </a:cubicBezTo>
                  <a:cubicBezTo>
                    <a:pt x="4003" y="61"/>
                    <a:pt x="4049" y="127"/>
                    <a:pt x="4086" y="198"/>
                  </a:cubicBezTo>
                  <a:cubicBezTo>
                    <a:pt x="4123" y="269"/>
                    <a:pt x="4150" y="346"/>
                    <a:pt x="4168" y="424"/>
                  </a:cubicBezTo>
                  <a:cubicBezTo>
                    <a:pt x="4186" y="502"/>
                    <a:pt x="4196" y="582"/>
                    <a:pt x="4199" y="662"/>
                  </a:cubicBezTo>
                  <a:cubicBezTo>
                    <a:pt x="4201" y="742"/>
                    <a:pt x="4198" y="822"/>
                    <a:pt x="4189" y="901"/>
                  </a:cubicBezTo>
                  <a:cubicBezTo>
                    <a:pt x="4181" y="980"/>
                    <a:pt x="4167" y="1060"/>
                    <a:pt x="4151" y="1138"/>
                  </a:cubicBezTo>
                  <a:cubicBezTo>
                    <a:pt x="4143" y="1177"/>
                    <a:pt x="4134" y="1215"/>
                    <a:pt x="4124" y="1254"/>
                  </a:cubicBezTo>
                  <a:lnTo>
                    <a:pt x="4110" y="1312"/>
                  </a:lnTo>
                  <a:cubicBezTo>
                    <a:pt x="4106" y="1331"/>
                    <a:pt x="4101" y="1351"/>
                    <a:pt x="4099" y="1369"/>
                  </a:cubicBezTo>
                  <a:cubicBezTo>
                    <a:pt x="4096" y="1387"/>
                    <a:pt x="4098" y="1406"/>
                    <a:pt x="4101" y="1425"/>
                  </a:cubicBezTo>
                  <a:cubicBezTo>
                    <a:pt x="4104" y="1444"/>
                    <a:pt x="4108" y="1464"/>
                    <a:pt x="4112" y="1483"/>
                  </a:cubicBezTo>
                  <a:cubicBezTo>
                    <a:pt x="4121" y="1522"/>
                    <a:pt x="4130" y="1560"/>
                    <a:pt x="4139" y="1599"/>
                  </a:cubicBezTo>
                  <a:cubicBezTo>
                    <a:pt x="4155" y="1678"/>
                    <a:pt x="4166" y="1757"/>
                    <a:pt x="4169" y="1837"/>
                  </a:cubicBezTo>
                  <a:cubicBezTo>
                    <a:pt x="4171" y="1917"/>
                    <a:pt x="4163" y="1998"/>
                    <a:pt x="4144" y="2076"/>
                  </a:cubicBezTo>
                  <a:cubicBezTo>
                    <a:pt x="4125" y="2154"/>
                    <a:pt x="4097" y="2230"/>
                    <a:pt x="4060" y="2301"/>
                  </a:cubicBezTo>
                  <a:cubicBezTo>
                    <a:pt x="4023" y="2372"/>
                    <a:pt x="3979" y="2440"/>
                    <a:pt x="3928" y="2502"/>
                  </a:cubicBezTo>
                  <a:cubicBezTo>
                    <a:pt x="3876" y="2563"/>
                    <a:pt x="3816" y="2617"/>
                    <a:pt x="3749" y="2662"/>
                  </a:cubicBezTo>
                  <a:cubicBezTo>
                    <a:pt x="3682" y="2708"/>
                    <a:pt x="3609" y="2743"/>
                    <a:pt x="3534" y="2771"/>
                  </a:cubicBezTo>
                  <a:cubicBezTo>
                    <a:pt x="3524" y="2774"/>
                    <a:pt x="3515" y="2777"/>
                    <a:pt x="3505" y="2780"/>
                  </a:cubicBezTo>
                  <a:cubicBezTo>
                    <a:pt x="3495" y="2783"/>
                    <a:pt x="3486" y="2787"/>
                    <a:pt x="3477" y="2789"/>
                  </a:cubicBezTo>
                  <a:cubicBezTo>
                    <a:pt x="3457" y="2794"/>
                    <a:pt x="3438" y="2800"/>
                    <a:pt x="3418" y="2804"/>
                  </a:cubicBezTo>
                  <a:cubicBezTo>
                    <a:pt x="3379" y="2813"/>
                    <a:pt x="3339" y="2819"/>
                    <a:pt x="3300" y="2825"/>
                  </a:cubicBezTo>
                  <a:cubicBezTo>
                    <a:pt x="3221" y="2835"/>
                    <a:pt x="3140" y="2838"/>
                    <a:pt x="3061" y="2837"/>
                  </a:cubicBezTo>
                  <a:cubicBezTo>
                    <a:pt x="3021" y="2837"/>
                    <a:pt x="2981" y="2835"/>
                    <a:pt x="2941" y="2832"/>
                  </a:cubicBezTo>
                  <a:cubicBezTo>
                    <a:pt x="2901" y="2829"/>
                    <a:pt x="2861" y="2825"/>
                    <a:pt x="2822" y="2821"/>
                  </a:cubicBezTo>
                  <a:cubicBezTo>
                    <a:pt x="2804" y="2819"/>
                    <a:pt x="2786" y="2824"/>
                    <a:pt x="2769" y="2833"/>
                  </a:cubicBezTo>
                  <a:cubicBezTo>
                    <a:pt x="2752" y="2841"/>
                    <a:pt x="2735" y="2852"/>
                    <a:pt x="2720" y="2863"/>
                  </a:cubicBezTo>
                  <a:cubicBezTo>
                    <a:pt x="2687" y="2886"/>
                    <a:pt x="2656" y="2910"/>
                    <a:pt x="2622" y="2933"/>
                  </a:cubicBezTo>
                  <a:cubicBezTo>
                    <a:pt x="2556" y="2977"/>
                    <a:pt x="2485" y="3015"/>
                    <a:pt x="2411" y="3046"/>
                  </a:cubicBezTo>
                  <a:cubicBezTo>
                    <a:pt x="2337" y="3077"/>
                    <a:pt x="2260" y="3101"/>
                    <a:pt x="2183" y="3121"/>
                  </a:cubicBezTo>
                  <a:cubicBezTo>
                    <a:pt x="2105" y="3142"/>
                    <a:pt x="2026" y="3154"/>
                    <a:pt x="1946" y="3161"/>
                  </a:cubicBezTo>
                  <a:cubicBezTo>
                    <a:pt x="1787" y="3174"/>
                    <a:pt x="1627" y="3171"/>
                    <a:pt x="1468" y="3155"/>
                  </a:cubicBezTo>
                  <a:cubicBezTo>
                    <a:pt x="1309" y="3139"/>
                    <a:pt x="1151" y="3106"/>
                    <a:pt x="999" y="3061"/>
                  </a:cubicBezTo>
                  <a:cubicBezTo>
                    <a:pt x="922" y="3038"/>
                    <a:pt x="847" y="3012"/>
                    <a:pt x="773" y="2982"/>
                  </a:cubicBezTo>
                  <a:cubicBezTo>
                    <a:pt x="699" y="2953"/>
                    <a:pt x="626" y="2919"/>
                    <a:pt x="556" y="2881"/>
                  </a:cubicBezTo>
                  <a:cubicBezTo>
                    <a:pt x="417" y="2804"/>
                    <a:pt x="285" y="2708"/>
                    <a:pt x="183" y="2584"/>
                  </a:cubicBezTo>
                  <a:cubicBezTo>
                    <a:pt x="132" y="2522"/>
                    <a:pt x="88" y="2454"/>
                    <a:pt x="58" y="2379"/>
                  </a:cubicBezTo>
                  <a:lnTo>
                    <a:pt x="47" y="2351"/>
                  </a:lnTo>
                  <a:lnTo>
                    <a:pt x="37" y="2323"/>
                  </a:lnTo>
                  <a:lnTo>
                    <a:pt x="32" y="2308"/>
                  </a:lnTo>
                  <a:lnTo>
                    <a:pt x="29" y="2294"/>
                  </a:lnTo>
                  <a:cubicBezTo>
                    <a:pt x="25" y="2284"/>
                    <a:pt x="23" y="2274"/>
                    <a:pt x="21" y="2265"/>
                  </a:cubicBezTo>
                  <a:cubicBezTo>
                    <a:pt x="12" y="2225"/>
                    <a:pt x="6" y="2186"/>
                    <a:pt x="4" y="2145"/>
                  </a:cubicBezTo>
                  <a:cubicBezTo>
                    <a:pt x="0" y="2065"/>
                    <a:pt x="9" y="1984"/>
                    <a:pt x="30" y="1907"/>
                  </a:cubicBezTo>
                  <a:cubicBezTo>
                    <a:pt x="51" y="1829"/>
                    <a:pt x="81" y="1755"/>
                    <a:pt x="125" y="1686"/>
                  </a:cubicBezTo>
                  <a:lnTo>
                    <a:pt x="124" y="1694"/>
                  </a:lnTo>
                  <a:cubicBezTo>
                    <a:pt x="110" y="1664"/>
                    <a:pt x="100" y="1633"/>
                    <a:pt x="92" y="1602"/>
                  </a:cubicBezTo>
                  <a:cubicBezTo>
                    <a:pt x="84" y="1571"/>
                    <a:pt x="78" y="1539"/>
                    <a:pt x="73" y="1507"/>
                  </a:cubicBezTo>
                  <a:cubicBezTo>
                    <a:pt x="67" y="1475"/>
                    <a:pt x="64" y="1444"/>
                    <a:pt x="61" y="1412"/>
                  </a:cubicBezTo>
                  <a:cubicBezTo>
                    <a:pt x="58" y="1380"/>
                    <a:pt x="55" y="1348"/>
                    <a:pt x="54" y="1316"/>
                  </a:cubicBezTo>
                  <a:cubicBezTo>
                    <a:pt x="54" y="1313"/>
                    <a:pt x="56" y="1311"/>
                    <a:pt x="59" y="1311"/>
                  </a:cubicBezTo>
                  <a:cubicBezTo>
                    <a:pt x="62" y="1311"/>
                    <a:pt x="64" y="1313"/>
                    <a:pt x="64" y="131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7F8CADFA-1031-4860-9B06-191C930C8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2716" y="2935356"/>
              <a:ext cx="756547" cy="131839"/>
            </a:xfrm>
            <a:custGeom>
              <a:avLst/>
              <a:gdLst>
                <a:gd name="T0" fmla="*/ 211334631 w 1646"/>
                <a:gd name="T1" fmla="*/ 36967373 h 285"/>
                <a:gd name="T2" fmla="*/ 187522521 w 1646"/>
                <a:gd name="T3" fmla="*/ 23727085 h 285"/>
                <a:gd name="T4" fmla="*/ 174969289 w 1646"/>
                <a:gd name="T5" fmla="*/ 18483686 h 285"/>
                <a:gd name="T6" fmla="*/ 168627739 w 1646"/>
                <a:gd name="T7" fmla="*/ 15993054 h 285"/>
                <a:gd name="T8" fmla="*/ 162157041 w 1646"/>
                <a:gd name="T9" fmla="*/ 13633488 h 285"/>
                <a:gd name="T10" fmla="*/ 155686344 w 1646"/>
                <a:gd name="T11" fmla="*/ 11667123 h 285"/>
                <a:gd name="T12" fmla="*/ 149086139 w 1646"/>
                <a:gd name="T13" fmla="*/ 9831825 h 285"/>
                <a:gd name="T14" fmla="*/ 135756221 w 1646"/>
                <a:gd name="T15" fmla="*/ 6947630 h 285"/>
                <a:gd name="T16" fmla="*/ 108708583 w 1646"/>
                <a:gd name="T17" fmla="*/ 3539529 h 285"/>
                <a:gd name="T18" fmla="*/ 81401930 w 1646"/>
                <a:gd name="T19" fmla="*/ 3014900 h 285"/>
                <a:gd name="T20" fmla="*/ 74543069 w 1646"/>
                <a:gd name="T21" fmla="*/ 3539529 h 285"/>
                <a:gd name="T22" fmla="*/ 71178393 w 1646"/>
                <a:gd name="T23" fmla="*/ 3801663 h 285"/>
                <a:gd name="T24" fmla="*/ 67813357 w 1646"/>
                <a:gd name="T25" fmla="*/ 4063797 h 285"/>
                <a:gd name="T26" fmla="*/ 54224784 w 1646"/>
                <a:gd name="T27" fmla="*/ 6161229 h 285"/>
                <a:gd name="T28" fmla="*/ 47495431 w 1646"/>
                <a:gd name="T29" fmla="*/ 7472259 h 285"/>
                <a:gd name="T30" fmla="*/ 40765719 w 1646"/>
                <a:gd name="T31" fmla="*/ 8913995 h 285"/>
                <a:gd name="T32" fmla="*/ 34165513 w 1646"/>
                <a:gd name="T33" fmla="*/ 10356093 h 285"/>
                <a:gd name="T34" fmla="*/ 27565308 w 1646"/>
                <a:gd name="T35" fmla="*/ 11929257 h 285"/>
                <a:gd name="T36" fmla="*/ 20965103 w 1646"/>
                <a:gd name="T37" fmla="*/ 13764555 h 285"/>
                <a:gd name="T38" fmla="*/ 14235751 w 1646"/>
                <a:gd name="T39" fmla="*/ 15599853 h 285"/>
                <a:gd name="T40" fmla="*/ 1164848 w 1646"/>
                <a:gd name="T41" fmla="*/ 19532221 h 285"/>
                <a:gd name="T42" fmla="*/ 129507 w 1646"/>
                <a:gd name="T43" fmla="*/ 19007954 h 285"/>
                <a:gd name="T44" fmla="*/ 647178 w 1646"/>
                <a:gd name="T45" fmla="*/ 17959419 h 285"/>
                <a:gd name="T46" fmla="*/ 13588573 w 1646"/>
                <a:gd name="T47" fmla="*/ 13239926 h 285"/>
                <a:gd name="T48" fmla="*/ 26788983 w 1646"/>
                <a:gd name="T49" fmla="*/ 9307196 h 285"/>
                <a:gd name="T50" fmla="*/ 40248048 w 1646"/>
                <a:gd name="T51" fmla="*/ 6161229 h 285"/>
                <a:gd name="T52" fmla="*/ 47106909 w 1646"/>
                <a:gd name="T53" fmla="*/ 4850198 h 285"/>
                <a:gd name="T54" fmla="*/ 53836621 w 1646"/>
                <a:gd name="T55" fmla="*/ 3932730 h 285"/>
                <a:gd name="T56" fmla="*/ 108967598 w 1646"/>
                <a:gd name="T57" fmla="*/ 786401 h 285"/>
                <a:gd name="T58" fmla="*/ 136403399 w 1646"/>
                <a:gd name="T59" fmla="*/ 3932730 h 285"/>
                <a:gd name="T60" fmla="*/ 163192382 w 1646"/>
                <a:gd name="T61" fmla="*/ 10487159 h 285"/>
                <a:gd name="T62" fmla="*/ 169792587 w 1646"/>
                <a:gd name="T63" fmla="*/ 12715658 h 285"/>
                <a:gd name="T64" fmla="*/ 176263284 w 1646"/>
                <a:gd name="T65" fmla="*/ 15075224 h 285"/>
                <a:gd name="T66" fmla="*/ 182733982 w 1646"/>
                <a:gd name="T67" fmla="*/ 17697285 h 285"/>
                <a:gd name="T68" fmla="*/ 185969511 w 1646"/>
                <a:gd name="T69" fmla="*/ 19139021 h 285"/>
                <a:gd name="T70" fmla="*/ 189075532 w 1646"/>
                <a:gd name="T71" fmla="*/ 20712185 h 285"/>
                <a:gd name="T72" fmla="*/ 201111094 w 1646"/>
                <a:gd name="T73" fmla="*/ 27397681 h 285"/>
                <a:gd name="T74" fmla="*/ 212499479 w 1646"/>
                <a:gd name="T75" fmla="*/ 35525275 h 285"/>
                <a:gd name="T76" fmla="*/ 212628986 w 1646"/>
                <a:gd name="T77" fmla="*/ 36836306 h 285"/>
                <a:gd name="T78" fmla="*/ 211464138 w 1646"/>
                <a:gd name="T79" fmla="*/ 36967373 h 285"/>
                <a:gd name="T80" fmla="*/ 211334631 w 1646"/>
                <a:gd name="T81" fmla="*/ 36967373 h 28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646" h="285">
                  <a:moveTo>
                    <a:pt x="1633" y="282"/>
                  </a:moveTo>
                  <a:cubicBezTo>
                    <a:pt x="1575" y="243"/>
                    <a:pt x="1513" y="210"/>
                    <a:pt x="1449" y="181"/>
                  </a:cubicBezTo>
                  <a:cubicBezTo>
                    <a:pt x="1417" y="167"/>
                    <a:pt x="1385" y="153"/>
                    <a:pt x="1352" y="141"/>
                  </a:cubicBezTo>
                  <a:cubicBezTo>
                    <a:pt x="1336" y="134"/>
                    <a:pt x="1320" y="128"/>
                    <a:pt x="1303" y="122"/>
                  </a:cubicBezTo>
                  <a:cubicBezTo>
                    <a:pt x="1287" y="115"/>
                    <a:pt x="1270" y="110"/>
                    <a:pt x="1253" y="104"/>
                  </a:cubicBezTo>
                  <a:lnTo>
                    <a:pt x="1203" y="89"/>
                  </a:lnTo>
                  <a:cubicBezTo>
                    <a:pt x="1186" y="84"/>
                    <a:pt x="1169" y="79"/>
                    <a:pt x="1152" y="75"/>
                  </a:cubicBezTo>
                  <a:cubicBezTo>
                    <a:pt x="1118" y="67"/>
                    <a:pt x="1084" y="59"/>
                    <a:pt x="1049" y="53"/>
                  </a:cubicBezTo>
                  <a:cubicBezTo>
                    <a:pt x="980" y="40"/>
                    <a:pt x="910" y="31"/>
                    <a:pt x="840" y="27"/>
                  </a:cubicBezTo>
                  <a:cubicBezTo>
                    <a:pt x="770" y="22"/>
                    <a:pt x="700" y="20"/>
                    <a:pt x="629" y="23"/>
                  </a:cubicBezTo>
                  <a:cubicBezTo>
                    <a:pt x="611" y="24"/>
                    <a:pt x="594" y="26"/>
                    <a:pt x="576" y="27"/>
                  </a:cubicBezTo>
                  <a:lnTo>
                    <a:pt x="550" y="29"/>
                  </a:lnTo>
                  <a:cubicBezTo>
                    <a:pt x="541" y="29"/>
                    <a:pt x="533" y="30"/>
                    <a:pt x="524" y="31"/>
                  </a:cubicBezTo>
                  <a:cubicBezTo>
                    <a:pt x="489" y="36"/>
                    <a:pt x="454" y="40"/>
                    <a:pt x="419" y="47"/>
                  </a:cubicBezTo>
                  <a:cubicBezTo>
                    <a:pt x="402" y="50"/>
                    <a:pt x="385" y="53"/>
                    <a:pt x="367" y="57"/>
                  </a:cubicBezTo>
                  <a:cubicBezTo>
                    <a:pt x="350" y="60"/>
                    <a:pt x="333" y="64"/>
                    <a:pt x="315" y="68"/>
                  </a:cubicBezTo>
                  <a:cubicBezTo>
                    <a:pt x="298" y="71"/>
                    <a:pt x="281" y="75"/>
                    <a:pt x="264" y="79"/>
                  </a:cubicBezTo>
                  <a:lnTo>
                    <a:pt x="213" y="91"/>
                  </a:lnTo>
                  <a:cubicBezTo>
                    <a:pt x="196" y="95"/>
                    <a:pt x="178" y="100"/>
                    <a:pt x="162" y="105"/>
                  </a:cubicBezTo>
                  <a:lnTo>
                    <a:pt x="110" y="119"/>
                  </a:lnTo>
                  <a:lnTo>
                    <a:pt x="9" y="149"/>
                  </a:lnTo>
                  <a:cubicBezTo>
                    <a:pt x="5" y="151"/>
                    <a:pt x="2" y="148"/>
                    <a:pt x="1" y="145"/>
                  </a:cubicBezTo>
                  <a:cubicBezTo>
                    <a:pt x="0" y="141"/>
                    <a:pt x="2" y="138"/>
                    <a:pt x="5" y="137"/>
                  </a:cubicBezTo>
                  <a:cubicBezTo>
                    <a:pt x="38" y="124"/>
                    <a:pt x="72" y="113"/>
                    <a:pt x="105" y="101"/>
                  </a:cubicBezTo>
                  <a:cubicBezTo>
                    <a:pt x="139" y="91"/>
                    <a:pt x="173" y="80"/>
                    <a:pt x="207" y="71"/>
                  </a:cubicBezTo>
                  <a:cubicBezTo>
                    <a:pt x="242" y="63"/>
                    <a:pt x="276" y="53"/>
                    <a:pt x="311" y="47"/>
                  </a:cubicBezTo>
                  <a:cubicBezTo>
                    <a:pt x="329" y="44"/>
                    <a:pt x="347" y="41"/>
                    <a:pt x="364" y="37"/>
                  </a:cubicBezTo>
                  <a:cubicBezTo>
                    <a:pt x="381" y="35"/>
                    <a:pt x="399" y="33"/>
                    <a:pt x="416" y="30"/>
                  </a:cubicBezTo>
                  <a:cubicBezTo>
                    <a:pt x="557" y="11"/>
                    <a:pt x="699" y="0"/>
                    <a:pt x="842" y="6"/>
                  </a:cubicBezTo>
                  <a:cubicBezTo>
                    <a:pt x="913" y="10"/>
                    <a:pt x="983" y="18"/>
                    <a:pt x="1054" y="30"/>
                  </a:cubicBezTo>
                  <a:cubicBezTo>
                    <a:pt x="1124" y="43"/>
                    <a:pt x="1193" y="60"/>
                    <a:pt x="1261" y="80"/>
                  </a:cubicBezTo>
                  <a:cubicBezTo>
                    <a:pt x="1278" y="85"/>
                    <a:pt x="1295" y="91"/>
                    <a:pt x="1312" y="97"/>
                  </a:cubicBezTo>
                  <a:cubicBezTo>
                    <a:pt x="1329" y="103"/>
                    <a:pt x="1346" y="108"/>
                    <a:pt x="1362" y="115"/>
                  </a:cubicBezTo>
                  <a:cubicBezTo>
                    <a:pt x="1379" y="121"/>
                    <a:pt x="1395" y="128"/>
                    <a:pt x="1412" y="135"/>
                  </a:cubicBezTo>
                  <a:cubicBezTo>
                    <a:pt x="1420" y="139"/>
                    <a:pt x="1428" y="142"/>
                    <a:pt x="1437" y="146"/>
                  </a:cubicBezTo>
                  <a:lnTo>
                    <a:pt x="1461" y="158"/>
                  </a:lnTo>
                  <a:cubicBezTo>
                    <a:pt x="1492" y="174"/>
                    <a:pt x="1524" y="190"/>
                    <a:pt x="1554" y="209"/>
                  </a:cubicBezTo>
                  <a:cubicBezTo>
                    <a:pt x="1584" y="228"/>
                    <a:pt x="1614" y="248"/>
                    <a:pt x="1642" y="271"/>
                  </a:cubicBezTo>
                  <a:cubicBezTo>
                    <a:pt x="1644" y="274"/>
                    <a:pt x="1645" y="278"/>
                    <a:pt x="1643" y="281"/>
                  </a:cubicBezTo>
                  <a:cubicBezTo>
                    <a:pt x="1640" y="283"/>
                    <a:pt x="1636" y="284"/>
                    <a:pt x="1634" y="282"/>
                  </a:cubicBezTo>
                  <a:lnTo>
                    <a:pt x="1633" y="282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8DBBB24-79A4-42DE-8135-B48B368D3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8245" y="3651340"/>
              <a:ext cx="48679" cy="48679"/>
            </a:xfrm>
            <a:custGeom>
              <a:avLst/>
              <a:gdLst>
                <a:gd name="T0" fmla="*/ 8052655 w 104"/>
                <a:gd name="T1" fmla="*/ 921657 h 105"/>
                <a:gd name="T2" fmla="*/ 1744907 w 104"/>
                <a:gd name="T3" fmla="*/ 9480006 h 105"/>
                <a:gd name="T4" fmla="*/ 5368437 w 104"/>
                <a:gd name="T5" fmla="*/ 12244977 h 105"/>
                <a:gd name="T6" fmla="*/ 12749945 w 104"/>
                <a:gd name="T7" fmla="*/ 4476569 h 105"/>
                <a:gd name="T8" fmla="*/ 8052655 w 104"/>
                <a:gd name="T9" fmla="*/ 921657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" h="105">
                  <a:moveTo>
                    <a:pt x="60" y="7"/>
                  </a:moveTo>
                  <a:cubicBezTo>
                    <a:pt x="32" y="19"/>
                    <a:pt x="29" y="49"/>
                    <a:pt x="13" y="72"/>
                  </a:cubicBezTo>
                  <a:cubicBezTo>
                    <a:pt x="0" y="89"/>
                    <a:pt x="26" y="104"/>
                    <a:pt x="40" y="93"/>
                  </a:cubicBezTo>
                  <a:cubicBezTo>
                    <a:pt x="63" y="75"/>
                    <a:pt x="84" y="62"/>
                    <a:pt x="95" y="34"/>
                  </a:cubicBezTo>
                  <a:cubicBezTo>
                    <a:pt x="103" y="12"/>
                    <a:pt x="77" y="0"/>
                    <a:pt x="60" y="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BFF03F5D-E69A-486D-BA67-F108025002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2585" y="3728414"/>
              <a:ext cx="28396" cy="52735"/>
            </a:xfrm>
            <a:custGeom>
              <a:avLst/>
              <a:gdLst>
                <a:gd name="T0" fmla="*/ 5973586 w 63"/>
                <a:gd name="T1" fmla="*/ 1600959 h 113"/>
                <a:gd name="T2" fmla="*/ 1742369 w 63"/>
                <a:gd name="T3" fmla="*/ 1600959 h 113"/>
                <a:gd name="T4" fmla="*/ 1244600 w 63"/>
                <a:gd name="T5" fmla="*/ 11340763 h 113"/>
                <a:gd name="T6" fmla="*/ 6595886 w 63"/>
                <a:gd name="T7" fmla="*/ 11340763 h 113"/>
                <a:gd name="T8" fmla="*/ 5973586 w 63"/>
                <a:gd name="T9" fmla="*/ 1600959 h 1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" h="113">
                  <a:moveTo>
                    <a:pt x="48" y="12"/>
                  </a:moveTo>
                  <a:cubicBezTo>
                    <a:pt x="39" y="0"/>
                    <a:pt x="23" y="0"/>
                    <a:pt x="14" y="12"/>
                  </a:cubicBezTo>
                  <a:cubicBezTo>
                    <a:pt x="0" y="32"/>
                    <a:pt x="8" y="63"/>
                    <a:pt x="10" y="85"/>
                  </a:cubicBezTo>
                  <a:cubicBezTo>
                    <a:pt x="12" y="112"/>
                    <a:pt x="50" y="112"/>
                    <a:pt x="53" y="85"/>
                  </a:cubicBezTo>
                  <a:cubicBezTo>
                    <a:pt x="54" y="63"/>
                    <a:pt x="62" y="32"/>
                    <a:pt x="48" y="1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F0DD3E34-4C78-4E87-B5A0-FD96A68E2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31293" y="3061109"/>
              <a:ext cx="48679" cy="44622"/>
            </a:xfrm>
            <a:custGeom>
              <a:avLst/>
              <a:gdLst>
                <a:gd name="T0" fmla="*/ 6846751 w 105"/>
                <a:gd name="T1" fmla="*/ 1852844 h 96"/>
                <a:gd name="T2" fmla="*/ 4608286 w 105"/>
                <a:gd name="T3" fmla="*/ 3838112 h 96"/>
                <a:gd name="T4" fmla="*/ 3686629 w 105"/>
                <a:gd name="T5" fmla="*/ 5029200 h 96"/>
                <a:gd name="T6" fmla="*/ 3686629 w 105"/>
                <a:gd name="T7" fmla="*/ 11779184 h 96"/>
                <a:gd name="T8" fmla="*/ 12903200 w 105"/>
                <a:gd name="T9" fmla="*/ 6617560 h 96"/>
                <a:gd name="T10" fmla="*/ 6846751 w 105"/>
                <a:gd name="T11" fmla="*/ 1852844 h 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5" h="96">
                  <a:moveTo>
                    <a:pt x="52" y="14"/>
                  </a:moveTo>
                  <a:cubicBezTo>
                    <a:pt x="45" y="18"/>
                    <a:pt x="40" y="24"/>
                    <a:pt x="35" y="29"/>
                  </a:cubicBezTo>
                  <a:cubicBezTo>
                    <a:pt x="35" y="29"/>
                    <a:pt x="23" y="40"/>
                    <a:pt x="28" y="38"/>
                  </a:cubicBezTo>
                  <a:cubicBezTo>
                    <a:pt x="6" y="46"/>
                    <a:pt x="0" y="84"/>
                    <a:pt x="28" y="89"/>
                  </a:cubicBezTo>
                  <a:cubicBezTo>
                    <a:pt x="57" y="95"/>
                    <a:pt x="93" y="82"/>
                    <a:pt x="98" y="50"/>
                  </a:cubicBezTo>
                  <a:cubicBezTo>
                    <a:pt x="104" y="24"/>
                    <a:pt x="78" y="0"/>
                    <a:pt x="52" y="1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9F475478-583A-49C3-A9E7-9EEA243BB4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98225" y="3083421"/>
              <a:ext cx="42594" cy="64905"/>
            </a:xfrm>
            <a:custGeom>
              <a:avLst/>
              <a:gdLst>
                <a:gd name="T0" fmla="*/ 9509216 w 93"/>
                <a:gd name="T1" fmla="*/ 0 h 143"/>
                <a:gd name="T2" fmla="*/ 128333 w 93"/>
                <a:gd name="T3" fmla="*/ 14638926 h 143"/>
                <a:gd name="T4" fmla="*/ 4754787 w 93"/>
                <a:gd name="T5" fmla="*/ 15901110 h 143"/>
                <a:gd name="T6" fmla="*/ 8866833 w 93"/>
                <a:gd name="T7" fmla="*/ 9212562 h 143"/>
                <a:gd name="T8" fmla="*/ 11693752 w 93"/>
                <a:gd name="T9" fmla="*/ 2271435 h 143"/>
                <a:gd name="T10" fmla="*/ 9509216 w 93"/>
                <a:gd name="T11" fmla="*/ 0 h 1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3" h="143">
                  <a:moveTo>
                    <a:pt x="74" y="0"/>
                  </a:moveTo>
                  <a:cubicBezTo>
                    <a:pt x="23" y="2"/>
                    <a:pt x="0" y="74"/>
                    <a:pt x="1" y="116"/>
                  </a:cubicBezTo>
                  <a:cubicBezTo>
                    <a:pt x="2" y="135"/>
                    <a:pt x="27" y="142"/>
                    <a:pt x="37" y="126"/>
                  </a:cubicBezTo>
                  <a:cubicBezTo>
                    <a:pt x="48" y="108"/>
                    <a:pt x="57" y="90"/>
                    <a:pt x="69" y="73"/>
                  </a:cubicBezTo>
                  <a:cubicBezTo>
                    <a:pt x="80" y="56"/>
                    <a:pt x="92" y="38"/>
                    <a:pt x="91" y="18"/>
                  </a:cubicBezTo>
                  <a:cubicBezTo>
                    <a:pt x="91" y="9"/>
                    <a:pt x="84" y="0"/>
                    <a:pt x="74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79A1A1F7-31BD-4C8A-B8C2-AF722E3BA3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8933" y="3134128"/>
              <a:ext cx="48679" cy="75047"/>
            </a:xfrm>
            <a:custGeom>
              <a:avLst/>
              <a:gdLst>
                <a:gd name="T0" fmla="*/ 6307748 w 104"/>
                <a:gd name="T1" fmla="*/ 2794980 h 161"/>
                <a:gd name="T2" fmla="*/ 536697 w 104"/>
                <a:gd name="T3" fmla="*/ 15839194 h 161"/>
                <a:gd name="T4" fmla="*/ 8723801 w 104"/>
                <a:gd name="T5" fmla="*/ 18101884 h 161"/>
                <a:gd name="T6" fmla="*/ 13823706 w 104"/>
                <a:gd name="T7" fmla="*/ 5989452 h 161"/>
                <a:gd name="T8" fmla="*/ 6307748 w 104"/>
                <a:gd name="T9" fmla="*/ 2794980 h 1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" h="161">
                  <a:moveTo>
                    <a:pt x="47" y="21"/>
                  </a:moveTo>
                  <a:cubicBezTo>
                    <a:pt x="23" y="48"/>
                    <a:pt x="8" y="83"/>
                    <a:pt x="4" y="119"/>
                  </a:cubicBezTo>
                  <a:cubicBezTo>
                    <a:pt x="0" y="153"/>
                    <a:pt x="49" y="160"/>
                    <a:pt x="65" y="136"/>
                  </a:cubicBezTo>
                  <a:cubicBezTo>
                    <a:pt x="82" y="107"/>
                    <a:pt x="102" y="78"/>
                    <a:pt x="103" y="45"/>
                  </a:cubicBezTo>
                  <a:cubicBezTo>
                    <a:pt x="103" y="17"/>
                    <a:pt x="66" y="0"/>
                    <a:pt x="47" y="2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" name="Freeform 11">
            <a:extLst>
              <a:ext uri="{FF2B5EF4-FFF2-40B4-BE49-F238E27FC236}">
                <a16:creationId xmlns:a16="http://schemas.microsoft.com/office/drawing/2014/main" id="{92BCAC44-0C7B-4FAB-8E70-3C781A4E8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9552" y="4600574"/>
            <a:ext cx="247450" cy="669332"/>
          </a:xfrm>
          <a:custGeom>
            <a:avLst/>
            <a:gdLst>
              <a:gd name="T0" fmla="*/ 67129267 w 538"/>
              <a:gd name="T1" fmla="*/ 180454955 h 1455"/>
              <a:gd name="T2" fmla="*/ 41858639 w 538"/>
              <a:gd name="T3" fmla="*/ 147267923 h 1455"/>
              <a:gd name="T4" fmla="*/ 20475911 w 538"/>
              <a:gd name="T5" fmla="*/ 96579507 h 1455"/>
              <a:gd name="T6" fmla="*/ 9330599 w 538"/>
              <a:gd name="T7" fmla="*/ 1166567 h 1455"/>
              <a:gd name="T8" fmla="*/ 7775439 w 538"/>
              <a:gd name="T9" fmla="*/ 1036948 h 1455"/>
              <a:gd name="T10" fmla="*/ 6997859 w 538"/>
              <a:gd name="T11" fmla="*/ 100339165 h 1455"/>
              <a:gd name="T12" fmla="*/ 61038584 w 538"/>
              <a:gd name="T13" fmla="*/ 186547747 h 1455"/>
              <a:gd name="T14" fmla="*/ 67129267 w 538"/>
              <a:gd name="T15" fmla="*/ 180454955 h 145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8" h="1455">
                <a:moveTo>
                  <a:pt x="518" y="1392"/>
                </a:moveTo>
                <a:cubicBezTo>
                  <a:pt x="461" y="1300"/>
                  <a:pt x="383" y="1226"/>
                  <a:pt x="323" y="1136"/>
                </a:cubicBezTo>
                <a:cubicBezTo>
                  <a:pt x="242" y="1018"/>
                  <a:pt x="196" y="881"/>
                  <a:pt x="158" y="745"/>
                </a:cubicBezTo>
                <a:cubicBezTo>
                  <a:pt x="94" y="512"/>
                  <a:pt x="78" y="251"/>
                  <a:pt x="72" y="9"/>
                </a:cubicBezTo>
                <a:cubicBezTo>
                  <a:pt x="72" y="3"/>
                  <a:pt x="61" y="0"/>
                  <a:pt x="60" y="8"/>
                </a:cubicBezTo>
                <a:cubicBezTo>
                  <a:pt x="11" y="269"/>
                  <a:pt x="0" y="512"/>
                  <a:pt x="54" y="774"/>
                </a:cubicBezTo>
                <a:cubicBezTo>
                  <a:pt x="104" y="1011"/>
                  <a:pt x="246" y="1325"/>
                  <a:pt x="471" y="1439"/>
                </a:cubicBezTo>
                <a:cubicBezTo>
                  <a:pt x="501" y="1454"/>
                  <a:pt x="537" y="1423"/>
                  <a:pt x="518" y="1392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FC7755B0-D656-49C2-AC13-1729647B8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8372" y="5105614"/>
            <a:ext cx="253534" cy="239337"/>
          </a:xfrm>
          <a:custGeom>
            <a:avLst/>
            <a:gdLst>
              <a:gd name="T0" fmla="*/ 70301700 w 552"/>
              <a:gd name="T1" fmla="*/ 10302516 h 522"/>
              <a:gd name="T2" fmla="*/ 57636961 w 552"/>
              <a:gd name="T3" fmla="*/ 6953992 h 522"/>
              <a:gd name="T4" fmla="*/ 52855420 w 552"/>
              <a:gd name="T5" fmla="*/ 49838139 h 522"/>
              <a:gd name="T6" fmla="*/ 8787668 w 552"/>
              <a:gd name="T7" fmla="*/ 29877261 h 522"/>
              <a:gd name="T8" fmla="*/ 5040012 w 552"/>
              <a:gd name="T9" fmla="*/ 38891828 h 522"/>
              <a:gd name="T10" fmla="*/ 60480147 w 552"/>
              <a:gd name="T11" fmla="*/ 66836986 h 522"/>
              <a:gd name="T12" fmla="*/ 68492400 w 552"/>
              <a:gd name="T13" fmla="*/ 58981537 h 522"/>
              <a:gd name="T14" fmla="*/ 69526285 w 552"/>
              <a:gd name="T15" fmla="*/ 34126883 h 522"/>
              <a:gd name="T16" fmla="*/ 70301700 w 552"/>
              <a:gd name="T17" fmla="*/ 10302516 h 5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52" h="522">
                <a:moveTo>
                  <a:pt x="544" y="80"/>
                </a:moveTo>
                <a:cubicBezTo>
                  <a:pt x="538" y="35"/>
                  <a:pt x="471" y="0"/>
                  <a:pt x="446" y="54"/>
                </a:cubicBezTo>
                <a:cubicBezTo>
                  <a:pt x="398" y="150"/>
                  <a:pt x="408" y="275"/>
                  <a:pt x="409" y="387"/>
                </a:cubicBezTo>
                <a:cubicBezTo>
                  <a:pt x="290" y="354"/>
                  <a:pt x="194" y="250"/>
                  <a:pt x="68" y="232"/>
                </a:cubicBezTo>
                <a:cubicBezTo>
                  <a:pt x="26" y="227"/>
                  <a:pt x="0" y="277"/>
                  <a:pt x="39" y="302"/>
                </a:cubicBezTo>
                <a:cubicBezTo>
                  <a:pt x="172" y="389"/>
                  <a:pt x="302" y="509"/>
                  <a:pt x="468" y="519"/>
                </a:cubicBezTo>
                <a:cubicBezTo>
                  <a:pt x="504" y="521"/>
                  <a:pt x="527" y="490"/>
                  <a:pt x="530" y="458"/>
                </a:cubicBezTo>
                <a:cubicBezTo>
                  <a:pt x="535" y="394"/>
                  <a:pt x="537" y="329"/>
                  <a:pt x="538" y="265"/>
                </a:cubicBezTo>
                <a:cubicBezTo>
                  <a:pt x="539" y="204"/>
                  <a:pt x="551" y="140"/>
                  <a:pt x="544" y="8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B7F4056E-5C23-4058-83CA-BBCBBCC41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8625" y="3063138"/>
            <a:ext cx="2243276" cy="2139834"/>
          </a:xfrm>
          <a:custGeom>
            <a:avLst/>
            <a:gdLst>
              <a:gd name="T0" fmla="*/ 547853642 w 4877"/>
              <a:gd name="T1" fmla="*/ 316906688 h 4652"/>
              <a:gd name="T2" fmla="*/ 545261200 w 4877"/>
              <a:gd name="T3" fmla="*/ 324294654 h 4652"/>
              <a:gd name="T4" fmla="*/ 540854662 w 4877"/>
              <a:gd name="T5" fmla="*/ 324294654 h 4652"/>
              <a:gd name="T6" fmla="*/ 538132977 w 4877"/>
              <a:gd name="T7" fmla="*/ 316906688 h 4652"/>
              <a:gd name="T8" fmla="*/ 543057931 w 4877"/>
              <a:gd name="T9" fmla="*/ 310555579 h 4652"/>
              <a:gd name="T10" fmla="*/ 547853642 w 4877"/>
              <a:gd name="T11" fmla="*/ 316906688 h 4652"/>
              <a:gd name="T12" fmla="*/ 539947434 w 4877"/>
              <a:gd name="T13" fmla="*/ 373029811 h 4652"/>
              <a:gd name="T14" fmla="*/ 531652414 w 4877"/>
              <a:gd name="T15" fmla="*/ 368233988 h 4652"/>
              <a:gd name="T16" fmla="*/ 541373079 w 4877"/>
              <a:gd name="T17" fmla="*/ 359290736 h 4652"/>
              <a:gd name="T18" fmla="*/ 545001992 w 4877"/>
              <a:gd name="T19" fmla="*/ 362919736 h 4652"/>
              <a:gd name="T20" fmla="*/ 539947434 w 4877"/>
              <a:gd name="T21" fmla="*/ 373029811 h 4652"/>
              <a:gd name="T22" fmla="*/ 528671521 w 4877"/>
              <a:gd name="T23" fmla="*/ 355013341 h 4652"/>
              <a:gd name="T24" fmla="*/ 523746566 w 4877"/>
              <a:gd name="T25" fmla="*/ 355531770 h 4652"/>
              <a:gd name="T26" fmla="*/ 521672541 w 4877"/>
              <a:gd name="T27" fmla="*/ 351254735 h 4652"/>
              <a:gd name="T28" fmla="*/ 522061354 w 4877"/>
              <a:gd name="T29" fmla="*/ 350347125 h 4652"/>
              <a:gd name="T30" fmla="*/ 522061354 w 4877"/>
              <a:gd name="T31" fmla="*/ 349828697 h 4652"/>
              <a:gd name="T32" fmla="*/ 523228150 w 4877"/>
              <a:gd name="T33" fmla="*/ 346070090 h 4652"/>
              <a:gd name="T34" fmla="*/ 529708353 w 4877"/>
              <a:gd name="T35" fmla="*/ 346070090 h 4652"/>
              <a:gd name="T36" fmla="*/ 528671521 w 4877"/>
              <a:gd name="T37" fmla="*/ 355013341 h 4652"/>
              <a:gd name="T38" fmla="*/ 526209044 w 4877"/>
              <a:gd name="T39" fmla="*/ 383658315 h 4652"/>
              <a:gd name="T40" fmla="*/ 519080460 w 4877"/>
              <a:gd name="T41" fmla="*/ 387287314 h 4652"/>
              <a:gd name="T42" fmla="*/ 518562044 w 4877"/>
              <a:gd name="T43" fmla="*/ 385472815 h 4652"/>
              <a:gd name="T44" fmla="*/ 524005775 w 4877"/>
              <a:gd name="T45" fmla="*/ 381325027 h 4652"/>
              <a:gd name="T46" fmla="*/ 526209044 w 4877"/>
              <a:gd name="T47" fmla="*/ 383658315 h 4652"/>
              <a:gd name="T48" fmla="*/ 592050066 w 4877"/>
              <a:gd name="T49" fmla="*/ 224232557 h 4652"/>
              <a:gd name="T50" fmla="*/ 370290319 w 4877"/>
              <a:gd name="T51" fmla="*/ 94618238 h 4652"/>
              <a:gd name="T52" fmla="*/ 171082759 w 4877"/>
              <a:gd name="T53" fmla="*/ 44846583 h 4652"/>
              <a:gd name="T54" fmla="*/ 73098850 w 4877"/>
              <a:gd name="T55" fmla="*/ 198439301 h 4652"/>
              <a:gd name="T56" fmla="*/ 14904827 w 4877"/>
              <a:gd name="T57" fmla="*/ 328053620 h 4652"/>
              <a:gd name="T58" fmla="*/ 187672439 w 4877"/>
              <a:gd name="T59" fmla="*/ 427726896 h 4652"/>
              <a:gd name="T60" fmla="*/ 385325110 w 4877"/>
              <a:gd name="T61" fmla="*/ 580412723 h 4652"/>
              <a:gd name="T62" fmla="*/ 557185134 w 4877"/>
              <a:gd name="T63" fmla="*/ 428374931 h 4652"/>
              <a:gd name="T64" fmla="*/ 592050066 w 4877"/>
              <a:gd name="T65" fmla="*/ 224232557 h 465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877" h="4652">
                <a:moveTo>
                  <a:pt x="4227" y="2445"/>
                </a:moveTo>
                <a:cubicBezTo>
                  <a:pt x="4223" y="2465"/>
                  <a:pt x="4217" y="2484"/>
                  <a:pt x="4207" y="2502"/>
                </a:cubicBezTo>
                <a:cubicBezTo>
                  <a:pt x="4200" y="2515"/>
                  <a:pt x="4180" y="2515"/>
                  <a:pt x="4173" y="2502"/>
                </a:cubicBezTo>
                <a:cubicBezTo>
                  <a:pt x="4162" y="2484"/>
                  <a:pt x="4157" y="2465"/>
                  <a:pt x="4152" y="2445"/>
                </a:cubicBezTo>
                <a:cubicBezTo>
                  <a:pt x="4148" y="2420"/>
                  <a:pt x="4164" y="2396"/>
                  <a:pt x="4190" y="2396"/>
                </a:cubicBezTo>
                <a:cubicBezTo>
                  <a:pt x="4217" y="2396"/>
                  <a:pt x="4232" y="2420"/>
                  <a:pt x="4227" y="2445"/>
                </a:cubicBezTo>
                <a:close/>
                <a:moveTo>
                  <a:pt x="4166" y="2878"/>
                </a:moveTo>
                <a:cubicBezTo>
                  <a:pt x="4141" y="2909"/>
                  <a:pt x="4091" y="2875"/>
                  <a:pt x="4102" y="2841"/>
                </a:cubicBezTo>
                <a:cubicBezTo>
                  <a:pt x="4112" y="2804"/>
                  <a:pt x="4136" y="2770"/>
                  <a:pt x="4177" y="2772"/>
                </a:cubicBezTo>
                <a:cubicBezTo>
                  <a:pt x="4192" y="2773"/>
                  <a:pt x="4204" y="2784"/>
                  <a:pt x="4205" y="2800"/>
                </a:cubicBezTo>
                <a:cubicBezTo>
                  <a:pt x="4206" y="2833"/>
                  <a:pt x="4185" y="2853"/>
                  <a:pt x="4166" y="2878"/>
                </a:cubicBezTo>
                <a:close/>
                <a:moveTo>
                  <a:pt x="4079" y="2739"/>
                </a:moveTo>
                <a:cubicBezTo>
                  <a:pt x="4070" y="2748"/>
                  <a:pt x="4053" y="2751"/>
                  <a:pt x="4041" y="2743"/>
                </a:cubicBezTo>
                <a:cubicBezTo>
                  <a:pt x="4028" y="2735"/>
                  <a:pt x="4027" y="2724"/>
                  <a:pt x="4025" y="2710"/>
                </a:cubicBezTo>
                <a:cubicBezTo>
                  <a:pt x="4025" y="2707"/>
                  <a:pt x="4026" y="2705"/>
                  <a:pt x="4028" y="2703"/>
                </a:cubicBezTo>
                <a:cubicBezTo>
                  <a:pt x="4028" y="2702"/>
                  <a:pt x="4028" y="2701"/>
                  <a:pt x="4028" y="2699"/>
                </a:cubicBezTo>
                <a:cubicBezTo>
                  <a:pt x="4029" y="2687"/>
                  <a:pt x="4031" y="2680"/>
                  <a:pt x="4037" y="2670"/>
                </a:cubicBezTo>
                <a:cubicBezTo>
                  <a:pt x="4047" y="2651"/>
                  <a:pt x="4076" y="2651"/>
                  <a:pt x="4087" y="2670"/>
                </a:cubicBezTo>
                <a:cubicBezTo>
                  <a:pt x="4100" y="2693"/>
                  <a:pt x="4099" y="2719"/>
                  <a:pt x="4079" y="2739"/>
                </a:cubicBezTo>
                <a:close/>
                <a:moveTo>
                  <a:pt x="4060" y="2960"/>
                </a:moveTo>
                <a:cubicBezTo>
                  <a:pt x="4050" y="2981"/>
                  <a:pt x="4030" y="3007"/>
                  <a:pt x="4005" y="2988"/>
                </a:cubicBezTo>
                <a:cubicBezTo>
                  <a:pt x="4000" y="2984"/>
                  <a:pt x="3999" y="2979"/>
                  <a:pt x="4001" y="2974"/>
                </a:cubicBezTo>
                <a:cubicBezTo>
                  <a:pt x="4010" y="2956"/>
                  <a:pt x="4026" y="2950"/>
                  <a:pt x="4043" y="2942"/>
                </a:cubicBezTo>
                <a:cubicBezTo>
                  <a:pt x="4054" y="2936"/>
                  <a:pt x="4066" y="2948"/>
                  <a:pt x="4060" y="2960"/>
                </a:cubicBezTo>
                <a:close/>
                <a:moveTo>
                  <a:pt x="4568" y="1730"/>
                </a:moveTo>
                <a:cubicBezTo>
                  <a:pt x="4067" y="853"/>
                  <a:pt x="2857" y="730"/>
                  <a:pt x="2857" y="730"/>
                </a:cubicBezTo>
                <a:cubicBezTo>
                  <a:pt x="2857" y="730"/>
                  <a:pt x="2358" y="0"/>
                  <a:pt x="1320" y="346"/>
                </a:cubicBezTo>
                <a:cubicBezTo>
                  <a:pt x="334" y="674"/>
                  <a:pt x="564" y="1531"/>
                  <a:pt x="564" y="1531"/>
                </a:cubicBezTo>
                <a:cubicBezTo>
                  <a:pt x="564" y="1531"/>
                  <a:pt x="0" y="1736"/>
                  <a:pt x="115" y="2531"/>
                </a:cubicBezTo>
                <a:cubicBezTo>
                  <a:pt x="255" y="3493"/>
                  <a:pt x="1448" y="3300"/>
                  <a:pt x="1448" y="3300"/>
                </a:cubicBezTo>
                <a:cubicBezTo>
                  <a:pt x="1448" y="3300"/>
                  <a:pt x="1685" y="4305"/>
                  <a:pt x="2973" y="4478"/>
                </a:cubicBezTo>
                <a:cubicBezTo>
                  <a:pt x="4261" y="4651"/>
                  <a:pt x="4299" y="3305"/>
                  <a:pt x="4299" y="3305"/>
                </a:cubicBezTo>
                <a:cubicBezTo>
                  <a:pt x="4299" y="3305"/>
                  <a:pt x="4876" y="2268"/>
                  <a:pt x="4568" y="17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6" name="Grupo 85">
            <a:extLst>
              <a:ext uri="{FF2B5EF4-FFF2-40B4-BE49-F238E27FC236}">
                <a16:creationId xmlns:a16="http://schemas.microsoft.com/office/drawing/2014/main" id="{8E5A8F30-895F-451E-B9ED-282FEA0E6C2D}"/>
              </a:ext>
            </a:extLst>
          </p:cNvPr>
          <p:cNvGrpSpPr/>
          <p:nvPr/>
        </p:nvGrpSpPr>
        <p:grpSpPr>
          <a:xfrm>
            <a:off x="13158342" y="3101675"/>
            <a:ext cx="2068845" cy="1977573"/>
            <a:chOff x="13158342" y="3101675"/>
            <a:chExt cx="2068845" cy="1977573"/>
          </a:xfrm>
        </p:grpSpPr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84D0EBBA-92B5-47DE-94BA-62585D5D1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8342" y="3101675"/>
              <a:ext cx="1379229" cy="1494842"/>
            </a:xfrm>
            <a:custGeom>
              <a:avLst/>
              <a:gdLst>
                <a:gd name="T0" fmla="*/ 341603939 w 2997"/>
                <a:gd name="T1" fmla="*/ 38702066 h 3252"/>
                <a:gd name="T2" fmla="*/ 234568830 w 2997"/>
                <a:gd name="T3" fmla="*/ 3365334 h 3252"/>
                <a:gd name="T4" fmla="*/ 213161809 w 2997"/>
                <a:gd name="T5" fmla="*/ 2718099 h 3252"/>
                <a:gd name="T6" fmla="*/ 198890581 w 2997"/>
                <a:gd name="T7" fmla="*/ 3365334 h 3252"/>
                <a:gd name="T8" fmla="*/ 176056473 w 2997"/>
                <a:gd name="T9" fmla="*/ 6730669 h 3252"/>
                <a:gd name="T10" fmla="*/ 167493592 w 2997"/>
                <a:gd name="T11" fmla="*/ 8801893 h 3252"/>
                <a:gd name="T12" fmla="*/ 147513657 w 2997"/>
                <a:gd name="T13" fmla="*/ 16050278 h 3252"/>
                <a:gd name="T14" fmla="*/ 138172398 w 2997"/>
                <a:gd name="T15" fmla="*/ 20839602 h 3252"/>
                <a:gd name="T16" fmla="*/ 129220508 w 2997"/>
                <a:gd name="T17" fmla="*/ 26405320 h 3252"/>
                <a:gd name="T18" fmla="*/ 120787297 w 2997"/>
                <a:gd name="T19" fmla="*/ 32747791 h 3252"/>
                <a:gd name="T20" fmla="*/ 89390308 w 2997"/>
                <a:gd name="T21" fmla="*/ 70414425 h 3252"/>
                <a:gd name="T22" fmla="*/ 64740104 w 2997"/>
                <a:gd name="T23" fmla="*/ 179789235 h 3252"/>
                <a:gd name="T24" fmla="*/ 26596690 w 2997"/>
                <a:gd name="T25" fmla="*/ 209948446 h 3252"/>
                <a:gd name="T26" fmla="*/ 4929969 w 2997"/>
                <a:gd name="T27" fmla="*/ 306897350 h 3252"/>
                <a:gd name="T28" fmla="*/ 7005764 w 2997"/>
                <a:gd name="T29" fmla="*/ 318805900 h 3252"/>
                <a:gd name="T30" fmla="*/ 11546724 w 2997"/>
                <a:gd name="T31" fmla="*/ 336409326 h 3252"/>
                <a:gd name="T32" fmla="*/ 15309305 w 2997"/>
                <a:gd name="T33" fmla="*/ 346246652 h 3252"/>
                <a:gd name="T34" fmla="*/ 19979935 w 2997"/>
                <a:gd name="T35" fmla="*/ 355695420 h 3252"/>
                <a:gd name="T36" fmla="*/ 28153446 w 2997"/>
                <a:gd name="T37" fmla="*/ 368251205 h 3252"/>
                <a:gd name="T38" fmla="*/ 35807919 w 2997"/>
                <a:gd name="T39" fmla="*/ 377441295 h 3252"/>
                <a:gd name="T40" fmla="*/ 48133381 w 2997"/>
                <a:gd name="T41" fmla="*/ 388572730 h 3252"/>
                <a:gd name="T42" fmla="*/ 59161066 w 2997"/>
                <a:gd name="T43" fmla="*/ 396209672 h 3252"/>
                <a:gd name="T44" fmla="*/ 86536135 w 2997"/>
                <a:gd name="T45" fmla="*/ 408894616 h 3252"/>
                <a:gd name="T46" fmla="*/ 182154189 w 2997"/>
                <a:gd name="T47" fmla="*/ 416790236 h 3252"/>
                <a:gd name="T48" fmla="*/ 182413528 w 2997"/>
                <a:gd name="T49" fmla="*/ 418084706 h 3252"/>
                <a:gd name="T50" fmla="*/ 133631438 w 2997"/>
                <a:gd name="T51" fmla="*/ 420155571 h 3252"/>
                <a:gd name="T52" fmla="*/ 63053318 w 2997"/>
                <a:gd name="T53" fmla="*/ 401775390 h 3252"/>
                <a:gd name="T54" fmla="*/ 52544311 w 2997"/>
                <a:gd name="T55" fmla="*/ 395303759 h 3252"/>
                <a:gd name="T56" fmla="*/ 45149178 w 2997"/>
                <a:gd name="T57" fmla="*/ 389737682 h 3252"/>
                <a:gd name="T58" fmla="*/ 29969902 w 2997"/>
                <a:gd name="T59" fmla="*/ 374464157 h 3252"/>
                <a:gd name="T60" fmla="*/ 22704439 w 2997"/>
                <a:gd name="T61" fmla="*/ 364626832 h 3252"/>
                <a:gd name="T62" fmla="*/ 16736392 w 2997"/>
                <a:gd name="T63" fmla="*/ 353883594 h 3252"/>
                <a:gd name="T64" fmla="*/ 12973811 w 2997"/>
                <a:gd name="T65" fmla="*/ 345599417 h 3252"/>
                <a:gd name="T66" fmla="*/ 8043842 w 2997"/>
                <a:gd name="T67" fmla="*/ 330972768 h 3252"/>
                <a:gd name="T68" fmla="*/ 4411290 w 2997"/>
                <a:gd name="T69" fmla="*/ 316216960 h 3252"/>
                <a:gd name="T70" fmla="*/ 2075795 w 2997"/>
                <a:gd name="T71" fmla="*/ 301202114 h 3252"/>
                <a:gd name="T72" fmla="*/ 42424674 w 2997"/>
                <a:gd name="T73" fmla="*/ 191438747 h 3252"/>
                <a:gd name="T74" fmla="*/ 63053318 w 2997"/>
                <a:gd name="T75" fmla="*/ 179918754 h 3252"/>
                <a:gd name="T76" fmla="*/ 87055174 w 2997"/>
                <a:gd name="T77" fmla="*/ 69249474 h 3252"/>
                <a:gd name="T78" fmla="*/ 118711502 w 2997"/>
                <a:gd name="T79" fmla="*/ 30288370 h 3252"/>
                <a:gd name="T80" fmla="*/ 127404052 w 2997"/>
                <a:gd name="T81" fmla="*/ 23687220 h 3252"/>
                <a:gd name="T82" fmla="*/ 136745311 w 2997"/>
                <a:gd name="T83" fmla="*/ 18121143 h 3252"/>
                <a:gd name="T84" fmla="*/ 146475579 w 2997"/>
                <a:gd name="T85" fmla="*/ 13461698 h 3252"/>
                <a:gd name="T86" fmla="*/ 166974553 w 2997"/>
                <a:gd name="T87" fmla="*/ 6730669 h 3252"/>
                <a:gd name="T88" fmla="*/ 175796773 w 2997"/>
                <a:gd name="T89" fmla="*/ 4789324 h 3252"/>
                <a:gd name="T90" fmla="*/ 290616384 w 2997"/>
                <a:gd name="T91" fmla="*/ 13202660 h 3252"/>
                <a:gd name="T92" fmla="*/ 388439543 w 2997"/>
                <a:gd name="T93" fmla="*/ 72097093 h 325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997" h="3252">
                  <a:moveTo>
                    <a:pt x="2988" y="557"/>
                  </a:moveTo>
                  <a:cubicBezTo>
                    <a:pt x="2934" y="507"/>
                    <a:pt x="2877" y="462"/>
                    <a:pt x="2817" y="419"/>
                  </a:cubicBezTo>
                  <a:cubicBezTo>
                    <a:pt x="2758" y="376"/>
                    <a:pt x="2697" y="336"/>
                    <a:pt x="2633" y="299"/>
                  </a:cubicBezTo>
                  <a:cubicBezTo>
                    <a:pt x="2571" y="262"/>
                    <a:pt x="2505" y="229"/>
                    <a:pt x="2439" y="198"/>
                  </a:cubicBezTo>
                  <a:cubicBezTo>
                    <a:pt x="2372" y="168"/>
                    <a:pt x="2305" y="139"/>
                    <a:pt x="2235" y="117"/>
                  </a:cubicBezTo>
                  <a:cubicBezTo>
                    <a:pt x="2097" y="69"/>
                    <a:pt x="1953" y="38"/>
                    <a:pt x="1808" y="26"/>
                  </a:cubicBezTo>
                  <a:cubicBezTo>
                    <a:pt x="1790" y="24"/>
                    <a:pt x="1771" y="22"/>
                    <a:pt x="1753" y="22"/>
                  </a:cubicBezTo>
                  <a:lnTo>
                    <a:pt x="1698" y="20"/>
                  </a:lnTo>
                  <a:cubicBezTo>
                    <a:pt x="1680" y="20"/>
                    <a:pt x="1661" y="20"/>
                    <a:pt x="1643" y="21"/>
                  </a:cubicBezTo>
                  <a:lnTo>
                    <a:pt x="1616" y="21"/>
                  </a:lnTo>
                  <a:cubicBezTo>
                    <a:pt x="1607" y="21"/>
                    <a:pt x="1598" y="22"/>
                    <a:pt x="1589" y="22"/>
                  </a:cubicBezTo>
                  <a:lnTo>
                    <a:pt x="1533" y="26"/>
                  </a:lnTo>
                  <a:cubicBezTo>
                    <a:pt x="1515" y="28"/>
                    <a:pt x="1498" y="30"/>
                    <a:pt x="1479" y="32"/>
                  </a:cubicBezTo>
                  <a:cubicBezTo>
                    <a:pt x="1443" y="35"/>
                    <a:pt x="1407" y="43"/>
                    <a:pt x="1371" y="49"/>
                  </a:cubicBezTo>
                  <a:cubicBezTo>
                    <a:pt x="1367" y="50"/>
                    <a:pt x="1362" y="50"/>
                    <a:pt x="1357" y="52"/>
                  </a:cubicBezTo>
                  <a:lnTo>
                    <a:pt x="1344" y="55"/>
                  </a:lnTo>
                  <a:lnTo>
                    <a:pt x="1318" y="62"/>
                  </a:lnTo>
                  <a:lnTo>
                    <a:pt x="1291" y="68"/>
                  </a:lnTo>
                  <a:cubicBezTo>
                    <a:pt x="1283" y="70"/>
                    <a:pt x="1274" y="72"/>
                    <a:pt x="1265" y="76"/>
                  </a:cubicBezTo>
                  <a:cubicBezTo>
                    <a:pt x="1230" y="88"/>
                    <a:pt x="1196" y="98"/>
                    <a:pt x="1163" y="113"/>
                  </a:cubicBezTo>
                  <a:lnTo>
                    <a:pt x="1137" y="124"/>
                  </a:lnTo>
                  <a:lnTo>
                    <a:pt x="1125" y="129"/>
                  </a:lnTo>
                  <a:lnTo>
                    <a:pt x="1114" y="136"/>
                  </a:lnTo>
                  <a:lnTo>
                    <a:pt x="1065" y="161"/>
                  </a:lnTo>
                  <a:cubicBezTo>
                    <a:pt x="1057" y="165"/>
                    <a:pt x="1049" y="170"/>
                    <a:pt x="1042" y="175"/>
                  </a:cubicBezTo>
                  <a:lnTo>
                    <a:pt x="1019" y="189"/>
                  </a:lnTo>
                  <a:lnTo>
                    <a:pt x="996" y="204"/>
                  </a:lnTo>
                  <a:lnTo>
                    <a:pt x="974" y="220"/>
                  </a:lnTo>
                  <a:lnTo>
                    <a:pt x="952" y="236"/>
                  </a:lnTo>
                  <a:cubicBezTo>
                    <a:pt x="945" y="241"/>
                    <a:pt x="937" y="247"/>
                    <a:pt x="931" y="253"/>
                  </a:cubicBezTo>
                  <a:lnTo>
                    <a:pt x="889" y="288"/>
                  </a:lnTo>
                  <a:cubicBezTo>
                    <a:pt x="863" y="313"/>
                    <a:pt x="837" y="338"/>
                    <a:pt x="814" y="366"/>
                  </a:cubicBezTo>
                  <a:cubicBezTo>
                    <a:pt x="766" y="421"/>
                    <a:pt x="723" y="480"/>
                    <a:pt x="689" y="544"/>
                  </a:cubicBezTo>
                  <a:cubicBezTo>
                    <a:pt x="619" y="672"/>
                    <a:pt x="571" y="811"/>
                    <a:pt x="541" y="954"/>
                  </a:cubicBezTo>
                  <a:cubicBezTo>
                    <a:pt x="526" y="1026"/>
                    <a:pt x="515" y="1098"/>
                    <a:pt x="507" y="1171"/>
                  </a:cubicBezTo>
                  <a:cubicBezTo>
                    <a:pt x="500" y="1243"/>
                    <a:pt x="497" y="1316"/>
                    <a:pt x="499" y="1389"/>
                  </a:cubicBezTo>
                  <a:cubicBezTo>
                    <a:pt x="499" y="1392"/>
                    <a:pt x="497" y="1395"/>
                    <a:pt x="495" y="1396"/>
                  </a:cubicBezTo>
                  <a:cubicBezTo>
                    <a:pt x="438" y="1419"/>
                    <a:pt x="384" y="1452"/>
                    <a:pt x="336" y="1491"/>
                  </a:cubicBezTo>
                  <a:cubicBezTo>
                    <a:pt x="287" y="1529"/>
                    <a:pt x="244" y="1574"/>
                    <a:pt x="205" y="1622"/>
                  </a:cubicBezTo>
                  <a:cubicBezTo>
                    <a:pt x="129" y="1719"/>
                    <a:pt x="74" y="1834"/>
                    <a:pt x="48" y="1954"/>
                  </a:cubicBezTo>
                  <a:cubicBezTo>
                    <a:pt x="21" y="2075"/>
                    <a:pt x="18" y="2201"/>
                    <a:pt x="32" y="2325"/>
                  </a:cubicBezTo>
                  <a:cubicBezTo>
                    <a:pt x="34" y="2340"/>
                    <a:pt x="35" y="2355"/>
                    <a:pt x="38" y="2371"/>
                  </a:cubicBezTo>
                  <a:lnTo>
                    <a:pt x="46" y="2417"/>
                  </a:lnTo>
                  <a:lnTo>
                    <a:pt x="49" y="2440"/>
                  </a:lnTo>
                  <a:lnTo>
                    <a:pt x="54" y="2463"/>
                  </a:lnTo>
                  <a:lnTo>
                    <a:pt x="64" y="2509"/>
                  </a:lnTo>
                  <a:cubicBezTo>
                    <a:pt x="67" y="2524"/>
                    <a:pt x="73" y="2539"/>
                    <a:pt x="76" y="2553"/>
                  </a:cubicBezTo>
                  <a:lnTo>
                    <a:pt x="89" y="2599"/>
                  </a:lnTo>
                  <a:cubicBezTo>
                    <a:pt x="94" y="2613"/>
                    <a:pt x="100" y="2627"/>
                    <a:pt x="106" y="2642"/>
                  </a:cubicBezTo>
                  <a:lnTo>
                    <a:pt x="114" y="2664"/>
                  </a:lnTo>
                  <a:lnTo>
                    <a:pt x="118" y="2675"/>
                  </a:lnTo>
                  <a:cubicBezTo>
                    <a:pt x="119" y="2678"/>
                    <a:pt x="121" y="2681"/>
                    <a:pt x="123" y="2685"/>
                  </a:cubicBezTo>
                  <a:lnTo>
                    <a:pt x="143" y="2727"/>
                  </a:lnTo>
                  <a:cubicBezTo>
                    <a:pt x="147" y="2733"/>
                    <a:pt x="150" y="2741"/>
                    <a:pt x="154" y="2748"/>
                  </a:cubicBezTo>
                  <a:lnTo>
                    <a:pt x="165" y="2768"/>
                  </a:lnTo>
                  <a:cubicBezTo>
                    <a:pt x="173" y="2781"/>
                    <a:pt x="181" y="2795"/>
                    <a:pt x="190" y="2808"/>
                  </a:cubicBezTo>
                  <a:lnTo>
                    <a:pt x="217" y="2845"/>
                  </a:lnTo>
                  <a:cubicBezTo>
                    <a:pt x="221" y="2851"/>
                    <a:pt x="225" y="2857"/>
                    <a:pt x="230" y="2864"/>
                  </a:cubicBezTo>
                  <a:lnTo>
                    <a:pt x="245" y="2882"/>
                  </a:lnTo>
                  <a:cubicBezTo>
                    <a:pt x="256" y="2893"/>
                    <a:pt x="265" y="2905"/>
                    <a:pt x="276" y="2916"/>
                  </a:cubicBezTo>
                  <a:cubicBezTo>
                    <a:pt x="298" y="2938"/>
                    <a:pt x="319" y="2960"/>
                    <a:pt x="344" y="2980"/>
                  </a:cubicBezTo>
                  <a:lnTo>
                    <a:pt x="362" y="2994"/>
                  </a:lnTo>
                  <a:lnTo>
                    <a:pt x="371" y="3002"/>
                  </a:lnTo>
                  <a:lnTo>
                    <a:pt x="380" y="3008"/>
                  </a:lnTo>
                  <a:lnTo>
                    <a:pt x="417" y="3036"/>
                  </a:lnTo>
                  <a:cubicBezTo>
                    <a:pt x="430" y="3045"/>
                    <a:pt x="443" y="3053"/>
                    <a:pt x="456" y="3061"/>
                  </a:cubicBezTo>
                  <a:lnTo>
                    <a:pt x="476" y="3073"/>
                  </a:lnTo>
                  <a:lnTo>
                    <a:pt x="496" y="3084"/>
                  </a:lnTo>
                  <a:cubicBezTo>
                    <a:pt x="550" y="3115"/>
                    <a:pt x="608" y="3138"/>
                    <a:pt x="667" y="3159"/>
                  </a:cubicBezTo>
                  <a:cubicBezTo>
                    <a:pt x="725" y="3179"/>
                    <a:pt x="785" y="3194"/>
                    <a:pt x="846" y="3206"/>
                  </a:cubicBezTo>
                  <a:cubicBezTo>
                    <a:pt x="907" y="3218"/>
                    <a:pt x="969" y="3226"/>
                    <a:pt x="1031" y="3230"/>
                  </a:cubicBezTo>
                  <a:cubicBezTo>
                    <a:pt x="1155" y="3239"/>
                    <a:pt x="1281" y="3238"/>
                    <a:pt x="1404" y="3220"/>
                  </a:cubicBezTo>
                  <a:lnTo>
                    <a:pt x="1405" y="3220"/>
                  </a:lnTo>
                  <a:cubicBezTo>
                    <a:pt x="1407" y="3220"/>
                    <a:pt x="1409" y="3222"/>
                    <a:pt x="1410" y="3225"/>
                  </a:cubicBezTo>
                  <a:cubicBezTo>
                    <a:pt x="1410" y="3227"/>
                    <a:pt x="1408" y="3229"/>
                    <a:pt x="1406" y="3230"/>
                  </a:cubicBezTo>
                  <a:cubicBezTo>
                    <a:pt x="1375" y="3235"/>
                    <a:pt x="1344" y="3239"/>
                    <a:pt x="1313" y="3241"/>
                  </a:cubicBezTo>
                  <a:cubicBezTo>
                    <a:pt x="1281" y="3245"/>
                    <a:pt x="1250" y="3247"/>
                    <a:pt x="1218" y="3248"/>
                  </a:cubicBezTo>
                  <a:cubicBezTo>
                    <a:pt x="1156" y="3251"/>
                    <a:pt x="1093" y="3250"/>
                    <a:pt x="1030" y="3246"/>
                  </a:cubicBezTo>
                  <a:cubicBezTo>
                    <a:pt x="967" y="3243"/>
                    <a:pt x="905" y="3236"/>
                    <a:pt x="843" y="3225"/>
                  </a:cubicBezTo>
                  <a:cubicBezTo>
                    <a:pt x="781" y="3213"/>
                    <a:pt x="719" y="3199"/>
                    <a:pt x="659" y="3178"/>
                  </a:cubicBezTo>
                  <a:cubicBezTo>
                    <a:pt x="600" y="3158"/>
                    <a:pt x="541" y="3134"/>
                    <a:pt x="486" y="3104"/>
                  </a:cubicBezTo>
                  <a:lnTo>
                    <a:pt x="465" y="3092"/>
                  </a:lnTo>
                  <a:lnTo>
                    <a:pt x="445" y="3080"/>
                  </a:lnTo>
                  <a:cubicBezTo>
                    <a:pt x="431" y="3071"/>
                    <a:pt x="417" y="3063"/>
                    <a:pt x="405" y="3054"/>
                  </a:cubicBezTo>
                  <a:lnTo>
                    <a:pt x="366" y="3026"/>
                  </a:lnTo>
                  <a:lnTo>
                    <a:pt x="357" y="3019"/>
                  </a:lnTo>
                  <a:lnTo>
                    <a:pt x="348" y="3011"/>
                  </a:lnTo>
                  <a:lnTo>
                    <a:pt x="329" y="2996"/>
                  </a:lnTo>
                  <a:cubicBezTo>
                    <a:pt x="305" y="2976"/>
                    <a:pt x="284" y="2952"/>
                    <a:pt x="261" y="2930"/>
                  </a:cubicBezTo>
                  <a:cubicBezTo>
                    <a:pt x="251" y="2918"/>
                    <a:pt x="241" y="2906"/>
                    <a:pt x="231" y="2893"/>
                  </a:cubicBezTo>
                  <a:lnTo>
                    <a:pt x="216" y="2875"/>
                  </a:lnTo>
                  <a:cubicBezTo>
                    <a:pt x="212" y="2869"/>
                    <a:pt x="207" y="2862"/>
                    <a:pt x="202" y="2856"/>
                  </a:cubicBezTo>
                  <a:lnTo>
                    <a:pt x="175" y="2817"/>
                  </a:lnTo>
                  <a:lnTo>
                    <a:pt x="152" y="2776"/>
                  </a:lnTo>
                  <a:lnTo>
                    <a:pt x="140" y="2755"/>
                  </a:lnTo>
                  <a:cubicBezTo>
                    <a:pt x="135" y="2748"/>
                    <a:pt x="133" y="2741"/>
                    <a:pt x="129" y="2734"/>
                  </a:cubicBezTo>
                  <a:lnTo>
                    <a:pt x="109" y="2691"/>
                  </a:lnTo>
                  <a:cubicBezTo>
                    <a:pt x="107" y="2688"/>
                    <a:pt x="106" y="2684"/>
                    <a:pt x="104" y="2681"/>
                  </a:cubicBezTo>
                  <a:lnTo>
                    <a:pt x="100" y="2670"/>
                  </a:lnTo>
                  <a:lnTo>
                    <a:pt x="92" y="2647"/>
                  </a:lnTo>
                  <a:cubicBezTo>
                    <a:pt x="86" y="2632"/>
                    <a:pt x="80" y="2618"/>
                    <a:pt x="74" y="2603"/>
                  </a:cubicBezTo>
                  <a:lnTo>
                    <a:pt x="62" y="2557"/>
                  </a:lnTo>
                  <a:cubicBezTo>
                    <a:pt x="58" y="2543"/>
                    <a:pt x="52" y="2528"/>
                    <a:pt x="49" y="2512"/>
                  </a:cubicBezTo>
                  <a:lnTo>
                    <a:pt x="39" y="2466"/>
                  </a:lnTo>
                  <a:lnTo>
                    <a:pt x="34" y="2443"/>
                  </a:lnTo>
                  <a:lnTo>
                    <a:pt x="30" y="2420"/>
                  </a:lnTo>
                  <a:lnTo>
                    <a:pt x="22" y="2374"/>
                  </a:lnTo>
                  <a:cubicBezTo>
                    <a:pt x="19" y="2358"/>
                    <a:pt x="18" y="2342"/>
                    <a:pt x="16" y="2327"/>
                  </a:cubicBezTo>
                  <a:cubicBezTo>
                    <a:pt x="0" y="2202"/>
                    <a:pt x="2" y="2074"/>
                    <a:pt x="29" y="1950"/>
                  </a:cubicBezTo>
                  <a:cubicBezTo>
                    <a:pt x="54" y="1827"/>
                    <a:pt x="109" y="1708"/>
                    <a:pt x="190" y="1610"/>
                  </a:cubicBezTo>
                  <a:cubicBezTo>
                    <a:pt x="230" y="1561"/>
                    <a:pt x="276" y="1517"/>
                    <a:pt x="327" y="1479"/>
                  </a:cubicBezTo>
                  <a:cubicBezTo>
                    <a:pt x="352" y="1460"/>
                    <a:pt x="378" y="1443"/>
                    <a:pt x="405" y="1426"/>
                  </a:cubicBezTo>
                  <a:cubicBezTo>
                    <a:pt x="432" y="1410"/>
                    <a:pt x="460" y="1395"/>
                    <a:pt x="490" y="1383"/>
                  </a:cubicBezTo>
                  <a:lnTo>
                    <a:pt x="486" y="1390"/>
                  </a:lnTo>
                  <a:cubicBezTo>
                    <a:pt x="482" y="1316"/>
                    <a:pt x="486" y="1242"/>
                    <a:pt x="491" y="1169"/>
                  </a:cubicBezTo>
                  <a:cubicBezTo>
                    <a:pt x="497" y="1095"/>
                    <a:pt x="508" y="1023"/>
                    <a:pt x="523" y="950"/>
                  </a:cubicBezTo>
                  <a:cubicBezTo>
                    <a:pt x="552" y="806"/>
                    <a:pt x="600" y="664"/>
                    <a:pt x="671" y="535"/>
                  </a:cubicBezTo>
                  <a:cubicBezTo>
                    <a:pt x="707" y="469"/>
                    <a:pt x="749" y="408"/>
                    <a:pt x="797" y="351"/>
                  </a:cubicBezTo>
                  <a:cubicBezTo>
                    <a:pt x="820" y="322"/>
                    <a:pt x="847" y="297"/>
                    <a:pt x="873" y="270"/>
                  </a:cubicBezTo>
                  <a:lnTo>
                    <a:pt x="915" y="234"/>
                  </a:lnTo>
                  <a:cubicBezTo>
                    <a:pt x="922" y="228"/>
                    <a:pt x="930" y="222"/>
                    <a:pt x="937" y="217"/>
                  </a:cubicBezTo>
                  <a:lnTo>
                    <a:pt x="960" y="200"/>
                  </a:lnTo>
                  <a:lnTo>
                    <a:pt x="982" y="183"/>
                  </a:lnTo>
                  <a:lnTo>
                    <a:pt x="1006" y="169"/>
                  </a:lnTo>
                  <a:lnTo>
                    <a:pt x="1030" y="155"/>
                  </a:lnTo>
                  <a:cubicBezTo>
                    <a:pt x="1038" y="150"/>
                    <a:pt x="1045" y="145"/>
                    <a:pt x="1054" y="140"/>
                  </a:cubicBezTo>
                  <a:lnTo>
                    <a:pt x="1104" y="116"/>
                  </a:lnTo>
                  <a:lnTo>
                    <a:pt x="1116" y="109"/>
                  </a:lnTo>
                  <a:lnTo>
                    <a:pt x="1129" y="104"/>
                  </a:lnTo>
                  <a:lnTo>
                    <a:pt x="1155" y="94"/>
                  </a:lnTo>
                  <a:cubicBezTo>
                    <a:pt x="1189" y="79"/>
                    <a:pt x="1225" y="70"/>
                    <a:pt x="1260" y="59"/>
                  </a:cubicBezTo>
                  <a:cubicBezTo>
                    <a:pt x="1269" y="56"/>
                    <a:pt x="1278" y="54"/>
                    <a:pt x="1287" y="52"/>
                  </a:cubicBezTo>
                  <a:lnTo>
                    <a:pt x="1314" y="47"/>
                  </a:lnTo>
                  <a:lnTo>
                    <a:pt x="1341" y="40"/>
                  </a:lnTo>
                  <a:lnTo>
                    <a:pt x="1355" y="37"/>
                  </a:lnTo>
                  <a:cubicBezTo>
                    <a:pt x="1359" y="37"/>
                    <a:pt x="1364" y="36"/>
                    <a:pt x="1368" y="35"/>
                  </a:cubicBezTo>
                  <a:cubicBezTo>
                    <a:pt x="1513" y="10"/>
                    <a:pt x="1661" y="0"/>
                    <a:pt x="1808" y="13"/>
                  </a:cubicBezTo>
                  <a:cubicBezTo>
                    <a:pt x="1956" y="24"/>
                    <a:pt x="2101" y="55"/>
                    <a:pt x="2240" y="102"/>
                  </a:cubicBezTo>
                  <a:cubicBezTo>
                    <a:pt x="2380" y="148"/>
                    <a:pt x="2514" y="212"/>
                    <a:pt x="2641" y="287"/>
                  </a:cubicBezTo>
                  <a:cubicBezTo>
                    <a:pt x="2767" y="362"/>
                    <a:pt x="2887" y="449"/>
                    <a:pt x="2994" y="550"/>
                  </a:cubicBezTo>
                  <a:cubicBezTo>
                    <a:pt x="2996" y="552"/>
                    <a:pt x="2996" y="555"/>
                    <a:pt x="2994" y="557"/>
                  </a:cubicBezTo>
                  <a:cubicBezTo>
                    <a:pt x="2992" y="559"/>
                    <a:pt x="2990" y="559"/>
                    <a:pt x="2988" y="55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55F17AF3-EF20-46DA-BDAC-6CFE03C8E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47713" y="3353182"/>
              <a:ext cx="56792" cy="62878"/>
            </a:xfrm>
            <a:custGeom>
              <a:avLst/>
              <a:gdLst>
                <a:gd name="T0" fmla="*/ 7168473 w 122"/>
                <a:gd name="T1" fmla="*/ 2095171 h 136"/>
                <a:gd name="T2" fmla="*/ 1327306 w 122"/>
                <a:gd name="T3" fmla="*/ 8380323 h 136"/>
                <a:gd name="T4" fmla="*/ 132621 w 122"/>
                <a:gd name="T5" fmla="*/ 16106040 h 136"/>
                <a:gd name="T6" fmla="*/ 1858520 w 122"/>
                <a:gd name="T7" fmla="*/ 17415250 h 136"/>
                <a:gd name="T8" fmla="*/ 4646118 w 122"/>
                <a:gd name="T9" fmla="*/ 17022632 h 136"/>
                <a:gd name="T10" fmla="*/ 8628401 w 122"/>
                <a:gd name="T11" fmla="*/ 15582066 h 136"/>
                <a:gd name="T12" fmla="*/ 15133039 w 122"/>
                <a:gd name="T13" fmla="*/ 8118336 h 136"/>
                <a:gd name="T14" fmla="*/ 7168473 w 122"/>
                <a:gd name="T15" fmla="*/ 2095171 h 1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2" h="136">
                  <a:moveTo>
                    <a:pt x="54" y="16"/>
                  </a:moveTo>
                  <a:cubicBezTo>
                    <a:pt x="34" y="26"/>
                    <a:pt x="20" y="44"/>
                    <a:pt x="10" y="64"/>
                  </a:cubicBezTo>
                  <a:cubicBezTo>
                    <a:pt x="0" y="85"/>
                    <a:pt x="2" y="101"/>
                    <a:pt x="1" y="123"/>
                  </a:cubicBezTo>
                  <a:cubicBezTo>
                    <a:pt x="1" y="129"/>
                    <a:pt x="8" y="135"/>
                    <a:pt x="14" y="133"/>
                  </a:cubicBezTo>
                  <a:cubicBezTo>
                    <a:pt x="20" y="131"/>
                    <a:pt x="28" y="130"/>
                    <a:pt x="35" y="130"/>
                  </a:cubicBezTo>
                  <a:cubicBezTo>
                    <a:pt x="46" y="128"/>
                    <a:pt x="55" y="124"/>
                    <a:pt x="65" y="119"/>
                  </a:cubicBezTo>
                  <a:cubicBezTo>
                    <a:pt x="88" y="108"/>
                    <a:pt x="110" y="88"/>
                    <a:pt x="114" y="62"/>
                  </a:cubicBezTo>
                  <a:cubicBezTo>
                    <a:pt x="121" y="26"/>
                    <a:pt x="88" y="0"/>
                    <a:pt x="54" y="16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1DE06D08-D6FC-4806-807B-3ACBBCBB1E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4505" y="3403889"/>
              <a:ext cx="50707" cy="70989"/>
            </a:xfrm>
            <a:custGeom>
              <a:avLst/>
              <a:gdLst>
                <a:gd name="T0" fmla="*/ 9041068 w 112"/>
                <a:gd name="T1" fmla="*/ 520623 h 154"/>
                <a:gd name="T2" fmla="*/ 0 w 112"/>
                <a:gd name="T3" fmla="*/ 14188514 h 154"/>
                <a:gd name="T4" fmla="*/ 6780624 w 112"/>
                <a:gd name="T5" fmla="*/ 17052483 h 154"/>
                <a:gd name="T6" fmla="*/ 13561602 w 112"/>
                <a:gd name="T7" fmla="*/ 5206953 h 154"/>
                <a:gd name="T8" fmla="*/ 9041068 w 112"/>
                <a:gd name="T9" fmla="*/ 520623 h 1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2" h="154">
                  <a:moveTo>
                    <a:pt x="72" y="4"/>
                  </a:moveTo>
                  <a:cubicBezTo>
                    <a:pt x="27" y="13"/>
                    <a:pt x="0" y="67"/>
                    <a:pt x="0" y="109"/>
                  </a:cubicBezTo>
                  <a:cubicBezTo>
                    <a:pt x="0" y="135"/>
                    <a:pt x="36" y="153"/>
                    <a:pt x="54" y="131"/>
                  </a:cubicBezTo>
                  <a:cubicBezTo>
                    <a:pt x="75" y="105"/>
                    <a:pt x="102" y="73"/>
                    <a:pt x="108" y="40"/>
                  </a:cubicBezTo>
                  <a:cubicBezTo>
                    <a:pt x="111" y="17"/>
                    <a:pt x="95" y="0"/>
                    <a:pt x="72" y="4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50A01F5A-AA27-4937-9DC3-3384C7081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9127" y="3432285"/>
              <a:ext cx="54764" cy="58819"/>
            </a:xfrm>
            <a:custGeom>
              <a:avLst/>
              <a:gdLst>
                <a:gd name="T0" fmla="*/ 10291842 w 118"/>
                <a:gd name="T1" fmla="*/ 400449 h 126"/>
                <a:gd name="T2" fmla="*/ 1583388 w 118"/>
                <a:gd name="T3" fmla="*/ 6941722 h 126"/>
                <a:gd name="T4" fmla="*/ 2770839 w 118"/>
                <a:gd name="T5" fmla="*/ 15085156 h 126"/>
                <a:gd name="T6" fmla="*/ 3562714 w 118"/>
                <a:gd name="T7" fmla="*/ 15619331 h 126"/>
                <a:gd name="T8" fmla="*/ 8048800 w 118"/>
                <a:gd name="T9" fmla="*/ 14284258 h 126"/>
                <a:gd name="T10" fmla="*/ 9764046 w 118"/>
                <a:gd name="T11" fmla="*/ 12415375 h 126"/>
                <a:gd name="T12" fmla="*/ 14778291 w 118"/>
                <a:gd name="T13" fmla="*/ 6407912 h 126"/>
                <a:gd name="T14" fmla="*/ 10291842 w 118"/>
                <a:gd name="T15" fmla="*/ 400449 h 1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8" h="126">
                  <a:moveTo>
                    <a:pt x="78" y="3"/>
                  </a:moveTo>
                  <a:cubicBezTo>
                    <a:pt x="48" y="0"/>
                    <a:pt x="23" y="27"/>
                    <a:pt x="12" y="52"/>
                  </a:cubicBezTo>
                  <a:cubicBezTo>
                    <a:pt x="4" y="70"/>
                    <a:pt x="0" y="103"/>
                    <a:pt x="21" y="113"/>
                  </a:cubicBezTo>
                  <a:cubicBezTo>
                    <a:pt x="23" y="115"/>
                    <a:pt x="25" y="116"/>
                    <a:pt x="27" y="117"/>
                  </a:cubicBezTo>
                  <a:cubicBezTo>
                    <a:pt x="41" y="125"/>
                    <a:pt x="55" y="118"/>
                    <a:pt x="61" y="107"/>
                  </a:cubicBezTo>
                  <a:cubicBezTo>
                    <a:pt x="65" y="102"/>
                    <a:pt x="70" y="98"/>
                    <a:pt x="74" y="93"/>
                  </a:cubicBezTo>
                  <a:cubicBezTo>
                    <a:pt x="89" y="80"/>
                    <a:pt x="106" y="70"/>
                    <a:pt x="112" y="48"/>
                  </a:cubicBezTo>
                  <a:cubicBezTo>
                    <a:pt x="117" y="24"/>
                    <a:pt x="101" y="6"/>
                    <a:pt x="78" y="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48BAD31E-C434-44ED-8821-1EDF092E4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0693" y="3509360"/>
              <a:ext cx="1326494" cy="1569888"/>
            </a:xfrm>
            <a:custGeom>
              <a:avLst/>
              <a:gdLst>
                <a:gd name="T0" fmla="*/ 316862742 w 2884"/>
                <a:gd name="T1" fmla="*/ 37975631 h 3413"/>
                <a:gd name="T2" fmla="*/ 330211349 w 2884"/>
                <a:gd name="T3" fmla="*/ 50158837 h 3413"/>
                <a:gd name="T4" fmla="*/ 340060447 w 2884"/>
                <a:gd name="T5" fmla="*/ 61434810 h 3413"/>
                <a:gd name="T6" fmla="*/ 345373970 w 2884"/>
                <a:gd name="T7" fmla="*/ 68693036 h 3413"/>
                <a:gd name="T8" fmla="*/ 371552432 w 2884"/>
                <a:gd name="T9" fmla="*/ 147495602 h 3413"/>
                <a:gd name="T10" fmla="*/ 373626002 w 2884"/>
                <a:gd name="T11" fmla="*/ 183397557 h 3413"/>
                <a:gd name="T12" fmla="*/ 365850114 w 2884"/>
                <a:gd name="T13" fmla="*/ 248850114 h 3413"/>
                <a:gd name="T14" fmla="*/ 355093830 w 2884"/>
                <a:gd name="T15" fmla="*/ 276845819 h 3413"/>
                <a:gd name="T16" fmla="*/ 348743521 w 2884"/>
                <a:gd name="T17" fmla="*/ 287214559 h 3413"/>
                <a:gd name="T18" fmla="*/ 340967634 w 2884"/>
                <a:gd name="T19" fmla="*/ 296546461 h 3413"/>
                <a:gd name="T20" fmla="*/ 338894064 w 2884"/>
                <a:gd name="T21" fmla="*/ 328171099 h 3413"/>
                <a:gd name="T22" fmla="*/ 300533738 w 2884"/>
                <a:gd name="T23" fmla="*/ 410732562 h 3413"/>
                <a:gd name="T24" fmla="*/ 288869906 w 2884"/>
                <a:gd name="T25" fmla="*/ 419286836 h 3413"/>
                <a:gd name="T26" fmla="*/ 276299248 w 2884"/>
                <a:gd name="T27" fmla="*/ 426285492 h 3413"/>
                <a:gd name="T28" fmla="*/ 257767076 w 2884"/>
                <a:gd name="T29" fmla="*/ 433543718 h 3413"/>
                <a:gd name="T30" fmla="*/ 245584852 w 2884"/>
                <a:gd name="T31" fmla="*/ 436913441 h 3413"/>
                <a:gd name="T32" fmla="*/ 234958165 w 2884"/>
                <a:gd name="T33" fmla="*/ 439117082 h 3413"/>
                <a:gd name="T34" fmla="*/ 177676513 w 2884"/>
                <a:gd name="T35" fmla="*/ 440153920 h 3413"/>
                <a:gd name="T36" fmla="*/ 115210935 w 2884"/>
                <a:gd name="T37" fmla="*/ 423434188 h 3413"/>
                <a:gd name="T38" fmla="*/ 9071869 w 2884"/>
                <a:gd name="T39" fmla="*/ 350982614 h 3413"/>
                <a:gd name="T40" fmla="*/ 10108654 w 2884"/>
                <a:gd name="T41" fmla="*/ 350075381 h 3413"/>
                <a:gd name="T42" fmla="*/ 90587651 w 2884"/>
                <a:gd name="T43" fmla="*/ 408658886 h 3413"/>
                <a:gd name="T44" fmla="*/ 116377319 w 2884"/>
                <a:gd name="T45" fmla="*/ 420712488 h 3413"/>
                <a:gd name="T46" fmla="*/ 206317339 w 2884"/>
                <a:gd name="T47" fmla="*/ 439765106 h 3413"/>
                <a:gd name="T48" fmla="*/ 220443175 w 2884"/>
                <a:gd name="T49" fmla="*/ 438987477 h 3413"/>
                <a:gd name="T50" fmla="*/ 234569371 w 2884"/>
                <a:gd name="T51" fmla="*/ 436913441 h 3413"/>
                <a:gd name="T52" fmla="*/ 245066459 w 2884"/>
                <a:gd name="T53" fmla="*/ 434580556 h 3413"/>
                <a:gd name="T54" fmla="*/ 256989487 w 2884"/>
                <a:gd name="T55" fmla="*/ 431210832 h 3413"/>
                <a:gd name="T56" fmla="*/ 275003267 w 2884"/>
                <a:gd name="T57" fmla="*/ 423823002 h 3413"/>
                <a:gd name="T58" fmla="*/ 287444327 w 2884"/>
                <a:gd name="T59" fmla="*/ 416953590 h 3413"/>
                <a:gd name="T60" fmla="*/ 298978560 w 2884"/>
                <a:gd name="T61" fmla="*/ 408788491 h 3413"/>
                <a:gd name="T62" fmla="*/ 335654471 w 2884"/>
                <a:gd name="T63" fmla="*/ 342169131 h 3413"/>
                <a:gd name="T64" fmla="*/ 334876882 w 2884"/>
                <a:gd name="T65" fmla="*/ 298620136 h 3413"/>
                <a:gd name="T66" fmla="*/ 343170802 w 2884"/>
                <a:gd name="T67" fmla="*/ 290455037 h 3413"/>
                <a:gd name="T68" fmla="*/ 349909905 w 2884"/>
                <a:gd name="T69" fmla="*/ 280863926 h 3413"/>
                <a:gd name="T70" fmla="*/ 357556194 w 2884"/>
                <a:gd name="T71" fmla="*/ 264921822 h 3413"/>
                <a:gd name="T72" fmla="*/ 367664488 w 2884"/>
                <a:gd name="T73" fmla="*/ 224872516 h 3413"/>
                <a:gd name="T74" fmla="*/ 370645245 w 2884"/>
                <a:gd name="T75" fmla="*/ 189229770 h 3413"/>
                <a:gd name="T76" fmla="*/ 370126853 w 2884"/>
                <a:gd name="T77" fmla="*/ 153587385 h 3413"/>
                <a:gd name="T78" fmla="*/ 364035741 w 2884"/>
                <a:gd name="T79" fmla="*/ 112500880 h 3413"/>
                <a:gd name="T80" fmla="*/ 358074587 w 2884"/>
                <a:gd name="T81" fmla="*/ 95651903 h 3413"/>
                <a:gd name="T82" fmla="*/ 351594680 w 2884"/>
                <a:gd name="T83" fmla="*/ 82301894 h 3413"/>
                <a:gd name="T84" fmla="*/ 347188344 w 2884"/>
                <a:gd name="T85" fmla="*/ 74655214 h 3413"/>
                <a:gd name="T86" fmla="*/ 340449241 w 2884"/>
                <a:gd name="T87" fmla="*/ 64934498 h 3413"/>
                <a:gd name="T88" fmla="*/ 332932910 w 2884"/>
                <a:gd name="T89" fmla="*/ 55861806 h 3413"/>
                <a:gd name="T90" fmla="*/ 320102695 w 2884"/>
                <a:gd name="T91" fmla="*/ 43289425 h 3413"/>
                <a:gd name="T92" fmla="*/ 252842347 w 2884"/>
                <a:gd name="T93" fmla="*/ 6739807 h 3413"/>
                <a:gd name="T94" fmla="*/ 229774240 w 2884"/>
                <a:gd name="T95" fmla="*/ 0 h 341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884" h="3413">
                  <a:moveTo>
                    <a:pt x="1773" y="0"/>
                  </a:moveTo>
                  <a:cubicBezTo>
                    <a:pt x="1896" y="18"/>
                    <a:pt x="2015" y="55"/>
                    <a:pt x="2128" y="104"/>
                  </a:cubicBezTo>
                  <a:cubicBezTo>
                    <a:pt x="2185" y="128"/>
                    <a:pt x="2239" y="156"/>
                    <a:pt x="2293" y="187"/>
                  </a:cubicBezTo>
                  <a:cubicBezTo>
                    <a:pt x="2346" y="219"/>
                    <a:pt x="2397" y="254"/>
                    <a:pt x="2445" y="293"/>
                  </a:cubicBezTo>
                  <a:lnTo>
                    <a:pt x="2481" y="323"/>
                  </a:lnTo>
                  <a:lnTo>
                    <a:pt x="2515" y="354"/>
                  </a:lnTo>
                  <a:cubicBezTo>
                    <a:pt x="2520" y="360"/>
                    <a:pt x="2526" y="364"/>
                    <a:pt x="2531" y="370"/>
                  </a:cubicBezTo>
                  <a:lnTo>
                    <a:pt x="2548" y="387"/>
                  </a:lnTo>
                  <a:cubicBezTo>
                    <a:pt x="2559" y="398"/>
                    <a:pt x="2570" y="409"/>
                    <a:pt x="2580" y="421"/>
                  </a:cubicBezTo>
                  <a:lnTo>
                    <a:pt x="2610" y="456"/>
                  </a:lnTo>
                  <a:lnTo>
                    <a:pt x="2617" y="465"/>
                  </a:lnTo>
                  <a:lnTo>
                    <a:pt x="2624" y="474"/>
                  </a:lnTo>
                  <a:lnTo>
                    <a:pt x="2638" y="492"/>
                  </a:lnTo>
                  <a:lnTo>
                    <a:pt x="2652" y="511"/>
                  </a:lnTo>
                  <a:lnTo>
                    <a:pt x="2659" y="520"/>
                  </a:lnTo>
                  <a:lnTo>
                    <a:pt x="2665" y="530"/>
                  </a:lnTo>
                  <a:lnTo>
                    <a:pt x="2691" y="569"/>
                  </a:lnTo>
                  <a:cubicBezTo>
                    <a:pt x="2757" y="673"/>
                    <a:pt x="2803" y="790"/>
                    <a:pt x="2832" y="909"/>
                  </a:cubicBezTo>
                  <a:cubicBezTo>
                    <a:pt x="2847" y="970"/>
                    <a:pt x="2857" y="1031"/>
                    <a:pt x="2863" y="1092"/>
                  </a:cubicBezTo>
                  <a:cubicBezTo>
                    <a:pt x="2866" y="1107"/>
                    <a:pt x="2866" y="1123"/>
                    <a:pt x="2867" y="1138"/>
                  </a:cubicBezTo>
                  <a:lnTo>
                    <a:pt x="2871" y="1184"/>
                  </a:lnTo>
                  <a:lnTo>
                    <a:pt x="2878" y="1277"/>
                  </a:lnTo>
                  <a:cubicBezTo>
                    <a:pt x="2880" y="1307"/>
                    <a:pt x="2880" y="1338"/>
                    <a:pt x="2881" y="1369"/>
                  </a:cubicBezTo>
                  <a:lnTo>
                    <a:pt x="2883" y="1415"/>
                  </a:lnTo>
                  <a:cubicBezTo>
                    <a:pt x="2883" y="1430"/>
                    <a:pt x="2883" y="1446"/>
                    <a:pt x="2883" y="1461"/>
                  </a:cubicBezTo>
                  <a:cubicBezTo>
                    <a:pt x="2880" y="1523"/>
                    <a:pt x="2880" y="1585"/>
                    <a:pt x="2872" y="1646"/>
                  </a:cubicBezTo>
                  <a:cubicBezTo>
                    <a:pt x="2868" y="1707"/>
                    <a:pt x="2856" y="1769"/>
                    <a:pt x="2845" y="1829"/>
                  </a:cubicBezTo>
                  <a:lnTo>
                    <a:pt x="2823" y="1920"/>
                  </a:lnTo>
                  <a:cubicBezTo>
                    <a:pt x="2814" y="1950"/>
                    <a:pt x="2804" y="1979"/>
                    <a:pt x="2795" y="2008"/>
                  </a:cubicBezTo>
                  <a:lnTo>
                    <a:pt x="2778" y="2052"/>
                  </a:lnTo>
                  <a:cubicBezTo>
                    <a:pt x="2772" y="2066"/>
                    <a:pt x="2768" y="2081"/>
                    <a:pt x="2760" y="2095"/>
                  </a:cubicBezTo>
                  <a:lnTo>
                    <a:pt x="2740" y="2136"/>
                  </a:lnTo>
                  <a:cubicBezTo>
                    <a:pt x="2736" y="2143"/>
                    <a:pt x="2732" y="2150"/>
                    <a:pt x="2728" y="2157"/>
                  </a:cubicBezTo>
                  <a:lnTo>
                    <a:pt x="2716" y="2177"/>
                  </a:lnTo>
                  <a:cubicBezTo>
                    <a:pt x="2713" y="2183"/>
                    <a:pt x="2709" y="2190"/>
                    <a:pt x="2705" y="2197"/>
                  </a:cubicBezTo>
                  <a:lnTo>
                    <a:pt x="2691" y="2216"/>
                  </a:lnTo>
                  <a:lnTo>
                    <a:pt x="2678" y="2235"/>
                  </a:lnTo>
                  <a:lnTo>
                    <a:pt x="2663" y="2253"/>
                  </a:lnTo>
                  <a:cubicBezTo>
                    <a:pt x="2658" y="2260"/>
                    <a:pt x="2653" y="2265"/>
                    <a:pt x="2648" y="2271"/>
                  </a:cubicBezTo>
                  <a:lnTo>
                    <a:pt x="2631" y="2288"/>
                  </a:lnTo>
                  <a:cubicBezTo>
                    <a:pt x="2620" y="2300"/>
                    <a:pt x="2609" y="2310"/>
                    <a:pt x="2595" y="2320"/>
                  </a:cubicBezTo>
                  <a:lnTo>
                    <a:pt x="2599" y="2309"/>
                  </a:lnTo>
                  <a:cubicBezTo>
                    <a:pt x="2607" y="2346"/>
                    <a:pt x="2611" y="2383"/>
                    <a:pt x="2614" y="2420"/>
                  </a:cubicBezTo>
                  <a:cubicBezTo>
                    <a:pt x="2617" y="2457"/>
                    <a:pt x="2617" y="2495"/>
                    <a:pt x="2615" y="2532"/>
                  </a:cubicBezTo>
                  <a:cubicBezTo>
                    <a:pt x="2613" y="2606"/>
                    <a:pt x="2602" y="2680"/>
                    <a:pt x="2583" y="2751"/>
                  </a:cubicBezTo>
                  <a:cubicBezTo>
                    <a:pt x="2564" y="2823"/>
                    <a:pt x="2536" y="2892"/>
                    <a:pt x="2498" y="2956"/>
                  </a:cubicBezTo>
                  <a:cubicBezTo>
                    <a:pt x="2460" y="3021"/>
                    <a:pt x="2415" y="3080"/>
                    <a:pt x="2361" y="3132"/>
                  </a:cubicBezTo>
                  <a:cubicBezTo>
                    <a:pt x="2348" y="3146"/>
                    <a:pt x="2334" y="3157"/>
                    <a:pt x="2319" y="3169"/>
                  </a:cubicBezTo>
                  <a:cubicBezTo>
                    <a:pt x="2312" y="3175"/>
                    <a:pt x="2305" y="3182"/>
                    <a:pt x="2298" y="3187"/>
                  </a:cubicBezTo>
                  <a:lnTo>
                    <a:pt x="2275" y="3204"/>
                  </a:lnTo>
                  <a:lnTo>
                    <a:pt x="2253" y="3220"/>
                  </a:lnTo>
                  <a:cubicBezTo>
                    <a:pt x="2245" y="3225"/>
                    <a:pt x="2237" y="3230"/>
                    <a:pt x="2229" y="3235"/>
                  </a:cubicBezTo>
                  <a:lnTo>
                    <a:pt x="2205" y="3249"/>
                  </a:lnTo>
                  <a:lnTo>
                    <a:pt x="2193" y="3257"/>
                  </a:lnTo>
                  <a:lnTo>
                    <a:pt x="2181" y="3264"/>
                  </a:lnTo>
                  <a:lnTo>
                    <a:pt x="2132" y="3289"/>
                  </a:lnTo>
                  <a:lnTo>
                    <a:pt x="2080" y="3311"/>
                  </a:lnTo>
                  <a:cubicBezTo>
                    <a:pt x="2063" y="3319"/>
                    <a:pt x="2046" y="3325"/>
                    <a:pt x="2028" y="3331"/>
                  </a:cubicBezTo>
                  <a:lnTo>
                    <a:pt x="2002" y="3340"/>
                  </a:lnTo>
                  <a:lnTo>
                    <a:pt x="1989" y="3345"/>
                  </a:lnTo>
                  <a:lnTo>
                    <a:pt x="1975" y="3349"/>
                  </a:lnTo>
                  <a:lnTo>
                    <a:pt x="1922" y="3365"/>
                  </a:lnTo>
                  <a:cubicBezTo>
                    <a:pt x="1918" y="3366"/>
                    <a:pt x="1913" y="3367"/>
                    <a:pt x="1908" y="3368"/>
                  </a:cubicBezTo>
                  <a:lnTo>
                    <a:pt x="1895" y="3371"/>
                  </a:lnTo>
                  <a:lnTo>
                    <a:pt x="1868" y="3377"/>
                  </a:lnTo>
                  <a:lnTo>
                    <a:pt x="1841" y="3383"/>
                  </a:lnTo>
                  <a:lnTo>
                    <a:pt x="1827" y="3387"/>
                  </a:lnTo>
                  <a:lnTo>
                    <a:pt x="1813" y="3388"/>
                  </a:lnTo>
                  <a:lnTo>
                    <a:pt x="1759" y="3397"/>
                  </a:lnTo>
                  <a:cubicBezTo>
                    <a:pt x="1685" y="3407"/>
                    <a:pt x="1610" y="3412"/>
                    <a:pt x="1537" y="3409"/>
                  </a:cubicBezTo>
                  <a:cubicBezTo>
                    <a:pt x="1499" y="3409"/>
                    <a:pt x="1463" y="3406"/>
                    <a:pt x="1426" y="3403"/>
                  </a:cubicBezTo>
                  <a:cubicBezTo>
                    <a:pt x="1407" y="3401"/>
                    <a:pt x="1389" y="3398"/>
                    <a:pt x="1371" y="3396"/>
                  </a:cubicBezTo>
                  <a:cubicBezTo>
                    <a:pt x="1352" y="3394"/>
                    <a:pt x="1334" y="3391"/>
                    <a:pt x="1316" y="3388"/>
                  </a:cubicBezTo>
                  <a:cubicBezTo>
                    <a:pt x="1242" y="3377"/>
                    <a:pt x="1171" y="3358"/>
                    <a:pt x="1099" y="3339"/>
                  </a:cubicBezTo>
                  <a:cubicBezTo>
                    <a:pt x="1064" y="3328"/>
                    <a:pt x="1028" y="3319"/>
                    <a:pt x="993" y="3306"/>
                  </a:cubicBezTo>
                  <a:cubicBezTo>
                    <a:pt x="958" y="3294"/>
                    <a:pt x="924" y="3280"/>
                    <a:pt x="889" y="3267"/>
                  </a:cubicBezTo>
                  <a:cubicBezTo>
                    <a:pt x="821" y="3238"/>
                    <a:pt x="754" y="3208"/>
                    <a:pt x="688" y="3172"/>
                  </a:cubicBezTo>
                  <a:cubicBezTo>
                    <a:pt x="558" y="3103"/>
                    <a:pt x="434" y="3022"/>
                    <a:pt x="316" y="2932"/>
                  </a:cubicBezTo>
                  <a:cubicBezTo>
                    <a:pt x="258" y="2886"/>
                    <a:pt x="201" y="2839"/>
                    <a:pt x="148" y="2788"/>
                  </a:cubicBezTo>
                  <a:cubicBezTo>
                    <a:pt x="121" y="2762"/>
                    <a:pt x="95" y="2736"/>
                    <a:pt x="70" y="2708"/>
                  </a:cubicBezTo>
                  <a:cubicBezTo>
                    <a:pt x="45" y="2681"/>
                    <a:pt x="21" y="2653"/>
                    <a:pt x="1" y="2621"/>
                  </a:cubicBezTo>
                  <a:cubicBezTo>
                    <a:pt x="0" y="2619"/>
                    <a:pt x="0" y="2616"/>
                    <a:pt x="2" y="2615"/>
                  </a:cubicBezTo>
                  <a:cubicBezTo>
                    <a:pt x="4" y="2614"/>
                    <a:pt x="7" y="2615"/>
                    <a:pt x="8" y="2616"/>
                  </a:cubicBezTo>
                  <a:cubicBezTo>
                    <a:pt x="29" y="2647"/>
                    <a:pt x="53" y="2674"/>
                    <a:pt x="78" y="2701"/>
                  </a:cubicBezTo>
                  <a:cubicBezTo>
                    <a:pt x="103" y="2728"/>
                    <a:pt x="131" y="2752"/>
                    <a:pt x="157" y="2778"/>
                  </a:cubicBezTo>
                  <a:cubicBezTo>
                    <a:pt x="212" y="2827"/>
                    <a:pt x="269" y="2873"/>
                    <a:pt x="327" y="2918"/>
                  </a:cubicBezTo>
                  <a:cubicBezTo>
                    <a:pt x="386" y="2962"/>
                    <a:pt x="446" y="3003"/>
                    <a:pt x="508" y="3043"/>
                  </a:cubicBezTo>
                  <a:cubicBezTo>
                    <a:pt x="570" y="3083"/>
                    <a:pt x="634" y="3119"/>
                    <a:pt x="699" y="3153"/>
                  </a:cubicBezTo>
                  <a:lnTo>
                    <a:pt x="748" y="3178"/>
                  </a:lnTo>
                  <a:lnTo>
                    <a:pt x="797" y="3202"/>
                  </a:lnTo>
                  <a:cubicBezTo>
                    <a:pt x="814" y="3210"/>
                    <a:pt x="831" y="3217"/>
                    <a:pt x="848" y="3225"/>
                  </a:cubicBezTo>
                  <a:cubicBezTo>
                    <a:pt x="864" y="3232"/>
                    <a:pt x="880" y="3240"/>
                    <a:pt x="898" y="3246"/>
                  </a:cubicBezTo>
                  <a:cubicBezTo>
                    <a:pt x="965" y="3275"/>
                    <a:pt x="1034" y="3300"/>
                    <a:pt x="1104" y="3322"/>
                  </a:cubicBezTo>
                  <a:cubicBezTo>
                    <a:pt x="1245" y="3365"/>
                    <a:pt x="1390" y="3391"/>
                    <a:pt x="1537" y="3393"/>
                  </a:cubicBezTo>
                  <a:lnTo>
                    <a:pt x="1565" y="3394"/>
                  </a:lnTo>
                  <a:cubicBezTo>
                    <a:pt x="1574" y="3394"/>
                    <a:pt x="1583" y="3394"/>
                    <a:pt x="1592" y="3393"/>
                  </a:cubicBezTo>
                  <a:lnTo>
                    <a:pt x="1647" y="3391"/>
                  </a:lnTo>
                  <a:lnTo>
                    <a:pt x="1660" y="3391"/>
                  </a:lnTo>
                  <a:lnTo>
                    <a:pt x="1674" y="3389"/>
                  </a:lnTo>
                  <a:lnTo>
                    <a:pt x="1701" y="3387"/>
                  </a:lnTo>
                  <a:lnTo>
                    <a:pt x="1729" y="3384"/>
                  </a:lnTo>
                  <a:lnTo>
                    <a:pt x="1743" y="3382"/>
                  </a:lnTo>
                  <a:lnTo>
                    <a:pt x="1756" y="3380"/>
                  </a:lnTo>
                  <a:lnTo>
                    <a:pt x="1810" y="3371"/>
                  </a:lnTo>
                  <a:lnTo>
                    <a:pt x="1824" y="3369"/>
                  </a:lnTo>
                  <a:lnTo>
                    <a:pt x="1837" y="3366"/>
                  </a:lnTo>
                  <a:lnTo>
                    <a:pt x="1864" y="3360"/>
                  </a:lnTo>
                  <a:lnTo>
                    <a:pt x="1891" y="3353"/>
                  </a:lnTo>
                  <a:lnTo>
                    <a:pt x="1904" y="3350"/>
                  </a:lnTo>
                  <a:cubicBezTo>
                    <a:pt x="1908" y="3349"/>
                    <a:pt x="1912" y="3347"/>
                    <a:pt x="1917" y="3346"/>
                  </a:cubicBezTo>
                  <a:lnTo>
                    <a:pt x="1969" y="3330"/>
                  </a:lnTo>
                  <a:lnTo>
                    <a:pt x="1983" y="3327"/>
                  </a:lnTo>
                  <a:lnTo>
                    <a:pt x="1996" y="3322"/>
                  </a:lnTo>
                  <a:lnTo>
                    <a:pt x="2021" y="3312"/>
                  </a:lnTo>
                  <a:cubicBezTo>
                    <a:pt x="2038" y="3306"/>
                    <a:pt x="2056" y="3300"/>
                    <a:pt x="2072" y="3292"/>
                  </a:cubicBezTo>
                  <a:lnTo>
                    <a:pt x="2122" y="3270"/>
                  </a:lnTo>
                  <a:lnTo>
                    <a:pt x="2171" y="3245"/>
                  </a:lnTo>
                  <a:lnTo>
                    <a:pt x="2183" y="3238"/>
                  </a:lnTo>
                  <a:lnTo>
                    <a:pt x="2194" y="3231"/>
                  </a:lnTo>
                  <a:lnTo>
                    <a:pt x="2218" y="3217"/>
                  </a:lnTo>
                  <a:cubicBezTo>
                    <a:pt x="2225" y="3212"/>
                    <a:pt x="2234" y="3208"/>
                    <a:pt x="2241" y="3202"/>
                  </a:cubicBezTo>
                  <a:lnTo>
                    <a:pt x="2263" y="3186"/>
                  </a:lnTo>
                  <a:lnTo>
                    <a:pt x="2285" y="3171"/>
                  </a:lnTo>
                  <a:cubicBezTo>
                    <a:pt x="2293" y="3166"/>
                    <a:pt x="2299" y="3160"/>
                    <a:pt x="2307" y="3154"/>
                  </a:cubicBezTo>
                  <a:cubicBezTo>
                    <a:pt x="2321" y="3143"/>
                    <a:pt x="2335" y="3131"/>
                    <a:pt x="2348" y="3118"/>
                  </a:cubicBezTo>
                  <a:cubicBezTo>
                    <a:pt x="2402" y="3070"/>
                    <a:pt x="2449" y="3013"/>
                    <a:pt x="2486" y="2950"/>
                  </a:cubicBezTo>
                  <a:cubicBezTo>
                    <a:pt x="2523" y="2887"/>
                    <a:pt x="2551" y="2818"/>
                    <a:pt x="2569" y="2748"/>
                  </a:cubicBezTo>
                  <a:cubicBezTo>
                    <a:pt x="2578" y="2712"/>
                    <a:pt x="2585" y="2677"/>
                    <a:pt x="2590" y="2640"/>
                  </a:cubicBezTo>
                  <a:cubicBezTo>
                    <a:pt x="2595" y="2604"/>
                    <a:pt x="2598" y="2567"/>
                    <a:pt x="2599" y="2531"/>
                  </a:cubicBezTo>
                  <a:cubicBezTo>
                    <a:pt x="2600" y="2495"/>
                    <a:pt x="2599" y="2457"/>
                    <a:pt x="2595" y="2422"/>
                  </a:cubicBezTo>
                  <a:cubicBezTo>
                    <a:pt x="2592" y="2385"/>
                    <a:pt x="2588" y="2348"/>
                    <a:pt x="2581" y="2314"/>
                  </a:cubicBezTo>
                  <a:cubicBezTo>
                    <a:pt x="2580" y="2310"/>
                    <a:pt x="2581" y="2305"/>
                    <a:pt x="2584" y="2304"/>
                  </a:cubicBezTo>
                  <a:lnTo>
                    <a:pt x="2585" y="2303"/>
                  </a:lnTo>
                  <a:cubicBezTo>
                    <a:pt x="2596" y="2295"/>
                    <a:pt x="2608" y="2285"/>
                    <a:pt x="2618" y="2275"/>
                  </a:cubicBezTo>
                  <a:lnTo>
                    <a:pt x="2634" y="2259"/>
                  </a:lnTo>
                  <a:cubicBezTo>
                    <a:pt x="2639" y="2253"/>
                    <a:pt x="2643" y="2247"/>
                    <a:pt x="2648" y="2241"/>
                  </a:cubicBezTo>
                  <a:lnTo>
                    <a:pt x="2662" y="2224"/>
                  </a:lnTo>
                  <a:lnTo>
                    <a:pt x="2675" y="2205"/>
                  </a:lnTo>
                  <a:lnTo>
                    <a:pt x="2688" y="2186"/>
                  </a:lnTo>
                  <a:cubicBezTo>
                    <a:pt x="2692" y="2180"/>
                    <a:pt x="2696" y="2173"/>
                    <a:pt x="2700" y="2167"/>
                  </a:cubicBezTo>
                  <a:lnTo>
                    <a:pt x="2711" y="2147"/>
                  </a:lnTo>
                  <a:cubicBezTo>
                    <a:pt x="2715" y="2140"/>
                    <a:pt x="2719" y="2134"/>
                    <a:pt x="2722" y="2127"/>
                  </a:cubicBezTo>
                  <a:lnTo>
                    <a:pt x="2742" y="2086"/>
                  </a:lnTo>
                  <a:cubicBezTo>
                    <a:pt x="2749" y="2073"/>
                    <a:pt x="2753" y="2058"/>
                    <a:pt x="2759" y="2044"/>
                  </a:cubicBezTo>
                  <a:lnTo>
                    <a:pt x="2776" y="2001"/>
                  </a:lnTo>
                  <a:cubicBezTo>
                    <a:pt x="2785" y="1972"/>
                    <a:pt x="2794" y="1943"/>
                    <a:pt x="2802" y="1914"/>
                  </a:cubicBezTo>
                  <a:lnTo>
                    <a:pt x="2823" y="1825"/>
                  </a:lnTo>
                  <a:cubicBezTo>
                    <a:pt x="2828" y="1795"/>
                    <a:pt x="2832" y="1765"/>
                    <a:pt x="2837" y="1735"/>
                  </a:cubicBezTo>
                  <a:lnTo>
                    <a:pt x="2841" y="1712"/>
                  </a:lnTo>
                  <a:cubicBezTo>
                    <a:pt x="2842" y="1704"/>
                    <a:pt x="2843" y="1696"/>
                    <a:pt x="2843" y="1689"/>
                  </a:cubicBezTo>
                  <a:lnTo>
                    <a:pt x="2848" y="1644"/>
                  </a:lnTo>
                  <a:cubicBezTo>
                    <a:pt x="2856" y="1583"/>
                    <a:pt x="2857" y="1521"/>
                    <a:pt x="2860" y="1460"/>
                  </a:cubicBezTo>
                  <a:cubicBezTo>
                    <a:pt x="2862" y="1445"/>
                    <a:pt x="2861" y="1430"/>
                    <a:pt x="2861" y="1414"/>
                  </a:cubicBezTo>
                  <a:lnTo>
                    <a:pt x="2862" y="1369"/>
                  </a:lnTo>
                  <a:cubicBezTo>
                    <a:pt x="2861" y="1338"/>
                    <a:pt x="2862" y="1308"/>
                    <a:pt x="2861" y="1277"/>
                  </a:cubicBezTo>
                  <a:lnTo>
                    <a:pt x="2856" y="1185"/>
                  </a:lnTo>
                  <a:lnTo>
                    <a:pt x="2854" y="1139"/>
                  </a:lnTo>
                  <a:cubicBezTo>
                    <a:pt x="2853" y="1124"/>
                    <a:pt x="2852" y="1108"/>
                    <a:pt x="2850" y="1093"/>
                  </a:cubicBezTo>
                  <a:cubicBezTo>
                    <a:pt x="2844" y="1033"/>
                    <a:pt x="2834" y="972"/>
                    <a:pt x="2820" y="912"/>
                  </a:cubicBezTo>
                  <a:lnTo>
                    <a:pt x="2809" y="868"/>
                  </a:lnTo>
                  <a:cubicBezTo>
                    <a:pt x="2807" y="861"/>
                    <a:pt x="2804" y="854"/>
                    <a:pt x="2802" y="846"/>
                  </a:cubicBezTo>
                  <a:lnTo>
                    <a:pt x="2795" y="824"/>
                  </a:lnTo>
                  <a:cubicBezTo>
                    <a:pt x="2790" y="810"/>
                    <a:pt x="2786" y="795"/>
                    <a:pt x="2781" y="781"/>
                  </a:cubicBezTo>
                  <a:lnTo>
                    <a:pt x="2763" y="738"/>
                  </a:lnTo>
                  <a:lnTo>
                    <a:pt x="2755" y="717"/>
                  </a:lnTo>
                  <a:cubicBezTo>
                    <a:pt x="2752" y="710"/>
                    <a:pt x="2748" y="704"/>
                    <a:pt x="2745" y="697"/>
                  </a:cubicBezTo>
                  <a:lnTo>
                    <a:pt x="2725" y="656"/>
                  </a:lnTo>
                  <a:cubicBezTo>
                    <a:pt x="2721" y="649"/>
                    <a:pt x="2718" y="642"/>
                    <a:pt x="2713" y="635"/>
                  </a:cubicBezTo>
                  <a:lnTo>
                    <a:pt x="2702" y="616"/>
                  </a:lnTo>
                  <a:lnTo>
                    <a:pt x="2691" y="596"/>
                  </a:lnTo>
                  <a:lnTo>
                    <a:pt x="2685" y="586"/>
                  </a:lnTo>
                  <a:lnTo>
                    <a:pt x="2679" y="576"/>
                  </a:lnTo>
                  <a:lnTo>
                    <a:pt x="2653" y="538"/>
                  </a:lnTo>
                  <a:lnTo>
                    <a:pt x="2647" y="529"/>
                  </a:lnTo>
                  <a:lnTo>
                    <a:pt x="2640" y="519"/>
                  </a:lnTo>
                  <a:lnTo>
                    <a:pt x="2627" y="501"/>
                  </a:lnTo>
                  <a:lnTo>
                    <a:pt x="2612" y="483"/>
                  </a:lnTo>
                  <a:lnTo>
                    <a:pt x="2605" y="474"/>
                  </a:lnTo>
                  <a:lnTo>
                    <a:pt x="2599" y="465"/>
                  </a:lnTo>
                  <a:lnTo>
                    <a:pt x="2569" y="431"/>
                  </a:lnTo>
                  <a:cubicBezTo>
                    <a:pt x="2559" y="419"/>
                    <a:pt x="2547" y="408"/>
                    <a:pt x="2537" y="397"/>
                  </a:cubicBezTo>
                  <a:lnTo>
                    <a:pt x="2521" y="381"/>
                  </a:lnTo>
                  <a:cubicBezTo>
                    <a:pt x="2516" y="376"/>
                    <a:pt x="2510" y="370"/>
                    <a:pt x="2504" y="365"/>
                  </a:cubicBezTo>
                  <a:lnTo>
                    <a:pt x="2470" y="334"/>
                  </a:lnTo>
                  <a:lnTo>
                    <a:pt x="2436" y="305"/>
                  </a:lnTo>
                  <a:cubicBezTo>
                    <a:pt x="2388" y="267"/>
                    <a:pt x="2338" y="231"/>
                    <a:pt x="2285" y="200"/>
                  </a:cubicBezTo>
                  <a:cubicBezTo>
                    <a:pt x="2233" y="169"/>
                    <a:pt x="2178" y="141"/>
                    <a:pt x="2123" y="116"/>
                  </a:cubicBezTo>
                  <a:cubicBezTo>
                    <a:pt x="2067" y="91"/>
                    <a:pt x="2009" y="70"/>
                    <a:pt x="1951" y="52"/>
                  </a:cubicBezTo>
                  <a:cubicBezTo>
                    <a:pt x="1892" y="34"/>
                    <a:pt x="1832" y="19"/>
                    <a:pt x="1773" y="10"/>
                  </a:cubicBezTo>
                  <a:lnTo>
                    <a:pt x="1772" y="10"/>
                  </a:lnTo>
                  <a:cubicBezTo>
                    <a:pt x="1770" y="9"/>
                    <a:pt x="1768" y="7"/>
                    <a:pt x="1769" y="4"/>
                  </a:cubicBezTo>
                  <a:cubicBezTo>
                    <a:pt x="1769" y="2"/>
                    <a:pt x="1771" y="0"/>
                    <a:pt x="177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919DA9E3-0AC0-4939-8D78-D3DE34110E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43901" y="4655337"/>
              <a:ext cx="54763" cy="58821"/>
            </a:xfrm>
            <a:custGeom>
              <a:avLst/>
              <a:gdLst>
                <a:gd name="T0" fmla="*/ 15299536 w 117"/>
                <a:gd name="T1" fmla="*/ 3285373 h 127"/>
                <a:gd name="T2" fmla="*/ 10199691 w 117"/>
                <a:gd name="T3" fmla="*/ 525631 h 127"/>
                <a:gd name="T4" fmla="*/ 5502455 w 117"/>
                <a:gd name="T5" fmla="*/ 3942230 h 127"/>
                <a:gd name="T6" fmla="*/ 13823178 w 117"/>
                <a:gd name="T7" fmla="*/ 10249799 h 127"/>
                <a:gd name="T8" fmla="*/ 15299536 w 117"/>
                <a:gd name="T9" fmla="*/ 3285373 h 1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" h="127">
                  <a:moveTo>
                    <a:pt x="114" y="25"/>
                  </a:moveTo>
                  <a:cubicBezTo>
                    <a:pt x="112" y="10"/>
                    <a:pt x="90" y="0"/>
                    <a:pt x="76" y="4"/>
                  </a:cubicBezTo>
                  <a:cubicBezTo>
                    <a:pt x="60" y="10"/>
                    <a:pt x="53" y="20"/>
                    <a:pt x="41" y="30"/>
                  </a:cubicBezTo>
                  <a:cubicBezTo>
                    <a:pt x="0" y="68"/>
                    <a:pt x="70" y="126"/>
                    <a:pt x="103" y="78"/>
                  </a:cubicBezTo>
                  <a:cubicBezTo>
                    <a:pt x="114" y="61"/>
                    <a:pt x="116" y="45"/>
                    <a:pt x="114" y="25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61AC9A37-AA81-46BF-9BBB-D671D470FE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9702" y="4630997"/>
              <a:ext cx="2029" cy="2029"/>
            </a:xfrm>
            <a:custGeom>
              <a:avLst/>
              <a:gdLst>
                <a:gd name="T0" fmla="*/ 0 w 1"/>
                <a:gd name="T1" fmla="*/ 630436 h 2"/>
                <a:gd name="T2" fmla="*/ 0 w 1"/>
                <a:gd name="T3" fmla="*/ 630436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0"/>
                    <a:pt x="0" y="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41483DAC-2086-42B3-8412-23915EE0B5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5646" y="4594488"/>
              <a:ext cx="42594" cy="54764"/>
            </a:xfrm>
            <a:custGeom>
              <a:avLst/>
              <a:gdLst>
                <a:gd name="T0" fmla="*/ 9797708 w 91"/>
                <a:gd name="T1" fmla="*/ 1207857 h 117"/>
                <a:gd name="T2" fmla="*/ 6978999 w 91"/>
                <a:gd name="T3" fmla="*/ 402619 h 117"/>
                <a:gd name="T4" fmla="*/ 3086879 w 91"/>
                <a:gd name="T5" fmla="*/ 5234415 h 117"/>
                <a:gd name="T6" fmla="*/ 1879018 w 91"/>
                <a:gd name="T7" fmla="*/ 8723903 h 117"/>
                <a:gd name="T8" fmla="*/ 1476397 w 91"/>
                <a:gd name="T9" fmla="*/ 9931760 h 117"/>
                <a:gd name="T10" fmla="*/ 1342312 w 91"/>
                <a:gd name="T11" fmla="*/ 10334379 h 117"/>
                <a:gd name="T12" fmla="*/ 1342312 w 91"/>
                <a:gd name="T13" fmla="*/ 10468463 h 117"/>
                <a:gd name="T14" fmla="*/ 4965897 w 91"/>
                <a:gd name="T15" fmla="*/ 15031724 h 117"/>
                <a:gd name="T16" fmla="*/ 9797708 w 91"/>
                <a:gd name="T17" fmla="*/ 1207857 h 1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1" h="117">
                  <a:moveTo>
                    <a:pt x="73" y="9"/>
                  </a:moveTo>
                  <a:cubicBezTo>
                    <a:pt x="69" y="1"/>
                    <a:pt x="60" y="0"/>
                    <a:pt x="52" y="3"/>
                  </a:cubicBezTo>
                  <a:cubicBezTo>
                    <a:pt x="38" y="10"/>
                    <a:pt x="31" y="27"/>
                    <a:pt x="23" y="39"/>
                  </a:cubicBezTo>
                  <a:cubicBezTo>
                    <a:pt x="18" y="47"/>
                    <a:pt x="17" y="57"/>
                    <a:pt x="14" y="65"/>
                  </a:cubicBezTo>
                  <a:cubicBezTo>
                    <a:pt x="14" y="69"/>
                    <a:pt x="12" y="72"/>
                    <a:pt x="11" y="74"/>
                  </a:cubicBezTo>
                  <a:cubicBezTo>
                    <a:pt x="11" y="76"/>
                    <a:pt x="11" y="77"/>
                    <a:pt x="10" y="77"/>
                  </a:cubicBezTo>
                  <a:cubicBezTo>
                    <a:pt x="10" y="78"/>
                    <a:pt x="10" y="78"/>
                    <a:pt x="10" y="78"/>
                  </a:cubicBezTo>
                  <a:cubicBezTo>
                    <a:pt x="0" y="97"/>
                    <a:pt x="17" y="116"/>
                    <a:pt x="37" y="112"/>
                  </a:cubicBezTo>
                  <a:cubicBezTo>
                    <a:pt x="73" y="105"/>
                    <a:pt x="90" y="37"/>
                    <a:pt x="73" y="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5" name="Grupo 84">
            <a:extLst>
              <a:ext uri="{FF2B5EF4-FFF2-40B4-BE49-F238E27FC236}">
                <a16:creationId xmlns:a16="http://schemas.microsoft.com/office/drawing/2014/main" id="{94E75B9B-4D16-461B-ADF3-9B56F771EAB5}"/>
              </a:ext>
            </a:extLst>
          </p:cNvPr>
          <p:cNvGrpSpPr/>
          <p:nvPr/>
        </p:nvGrpSpPr>
        <p:grpSpPr>
          <a:xfrm>
            <a:off x="13874324" y="5067078"/>
            <a:ext cx="318441" cy="916782"/>
            <a:chOff x="13874324" y="5067078"/>
            <a:chExt cx="318441" cy="916782"/>
          </a:xfrm>
          <a:solidFill>
            <a:schemeClr val="tx2"/>
          </a:solidFill>
        </p:grpSpPr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A0097360-DC97-4B0C-9DBE-B8D8F2866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8664" y="5067078"/>
              <a:ext cx="294101" cy="890414"/>
            </a:xfrm>
            <a:custGeom>
              <a:avLst/>
              <a:gdLst>
                <a:gd name="T0" fmla="*/ 79547065 w 639"/>
                <a:gd name="T1" fmla="*/ 59601111 h 1934"/>
                <a:gd name="T2" fmla="*/ 56059243 w 639"/>
                <a:gd name="T3" fmla="*/ 1038882 h 1934"/>
                <a:gd name="T4" fmla="*/ 53982868 w 639"/>
                <a:gd name="T5" fmla="*/ 1558142 h 1934"/>
                <a:gd name="T6" fmla="*/ 66700125 w 639"/>
                <a:gd name="T7" fmla="*/ 45707193 h 1934"/>
                <a:gd name="T8" fmla="*/ 70593148 w 639"/>
                <a:gd name="T9" fmla="*/ 126733844 h 1934"/>
                <a:gd name="T10" fmla="*/ 46326866 w 639"/>
                <a:gd name="T11" fmla="*/ 198281554 h 1934"/>
                <a:gd name="T12" fmla="*/ 4282433 w 639"/>
                <a:gd name="T13" fmla="*/ 240223116 h 1934"/>
                <a:gd name="T14" fmla="*/ 10251471 w 639"/>
                <a:gd name="T15" fmla="*/ 248014189 h 1934"/>
                <a:gd name="T16" fmla="*/ 75783725 w 639"/>
                <a:gd name="T17" fmla="*/ 137251665 h 1934"/>
                <a:gd name="T18" fmla="*/ 79547065 w 639"/>
                <a:gd name="T19" fmla="*/ 59601111 h 19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39" h="1934">
                  <a:moveTo>
                    <a:pt x="613" y="459"/>
                  </a:moveTo>
                  <a:cubicBezTo>
                    <a:pt x="593" y="302"/>
                    <a:pt x="508" y="144"/>
                    <a:pt x="432" y="8"/>
                  </a:cubicBezTo>
                  <a:cubicBezTo>
                    <a:pt x="428" y="0"/>
                    <a:pt x="414" y="3"/>
                    <a:pt x="416" y="12"/>
                  </a:cubicBezTo>
                  <a:cubicBezTo>
                    <a:pt x="427" y="132"/>
                    <a:pt x="473" y="239"/>
                    <a:pt x="514" y="352"/>
                  </a:cubicBezTo>
                  <a:cubicBezTo>
                    <a:pt x="585" y="546"/>
                    <a:pt x="585" y="776"/>
                    <a:pt x="544" y="976"/>
                  </a:cubicBezTo>
                  <a:cubicBezTo>
                    <a:pt x="504" y="1166"/>
                    <a:pt x="450" y="1356"/>
                    <a:pt x="357" y="1527"/>
                  </a:cubicBezTo>
                  <a:cubicBezTo>
                    <a:pt x="282" y="1665"/>
                    <a:pt x="146" y="1749"/>
                    <a:pt x="33" y="1850"/>
                  </a:cubicBezTo>
                  <a:cubicBezTo>
                    <a:pt x="0" y="1879"/>
                    <a:pt x="43" y="1933"/>
                    <a:pt x="79" y="1910"/>
                  </a:cubicBezTo>
                  <a:cubicBezTo>
                    <a:pt x="392" y="1699"/>
                    <a:pt x="531" y="1428"/>
                    <a:pt x="584" y="1057"/>
                  </a:cubicBezTo>
                  <a:cubicBezTo>
                    <a:pt x="613" y="857"/>
                    <a:pt x="638" y="661"/>
                    <a:pt x="613" y="45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72E410D9-4B69-4797-9DCE-1E1A927E05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74324" y="5770890"/>
              <a:ext cx="196744" cy="212970"/>
            </a:xfrm>
            <a:custGeom>
              <a:avLst/>
              <a:gdLst>
                <a:gd name="T0" fmla="*/ 49782947 w 426"/>
                <a:gd name="T1" fmla="*/ 38568204 h 461"/>
                <a:gd name="T2" fmla="*/ 29268564 w 426"/>
                <a:gd name="T3" fmla="*/ 42490254 h 461"/>
                <a:gd name="T4" fmla="*/ 12935715 w 426"/>
                <a:gd name="T5" fmla="*/ 47196930 h 461"/>
                <a:gd name="T6" fmla="*/ 10191764 w 426"/>
                <a:gd name="T7" fmla="*/ 1568892 h 461"/>
                <a:gd name="T8" fmla="*/ 6010593 w 426"/>
                <a:gd name="T9" fmla="*/ 2222627 h 461"/>
                <a:gd name="T10" fmla="*/ 3005296 w 426"/>
                <a:gd name="T11" fmla="*/ 55695125 h 461"/>
                <a:gd name="T12" fmla="*/ 9799926 w 426"/>
                <a:gd name="T13" fmla="*/ 59486644 h 461"/>
                <a:gd name="T14" fmla="*/ 32404714 w 426"/>
                <a:gd name="T15" fmla="*/ 53603028 h 461"/>
                <a:gd name="T16" fmla="*/ 52004206 w 426"/>
                <a:gd name="T17" fmla="*/ 46804616 h 461"/>
                <a:gd name="T18" fmla="*/ 49782947 w 426"/>
                <a:gd name="T19" fmla="*/ 38568204 h 4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26" h="461">
                  <a:moveTo>
                    <a:pt x="381" y="295"/>
                  </a:moveTo>
                  <a:cubicBezTo>
                    <a:pt x="327" y="288"/>
                    <a:pt x="276" y="311"/>
                    <a:pt x="224" y="325"/>
                  </a:cubicBezTo>
                  <a:cubicBezTo>
                    <a:pt x="183" y="338"/>
                    <a:pt x="141" y="350"/>
                    <a:pt x="99" y="361"/>
                  </a:cubicBezTo>
                  <a:cubicBezTo>
                    <a:pt x="92" y="245"/>
                    <a:pt x="137" y="117"/>
                    <a:pt x="78" y="12"/>
                  </a:cubicBezTo>
                  <a:cubicBezTo>
                    <a:pt x="71" y="0"/>
                    <a:pt x="49" y="1"/>
                    <a:pt x="46" y="17"/>
                  </a:cubicBezTo>
                  <a:cubicBezTo>
                    <a:pt x="27" y="148"/>
                    <a:pt x="0" y="294"/>
                    <a:pt x="23" y="426"/>
                  </a:cubicBezTo>
                  <a:cubicBezTo>
                    <a:pt x="27" y="449"/>
                    <a:pt x="54" y="460"/>
                    <a:pt x="75" y="455"/>
                  </a:cubicBezTo>
                  <a:cubicBezTo>
                    <a:pt x="132" y="440"/>
                    <a:pt x="190" y="425"/>
                    <a:pt x="248" y="410"/>
                  </a:cubicBezTo>
                  <a:cubicBezTo>
                    <a:pt x="300" y="396"/>
                    <a:pt x="354" y="390"/>
                    <a:pt x="398" y="358"/>
                  </a:cubicBezTo>
                  <a:cubicBezTo>
                    <a:pt x="425" y="336"/>
                    <a:pt x="415" y="298"/>
                    <a:pt x="381" y="29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" name="Freeform 24">
            <a:extLst>
              <a:ext uri="{FF2B5EF4-FFF2-40B4-BE49-F238E27FC236}">
                <a16:creationId xmlns:a16="http://schemas.microsoft.com/office/drawing/2014/main" id="{9D6B6F7E-EA37-459E-A089-8C08B65C0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6543" y="6732294"/>
            <a:ext cx="1559746" cy="1285928"/>
          </a:xfrm>
          <a:custGeom>
            <a:avLst/>
            <a:gdLst>
              <a:gd name="T0" fmla="*/ 435868092 w 3393"/>
              <a:gd name="T1" fmla="*/ 302953655 h 2796"/>
              <a:gd name="T2" fmla="*/ 430431219 w 3393"/>
              <a:gd name="T3" fmla="*/ 300880230 h 2796"/>
              <a:gd name="T4" fmla="*/ 417356601 w 3393"/>
              <a:gd name="T5" fmla="*/ 325370761 h 2796"/>
              <a:gd name="T6" fmla="*/ 407906205 w 3393"/>
              <a:gd name="T7" fmla="*/ 342475077 h 2796"/>
              <a:gd name="T8" fmla="*/ 374896024 w 3393"/>
              <a:gd name="T9" fmla="*/ 199420638 h 2796"/>
              <a:gd name="T10" fmla="*/ 292952181 w 3393"/>
              <a:gd name="T11" fmla="*/ 80597553 h 2796"/>
              <a:gd name="T12" fmla="*/ 165699978 w 3393"/>
              <a:gd name="T13" fmla="*/ 12569059 h 2796"/>
              <a:gd name="T14" fmla="*/ 1941818 w 3393"/>
              <a:gd name="T15" fmla="*/ 3628134 h 2796"/>
              <a:gd name="T16" fmla="*/ 1424072 w 3393"/>
              <a:gd name="T17" fmla="*/ 6608322 h 2796"/>
              <a:gd name="T18" fmla="*/ 63172939 w 3393"/>
              <a:gd name="T19" fmla="*/ 12050702 h 2796"/>
              <a:gd name="T20" fmla="*/ 146799547 w 3393"/>
              <a:gd name="T21" fmla="*/ 19566148 h 2796"/>
              <a:gd name="T22" fmla="*/ 278712184 w 3393"/>
              <a:gd name="T23" fmla="*/ 83577742 h 2796"/>
              <a:gd name="T24" fmla="*/ 394054788 w 3393"/>
              <a:gd name="T25" fmla="*/ 344288964 h 2796"/>
              <a:gd name="T26" fmla="*/ 367387446 w 3393"/>
              <a:gd name="T27" fmla="*/ 320446737 h 2796"/>
              <a:gd name="T28" fmla="*/ 362468319 w 3393"/>
              <a:gd name="T29" fmla="*/ 324334049 h 2796"/>
              <a:gd name="T30" fmla="*/ 397032458 w 3393"/>
              <a:gd name="T31" fmla="*/ 360486156 h 2796"/>
              <a:gd name="T32" fmla="*/ 402081112 w 3393"/>
              <a:gd name="T33" fmla="*/ 361263690 h 2796"/>
              <a:gd name="T34" fmla="*/ 425253038 w 3393"/>
              <a:gd name="T35" fmla="*/ 334700094 h 2796"/>
              <a:gd name="T36" fmla="*/ 435868092 w 3393"/>
              <a:gd name="T37" fmla="*/ 302953655 h 279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393" h="2796">
                <a:moveTo>
                  <a:pt x="3367" y="2338"/>
                </a:moveTo>
                <a:cubicBezTo>
                  <a:pt x="3361" y="2322"/>
                  <a:pt x="3342" y="2312"/>
                  <a:pt x="3325" y="2322"/>
                </a:cubicBezTo>
                <a:cubicBezTo>
                  <a:pt x="3265" y="2356"/>
                  <a:pt x="3252" y="2452"/>
                  <a:pt x="3224" y="2511"/>
                </a:cubicBezTo>
                <a:cubicBezTo>
                  <a:pt x="3202" y="2556"/>
                  <a:pt x="3179" y="2601"/>
                  <a:pt x="3151" y="2643"/>
                </a:cubicBezTo>
                <a:cubicBezTo>
                  <a:pt x="3145" y="2271"/>
                  <a:pt x="3033" y="1879"/>
                  <a:pt x="2896" y="1539"/>
                </a:cubicBezTo>
                <a:cubicBezTo>
                  <a:pt x="2755" y="1190"/>
                  <a:pt x="2531" y="883"/>
                  <a:pt x="2263" y="622"/>
                </a:cubicBezTo>
                <a:cubicBezTo>
                  <a:pt x="1982" y="348"/>
                  <a:pt x="1658" y="186"/>
                  <a:pt x="1280" y="97"/>
                </a:cubicBezTo>
                <a:cubicBezTo>
                  <a:pt x="859" y="0"/>
                  <a:pt x="441" y="29"/>
                  <a:pt x="15" y="28"/>
                </a:cubicBezTo>
                <a:cubicBezTo>
                  <a:pt x="1" y="28"/>
                  <a:pt x="0" y="46"/>
                  <a:pt x="11" y="51"/>
                </a:cubicBezTo>
                <a:cubicBezTo>
                  <a:pt x="164" y="113"/>
                  <a:pt x="326" y="99"/>
                  <a:pt x="488" y="93"/>
                </a:cubicBezTo>
                <a:cubicBezTo>
                  <a:pt x="710" y="84"/>
                  <a:pt x="917" y="106"/>
                  <a:pt x="1134" y="151"/>
                </a:cubicBezTo>
                <a:cubicBezTo>
                  <a:pt x="1527" y="233"/>
                  <a:pt x="1853" y="375"/>
                  <a:pt x="2153" y="645"/>
                </a:cubicBezTo>
                <a:cubicBezTo>
                  <a:pt x="2721" y="1154"/>
                  <a:pt x="2982" y="1914"/>
                  <a:pt x="3044" y="2657"/>
                </a:cubicBezTo>
                <a:cubicBezTo>
                  <a:pt x="2979" y="2592"/>
                  <a:pt x="2907" y="2535"/>
                  <a:pt x="2838" y="2473"/>
                </a:cubicBezTo>
                <a:cubicBezTo>
                  <a:pt x="2818" y="2455"/>
                  <a:pt x="2783" y="2478"/>
                  <a:pt x="2800" y="2503"/>
                </a:cubicBezTo>
                <a:cubicBezTo>
                  <a:pt x="2871" y="2613"/>
                  <a:pt x="2984" y="2682"/>
                  <a:pt x="3067" y="2782"/>
                </a:cubicBezTo>
                <a:cubicBezTo>
                  <a:pt x="3075" y="2794"/>
                  <a:pt x="3095" y="2795"/>
                  <a:pt x="3106" y="2788"/>
                </a:cubicBezTo>
                <a:cubicBezTo>
                  <a:pt x="3184" y="2736"/>
                  <a:pt x="3237" y="2663"/>
                  <a:pt x="3285" y="2583"/>
                </a:cubicBezTo>
                <a:cubicBezTo>
                  <a:pt x="3320" y="2524"/>
                  <a:pt x="3392" y="2408"/>
                  <a:pt x="3367" y="233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A2C3627A-4265-4060-B641-CAE1F3A78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1468" y="7381343"/>
            <a:ext cx="233251" cy="910698"/>
          </a:xfrm>
          <a:custGeom>
            <a:avLst/>
            <a:gdLst>
              <a:gd name="T0" fmla="*/ 59724887 w 505"/>
              <a:gd name="T1" fmla="*/ 207512839 h 1978"/>
              <a:gd name="T2" fmla="*/ 46525112 w 505"/>
              <a:gd name="T3" fmla="*/ 219849333 h 1978"/>
              <a:gd name="T4" fmla="*/ 38945355 w 505"/>
              <a:gd name="T5" fmla="*/ 231017185 h 1978"/>
              <a:gd name="T6" fmla="*/ 34632554 w 505"/>
              <a:gd name="T7" fmla="*/ 4155287 h 1978"/>
              <a:gd name="T8" fmla="*/ 29405135 w 505"/>
              <a:gd name="T9" fmla="*/ 5194199 h 1978"/>
              <a:gd name="T10" fmla="*/ 23131871 w 505"/>
              <a:gd name="T11" fmla="*/ 227640632 h 1978"/>
              <a:gd name="T12" fmla="*/ 8756107 w 505"/>
              <a:gd name="T13" fmla="*/ 210499486 h 1978"/>
              <a:gd name="T14" fmla="*/ 1306855 w 505"/>
              <a:gd name="T15" fmla="*/ 214655133 h 1978"/>
              <a:gd name="T16" fmla="*/ 28751527 w 505"/>
              <a:gd name="T17" fmla="*/ 253872167 h 1978"/>
              <a:gd name="T18" fmla="*/ 37899871 w 505"/>
              <a:gd name="T19" fmla="*/ 253872167 h 1978"/>
              <a:gd name="T20" fmla="*/ 53843860 w 505"/>
              <a:gd name="T21" fmla="*/ 232445644 h 1978"/>
              <a:gd name="T22" fmla="*/ 65605553 w 505"/>
              <a:gd name="T23" fmla="*/ 211927944 h 1978"/>
              <a:gd name="T24" fmla="*/ 59724887 w 505"/>
              <a:gd name="T25" fmla="*/ 207512839 h 197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05" h="1978">
                <a:moveTo>
                  <a:pt x="457" y="1598"/>
                </a:moveTo>
                <a:cubicBezTo>
                  <a:pt x="406" y="1611"/>
                  <a:pt x="385" y="1651"/>
                  <a:pt x="356" y="1693"/>
                </a:cubicBezTo>
                <a:cubicBezTo>
                  <a:pt x="336" y="1721"/>
                  <a:pt x="316" y="1750"/>
                  <a:pt x="298" y="1779"/>
                </a:cubicBezTo>
                <a:cubicBezTo>
                  <a:pt x="300" y="1203"/>
                  <a:pt x="360" y="597"/>
                  <a:pt x="265" y="32"/>
                </a:cubicBezTo>
                <a:cubicBezTo>
                  <a:pt x="260" y="0"/>
                  <a:pt x="226" y="10"/>
                  <a:pt x="225" y="40"/>
                </a:cubicBezTo>
                <a:cubicBezTo>
                  <a:pt x="196" y="607"/>
                  <a:pt x="184" y="1184"/>
                  <a:pt x="177" y="1753"/>
                </a:cubicBezTo>
                <a:cubicBezTo>
                  <a:pt x="143" y="1706"/>
                  <a:pt x="110" y="1657"/>
                  <a:pt x="67" y="1621"/>
                </a:cubicBezTo>
                <a:cubicBezTo>
                  <a:pt x="42" y="1599"/>
                  <a:pt x="0" y="1619"/>
                  <a:pt x="10" y="1653"/>
                </a:cubicBezTo>
                <a:cubicBezTo>
                  <a:pt x="42" y="1757"/>
                  <a:pt x="137" y="1888"/>
                  <a:pt x="220" y="1955"/>
                </a:cubicBezTo>
                <a:cubicBezTo>
                  <a:pt x="240" y="1971"/>
                  <a:pt x="271" y="1977"/>
                  <a:pt x="290" y="1955"/>
                </a:cubicBezTo>
                <a:cubicBezTo>
                  <a:pt x="335" y="1904"/>
                  <a:pt x="374" y="1847"/>
                  <a:pt x="412" y="1790"/>
                </a:cubicBezTo>
                <a:cubicBezTo>
                  <a:pt x="447" y="1739"/>
                  <a:pt x="495" y="1694"/>
                  <a:pt x="502" y="1632"/>
                </a:cubicBezTo>
                <a:cubicBezTo>
                  <a:pt x="504" y="1609"/>
                  <a:pt x="478" y="1592"/>
                  <a:pt x="457" y="159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E258AADE-DA96-4EA9-AA8B-5DDA9E4CE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5700" y="6821538"/>
            <a:ext cx="1184514" cy="1046592"/>
          </a:xfrm>
          <a:custGeom>
            <a:avLst/>
            <a:gdLst>
              <a:gd name="T0" fmla="*/ 264906039 w 2574"/>
              <a:gd name="T1" fmla="*/ 1297528 h 2274"/>
              <a:gd name="T2" fmla="*/ 119220594 w 2574"/>
              <a:gd name="T3" fmla="*/ 49698702 h 2274"/>
              <a:gd name="T4" fmla="*/ 40994100 w 2574"/>
              <a:gd name="T5" fmla="*/ 151820843 h 2274"/>
              <a:gd name="T6" fmla="*/ 32172603 w 2574"/>
              <a:gd name="T7" fmla="*/ 256408719 h 2274"/>
              <a:gd name="T8" fmla="*/ 1037675 w 2574"/>
              <a:gd name="T9" fmla="*/ 240837304 h 2274"/>
              <a:gd name="T10" fmla="*/ 389353 w 2574"/>
              <a:gd name="T11" fmla="*/ 243432720 h 2274"/>
              <a:gd name="T12" fmla="*/ 16994312 w 2574"/>
              <a:gd name="T13" fmla="*/ 263805204 h 2274"/>
              <a:gd name="T14" fmla="*/ 40215754 w 2574"/>
              <a:gd name="T15" fmla="*/ 291314451 h 2274"/>
              <a:gd name="T16" fmla="*/ 53448360 w 2574"/>
              <a:gd name="T17" fmla="*/ 289627881 h 2274"/>
              <a:gd name="T18" fmla="*/ 84193935 w 2574"/>
              <a:gd name="T19" fmla="*/ 234219624 h 2274"/>
              <a:gd name="T20" fmla="*/ 67977969 w 2574"/>
              <a:gd name="T21" fmla="*/ 224746807 h 2274"/>
              <a:gd name="T22" fmla="*/ 47869912 w 2574"/>
              <a:gd name="T23" fmla="*/ 263026760 h 2274"/>
              <a:gd name="T24" fmla="*/ 53707688 w 2574"/>
              <a:gd name="T25" fmla="*/ 162331827 h 2274"/>
              <a:gd name="T26" fmla="*/ 126226070 w 2574"/>
              <a:gd name="T27" fmla="*/ 61636895 h 2274"/>
              <a:gd name="T28" fmla="*/ 247781702 w 2574"/>
              <a:gd name="T29" fmla="*/ 15052332 h 2274"/>
              <a:gd name="T30" fmla="*/ 301359726 w 2574"/>
              <a:gd name="T31" fmla="*/ 16220179 h 2274"/>
              <a:gd name="T32" fmla="*/ 329640598 w 2574"/>
              <a:gd name="T33" fmla="*/ 19723720 h 2274"/>
              <a:gd name="T34" fmla="*/ 333532329 w 2574"/>
              <a:gd name="T35" fmla="*/ 17517706 h 2274"/>
              <a:gd name="T36" fmla="*/ 264906039 w 2574"/>
              <a:gd name="T37" fmla="*/ 1297528 h 227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574" h="2274">
                <a:moveTo>
                  <a:pt x="2042" y="10"/>
                </a:moveTo>
                <a:cubicBezTo>
                  <a:pt x="1639" y="10"/>
                  <a:pt x="1247" y="153"/>
                  <a:pt x="919" y="383"/>
                </a:cubicBezTo>
                <a:cubicBezTo>
                  <a:pt x="641" y="578"/>
                  <a:pt x="417" y="844"/>
                  <a:pt x="316" y="1170"/>
                </a:cubicBezTo>
                <a:cubicBezTo>
                  <a:pt x="245" y="1401"/>
                  <a:pt x="179" y="1723"/>
                  <a:pt x="248" y="1976"/>
                </a:cubicBezTo>
                <a:cubicBezTo>
                  <a:pt x="174" y="1892"/>
                  <a:pt x="89" y="1819"/>
                  <a:pt x="8" y="1856"/>
                </a:cubicBezTo>
                <a:cubicBezTo>
                  <a:pt x="0" y="1860"/>
                  <a:pt x="0" y="1869"/>
                  <a:pt x="3" y="1876"/>
                </a:cubicBezTo>
                <a:cubicBezTo>
                  <a:pt x="28" y="1935"/>
                  <a:pt x="91" y="1982"/>
                  <a:pt x="131" y="2033"/>
                </a:cubicBezTo>
                <a:cubicBezTo>
                  <a:pt x="188" y="2106"/>
                  <a:pt x="242" y="2182"/>
                  <a:pt x="310" y="2245"/>
                </a:cubicBezTo>
                <a:cubicBezTo>
                  <a:pt x="340" y="2273"/>
                  <a:pt x="392" y="2270"/>
                  <a:pt x="412" y="2232"/>
                </a:cubicBezTo>
                <a:cubicBezTo>
                  <a:pt x="489" y="2088"/>
                  <a:pt x="569" y="1947"/>
                  <a:pt x="649" y="1805"/>
                </a:cubicBezTo>
                <a:cubicBezTo>
                  <a:pt x="695" y="1724"/>
                  <a:pt x="571" y="1651"/>
                  <a:pt x="524" y="1732"/>
                </a:cubicBezTo>
                <a:cubicBezTo>
                  <a:pt x="469" y="1828"/>
                  <a:pt x="418" y="1927"/>
                  <a:pt x="369" y="2027"/>
                </a:cubicBezTo>
                <a:cubicBezTo>
                  <a:pt x="338" y="1763"/>
                  <a:pt x="348" y="1513"/>
                  <a:pt x="414" y="1251"/>
                </a:cubicBezTo>
                <a:cubicBezTo>
                  <a:pt x="495" y="925"/>
                  <a:pt x="710" y="676"/>
                  <a:pt x="973" y="475"/>
                </a:cubicBezTo>
                <a:cubicBezTo>
                  <a:pt x="1244" y="268"/>
                  <a:pt x="1574" y="153"/>
                  <a:pt x="1910" y="116"/>
                </a:cubicBezTo>
                <a:cubicBezTo>
                  <a:pt x="2048" y="101"/>
                  <a:pt x="2187" y="105"/>
                  <a:pt x="2323" y="125"/>
                </a:cubicBezTo>
                <a:cubicBezTo>
                  <a:pt x="2381" y="134"/>
                  <a:pt x="2490" y="130"/>
                  <a:pt x="2541" y="152"/>
                </a:cubicBezTo>
                <a:cubicBezTo>
                  <a:pt x="2553" y="158"/>
                  <a:pt x="2573" y="151"/>
                  <a:pt x="2571" y="135"/>
                </a:cubicBezTo>
                <a:cubicBezTo>
                  <a:pt x="2560" y="0"/>
                  <a:pt x="2128" y="10"/>
                  <a:pt x="2042" y="1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D1266A0D-CC60-477D-BB8A-CC47C069A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5667" y="7953318"/>
            <a:ext cx="2334548" cy="1776772"/>
          </a:xfrm>
          <a:custGeom>
            <a:avLst/>
            <a:gdLst>
              <a:gd name="T0" fmla="*/ 89833663 w 5075"/>
              <a:gd name="T1" fmla="*/ 346874321 h 3864"/>
              <a:gd name="T2" fmla="*/ 87500232 w 5075"/>
              <a:gd name="T3" fmla="*/ 342211109 h 3864"/>
              <a:gd name="T4" fmla="*/ 91259428 w 5075"/>
              <a:gd name="T5" fmla="*/ 339232224 h 3864"/>
              <a:gd name="T6" fmla="*/ 98130105 w 5075"/>
              <a:gd name="T7" fmla="*/ 344024640 h 3864"/>
              <a:gd name="T8" fmla="*/ 89833663 w 5075"/>
              <a:gd name="T9" fmla="*/ 346874321 h 3864"/>
              <a:gd name="T10" fmla="*/ 96574365 w 5075"/>
              <a:gd name="T11" fmla="*/ 377313145 h 3864"/>
              <a:gd name="T12" fmla="*/ 91000198 w 5075"/>
              <a:gd name="T13" fmla="*/ 377313145 h 3864"/>
              <a:gd name="T14" fmla="*/ 90740968 w 5075"/>
              <a:gd name="T15" fmla="*/ 376794890 h 3864"/>
              <a:gd name="T16" fmla="*/ 90352123 w 5075"/>
              <a:gd name="T17" fmla="*/ 376665326 h 3864"/>
              <a:gd name="T18" fmla="*/ 90352123 w 5075"/>
              <a:gd name="T19" fmla="*/ 369541484 h 3864"/>
              <a:gd name="T20" fmla="*/ 96963210 w 5075"/>
              <a:gd name="T21" fmla="*/ 371355016 h 3864"/>
              <a:gd name="T22" fmla="*/ 96574365 w 5075"/>
              <a:gd name="T23" fmla="*/ 377313145 h 3864"/>
              <a:gd name="T24" fmla="*/ 82315271 w 5075"/>
              <a:gd name="T25" fmla="*/ 359438398 h 3864"/>
              <a:gd name="T26" fmla="*/ 75963054 w 5075"/>
              <a:gd name="T27" fmla="*/ 360215420 h 3864"/>
              <a:gd name="T28" fmla="*/ 73759598 w 5075"/>
              <a:gd name="T29" fmla="*/ 356329589 h 3864"/>
              <a:gd name="T30" fmla="*/ 73111523 w 5075"/>
              <a:gd name="T31" fmla="*/ 353739036 h 3864"/>
              <a:gd name="T32" fmla="*/ 70648477 w 5075"/>
              <a:gd name="T33" fmla="*/ 350112333 h 3864"/>
              <a:gd name="T34" fmla="*/ 75703823 w 5075"/>
              <a:gd name="T35" fmla="*/ 345060790 h 3864"/>
              <a:gd name="T36" fmla="*/ 82315271 w 5075"/>
              <a:gd name="T37" fmla="*/ 359438398 h 3864"/>
              <a:gd name="T38" fmla="*/ 597854045 w 5075"/>
              <a:gd name="T39" fmla="*/ 144164050 h 3864"/>
              <a:gd name="T40" fmla="*/ 335482604 w 5075"/>
              <a:gd name="T41" fmla="*/ 110875546 h 3864"/>
              <a:gd name="T42" fmla="*/ 111222664 w 5075"/>
              <a:gd name="T43" fmla="*/ 77716245 h 3864"/>
              <a:gd name="T44" fmla="*/ 89574433 w 5075"/>
              <a:gd name="T45" fmla="*/ 404643520 h 3864"/>
              <a:gd name="T46" fmla="*/ 267426788 w 5075"/>
              <a:gd name="T47" fmla="*/ 449459951 h 3864"/>
              <a:gd name="T48" fmla="*/ 438408826 w 5075"/>
              <a:gd name="T49" fmla="*/ 476012945 h 3864"/>
              <a:gd name="T50" fmla="*/ 548076110 w 5075"/>
              <a:gd name="T51" fmla="*/ 361510696 h 3864"/>
              <a:gd name="T52" fmla="*/ 597854045 w 5075"/>
              <a:gd name="T53" fmla="*/ 144164050 h 386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5075" h="3864">
                <a:moveTo>
                  <a:pt x="693" y="2678"/>
                </a:moveTo>
                <a:cubicBezTo>
                  <a:pt x="679" y="2673"/>
                  <a:pt x="670" y="2656"/>
                  <a:pt x="675" y="2642"/>
                </a:cubicBezTo>
                <a:cubicBezTo>
                  <a:pt x="679" y="2627"/>
                  <a:pt x="690" y="2621"/>
                  <a:pt x="704" y="2619"/>
                </a:cubicBezTo>
                <a:cubicBezTo>
                  <a:pt x="728" y="2616"/>
                  <a:pt x="749" y="2634"/>
                  <a:pt x="757" y="2656"/>
                </a:cubicBezTo>
                <a:cubicBezTo>
                  <a:pt x="770" y="2696"/>
                  <a:pt x="709" y="2714"/>
                  <a:pt x="693" y="2678"/>
                </a:cubicBezTo>
                <a:close/>
                <a:moveTo>
                  <a:pt x="745" y="2913"/>
                </a:moveTo>
                <a:cubicBezTo>
                  <a:pt x="738" y="2929"/>
                  <a:pt x="710" y="2929"/>
                  <a:pt x="702" y="2913"/>
                </a:cubicBezTo>
                <a:cubicBezTo>
                  <a:pt x="701" y="2911"/>
                  <a:pt x="701" y="2910"/>
                  <a:pt x="700" y="2909"/>
                </a:cubicBezTo>
                <a:cubicBezTo>
                  <a:pt x="699" y="2909"/>
                  <a:pt x="699" y="2909"/>
                  <a:pt x="697" y="2908"/>
                </a:cubicBezTo>
                <a:cubicBezTo>
                  <a:pt x="670" y="2902"/>
                  <a:pt x="670" y="2859"/>
                  <a:pt x="697" y="2853"/>
                </a:cubicBezTo>
                <a:cubicBezTo>
                  <a:pt x="716" y="2849"/>
                  <a:pt x="736" y="2848"/>
                  <a:pt x="748" y="2867"/>
                </a:cubicBezTo>
                <a:cubicBezTo>
                  <a:pt x="758" y="2882"/>
                  <a:pt x="751" y="2898"/>
                  <a:pt x="745" y="2913"/>
                </a:cubicBezTo>
                <a:close/>
                <a:moveTo>
                  <a:pt x="635" y="2775"/>
                </a:moveTo>
                <a:cubicBezTo>
                  <a:pt x="626" y="2791"/>
                  <a:pt x="599" y="2797"/>
                  <a:pt x="586" y="2781"/>
                </a:cubicBezTo>
                <a:cubicBezTo>
                  <a:pt x="579" y="2774"/>
                  <a:pt x="570" y="2762"/>
                  <a:pt x="569" y="2751"/>
                </a:cubicBezTo>
                <a:cubicBezTo>
                  <a:pt x="567" y="2745"/>
                  <a:pt x="566" y="2738"/>
                  <a:pt x="564" y="2731"/>
                </a:cubicBezTo>
                <a:cubicBezTo>
                  <a:pt x="560" y="2721"/>
                  <a:pt x="552" y="2712"/>
                  <a:pt x="545" y="2703"/>
                </a:cubicBezTo>
                <a:cubicBezTo>
                  <a:pt x="529" y="2680"/>
                  <a:pt x="562" y="2647"/>
                  <a:pt x="584" y="2664"/>
                </a:cubicBezTo>
                <a:cubicBezTo>
                  <a:pt x="618" y="2689"/>
                  <a:pt x="662" y="2729"/>
                  <a:pt x="635" y="2775"/>
                </a:cubicBezTo>
                <a:close/>
                <a:moveTo>
                  <a:pt x="4612" y="1113"/>
                </a:moveTo>
                <a:cubicBezTo>
                  <a:pt x="4056" y="0"/>
                  <a:pt x="2806" y="587"/>
                  <a:pt x="2588" y="856"/>
                </a:cubicBezTo>
                <a:cubicBezTo>
                  <a:pt x="2588" y="856"/>
                  <a:pt x="1704" y="126"/>
                  <a:pt x="858" y="600"/>
                </a:cubicBezTo>
                <a:cubicBezTo>
                  <a:pt x="12" y="1074"/>
                  <a:pt x="0" y="2752"/>
                  <a:pt x="691" y="3124"/>
                </a:cubicBezTo>
                <a:cubicBezTo>
                  <a:pt x="1383" y="3496"/>
                  <a:pt x="2063" y="3470"/>
                  <a:pt x="2063" y="3470"/>
                </a:cubicBezTo>
                <a:cubicBezTo>
                  <a:pt x="2063" y="3470"/>
                  <a:pt x="2732" y="3863"/>
                  <a:pt x="3382" y="3675"/>
                </a:cubicBezTo>
                <a:cubicBezTo>
                  <a:pt x="4049" y="3483"/>
                  <a:pt x="4228" y="2791"/>
                  <a:pt x="4228" y="2791"/>
                </a:cubicBezTo>
                <a:cubicBezTo>
                  <a:pt x="4228" y="2791"/>
                  <a:pt x="5074" y="2035"/>
                  <a:pt x="4612" y="111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9" name="Grupo 88">
            <a:extLst>
              <a:ext uri="{FF2B5EF4-FFF2-40B4-BE49-F238E27FC236}">
                <a16:creationId xmlns:a16="http://schemas.microsoft.com/office/drawing/2014/main" id="{90BFC010-0742-4575-9004-096A6E9C0CCC}"/>
              </a:ext>
            </a:extLst>
          </p:cNvPr>
          <p:cNvGrpSpPr/>
          <p:nvPr/>
        </p:nvGrpSpPr>
        <p:grpSpPr>
          <a:xfrm>
            <a:off x="7980147" y="8101383"/>
            <a:ext cx="2107382" cy="1620595"/>
            <a:chOff x="7980147" y="8101383"/>
            <a:chExt cx="2107382" cy="1620595"/>
          </a:xfrm>
          <a:solidFill>
            <a:schemeClr val="tx2"/>
          </a:solidFill>
        </p:grpSpPr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D6AF8D6F-767B-4F20-BA1E-3230698C0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8816" y="8221051"/>
              <a:ext cx="1198713" cy="1500927"/>
            </a:xfrm>
            <a:custGeom>
              <a:avLst/>
              <a:gdLst>
                <a:gd name="T0" fmla="*/ 20900100 w 2604"/>
                <a:gd name="T1" fmla="*/ 394013023 h 3262"/>
                <a:gd name="T2" fmla="*/ 63219487 w 2604"/>
                <a:gd name="T3" fmla="*/ 411651559 h 3262"/>
                <a:gd name="T4" fmla="*/ 96840948 w 2604"/>
                <a:gd name="T5" fmla="*/ 418914698 h 3262"/>
                <a:gd name="T6" fmla="*/ 119818159 w 2604"/>
                <a:gd name="T7" fmla="*/ 420600475 h 3262"/>
                <a:gd name="T8" fmla="*/ 154088875 w 2604"/>
                <a:gd name="T9" fmla="*/ 417617503 h 3262"/>
                <a:gd name="T10" fmla="*/ 165253033 w 2604"/>
                <a:gd name="T11" fmla="*/ 415023833 h 3262"/>
                <a:gd name="T12" fmla="*/ 217827550 w 2604"/>
                <a:gd name="T13" fmla="*/ 392456893 h 3262"/>
                <a:gd name="T14" fmla="*/ 264430866 w 2604"/>
                <a:gd name="T15" fmla="*/ 343561796 h 3262"/>
                <a:gd name="T16" fmla="*/ 282604600 w 2604"/>
                <a:gd name="T17" fmla="*/ 277806407 h 3262"/>
                <a:gd name="T18" fmla="*/ 297013952 w 2604"/>
                <a:gd name="T19" fmla="*/ 256147359 h 3262"/>
                <a:gd name="T20" fmla="*/ 319731389 w 2604"/>
                <a:gd name="T21" fmla="*/ 211273133 h 3262"/>
                <a:gd name="T22" fmla="*/ 334011034 w 2604"/>
                <a:gd name="T23" fmla="*/ 137736016 h 3262"/>
                <a:gd name="T24" fmla="*/ 332583178 w 2604"/>
                <a:gd name="T25" fmla="*/ 125285179 h 3262"/>
                <a:gd name="T26" fmla="*/ 330116585 w 2604"/>
                <a:gd name="T27" fmla="*/ 112964349 h 3262"/>
                <a:gd name="T28" fmla="*/ 312072559 w 2604"/>
                <a:gd name="T29" fmla="*/ 66273979 h 3262"/>
                <a:gd name="T30" fmla="*/ 255473526 w 2604"/>
                <a:gd name="T31" fmla="*/ 18676076 h 3262"/>
                <a:gd name="T32" fmla="*/ 156815241 w 2604"/>
                <a:gd name="T33" fmla="*/ 1945432 h 3262"/>
                <a:gd name="T34" fmla="*/ 156685174 w 2604"/>
                <a:gd name="T35" fmla="*/ 518950 h 3262"/>
                <a:gd name="T36" fmla="*/ 256771676 w 2604"/>
                <a:gd name="T37" fmla="*/ 15563457 h 3262"/>
                <a:gd name="T38" fmla="*/ 325183761 w 2604"/>
                <a:gd name="T39" fmla="*/ 87933027 h 3262"/>
                <a:gd name="T40" fmla="*/ 334011034 w 2604"/>
                <a:gd name="T41" fmla="*/ 118670998 h 3262"/>
                <a:gd name="T42" fmla="*/ 336347559 w 2604"/>
                <a:gd name="T43" fmla="*/ 131121475 h 3262"/>
                <a:gd name="T44" fmla="*/ 330765480 w 2604"/>
                <a:gd name="T45" fmla="*/ 188187243 h 3262"/>
                <a:gd name="T46" fmla="*/ 311293597 w 2604"/>
                <a:gd name="T47" fmla="*/ 235136908 h 3262"/>
                <a:gd name="T48" fmla="*/ 285460673 w 2604"/>
                <a:gd name="T49" fmla="*/ 278066062 h 3262"/>
                <a:gd name="T50" fmla="*/ 254694565 w 2604"/>
                <a:gd name="T51" fmla="*/ 364702254 h 3262"/>
                <a:gd name="T52" fmla="*/ 219385473 w 2604"/>
                <a:gd name="T53" fmla="*/ 395180570 h 3262"/>
                <a:gd name="T54" fmla="*/ 131371438 w 2604"/>
                <a:gd name="T55" fmla="*/ 422545907 h 3262"/>
                <a:gd name="T56" fmla="*/ 108134813 w 2604"/>
                <a:gd name="T57" fmla="*/ 422416259 h 3262"/>
                <a:gd name="T58" fmla="*/ 85157962 w 2604"/>
                <a:gd name="T59" fmla="*/ 419562935 h 3262"/>
                <a:gd name="T60" fmla="*/ 389481 w 2604"/>
                <a:gd name="T61" fmla="*/ 383248683 h 3262"/>
                <a:gd name="T62" fmla="*/ 1168443 w 2604"/>
                <a:gd name="T63" fmla="*/ 382081135 h 326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604" h="3262">
                  <a:moveTo>
                    <a:pt x="10" y="2946"/>
                  </a:moveTo>
                  <a:cubicBezTo>
                    <a:pt x="57" y="2980"/>
                    <a:pt x="109" y="3010"/>
                    <a:pt x="161" y="3038"/>
                  </a:cubicBezTo>
                  <a:cubicBezTo>
                    <a:pt x="213" y="3066"/>
                    <a:pt x="266" y="3091"/>
                    <a:pt x="321" y="3114"/>
                  </a:cubicBezTo>
                  <a:cubicBezTo>
                    <a:pt x="376" y="3137"/>
                    <a:pt x="431" y="3157"/>
                    <a:pt x="487" y="3174"/>
                  </a:cubicBezTo>
                  <a:cubicBezTo>
                    <a:pt x="544" y="3191"/>
                    <a:pt x="601" y="3205"/>
                    <a:pt x="659" y="3216"/>
                  </a:cubicBezTo>
                  <a:cubicBezTo>
                    <a:pt x="688" y="3222"/>
                    <a:pt x="718" y="3226"/>
                    <a:pt x="746" y="3230"/>
                  </a:cubicBezTo>
                  <a:cubicBezTo>
                    <a:pt x="776" y="3234"/>
                    <a:pt x="805" y="3237"/>
                    <a:pt x="834" y="3239"/>
                  </a:cubicBezTo>
                  <a:cubicBezTo>
                    <a:pt x="864" y="3242"/>
                    <a:pt x="893" y="3242"/>
                    <a:pt x="923" y="3243"/>
                  </a:cubicBezTo>
                  <a:cubicBezTo>
                    <a:pt x="953" y="3243"/>
                    <a:pt x="982" y="3243"/>
                    <a:pt x="1011" y="3241"/>
                  </a:cubicBezTo>
                  <a:cubicBezTo>
                    <a:pt x="1070" y="3239"/>
                    <a:pt x="1129" y="3231"/>
                    <a:pt x="1187" y="3220"/>
                  </a:cubicBezTo>
                  <a:lnTo>
                    <a:pt x="1230" y="3212"/>
                  </a:lnTo>
                  <a:cubicBezTo>
                    <a:pt x="1244" y="3209"/>
                    <a:pt x="1258" y="3204"/>
                    <a:pt x="1273" y="3200"/>
                  </a:cubicBezTo>
                  <a:cubicBezTo>
                    <a:pt x="1302" y="3193"/>
                    <a:pt x="1329" y="3185"/>
                    <a:pt x="1358" y="3176"/>
                  </a:cubicBezTo>
                  <a:cubicBezTo>
                    <a:pt x="1470" y="3140"/>
                    <a:pt x="1579" y="3091"/>
                    <a:pt x="1678" y="3026"/>
                  </a:cubicBezTo>
                  <a:cubicBezTo>
                    <a:pt x="1776" y="2963"/>
                    <a:pt x="1866" y="2885"/>
                    <a:pt x="1939" y="2794"/>
                  </a:cubicBezTo>
                  <a:cubicBezTo>
                    <a:pt x="1976" y="2749"/>
                    <a:pt x="2008" y="2701"/>
                    <a:pt x="2037" y="2649"/>
                  </a:cubicBezTo>
                  <a:cubicBezTo>
                    <a:pt x="2065" y="2597"/>
                    <a:pt x="2088" y="2543"/>
                    <a:pt x="2107" y="2487"/>
                  </a:cubicBezTo>
                  <a:cubicBezTo>
                    <a:pt x="2145" y="2376"/>
                    <a:pt x="2165" y="2259"/>
                    <a:pt x="2177" y="2142"/>
                  </a:cubicBezTo>
                  <a:cubicBezTo>
                    <a:pt x="2177" y="2140"/>
                    <a:pt x="2178" y="2138"/>
                    <a:pt x="2179" y="2137"/>
                  </a:cubicBezTo>
                  <a:cubicBezTo>
                    <a:pt x="2218" y="2085"/>
                    <a:pt x="2253" y="2031"/>
                    <a:pt x="2288" y="1975"/>
                  </a:cubicBezTo>
                  <a:cubicBezTo>
                    <a:pt x="2321" y="1920"/>
                    <a:pt x="2354" y="1864"/>
                    <a:pt x="2384" y="1806"/>
                  </a:cubicBezTo>
                  <a:cubicBezTo>
                    <a:pt x="2413" y="1748"/>
                    <a:pt x="2440" y="1689"/>
                    <a:pt x="2463" y="1629"/>
                  </a:cubicBezTo>
                  <a:cubicBezTo>
                    <a:pt x="2486" y="1568"/>
                    <a:pt x="2506" y="1506"/>
                    <a:pt x="2523" y="1444"/>
                  </a:cubicBezTo>
                  <a:cubicBezTo>
                    <a:pt x="2557" y="1320"/>
                    <a:pt x="2580" y="1191"/>
                    <a:pt x="2573" y="1062"/>
                  </a:cubicBezTo>
                  <a:lnTo>
                    <a:pt x="2569" y="1014"/>
                  </a:lnTo>
                  <a:lnTo>
                    <a:pt x="2562" y="966"/>
                  </a:lnTo>
                  <a:cubicBezTo>
                    <a:pt x="2560" y="950"/>
                    <a:pt x="2556" y="935"/>
                    <a:pt x="2553" y="919"/>
                  </a:cubicBezTo>
                  <a:lnTo>
                    <a:pt x="2543" y="871"/>
                  </a:lnTo>
                  <a:cubicBezTo>
                    <a:pt x="2529" y="808"/>
                    <a:pt x="2511" y="746"/>
                    <a:pt x="2488" y="685"/>
                  </a:cubicBezTo>
                  <a:cubicBezTo>
                    <a:pt x="2465" y="625"/>
                    <a:pt x="2437" y="566"/>
                    <a:pt x="2404" y="511"/>
                  </a:cubicBezTo>
                  <a:cubicBezTo>
                    <a:pt x="2370" y="456"/>
                    <a:pt x="2330" y="405"/>
                    <a:pt x="2286" y="359"/>
                  </a:cubicBezTo>
                  <a:cubicBezTo>
                    <a:pt x="2195" y="267"/>
                    <a:pt x="2087" y="195"/>
                    <a:pt x="1968" y="144"/>
                  </a:cubicBezTo>
                  <a:cubicBezTo>
                    <a:pt x="1851" y="92"/>
                    <a:pt x="1724" y="60"/>
                    <a:pt x="1596" y="42"/>
                  </a:cubicBezTo>
                  <a:cubicBezTo>
                    <a:pt x="1468" y="22"/>
                    <a:pt x="1338" y="15"/>
                    <a:pt x="1208" y="15"/>
                  </a:cubicBezTo>
                  <a:cubicBezTo>
                    <a:pt x="1205" y="15"/>
                    <a:pt x="1202" y="13"/>
                    <a:pt x="1202" y="9"/>
                  </a:cubicBezTo>
                  <a:cubicBezTo>
                    <a:pt x="1202" y="6"/>
                    <a:pt x="1205" y="4"/>
                    <a:pt x="1207" y="4"/>
                  </a:cubicBezTo>
                  <a:cubicBezTo>
                    <a:pt x="1338" y="0"/>
                    <a:pt x="1469" y="4"/>
                    <a:pt x="1599" y="21"/>
                  </a:cubicBezTo>
                  <a:cubicBezTo>
                    <a:pt x="1729" y="38"/>
                    <a:pt x="1857" y="69"/>
                    <a:pt x="1978" y="120"/>
                  </a:cubicBezTo>
                  <a:cubicBezTo>
                    <a:pt x="2100" y="171"/>
                    <a:pt x="2213" y="246"/>
                    <a:pt x="2301" y="343"/>
                  </a:cubicBezTo>
                  <a:cubicBezTo>
                    <a:pt x="2391" y="441"/>
                    <a:pt x="2458" y="556"/>
                    <a:pt x="2505" y="678"/>
                  </a:cubicBezTo>
                  <a:cubicBezTo>
                    <a:pt x="2529" y="740"/>
                    <a:pt x="2548" y="803"/>
                    <a:pt x="2563" y="866"/>
                  </a:cubicBezTo>
                  <a:lnTo>
                    <a:pt x="2573" y="915"/>
                  </a:lnTo>
                  <a:cubicBezTo>
                    <a:pt x="2577" y="930"/>
                    <a:pt x="2581" y="946"/>
                    <a:pt x="2583" y="963"/>
                  </a:cubicBezTo>
                  <a:lnTo>
                    <a:pt x="2591" y="1011"/>
                  </a:lnTo>
                  <a:lnTo>
                    <a:pt x="2595" y="1061"/>
                  </a:lnTo>
                  <a:cubicBezTo>
                    <a:pt x="2603" y="1193"/>
                    <a:pt x="2583" y="1324"/>
                    <a:pt x="2548" y="1451"/>
                  </a:cubicBezTo>
                  <a:cubicBezTo>
                    <a:pt x="2529" y="1514"/>
                    <a:pt x="2506" y="1575"/>
                    <a:pt x="2480" y="1635"/>
                  </a:cubicBezTo>
                  <a:cubicBezTo>
                    <a:pt x="2454" y="1696"/>
                    <a:pt x="2427" y="1755"/>
                    <a:pt x="2398" y="1813"/>
                  </a:cubicBezTo>
                  <a:cubicBezTo>
                    <a:pt x="2339" y="1929"/>
                    <a:pt x="2273" y="2043"/>
                    <a:pt x="2197" y="2150"/>
                  </a:cubicBezTo>
                  <a:lnTo>
                    <a:pt x="2199" y="2144"/>
                  </a:lnTo>
                  <a:cubicBezTo>
                    <a:pt x="2188" y="2263"/>
                    <a:pt x="2168" y="2382"/>
                    <a:pt x="2129" y="2495"/>
                  </a:cubicBezTo>
                  <a:cubicBezTo>
                    <a:pt x="2091" y="2609"/>
                    <a:pt x="2036" y="2718"/>
                    <a:pt x="1962" y="2812"/>
                  </a:cubicBezTo>
                  <a:cubicBezTo>
                    <a:pt x="1925" y="2860"/>
                    <a:pt x="1882" y="2903"/>
                    <a:pt x="1837" y="2943"/>
                  </a:cubicBezTo>
                  <a:cubicBezTo>
                    <a:pt x="1791" y="2981"/>
                    <a:pt x="1742" y="3016"/>
                    <a:pt x="1690" y="3047"/>
                  </a:cubicBezTo>
                  <a:cubicBezTo>
                    <a:pt x="1587" y="3108"/>
                    <a:pt x="1476" y="3153"/>
                    <a:pt x="1362" y="3190"/>
                  </a:cubicBezTo>
                  <a:cubicBezTo>
                    <a:pt x="1249" y="3226"/>
                    <a:pt x="1132" y="3251"/>
                    <a:pt x="1012" y="3258"/>
                  </a:cubicBezTo>
                  <a:cubicBezTo>
                    <a:pt x="982" y="3260"/>
                    <a:pt x="953" y="3260"/>
                    <a:pt x="923" y="3261"/>
                  </a:cubicBezTo>
                  <a:cubicBezTo>
                    <a:pt x="893" y="3260"/>
                    <a:pt x="863" y="3260"/>
                    <a:pt x="833" y="3257"/>
                  </a:cubicBezTo>
                  <a:cubicBezTo>
                    <a:pt x="803" y="3256"/>
                    <a:pt x="774" y="3252"/>
                    <a:pt x="744" y="3249"/>
                  </a:cubicBezTo>
                  <a:cubicBezTo>
                    <a:pt x="715" y="3245"/>
                    <a:pt x="685" y="3240"/>
                    <a:pt x="656" y="3235"/>
                  </a:cubicBezTo>
                  <a:cubicBezTo>
                    <a:pt x="538" y="3212"/>
                    <a:pt x="424" y="3176"/>
                    <a:pt x="315" y="3129"/>
                  </a:cubicBezTo>
                  <a:cubicBezTo>
                    <a:pt x="205" y="3082"/>
                    <a:pt x="100" y="3025"/>
                    <a:pt x="3" y="2955"/>
                  </a:cubicBezTo>
                  <a:cubicBezTo>
                    <a:pt x="1" y="2953"/>
                    <a:pt x="0" y="2950"/>
                    <a:pt x="2" y="2947"/>
                  </a:cubicBezTo>
                  <a:cubicBezTo>
                    <a:pt x="4" y="2945"/>
                    <a:pt x="7" y="2944"/>
                    <a:pt x="9" y="2946"/>
                  </a:cubicBezTo>
                  <a:lnTo>
                    <a:pt x="10" y="2946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70DC0C8B-E8B9-4660-B2D1-675723490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0147" y="8101383"/>
              <a:ext cx="1322437" cy="1419795"/>
            </a:xfrm>
            <a:custGeom>
              <a:avLst/>
              <a:gdLst>
                <a:gd name="T0" fmla="*/ 350571039 w 2873"/>
                <a:gd name="T1" fmla="*/ 54200985 h 3086"/>
                <a:gd name="T2" fmla="*/ 327208379 w 2873"/>
                <a:gd name="T3" fmla="*/ 61721907 h 3086"/>
                <a:gd name="T4" fmla="*/ 323963445 w 2873"/>
                <a:gd name="T5" fmla="*/ 61203012 h 3086"/>
                <a:gd name="T6" fmla="*/ 318122780 w 2873"/>
                <a:gd name="T7" fmla="*/ 59128511 h 3086"/>
                <a:gd name="T8" fmla="*/ 304624258 w 2873"/>
                <a:gd name="T9" fmla="*/ 51867216 h 3086"/>
                <a:gd name="T10" fmla="*/ 240895728 w 2873"/>
                <a:gd name="T11" fmla="*/ 17634882 h 3086"/>
                <a:gd name="T12" fmla="*/ 212341246 w 2873"/>
                <a:gd name="T13" fmla="*/ 8039458 h 3086"/>
                <a:gd name="T14" fmla="*/ 206500581 w 2873"/>
                <a:gd name="T15" fmla="*/ 6483492 h 3086"/>
                <a:gd name="T16" fmla="*/ 194689555 w 2873"/>
                <a:gd name="T17" fmla="*/ 4278997 h 3086"/>
                <a:gd name="T18" fmla="*/ 140955220 w 2873"/>
                <a:gd name="T19" fmla="*/ 5964597 h 3086"/>
                <a:gd name="T20" fmla="*/ 129273890 w 2873"/>
                <a:gd name="T21" fmla="*/ 8946895 h 3086"/>
                <a:gd name="T22" fmla="*/ 125120360 w 2873"/>
                <a:gd name="T23" fmla="*/ 9984326 h 3086"/>
                <a:gd name="T24" fmla="*/ 101368250 w 2873"/>
                <a:gd name="T25" fmla="*/ 19450116 h 3086"/>
                <a:gd name="T26" fmla="*/ 80601321 w 2873"/>
                <a:gd name="T27" fmla="*/ 31379669 h 3086"/>
                <a:gd name="T28" fmla="*/ 47114770 w 2873"/>
                <a:gd name="T29" fmla="*/ 65352375 h 3086"/>
                <a:gd name="T30" fmla="*/ 24011863 w 2873"/>
                <a:gd name="T31" fmla="*/ 107494533 h 3086"/>
                <a:gd name="T32" fmla="*/ 10643038 w 2873"/>
                <a:gd name="T33" fmla="*/ 153526425 h 3086"/>
                <a:gd name="T34" fmla="*/ 5321519 w 2873"/>
                <a:gd name="T35" fmla="*/ 225362292 h 3086"/>
                <a:gd name="T36" fmla="*/ 31280270 w 2873"/>
                <a:gd name="T37" fmla="*/ 317167170 h 3086"/>
                <a:gd name="T38" fmla="*/ 34395147 w 2873"/>
                <a:gd name="T39" fmla="*/ 322353964 h 3086"/>
                <a:gd name="T40" fmla="*/ 41144408 w 2873"/>
                <a:gd name="T41" fmla="*/ 332208656 h 3086"/>
                <a:gd name="T42" fmla="*/ 60742988 w 2873"/>
                <a:gd name="T43" fmla="*/ 354770704 h 3086"/>
                <a:gd name="T44" fmla="*/ 84235705 w 2873"/>
                <a:gd name="T45" fmla="*/ 373313383 h 3086"/>
                <a:gd name="T46" fmla="*/ 94489293 w 2873"/>
                <a:gd name="T47" fmla="*/ 379407613 h 3086"/>
                <a:gd name="T48" fmla="*/ 99810812 w 2873"/>
                <a:gd name="T49" fmla="*/ 382260277 h 3086"/>
                <a:gd name="T50" fmla="*/ 145108750 w 2873"/>
                <a:gd name="T51" fmla="*/ 398468827 h 3086"/>
                <a:gd name="T52" fmla="*/ 144848997 w 2873"/>
                <a:gd name="T53" fmla="*/ 399895160 h 3086"/>
                <a:gd name="T54" fmla="*/ 58536707 w 2873"/>
                <a:gd name="T55" fmla="*/ 357104833 h 3086"/>
                <a:gd name="T56" fmla="*/ 28684179 w 2873"/>
                <a:gd name="T57" fmla="*/ 318593503 h 3086"/>
                <a:gd name="T58" fmla="*/ 3634384 w 2873"/>
                <a:gd name="T59" fmla="*/ 176996270 h 3086"/>
                <a:gd name="T60" fmla="*/ 9085599 w 2873"/>
                <a:gd name="T61" fmla="*/ 147172927 h 3086"/>
                <a:gd name="T62" fmla="*/ 14017668 w 2873"/>
                <a:gd name="T63" fmla="*/ 129538045 h 3086"/>
                <a:gd name="T64" fmla="*/ 60223842 w 2873"/>
                <a:gd name="T65" fmla="*/ 44735194 h 3086"/>
                <a:gd name="T66" fmla="*/ 89167774 w 2873"/>
                <a:gd name="T67" fmla="*/ 22302780 h 3086"/>
                <a:gd name="T68" fmla="*/ 146276739 w 2873"/>
                <a:gd name="T69" fmla="*/ 1426332 h 3086"/>
                <a:gd name="T70" fmla="*/ 164577633 w 2873"/>
                <a:gd name="T71" fmla="*/ 0 h 3086"/>
                <a:gd name="T72" fmla="*/ 173792929 w 2873"/>
                <a:gd name="T73" fmla="*/ 129634 h 3086"/>
                <a:gd name="T74" fmla="*/ 182878528 w 2873"/>
                <a:gd name="T75" fmla="*/ 778163 h 3086"/>
                <a:gd name="T76" fmla="*/ 194949308 w 2873"/>
                <a:gd name="T77" fmla="*/ 2334129 h 3086"/>
                <a:gd name="T78" fmla="*/ 206890031 w 2873"/>
                <a:gd name="T79" fmla="*/ 4667898 h 3086"/>
                <a:gd name="T80" fmla="*/ 212860753 w 2873"/>
                <a:gd name="T81" fmla="*/ 6094230 h 3086"/>
                <a:gd name="T82" fmla="*/ 241674628 w 2873"/>
                <a:gd name="T83" fmla="*/ 15689654 h 3086"/>
                <a:gd name="T84" fmla="*/ 305922303 w 2873"/>
                <a:gd name="T85" fmla="*/ 49921988 h 3086"/>
                <a:gd name="T86" fmla="*/ 319031376 w 2873"/>
                <a:gd name="T87" fmla="*/ 57053649 h 3086"/>
                <a:gd name="T88" fmla="*/ 324612287 w 2873"/>
                <a:gd name="T89" fmla="*/ 59128511 h 3086"/>
                <a:gd name="T90" fmla="*/ 327338075 w 2873"/>
                <a:gd name="T91" fmla="*/ 59647046 h 3086"/>
                <a:gd name="T92" fmla="*/ 349662443 w 2873"/>
                <a:gd name="T93" fmla="*/ 52515385 h 3086"/>
                <a:gd name="T94" fmla="*/ 372505957 w 2873"/>
                <a:gd name="T95" fmla="*/ 42531059 h 308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873" h="3086">
                  <a:moveTo>
                    <a:pt x="2868" y="335"/>
                  </a:moveTo>
                  <a:cubicBezTo>
                    <a:pt x="2811" y="361"/>
                    <a:pt x="2757" y="390"/>
                    <a:pt x="2701" y="418"/>
                  </a:cubicBezTo>
                  <a:cubicBezTo>
                    <a:pt x="2673" y="432"/>
                    <a:pt x="2644" y="446"/>
                    <a:pt x="2615" y="457"/>
                  </a:cubicBezTo>
                  <a:cubicBezTo>
                    <a:pt x="2586" y="468"/>
                    <a:pt x="2554" y="477"/>
                    <a:pt x="2521" y="476"/>
                  </a:cubicBezTo>
                  <a:cubicBezTo>
                    <a:pt x="2517" y="476"/>
                    <a:pt x="2513" y="475"/>
                    <a:pt x="2509" y="474"/>
                  </a:cubicBezTo>
                  <a:cubicBezTo>
                    <a:pt x="2505" y="474"/>
                    <a:pt x="2501" y="473"/>
                    <a:pt x="2496" y="472"/>
                  </a:cubicBezTo>
                  <a:cubicBezTo>
                    <a:pt x="2489" y="470"/>
                    <a:pt x="2481" y="467"/>
                    <a:pt x="2473" y="465"/>
                  </a:cubicBezTo>
                  <a:lnTo>
                    <a:pt x="2451" y="456"/>
                  </a:lnTo>
                  <a:cubicBezTo>
                    <a:pt x="2444" y="453"/>
                    <a:pt x="2437" y="449"/>
                    <a:pt x="2430" y="446"/>
                  </a:cubicBezTo>
                  <a:cubicBezTo>
                    <a:pt x="2402" y="432"/>
                    <a:pt x="2375" y="416"/>
                    <a:pt x="2347" y="400"/>
                  </a:cubicBezTo>
                  <a:cubicBezTo>
                    <a:pt x="2293" y="369"/>
                    <a:pt x="2240" y="337"/>
                    <a:pt x="2187" y="306"/>
                  </a:cubicBezTo>
                  <a:cubicBezTo>
                    <a:pt x="2079" y="243"/>
                    <a:pt x="1970" y="184"/>
                    <a:pt x="1856" y="136"/>
                  </a:cubicBezTo>
                  <a:cubicBezTo>
                    <a:pt x="1799" y="112"/>
                    <a:pt x="1740" y="91"/>
                    <a:pt x="1681" y="73"/>
                  </a:cubicBezTo>
                  <a:lnTo>
                    <a:pt x="1636" y="62"/>
                  </a:lnTo>
                  <a:cubicBezTo>
                    <a:pt x="1628" y="60"/>
                    <a:pt x="1621" y="57"/>
                    <a:pt x="1614" y="56"/>
                  </a:cubicBezTo>
                  <a:lnTo>
                    <a:pt x="1591" y="50"/>
                  </a:lnTo>
                  <a:cubicBezTo>
                    <a:pt x="1576" y="47"/>
                    <a:pt x="1561" y="44"/>
                    <a:pt x="1545" y="41"/>
                  </a:cubicBezTo>
                  <a:lnTo>
                    <a:pt x="1500" y="33"/>
                  </a:lnTo>
                  <a:cubicBezTo>
                    <a:pt x="1378" y="14"/>
                    <a:pt x="1252" y="17"/>
                    <a:pt x="1131" y="37"/>
                  </a:cubicBezTo>
                  <a:cubicBezTo>
                    <a:pt x="1116" y="39"/>
                    <a:pt x="1101" y="43"/>
                    <a:pt x="1086" y="46"/>
                  </a:cubicBezTo>
                  <a:lnTo>
                    <a:pt x="1041" y="56"/>
                  </a:lnTo>
                  <a:lnTo>
                    <a:pt x="996" y="69"/>
                  </a:lnTo>
                  <a:lnTo>
                    <a:pt x="975" y="75"/>
                  </a:lnTo>
                  <a:cubicBezTo>
                    <a:pt x="971" y="76"/>
                    <a:pt x="967" y="76"/>
                    <a:pt x="964" y="77"/>
                  </a:cubicBezTo>
                  <a:lnTo>
                    <a:pt x="952" y="82"/>
                  </a:lnTo>
                  <a:cubicBezTo>
                    <a:pt x="894" y="101"/>
                    <a:pt x="837" y="123"/>
                    <a:pt x="781" y="150"/>
                  </a:cubicBezTo>
                  <a:cubicBezTo>
                    <a:pt x="754" y="164"/>
                    <a:pt x="726" y="177"/>
                    <a:pt x="700" y="194"/>
                  </a:cubicBezTo>
                  <a:cubicBezTo>
                    <a:pt x="673" y="209"/>
                    <a:pt x="646" y="224"/>
                    <a:pt x="621" y="242"/>
                  </a:cubicBezTo>
                  <a:cubicBezTo>
                    <a:pt x="571" y="277"/>
                    <a:pt x="524" y="317"/>
                    <a:pt x="481" y="361"/>
                  </a:cubicBezTo>
                  <a:cubicBezTo>
                    <a:pt x="438" y="406"/>
                    <a:pt x="399" y="453"/>
                    <a:pt x="363" y="504"/>
                  </a:cubicBezTo>
                  <a:cubicBezTo>
                    <a:pt x="328" y="554"/>
                    <a:pt x="295" y="606"/>
                    <a:pt x="265" y="661"/>
                  </a:cubicBezTo>
                  <a:cubicBezTo>
                    <a:pt x="236" y="715"/>
                    <a:pt x="209" y="771"/>
                    <a:pt x="185" y="829"/>
                  </a:cubicBezTo>
                  <a:cubicBezTo>
                    <a:pt x="162" y="886"/>
                    <a:pt x="141" y="944"/>
                    <a:pt x="124" y="1004"/>
                  </a:cubicBezTo>
                  <a:cubicBezTo>
                    <a:pt x="106" y="1063"/>
                    <a:pt x="93" y="1124"/>
                    <a:pt x="82" y="1184"/>
                  </a:cubicBezTo>
                  <a:cubicBezTo>
                    <a:pt x="70" y="1246"/>
                    <a:pt x="61" y="1307"/>
                    <a:pt x="53" y="1368"/>
                  </a:cubicBezTo>
                  <a:cubicBezTo>
                    <a:pt x="38" y="1491"/>
                    <a:pt x="33" y="1615"/>
                    <a:pt x="41" y="1738"/>
                  </a:cubicBezTo>
                  <a:cubicBezTo>
                    <a:pt x="47" y="1862"/>
                    <a:pt x="67" y="1985"/>
                    <a:pt x="98" y="2105"/>
                  </a:cubicBezTo>
                  <a:cubicBezTo>
                    <a:pt x="131" y="2224"/>
                    <a:pt x="178" y="2340"/>
                    <a:pt x="241" y="2446"/>
                  </a:cubicBezTo>
                  <a:lnTo>
                    <a:pt x="253" y="2466"/>
                  </a:lnTo>
                  <a:lnTo>
                    <a:pt x="265" y="2486"/>
                  </a:lnTo>
                  <a:cubicBezTo>
                    <a:pt x="274" y="2498"/>
                    <a:pt x="282" y="2511"/>
                    <a:pt x="290" y="2524"/>
                  </a:cubicBezTo>
                  <a:lnTo>
                    <a:pt x="317" y="2562"/>
                  </a:lnTo>
                  <a:lnTo>
                    <a:pt x="345" y="2599"/>
                  </a:lnTo>
                  <a:cubicBezTo>
                    <a:pt x="383" y="2647"/>
                    <a:pt x="424" y="2693"/>
                    <a:pt x="468" y="2736"/>
                  </a:cubicBezTo>
                  <a:cubicBezTo>
                    <a:pt x="512" y="2779"/>
                    <a:pt x="561" y="2817"/>
                    <a:pt x="611" y="2853"/>
                  </a:cubicBezTo>
                  <a:cubicBezTo>
                    <a:pt x="623" y="2862"/>
                    <a:pt x="636" y="2871"/>
                    <a:pt x="649" y="2879"/>
                  </a:cubicBezTo>
                  <a:lnTo>
                    <a:pt x="688" y="2904"/>
                  </a:lnTo>
                  <a:cubicBezTo>
                    <a:pt x="701" y="2912"/>
                    <a:pt x="715" y="2919"/>
                    <a:pt x="728" y="2926"/>
                  </a:cubicBezTo>
                  <a:lnTo>
                    <a:pt x="749" y="2938"/>
                  </a:lnTo>
                  <a:lnTo>
                    <a:pt x="769" y="2948"/>
                  </a:lnTo>
                  <a:cubicBezTo>
                    <a:pt x="879" y="3005"/>
                    <a:pt x="997" y="3045"/>
                    <a:pt x="1117" y="3073"/>
                  </a:cubicBezTo>
                  <a:lnTo>
                    <a:pt x="1118" y="3073"/>
                  </a:lnTo>
                  <a:cubicBezTo>
                    <a:pt x="1121" y="3074"/>
                    <a:pt x="1123" y="3077"/>
                    <a:pt x="1122" y="3080"/>
                  </a:cubicBezTo>
                  <a:cubicBezTo>
                    <a:pt x="1121" y="3083"/>
                    <a:pt x="1118" y="3085"/>
                    <a:pt x="1116" y="3084"/>
                  </a:cubicBezTo>
                  <a:cubicBezTo>
                    <a:pt x="994" y="3059"/>
                    <a:pt x="873" y="3022"/>
                    <a:pt x="760" y="2966"/>
                  </a:cubicBezTo>
                  <a:cubicBezTo>
                    <a:pt x="647" y="2913"/>
                    <a:pt x="542" y="2840"/>
                    <a:pt x="451" y="2754"/>
                  </a:cubicBezTo>
                  <a:cubicBezTo>
                    <a:pt x="405" y="2711"/>
                    <a:pt x="362" y="2665"/>
                    <a:pt x="323" y="2615"/>
                  </a:cubicBezTo>
                  <a:cubicBezTo>
                    <a:pt x="285" y="2565"/>
                    <a:pt x="250" y="2512"/>
                    <a:pt x="221" y="2457"/>
                  </a:cubicBezTo>
                  <a:cubicBezTo>
                    <a:pt x="159" y="2347"/>
                    <a:pt x="115" y="2230"/>
                    <a:pt x="81" y="2110"/>
                  </a:cubicBezTo>
                  <a:cubicBezTo>
                    <a:pt x="15" y="1868"/>
                    <a:pt x="0" y="1614"/>
                    <a:pt x="28" y="1365"/>
                  </a:cubicBezTo>
                  <a:cubicBezTo>
                    <a:pt x="35" y="1303"/>
                    <a:pt x="45" y="1241"/>
                    <a:pt x="59" y="1180"/>
                  </a:cubicBezTo>
                  <a:cubicBezTo>
                    <a:pt x="63" y="1165"/>
                    <a:pt x="66" y="1149"/>
                    <a:pt x="70" y="1135"/>
                  </a:cubicBezTo>
                  <a:lnTo>
                    <a:pt x="82" y="1089"/>
                  </a:lnTo>
                  <a:cubicBezTo>
                    <a:pt x="91" y="1059"/>
                    <a:pt x="99" y="1029"/>
                    <a:pt x="108" y="999"/>
                  </a:cubicBezTo>
                  <a:cubicBezTo>
                    <a:pt x="145" y="880"/>
                    <a:pt x="190" y="763"/>
                    <a:pt x="248" y="652"/>
                  </a:cubicBezTo>
                  <a:cubicBezTo>
                    <a:pt x="306" y="541"/>
                    <a:pt x="377" y="436"/>
                    <a:pt x="464" y="345"/>
                  </a:cubicBezTo>
                  <a:cubicBezTo>
                    <a:pt x="508" y="300"/>
                    <a:pt x="555" y="258"/>
                    <a:pt x="607" y="222"/>
                  </a:cubicBezTo>
                  <a:cubicBezTo>
                    <a:pt x="633" y="204"/>
                    <a:pt x="660" y="188"/>
                    <a:pt x="687" y="172"/>
                  </a:cubicBezTo>
                  <a:cubicBezTo>
                    <a:pt x="713" y="155"/>
                    <a:pt x="742" y="141"/>
                    <a:pt x="770" y="126"/>
                  </a:cubicBezTo>
                  <a:cubicBezTo>
                    <a:pt x="881" y="70"/>
                    <a:pt x="1002" y="27"/>
                    <a:pt x="1127" y="11"/>
                  </a:cubicBezTo>
                  <a:cubicBezTo>
                    <a:pt x="1158" y="7"/>
                    <a:pt x="1189" y="3"/>
                    <a:pt x="1221" y="2"/>
                  </a:cubicBezTo>
                  <a:cubicBezTo>
                    <a:pt x="1237" y="2"/>
                    <a:pt x="1252" y="0"/>
                    <a:pt x="1268" y="0"/>
                  </a:cubicBezTo>
                  <a:lnTo>
                    <a:pt x="1315" y="0"/>
                  </a:lnTo>
                  <a:lnTo>
                    <a:pt x="1339" y="1"/>
                  </a:lnTo>
                  <a:lnTo>
                    <a:pt x="1362" y="3"/>
                  </a:lnTo>
                  <a:lnTo>
                    <a:pt x="1409" y="6"/>
                  </a:lnTo>
                  <a:lnTo>
                    <a:pt x="1456" y="12"/>
                  </a:lnTo>
                  <a:cubicBezTo>
                    <a:pt x="1471" y="14"/>
                    <a:pt x="1487" y="15"/>
                    <a:pt x="1502" y="18"/>
                  </a:cubicBezTo>
                  <a:lnTo>
                    <a:pt x="1549" y="26"/>
                  </a:lnTo>
                  <a:cubicBezTo>
                    <a:pt x="1564" y="29"/>
                    <a:pt x="1579" y="33"/>
                    <a:pt x="1594" y="36"/>
                  </a:cubicBezTo>
                  <a:lnTo>
                    <a:pt x="1617" y="41"/>
                  </a:lnTo>
                  <a:cubicBezTo>
                    <a:pt x="1625" y="43"/>
                    <a:pt x="1632" y="45"/>
                    <a:pt x="1640" y="47"/>
                  </a:cubicBezTo>
                  <a:lnTo>
                    <a:pt x="1685" y="59"/>
                  </a:lnTo>
                  <a:cubicBezTo>
                    <a:pt x="1745" y="77"/>
                    <a:pt x="1805" y="97"/>
                    <a:pt x="1862" y="121"/>
                  </a:cubicBezTo>
                  <a:cubicBezTo>
                    <a:pt x="1978" y="168"/>
                    <a:pt x="2089" y="227"/>
                    <a:pt x="2196" y="289"/>
                  </a:cubicBezTo>
                  <a:cubicBezTo>
                    <a:pt x="2250" y="321"/>
                    <a:pt x="2303" y="353"/>
                    <a:pt x="2357" y="385"/>
                  </a:cubicBezTo>
                  <a:cubicBezTo>
                    <a:pt x="2383" y="401"/>
                    <a:pt x="2410" y="416"/>
                    <a:pt x="2438" y="430"/>
                  </a:cubicBezTo>
                  <a:cubicBezTo>
                    <a:pt x="2445" y="433"/>
                    <a:pt x="2451" y="438"/>
                    <a:pt x="2458" y="440"/>
                  </a:cubicBezTo>
                  <a:lnTo>
                    <a:pt x="2479" y="449"/>
                  </a:lnTo>
                  <a:lnTo>
                    <a:pt x="2501" y="456"/>
                  </a:lnTo>
                  <a:cubicBezTo>
                    <a:pt x="2504" y="457"/>
                    <a:pt x="2508" y="457"/>
                    <a:pt x="2511" y="458"/>
                  </a:cubicBezTo>
                  <a:cubicBezTo>
                    <a:pt x="2515" y="459"/>
                    <a:pt x="2518" y="460"/>
                    <a:pt x="2522" y="460"/>
                  </a:cubicBezTo>
                  <a:cubicBezTo>
                    <a:pt x="2551" y="461"/>
                    <a:pt x="2581" y="453"/>
                    <a:pt x="2610" y="442"/>
                  </a:cubicBezTo>
                  <a:cubicBezTo>
                    <a:pt x="2638" y="432"/>
                    <a:pt x="2667" y="419"/>
                    <a:pt x="2694" y="405"/>
                  </a:cubicBezTo>
                  <a:cubicBezTo>
                    <a:pt x="2750" y="378"/>
                    <a:pt x="2806" y="350"/>
                    <a:pt x="2864" y="325"/>
                  </a:cubicBezTo>
                  <a:cubicBezTo>
                    <a:pt x="2866" y="324"/>
                    <a:pt x="2869" y="325"/>
                    <a:pt x="2870" y="328"/>
                  </a:cubicBezTo>
                  <a:cubicBezTo>
                    <a:pt x="2872" y="331"/>
                    <a:pt x="2870" y="334"/>
                    <a:pt x="2868" y="335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813B4D84-72DA-4DBF-A565-27344B1A9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70377" y="9527262"/>
              <a:ext cx="113583" cy="40565"/>
            </a:xfrm>
            <a:custGeom>
              <a:avLst/>
              <a:gdLst>
                <a:gd name="T0" fmla="*/ 29572996 w 249"/>
                <a:gd name="T1" fmla="*/ 3308778 h 89"/>
                <a:gd name="T2" fmla="*/ 14786319 w 249"/>
                <a:gd name="T3" fmla="*/ 890784 h 89"/>
                <a:gd name="T4" fmla="*/ 1656967 w 249"/>
                <a:gd name="T5" fmla="*/ 763427 h 89"/>
                <a:gd name="T6" fmla="*/ 1274590 w 249"/>
                <a:gd name="T7" fmla="*/ 3817848 h 89"/>
                <a:gd name="T8" fmla="*/ 14403942 w 249"/>
                <a:gd name="T9" fmla="*/ 8526837 h 89"/>
                <a:gd name="T10" fmla="*/ 29572996 w 249"/>
                <a:gd name="T11" fmla="*/ 8781194 h 89"/>
                <a:gd name="T12" fmla="*/ 29572996 w 249"/>
                <a:gd name="T13" fmla="*/ 3308778 h 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9" h="89">
                  <a:moveTo>
                    <a:pt x="232" y="26"/>
                  </a:moveTo>
                  <a:cubicBezTo>
                    <a:pt x="199" y="6"/>
                    <a:pt x="153" y="12"/>
                    <a:pt x="116" y="7"/>
                  </a:cubicBezTo>
                  <a:cubicBezTo>
                    <a:pt x="80" y="1"/>
                    <a:pt x="49" y="0"/>
                    <a:pt x="13" y="6"/>
                  </a:cubicBezTo>
                  <a:cubicBezTo>
                    <a:pt x="2" y="7"/>
                    <a:pt x="0" y="25"/>
                    <a:pt x="10" y="30"/>
                  </a:cubicBezTo>
                  <a:cubicBezTo>
                    <a:pt x="45" y="47"/>
                    <a:pt x="76" y="58"/>
                    <a:pt x="113" y="67"/>
                  </a:cubicBezTo>
                  <a:cubicBezTo>
                    <a:pt x="151" y="75"/>
                    <a:pt x="196" y="88"/>
                    <a:pt x="232" y="69"/>
                  </a:cubicBezTo>
                  <a:cubicBezTo>
                    <a:pt x="248" y="59"/>
                    <a:pt x="248" y="35"/>
                    <a:pt x="232" y="2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445E38E5-AB9E-4CB1-A98C-DC97A183F9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56978" y="9529292"/>
              <a:ext cx="30423" cy="34480"/>
            </a:xfrm>
            <a:custGeom>
              <a:avLst/>
              <a:gdLst>
                <a:gd name="T0" fmla="*/ 8029109 w 64"/>
                <a:gd name="T1" fmla="*/ 1639105 h 76"/>
                <a:gd name="T2" fmla="*/ 6921479 w 64"/>
                <a:gd name="T3" fmla="*/ 630288 h 76"/>
                <a:gd name="T4" fmla="*/ 3460925 w 64"/>
                <a:gd name="T5" fmla="*/ 1008817 h 76"/>
                <a:gd name="T6" fmla="*/ 1661259 w 64"/>
                <a:gd name="T7" fmla="*/ 8321939 h 76"/>
                <a:gd name="T8" fmla="*/ 4568183 w 64"/>
                <a:gd name="T9" fmla="*/ 8574054 h 76"/>
                <a:gd name="T10" fmla="*/ 8029109 w 64"/>
                <a:gd name="T11" fmla="*/ 4287027 h 76"/>
                <a:gd name="T12" fmla="*/ 8029109 w 64"/>
                <a:gd name="T13" fmla="*/ 1639105 h 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76">
                  <a:moveTo>
                    <a:pt x="58" y="13"/>
                  </a:moveTo>
                  <a:cubicBezTo>
                    <a:pt x="56" y="9"/>
                    <a:pt x="53" y="7"/>
                    <a:pt x="50" y="5"/>
                  </a:cubicBezTo>
                  <a:cubicBezTo>
                    <a:pt x="42" y="0"/>
                    <a:pt x="31" y="2"/>
                    <a:pt x="25" y="8"/>
                  </a:cubicBezTo>
                  <a:cubicBezTo>
                    <a:pt x="9" y="22"/>
                    <a:pt x="0" y="46"/>
                    <a:pt x="12" y="66"/>
                  </a:cubicBezTo>
                  <a:cubicBezTo>
                    <a:pt x="16" y="73"/>
                    <a:pt x="27" y="75"/>
                    <a:pt x="33" y="68"/>
                  </a:cubicBezTo>
                  <a:cubicBezTo>
                    <a:pt x="42" y="58"/>
                    <a:pt x="51" y="47"/>
                    <a:pt x="58" y="34"/>
                  </a:cubicBezTo>
                  <a:cubicBezTo>
                    <a:pt x="61" y="28"/>
                    <a:pt x="63" y="19"/>
                    <a:pt x="58" y="1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9708AD01-D10A-47B3-9778-A706020698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1741" y="9523206"/>
              <a:ext cx="34482" cy="38538"/>
            </a:xfrm>
            <a:custGeom>
              <a:avLst/>
              <a:gdLst>
                <a:gd name="T0" fmla="*/ 7493551 w 77"/>
                <a:gd name="T1" fmla="*/ 811826 h 82"/>
                <a:gd name="T2" fmla="*/ 7247855 w 77"/>
                <a:gd name="T3" fmla="*/ 676460 h 82"/>
                <a:gd name="T4" fmla="*/ 4422527 w 77"/>
                <a:gd name="T5" fmla="*/ 676460 h 82"/>
                <a:gd name="T6" fmla="*/ 2456959 w 77"/>
                <a:gd name="T7" fmla="*/ 3111939 h 82"/>
                <a:gd name="T8" fmla="*/ 2211264 w 77"/>
                <a:gd name="T9" fmla="*/ 4465228 h 82"/>
                <a:gd name="T10" fmla="*/ 2088240 w 77"/>
                <a:gd name="T11" fmla="*/ 4600593 h 82"/>
                <a:gd name="T12" fmla="*/ 2825328 w 77"/>
                <a:gd name="T13" fmla="*/ 10012645 h 82"/>
                <a:gd name="T14" fmla="*/ 9213423 w 77"/>
                <a:gd name="T15" fmla="*/ 4059131 h 82"/>
                <a:gd name="T16" fmla="*/ 7493551 w 77"/>
                <a:gd name="T17" fmla="*/ 811826 h 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7" h="82">
                  <a:moveTo>
                    <a:pt x="61" y="6"/>
                  </a:moveTo>
                  <a:cubicBezTo>
                    <a:pt x="60" y="6"/>
                    <a:pt x="59" y="6"/>
                    <a:pt x="59" y="5"/>
                  </a:cubicBezTo>
                  <a:cubicBezTo>
                    <a:pt x="52" y="0"/>
                    <a:pt x="43" y="2"/>
                    <a:pt x="36" y="5"/>
                  </a:cubicBezTo>
                  <a:cubicBezTo>
                    <a:pt x="28" y="9"/>
                    <a:pt x="23" y="14"/>
                    <a:pt x="20" y="23"/>
                  </a:cubicBezTo>
                  <a:cubicBezTo>
                    <a:pt x="20" y="26"/>
                    <a:pt x="18" y="30"/>
                    <a:pt x="18" y="33"/>
                  </a:cubicBezTo>
                  <a:cubicBezTo>
                    <a:pt x="16" y="43"/>
                    <a:pt x="17" y="34"/>
                    <a:pt x="17" y="34"/>
                  </a:cubicBezTo>
                  <a:cubicBezTo>
                    <a:pt x="0" y="43"/>
                    <a:pt x="5" y="70"/>
                    <a:pt x="23" y="74"/>
                  </a:cubicBezTo>
                  <a:cubicBezTo>
                    <a:pt x="52" y="81"/>
                    <a:pt x="73" y="59"/>
                    <a:pt x="75" y="30"/>
                  </a:cubicBezTo>
                  <a:cubicBezTo>
                    <a:pt x="76" y="20"/>
                    <a:pt x="69" y="12"/>
                    <a:pt x="61" y="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05740C3F-B986-4AA7-AF90-E19A854C36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45179" y="8214967"/>
              <a:ext cx="52735" cy="48679"/>
            </a:xfrm>
            <a:custGeom>
              <a:avLst/>
              <a:gdLst>
                <a:gd name="T0" fmla="*/ 13783697 w 115"/>
                <a:gd name="T1" fmla="*/ 3950063 h 105"/>
                <a:gd name="T2" fmla="*/ 9017331 w 115"/>
                <a:gd name="T3" fmla="*/ 131717 h 105"/>
                <a:gd name="T4" fmla="*/ 2705128 w 115"/>
                <a:gd name="T5" fmla="*/ 4081780 h 105"/>
                <a:gd name="T6" fmla="*/ 1416989 w 115"/>
                <a:gd name="T7" fmla="*/ 6056449 h 105"/>
                <a:gd name="T8" fmla="*/ 644249 w 115"/>
                <a:gd name="T9" fmla="*/ 8558349 h 105"/>
                <a:gd name="T10" fmla="*/ 644249 w 115"/>
                <a:gd name="T11" fmla="*/ 8558349 h 105"/>
                <a:gd name="T12" fmla="*/ 4895215 w 115"/>
                <a:gd name="T13" fmla="*/ 13561423 h 105"/>
                <a:gd name="T14" fmla="*/ 5667955 w 115"/>
                <a:gd name="T15" fmla="*/ 13693140 h 105"/>
                <a:gd name="T16" fmla="*/ 7471493 w 115"/>
                <a:gd name="T17" fmla="*/ 13298351 h 105"/>
                <a:gd name="T18" fmla="*/ 10434320 w 115"/>
                <a:gd name="T19" fmla="*/ 11981543 h 105"/>
                <a:gd name="T20" fmla="*/ 13783697 w 115"/>
                <a:gd name="T21" fmla="*/ 3950063 h 10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105">
                  <a:moveTo>
                    <a:pt x="107" y="30"/>
                  </a:moveTo>
                  <a:cubicBezTo>
                    <a:pt x="103" y="14"/>
                    <a:pt x="86" y="0"/>
                    <a:pt x="70" y="1"/>
                  </a:cubicBezTo>
                  <a:cubicBezTo>
                    <a:pt x="47" y="4"/>
                    <a:pt x="35" y="14"/>
                    <a:pt x="21" y="31"/>
                  </a:cubicBezTo>
                  <a:cubicBezTo>
                    <a:pt x="18" y="36"/>
                    <a:pt x="14" y="41"/>
                    <a:pt x="11" y="46"/>
                  </a:cubicBezTo>
                  <a:cubicBezTo>
                    <a:pt x="7" y="52"/>
                    <a:pt x="5" y="59"/>
                    <a:pt x="5" y="65"/>
                  </a:cubicBezTo>
                  <a:cubicBezTo>
                    <a:pt x="6" y="61"/>
                    <a:pt x="5" y="61"/>
                    <a:pt x="5" y="65"/>
                  </a:cubicBezTo>
                  <a:cubicBezTo>
                    <a:pt x="0" y="88"/>
                    <a:pt x="17" y="104"/>
                    <a:pt x="38" y="103"/>
                  </a:cubicBezTo>
                  <a:cubicBezTo>
                    <a:pt x="40" y="103"/>
                    <a:pt x="41" y="104"/>
                    <a:pt x="44" y="104"/>
                  </a:cubicBezTo>
                  <a:cubicBezTo>
                    <a:pt x="49" y="104"/>
                    <a:pt x="54" y="103"/>
                    <a:pt x="58" y="101"/>
                  </a:cubicBezTo>
                  <a:cubicBezTo>
                    <a:pt x="66" y="98"/>
                    <a:pt x="74" y="95"/>
                    <a:pt x="81" y="91"/>
                  </a:cubicBezTo>
                  <a:cubicBezTo>
                    <a:pt x="103" y="77"/>
                    <a:pt x="114" y="55"/>
                    <a:pt x="107" y="3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Freeform 34">
            <a:extLst>
              <a:ext uri="{FF2B5EF4-FFF2-40B4-BE49-F238E27FC236}">
                <a16:creationId xmlns:a16="http://schemas.microsoft.com/office/drawing/2014/main" id="{61615206-0D2B-40D8-97E9-0327EE790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5257" y="8229164"/>
            <a:ext cx="2553602" cy="1916724"/>
          </a:xfrm>
          <a:custGeom>
            <a:avLst/>
            <a:gdLst>
              <a:gd name="T0" fmla="*/ 574717165 w 5554"/>
              <a:gd name="T1" fmla="*/ 95699463 h 4166"/>
              <a:gd name="T2" fmla="*/ 570702928 w 5554"/>
              <a:gd name="T3" fmla="*/ 96607282 h 4166"/>
              <a:gd name="T4" fmla="*/ 570702928 w 5554"/>
              <a:gd name="T5" fmla="*/ 86233082 h 4166"/>
              <a:gd name="T6" fmla="*/ 574717165 w 5554"/>
              <a:gd name="T7" fmla="*/ 87140901 h 4166"/>
              <a:gd name="T8" fmla="*/ 574717165 w 5554"/>
              <a:gd name="T9" fmla="*/ 95699463 h 4166"/>
              <a:gd name="T10" fmla="*/ 557364360 w 5554"/>
              <a:gd name="T11" fmla="*/ 65096492 h 4166"/>
              <a:gd name="T12" fmla="*/ 552314086 w 5554"/>
              <a:gd name="T13" fmla="*/ 59001753 h 4166"/>
              <a:gd name="T14" fmla="*/ 558789046 w 5554"/>
              <a:gd name="T15" fmla="*/ 58093934 h 4166"/>
              <a:gd name="T16" fmla="*/ 557364360 w 5554"/>
              <a:gd name="T17" fmla="*/ 65096492 h 4166"/>
              <a:gd name="T18" fmla="*/ 553091024 w 5554"/>
              <a:gd name="T19" fmla="*/ 85195626 h 4166"/>
              <a:gd name="T20" fmla="*/ 543378404 w 5554"/>
              <a:gd name="T21" fmla="*/ 78841613 h 4166"/>
              <a:gd name="T22" fmla="*/ 548687778 w 5554"/>
              <a:gd name="T23" fmla="*/ 71969053 h 4166"/>
              <a:gd name="T24" fmla="*/ 548946877 w 5554"/>
              <a:gd name="T25" fmla="*/ 71969053 h 4166"/>
              <a:gd name="T26" fmla="*/ 550112463 w 5554"/>
              <a:gd name="T27" fmla="*/ 71839416 h 4166"/>
              <a:gd name="T28" fmla="*/ 553091024 w 5554"/>
              <a:gd name="T29" fmla="*/ 72228327 h 4166"/>
              <a:gd name="T30" fmla="*/ 558270847 w 5554"/>
              <a:gd name="T31" fmla="*/ 75988879 h 4166"/>
              <a:gd name="T32" fmla="*/ 553091024 w 5554"/>
              <a:gd name="T33" fmla="*/ 85195626 h 4166"/>
              <a:gd name="T34" fmla="*/ 530169746 w 5554"/>
              <a:gd name="T35" fmla="*/ 74043965 h 4166"/>
              <a:gd name="T36" fmla="*/ 517090277 w 5554"/>
              <a:gd name="T37" fmla="*/ 70023778 h 4166"/>
              <a:gd name="T38" fmla="*/ 519809739 w 5554"/>
              <a:gd name="T39" fmla="*/ 63151217 h 4166"/>
              <a:gd name="T40" fmla="*/ 523953526 w 5554"/>
              <a:gd name="T41" fmla="*/ 62503032 h 4166"/>
              <a:gd name="T42" fmla="*/ 525119112 w 5554"/>
              <a:gd name="T43" fmla="*/ 62243398 h 4166"/>
              <a:gd name="T44" fmla="*/ 530169746 w 5554"/>
              <a:gd name="T45" fmla="*/ 74043965 h 4166"/>
              <a:gd name="T46" fmla="*/ 653582266 w 5554"/>
              <a:gd name="T47" fmla="*/ 250919227 h 4166"/>
              <a:gd name="T48" fmla="*/ 603854663 w 5554"/>
              <a:gd name="T49" fmla="*/ 69764504 h 4166"/>
              <a:gd name="T50" fmla="*/ 358194849 w 5554"/>
              <a:gd name="T51" fmla="*/ 94662007 h 4166"/>
              <a:gd name="T52" fmla="*/ 177413820 w 5554"/>
              <a:gd name="T53" fmla="*/ 58093934 h 4166"/>
              <a:gd name="T54" fmla="*/ 76274829 w 5554"/>
              <a:gd name="T55" fmla="*/ 405490445 h 4166"/>
              <a:gd name="T56" fmla="*/ 271948301 w 5554"/>
              <a:gd name="T57" fmla="*/ 478626591 h 4166"/>
              <a:gd name="T58" fmla="*/ 401447492 w 5554"/>
              <a:gd name="T59" fmla="*/ 531792879 h 4166"/>
              <a:gd name="T60" fmla="*/ 524212625 w 5554"/>
              <a:gd name="T61" fmla="*/ 480182595 h 4166"/>
              <a:gd name="T62" fmla="*/ 673524983 w 5554"/>
              <a:gd name="T63" fmla="*/ 428702308 h 4166"/>
              <a:gd name="T64" fmla="*/ 653582266 w 5554"/>
              <a:gd name="T65" fmla="*/ 250919227 h 416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5554" h="4166">
                <a:moveTo>
                  <a:pt x="4438" y="738"/>
                </a:moveTo>
                <a:cubicBezTo>
                  <a:pt x="4427" y="743"/>
                  <a:pt x="4418" y="745"/>
                  <a:pt x="4407" y="745"/>
                </a:cubicBezTo>
                <a:cubicBezTo>
                  <a:pt x="4355" y="742"/>
                  <a:pt x="4355" y="667"/>
                  <a:pt x="4407" y="665"/>
                </a:cubicBezTo>
                <a:cubicBezTo>
                  <a:pt x="4418" y="665"/>
                  <a:pt x="4427" y="667"/>
                  <a:pt x="4438" y="672"/>
                </a:cubicBezTo>
                <a:cubicBezTo>
                  <a:pt x="4463" y="684"/>
                  <a:pt x="4463" y="725"/>
                  <a:pt x="4438" y="738"/>
                </a:cubicBezTo>
                <a:close/>
                <a:moveTo>
                  <a:pt x="4304" y="502"/>
                </a:moveTo>
                <a:cubicBezTo>
                  <a:pt x="4276" y="501"/>
                  <a:pt x="4261" y="481"/>
                  <a:pt x="4265" y="455"/>
                </a:cubicBezTo>
                <a:cubicBezTo>
                  <a:pt x="4269" y="429"/>
                  <a:pt x="4304" y="430"/>
                  <a:pt x="4315" y="448"/>
                </a:cubicBezTo>
                <a:cubicBezTo>
                  <a:pt x="4341" y="458"/>
                  <a:pt x="4334" y="503"/>
                  <a:pt x="4304" y="502"/>
                </a:cubicBezTo>
                <a:close/>
                <a:moveTo>
                  <a:pt x="4271" y="657"/>
                </a:moveTo>
                <a:cubicBezTo>
                  <a:pt x="4240" y="657"/>
                  <a:pt x="4208" y="636"/>
                  <a:pt x="4196" y="608"/>
                </a:cubicBezTo>
                <a:cubicBezTo>
                  <a:pt x="4184" y="579"/>
                  <a:pt x="4203" y="547"/>
                  <a:pt x="4237" y="555"/>
                </a:cubicBezTo>
                <a:cubicBezTo>
                  <a:pt x="4233" y="555"/>
                  <a:pt x="4234" y="555"/>
                  <a:pt x="4239" y="555"/>
                </a:cubicBezTo>
                <a:cubicBezTo>
                  <a:pt x="4242" y="555"/>
                  <a:pt x="4245" y="554"/>
                  <a:pt x="4248" y="554"/>
                </a:cubicBezTo>
                <a:cubicBezTo>
                  <a:pt x="4255" y="555"/>
                  <a:pt x="4264" y="555"/>
                  <a:pt x="4271" y="557"/>
                </a:cubicBezTo>
                <a:cubicBezTo>
                  <a:pt x="4289" y="562"/>
                  <a:pt x="4300" y="571"/>
                  <a:pt x="4311" y="586"/>
                </a:cubicBezTo>
                <a:cubicBezTo>
                  <a:pt x="4332" y="616"/>
                  <a:pt x="4304" y="656"/>
                  <a:pt x="4271" y="657"/>
                </a:cubicBezTo>
                <a:close/>
                <a:moveTo>
                  <a:pt x="4094" y="571"/>
                </a:moveTo>
                <a:cubicBezTo>
                  <a:pt x="4054" y="593"/>
                  <a:pt x="4010" y="586"/>
                  <a:pt x="3993" y="540"/>
                </a:cubicBezTo>
                <a:cubicBezTo>
                  <a:pt x="3984" y="521"/>
                  <a:pt x="3997" y="497"/>
                  <a:pt x="4014" y="487"/>
                </a:cubicBezTo>
                <a:cubicBezTo>
                  <a:pt x="4024" y="481"/>
                  <a:pt x="4035" y="480"/>
                  <a:pt x="4046" y="482"/>
                </a:cubicBezTo>
                <a:cubicBezTo>
                  <a:pt x="4049" y="481"/>
                  <a:pt x="4052" y="480"/>
                  <a:pt x="4055" y="480"/>
                </a:cubicBezTo>
                <a:cubicBezTo>
                  <a:pt x="4109" y="462"/>
                  <a:pt x="4143" y="544"/>
                  <a:pt x="4094" y="571"/>
                </a:cubicBezTo>
                <a:close/>
                <a:moveTo>
                  <a:pt x="5047" y="1935"/>
                </a:moveTo>
                <a:cubicBezTo>
                  <a:pt x="5047" y="1935"/>
                  <a:pt x="5406" y="1076"/>
                  <a:pt x="4663" y="538"/>
                </a:cubicBezTo>
                <a:cubicBezTo>
                  <a:pt x="3920" y="0"/>
                  <a:pt x="2766" y="730"/>
                  <a:pt x="2766" y="730"/>
                </a:cubicBezTo>
                <a:cubicBezTo>
                  <a:pt x="2766" y="730"/>
                  <a:pt x="2279" y="77"/>
                  <a:pt x="1370" y="448"/>
                </a:cubicBezTo>
                <a:cubicBezTo>
                  <a:pt x="230" y="914"/>
                  <a:pt x="0" y="2358"/>
                  <a:pt x="589" y="3127"/>
                </a:cubicBezTo>
                <a:cubicBezTo>
                  <a:pt x="1178" y="3896"/>
                  <a:pt x="2100" y="3691"/>
                  <a:pt x="2100" y="3691"/>
                </a:cubicBezTo>
                <a:cubicBezTo>
                  <a:pt x="2100" y="3691"/>
                  <a:pt x="2395" y="4165"/>
                  <a:pt x="3100" y="4101"/>
                </a:cubicBezTo>
                <a:cubicBezTo>
                  <a:pt x="3805" y="4037"/>
                  <a:pt x="4048" y="3703"/>
                  <a:pt x="4048" y="3703"/>
                </a:cubicBezTo>
                <a:cubicBezTo>
                  <a:pt x="4048" y="3703"/>
                  <a:pt x="4894" y="3998"/>
                  <a:pt x="5201" y="3306"/>
                </a:cubicBezTo>
                <a:cubicBezTo>
                  <a:pt x="5553" y="2514"/>
                  <a:pt x="5047" y="1935"/>
                  <a:pt x="5047" y="193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8" name="Grupo 87">
            <a:extLst>
              <a:ext uri="{FF2B5EF4-FFF2-40B4-BE49-F238E27FC236}">
                <a16:creationId xmlns:a16="http://schemas.microsoft.com/office/drawing/2014/main" id="{DED4A5C6-8E94-453A-AF00-088F885A4936}"/>
              </a:ext>
            </a:extLst>
          </p:cNvPr>
          <p:cNvGrpSpPr/>
          <p:nvPr/>
        </p:nvGrpSpPr>
        <p:grpSpPr>
          <a:xfrm>
            <a:off x="10969829" y="8322465"/>
            <a:ext cx="2405538" cy="1801112"/>
            <a:chOff x="10969829" y="8322465"/>
            <a:chExt cx="2405538" cy="1801112"/>
          </a:xfrm>
        </p:grpSpPr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807DFBC1-4F7E-4DEC-85DC-820772B82C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9829" y="8417795"/>
              <a:ext cx="1600312" cy="1705782"/>
            </a:xfrm>
            <a:custGeom>
              <a:avLst/>
              <a:gdLst>
                <a:gd name="T0" fmla="*/ 280305483 w 3481"/>
                <a:gd name="T1" fmla="*/ 22934052 h 3709"/>
                <a:gd name="T2" fmla="*/ 229811757 w 3481"/>
                <a:gd name="T3" fmla="*/ 4664705 h 3709"/>
                <a:gd name="T4" fmla="*/ 199903769 w 3481"/>
                <a:gd name="T5" fmla="*/ 2332173 h 3709"/>
                <a:gd name="T6" fmla="*/ 187992604 w 3481"/>
                <a:gd name="T7" fmla="*/ 3109684 h 3709"/>
                <a:gd name="T8" fmla="*/ 173103198 w 3481"/>
                <a:gd name="T9" fmla="*/ 5053101 h 3709"/>
                <a:gd name="T10" fmla="*/ 119502056 w 3481"/>
                <a:gd name="T11" fmla="*/ 23840788 h 3709"/>
                <a:gd name="T12" fmla="*/ 79624859 w 3481"/>
                <a:gd name="T13" fmla="*/ 50402864 h 3709"/>
                <a:gd name="T14" fmla="*/ 25117327 w 3481"/>
                <a:gd name="T15" fmla="*/ 128663295 h 3709"/>
                <a:gd name="T16" fmla="*/ 3236953 w 3481"/>
                <a:gd name="T17" fmla="*/ 221435824 h 3709"/>
                <a:gd name="T18" fmla="*/ 14241728 w 3481"/>
                <a:gd name="T19" fmla="*/ 292181036 h 3709"/>
                <a:gd name="T20" fmla="*/ 56061240 w 3481"/>
                <a:gd name="T21" fmla="*/ 357225222 h 3709"/>
                <a:gd name="T22" fmla="*/ 64994524 w 3481"/>
                <a:gd name="T23" fmla="*/ 365258782 h 3709"/>
                <a:gd name="T24" fmla="*/ 89076285 w 3481"/>
                <a:gd name="T25" fmla="*/ 383139373 h 3709"/>
                <a:gd name="T26" fmla="*/ 224373778 w 3481"/>
                <a:gd name="T27" fmla="*/ 430043797 h 3709"/>
                <a:gd name="T28" fmla="*/ 235508448 w 3481"/>
                <a:gd name="T29" fmla="*/ 441445851 h 3709"/>
                <a:gd name="T30" fmla="*/ 247549149 w 3481"/>
                <a:gd name="T31" fmla="*/ 450645676 h 3709"/>
                <a:gd name="T32" fmla="*/ 281470944 w 3481"/>
                <a:gd name="T33" fmla="*/ 467230416 h 3709"/>
                <a:gd name="T34" fmla="*/ 295971743 w 3481"/>
                <a:gd name="T35" fmla="*/ 471376781 h 3709"/>
                <a:gd name="T36" fmla="*/ 312673209 w 3481"/>
                <a:gd name="T37" fmla="*/ 474616049 h 3709"/>
                <a:gd name="T38" fmla="*/ 326008907 w 3481"/>
                <a:gd name="T39" fmla="*/ 476041126 h 3709"/>
                <a:gd name="T40" fmla="*/ 348796031 w 3481"/>
                <a:gd name="T41" fmla="*/ 476689052 h 3709"/>
                <a:gd name="T42" fmla="*/ 367828060 w 3481"/>
                <a:gd name="T43" fmla="*/ 475782316 h 3709"/>
                <a:gd name="T44" fmla="*/ 382976177 w 3481"/>
                <a:gd name="T45" fmla="*/ 473708953 h 3709"/>
                <a:gd name="T46" fmla="*/ 401490783 w 3481"/>
                <a:gd name="T47" fmla="*/ 469821759 h 3709"/>
                <a:gd name="T48" fmla="*/ 419487246 w 3481"/>
                <a:gd name="T49" fmla="*/ 463861562 h 3709"/>
                <a:gd name="T50" fmla="*/ 449265698 w 3481"/>
                <a:gd name="T51" fmla="*/ 447276822 h 3709"/>
                <a:gd name="T52" fmla="*/ 423889300 w 3481"/>
                <a:gd name="T53" fmla="*/ 464250317 h 3709"/>
                <a:gd name="T54" fmla="*/ 409518037 w 3481"/>
                <a:gd name="T55" fmla="*/ 469821759 h 3709"/>
                <a:gd name="T56" fmla="*/ 333518378 w 3481"/>
                <a:gd name="T57" fmla="*/ 479669150 h 3709"/>
                <a:gd name="T58" fmla="*/ 314226918 w 3481"/>
                <a:gd name="T59" fmla="*/ 478244074 h 3709"/>
                <a:gd name="T60" fmla="*/ 302833535 w 3481"/>
                <a:gd name="T61" fmla="*/ 476429881 h 3709"/>
                <a:gd name="T62" fmla="*/ 287685418 w 3481"/>
                <a:gd name="T63" fmla="*/ 472801857 h 3709"/>
                <a:gd name="T64" fmla="*/ 273184619 w 3481"/>
                <a:gd name="T65" fmla="*/ 467619171 h 3709"/>
                <a:gd name="T66" fmla="*/ 236803086 w 3481"/>
                <a:gd name="T67" fmla="*/ 445721801 h 3709"/>
                <a:gd name="T68" fmla="*/ 223985531 w 3481"/>
                <a:gd name="T69" fmla="*/ 432375970 h 3709"/>
                <a:gd name="T70" fmla="*/ 87263865 w 3481"/>
                <a:gd name="T71" fmla="*/ 385860301 h 3709"/>
                <a:gd name="T72" fmla="*/ 44149716 w 3481"/>
                <a:gd name="T73" fmla="*/ 347766586 h 3709"/>
                <a:gd name="T74" fmla="*/ 34827825 w 3481"/>
                <a:gd name="T75" fmla="*/ 335716607 h 3709"/>
                <a:gd name="T76" fmla="*/ 4790301 w 3481"/>
                <a:gd name="T77" fmla="*/ 269765325 h 3709"/>
                <a:gd name="T78" fmla="*/ 6344010 w 3481"/>
                <a:gd name="T79" fmla="*/ 173105962 h 3709"/>
                <a:gd name="T80" fmla="*/ 46091671 w 3481"/>
                <a:gd name="T81" fmla="*/ 85127724 h 3709"/>
                <a:gd name="T82" fmla="*/ 107849603 w 3481"/>
                <a:gd name="T83" fmla="*/ 27727982 h 3709"/>
                <a:gd name="T84" fmla="*/ 169737070 w 3481"/>
                <a:gd name="T85" fmla="*/ 3368854 h 3709"/>
                <a:gd name="T86" fmla="*/ 181777771 w 3481"/>
                <a:gd name="T87" fmla="*/ 1295851 h 3709"/>
                <a:gd name="T88" fmla="*/ 193948007 w 3481"/>
                <a:gd name="T89" fmla="*/ 129585 h 3709"/>
                <a:gd name="T90" fmla="*/ 224244602 w 3481"/>
                <a:gd name="T91" fmla="*/ 1425437 h 3709"/>
                <a:gd name="T92" fmla="*/ 259331138 w 3481"/>
                <a:gd name="T93" fmla="*/ 10754488 h 3709"/>
                <a:gd name="T94" fmla="*/ 300891580 w 3481"/>
                <a:gd name="T95" fmla="*/ 35631957 h 3709"/>
                <a:gd name="T96" fmla="*/ 299985190 w 3481"/>
                <a:gd name="T97" fmla="*/ 36668278 h 370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481" h="3709">
                  <a:moveTo>
                    <a:pt x="2317" y="283"/>
                  </a:moveTo>
                  <a:cubicBezTo>
                    <a:pt x="2294" y="262"/>
                    <a:pt x="2269" y="244"/>
                    <a:pt x="2243" y="226"/>
                  </a:cubicBezTo>
                  <a:cubicBezTo>
                    <a:pt x="2218" y="209"/>
                    <a:pt x="2192" y="192"/>
                    <a:pt x="2165" y="177"/>
                  </a:cubicBezTo>
                  <a:cubicBezTo>
                    <a:pt x="2111" y="146"/>
                    <a:pt x="2056" y="120"/>
                    <a:pt x="1998" y="98"/>
                  </a:cubicBezTo>
                  <a:cubicBezTo>
                    <a:pt x="1940" y="75"/>
                    <a:pt x="1881" y="58"/>
                    <a:pt x="1821" y="45"/>
                  </a:cubicBezTo>
                  <a:cubicBezTo>
                    <a:pt x="1805" y="42"/>
                    <a:pt x="1790" y="38"/>
                    <a:pt x="1775" y="36"/>
                  </a:cubicBezTo>
                  <a:lnTo>
                    <a:pt x="1729" y="29"/>
                  </a:lnTo>
                  <a:cubicBezTo>
                    <a:pt x="1698" y="25"/>
                    <a:pt x="1668" y="21"/>
                    <a:pt x="1637" y="20"/>
                  </a:cubicBezTo>
                  <a:cubicBezTo>
                    <a:pt x="1606" y="18"/>
                    <a:pt x="1576" y="18"/>
                    <a:pt x="1544" y="18"/>
                  </a:cubicBezTo>
                  <a:lnTo>
                    <a:pt x="1498" y="20"/>
                  </a:lnTo>
                  <a:cubicBezTo>
                    <a:pt x="1491" y="21"/>
                    <a:pt x="1483" y="21"/>
                    <a:pt x="1475" y="21"/>
                  </a:cubicBezTo>
                  <a:lnTo>
                    <a:pt x="1452" y="24"/>
                  </a:lnTo>
                  <a:cubicBezTo>
                    <a:pt x="1437" y="25"/>
                    <a:pt x="1421" y="26"/>
                    <a:pt x="1406" y="28"/>
                  </a:cubicBezTo>
                  <a:lnTo>
                    <a:pt x="1360" y="35"/>
                  </a:lnTo>
                  <a:lnTo>
                    <a:pt x="1337" y="39"/>
                  </a:lnTo>
                  <a:lnTo>
                    <a:pt x="1315" y="44"/>
                  </a:lnTo>
                  <a:lnTo>
                    <a:pt x="1270" y="54"/>
                  </a:lnTo>
                  <a:cubicBezTo>
                    <a:pt x="1149" y="83"/>
                    <a:pt x="1033" y="128"/>
                    <a:pt x="923" y="184"/>
                  </a:cubicBezTo>
                  <a:cubicBezTo>
                    <a:pt x="895" y="197"/>
                    <a:pt x="868" y="212"/>
                    <a:pt x="842" y="227"/>
                  </a:cubicBezTo>
                  <a:cubicBezTo>
                    <a:pt x="814" y="243"/>
                    <a:pt x="788" y="258"/>
                    <a:pt x="762" y="276"/>
                  </a:cubicBezTo>
                  <a:cubicBezTo>
                    <a:pt x="710" y="310"/>
                    <a:pt x="661" y="348"/>
                    <a:pt x="615" y="389"/>
                  </a:cubicBezTo>
                  <a:cubicBezTo>
                    <a:pt x="569" y="430"/>
                    <a:pt x="526" y="474"/>
                    <a:pt x="485" y="521"/>
                  </a:cubicBezTo>
                  <a:cubicBezTo>
                    <a:pt x="445" y="568"/>
                    <a:pt x="407" y="617"/>
                    <a:pt x="372" y="669"/>
                  </a:cubicBezTo>
                  <a:cubicBezTo>
                    <a:pt x="303" y="771"/>
                    <a:pt x="244" y="880"/>
                    <a:pt x="194" y="993"/>
                  </a:cubicBezTo>
                  <a:cubicBezTo>
                    <a:pt x="144" y="1106"/>
                    <a:pt x="103" y="1222"/>
                    <a:pt x="74" y="1343"/>
                  </a:cubicBezTo>
                  <a:cubicBezTo>
                    <a:pt x="59" y="1403"/>
                    <a:pt x="48" y="1463"/>
                    <a:pt x="40" y="1524"/>
                  </a:cubicBezTo>
                  <a:cubicBezTo>
                    <a:pt x="31" y="1586"/>
                    <a:pt x="27" y="1648"/>
                    <a:pt x="25" y="1709"/>
                  </a:cubicBezTo>
                  <a:cubicBezTo>
                    <a:pt x="23" y="1771"/>
                    <a:pt x="26" y="1833"/>
                    <a:pt x="31" y="1894"/>
                  </a:cubicBezTo>
                  <a:cubicBezTo>
                    <a:pt x="36" y="1956"/>
                    <a:pt x="46" y="2017"/>
                    <a:pt x="59" y="2077"/>
                  </a:cubicBezTo>
                  <a:cubicBezTo>
                    <a:pt x="72" y="2138"/>
                    <a:pt x="89" y="2197"/>
                    <a:pt x="110" y="2255"/>
                  </a:cubicBezTo>
                  <a:cubicBezTo>
                    <a:pt x="130" y="2313"/>
                    <a:pt x="156" y="2370"/>
                    <a:pt x="184" y="2425"/>
                  </a:cubicBezTo>
                  <a:cubicBezTo>
                    <a:pt x="241" y="2535"/>
                    <a:pt x="315" y="2635"/>
                    <a:pt x="400" y="2724"/>
                  </a:cubicBezTo>
                  <a:lnTo>
                    <a:pt x="433" y="2757"/>
                  </a:lnTo>
                  <a:lnTo>
                    <a:pt x="450" y="2773"/>
                  </a:lnTo>
                  <a:lnTo>
                    <a:pt x="467" y="2788"/>
                  </a:lnTo>
                  <a:lnTo>
                    <a:pt x="502" y="2819"/>
                  </a:lnTo>
                  <a:cubicBezTo>
                    <a:pt x="514" y="2829"/>
                    <a:pt x="526" y="2838"/>
                    <a:pt x="538" y="2848"/>
                  </a:cubicBezTo>
                  <a:cubicBezTo>
                    <a:pt x="561" y="2868"/>
                    <a:pt x="587" y="2886"/>
                    <a:pt x="611" y="2904"/>
                  </a:cubicBezTo>
                  <a:cubicBezTo>
                    <a:pt x="637" y="2922"/>
                    <a:pt x="662" y="2939"/>
                    <a:pt x="688" y="2957"/>
                  </a:cubicBezTo>
                  <a:cubicBezTo>
                    <a:pt x="792" y="3023"/>
                    <a:pt x="902" y="3081"/>
                    <a:pt x="1016" y="3128"/>
                  </a:cubicBezTo>
                  <a:cubicBezTo>
                    <a:pt x="1130" y="3176"/>
                    <a:pt x="1248" y="3215"/>
                    <a:pt x="1368" y="3246"/>
                  </a:cubicBezTo>
                  <a:cubicBezTo>
                    <a:pt x="1488" y="3277"/>
                    <a:pt x="1610" y="3301"/>
                    <a:pt x="1733" y="3319"/>
                  </a:cubicBezTo>
                  <a:cubicBezTo>
                    <a:pt x="1735" y="3319"/>
                    <a:pt x="1737" y="3321"/>
                    <a:pt x="1738" y="3323"/>
                  </a:cubicBezTo>
                  <a:lnTo>
                    <a:pt x="1739" y="3323"/>
                  </a:lnTo>
                  <a:cubicBezTo>
                    <a:pt x="1762" y="3353"/>
                    <a:pt x="1790" y="3381"/>
                    <a:pt x="1819" y="3407"/>
                  </a:cubicBezTo>
                  <a:cubicBezTo>
                    <a:pt x="1826" y="3413"/>
                    <a:pt x="1834" y="3420"/>
                    <a:pt x="1841" y="3426"/>
                  </a:cubicBezTo>
                  <a:lnTo>
                    <a:pt x="1864" y="3444"/>
                  </a:lnTo>
                  <a:cubicBezTo>
                    <a:pt x="1879" y="3456"/>
                    <a:pt x="1896" y="3467"/>
                    <a:pt x="1912" y="3478"/>
                  </a:cubicBezTo>
                  <a:cubicBezTo>
                    <a:pt x="1977" y="3522"/>
                    <a:pt x="2047" y="3557"/>
                    <a:pt x="2119" y="3586"/>
                  </a:cubicBezTo>
                  <a:lnTo>
                    <a:pt x="2147" y="3597"/>
                  </a:lnTo>
                  <a:cubicBezTo>
                    <a:pt x="2155" y="3600"/>
                    <a:pt x="2165" y="3603"/>
                    <a:pt x="2174" y="3606"/>
                  </a:cubicBezTo>
                  <a:lnTo>
                    <a:pt x="2230" y="3623"/>
                  </a:lnTo>
                  <a:cubicBezTo>
                    <a:pt x="2239" y="3627"/>
                    <a:pt x="2249" y="3629"/>
                    <a:pt x="2258" y="3631"/>
                  </a:cubicBezTo>
                  <a:lnTo>
                    <a:pt x="2286" y="3638"/>
                  </a:lnTo>
                  <a:cubicBezTo>
                    <a:pt x="2306" y="3643"/>
                    <a:pt x="2324" y="3648"/>
                    <a:pt x="2344" y="3651"/>
                  </a:cubicBezTo>
                  <a:lnTo>
                    <a:pt x="2401" y="3661"/>
                  </a:lnTo>
                  <a:lnTo>
                    <a:pt x="2415" y="3663"/>
                  </a:lnTo>
                  <a:lnTo>
                    <a:pt x="2430" y="3665"/>
                  </a:lnTo>
                  <a:lnTo>
                    <a:pt x="2460" y="3668"/>
                  </a:lnTo>
                  <a:cubicBezTo>
                    <a:pt x="2479" y="3670"/>
                    <a:pt x="2498" y="3673"/>
                    <a:pt x="2518" y="3674"/>
                  </a:cubicBezTo>
                  <a:lnTo>
                    <a:pt x="2576" y="3677"/>
                  </a:lnTo>
                  <a:cubicBezTo>
                    <a:pt x="2596" y="3678"/>
                    <a:pt x="2616" y="3679"/>
                    <a:pt x="2635" y="3680"/>
                  </a:cubicBezTo>
                  <a:lnTo>
                    <a:pt x="2694" y="3679"/>
                  </a:lnTo>
                  <a:cubicBezTo>
                    <a:pt x="2714" y="3679"/>
                    <a:pt x="2733" y="3679"/>
                    <a:pt x="2753" y="3678"/>
                  </a:cubicBezTo>
                  <a:lnTo>
                    <a:pt x="2811" y="3673"/>
                  </a:lnTo>
                  <a:lnTo>
                    <a:pt x="2841" y="3672"/>
                  </a:lnTo>
                  <a:cubicBezTo>
                    <a:pt x="2851" y="3671"/>
                    <a:pt x="2860" y="3669"/>
                    <a:pt x="2870" y="3668"/>
                  </a:cubicBezTo>
                  <a:lnTo>
                    <a:pt x="2928" y="3661"/>
                  </a:lnTo>
                  <a:cubicBezTo>
                    <a:pt x="2938" y="3660"/>
                    <a:pt x="2948" y="3658"/>
                    <a:pt x="2958" y="3656"/>
                  </a:cubicBezTo>
                  <a:lnTo>
                    <a:pt x="2987" y="3651"/>
                  </a:lnTo>
                  <a:cubicBezTo>
                    <a:pt x="3005" y="3648"/>
                    <a:pt x="3025" y="3645"/>
                    <a:pt x="3044" y="3639"/>
                  </a:cubicBezTo>
                  <a:lnTo>
                    <a:pt x="3101" y="3626"/>
                  </a:lnTo>
                  <a:cubicBezTo>
                    <a:pt x="3120" y="3620"/>
                    <a:pt x="3139" y="3615"/>
                    <a:pt x="3157" y="3609"/>
                  </a:cubicBezTo>
                  <a:cubicBezTo>
                    <a:pt x="3176" y="3604"/>
                    <a:pt x="3194" y="3597"/>
                    <a:pt x="3213" y="3590"/>
                  </a:cubicBezTo>
                  <a:cubicBezTo>
                    <a:pt x="3222" y="3587"/>
                    <a:pt x="3231" y="3583"/>
                    <a:pt x="3240" y="3580"/>
                  </a:cubicBezTo>
                  <a:lnTo>
                    <a:pt x="3268" y="3569"/>
                  </a:lnTo>
                  <a:cubicBezTo>
                    <a:pt x="3339" y="3538"/>
                    <a:pt x="3410" y="3501"/>
                    <a:pt x="3470" y="3453"/>
                  </a:cubicBezTo>
                  <a:lnTo>
                    <a:pt x="3470" y="3452"/>
                  </a:lnTo>
                  <a:cubicBezTo>
                    <a:pt x="3473" y="3450"/>
                    <a:pt x="3476" y="3450"/>
                    <a:pt x="3479" y="3453"/>
                  </a:cubicBezTo>
                  <a:cubicBezTo>
                    <a:pt x="3480" y="3455"/>
                    <a:pt x="3480" y="3458"/>
                    <a:pt x="3477" y="3460"/>
                  </a:cubicBezTo>
                  <a:cubicBezTo>
                    <a:pt x="3416" y="3512"/>
                    <a:pt x="3346" y="3551"/>
                    <a:pt x="3274" y="3583"/>
                  </a:cubicBezTo>
                  <a:lnTo>
                    <a:pt x="3247" y="3596"/>
                  </a:lnTo>
                  <a:cubicBezTo>
                    <a:pt x="3238" y="3599"/>
                    <a:pt x="3228" y="3603"/>
                    <a:pt x="3219" y="3607"/>
                  </a:cubicBezTo>
                  <a:cubicBezTo>
                    <a:pt x="3200" y="3613"/>
                    <a:pt x="3182" y="3621"/>
                    <a:pt x="3163" y="3626"/>
                  </a:cubicBezTo>
                  <a:cubicBezTo>
                    <a:pt x="3144" y="3632"/>
                    <a:pt x="3125" y="3639"/>
                    <a:pt x="3106" y="3645"/>
                  </a:cubicBezTo>
                  <a:lnTo>
                    <a:pt x="3049" y="3659"/>
                  </a:lnTo>
                  <a:cubicBezTo>
                    <a:pt x="2894" y="3697"/>
                    <a:pt x="2734" y="3708"/>
                    <a:pt x="2576" y="3702"/>
                  </a:cubicBezTo>
                  <a:lnTo>
                    <a:pt x="2516" y="3700"/>
                  </a:lnTo>
                  <a:cubicBezTo>
                    <a:pt x="2497" y="3699"/>
                    <a:pt x="2477" y="3696"/>
                    <a:pt x="2457" y="3694"/>
                  </a:cubicBezTo>
                  <a:lnTo>
                    <a:pt x="2427" y="3691"/>
                  </a:lnTo>
                  <a:lnTo>
                    <a:pt x="2412" y="3690"/>
                  </a:lnTo>
                  <a:lnTo>
                    <a:pt x="2397" y="3688"/>
                  </a:lnTo>
                  <a:lnTo>
                    <a:pt x="2339" y="3677"/>
                  </a:lnTo>
                  <a:cubicBezTo>
                    <a:pt x="2319" y="3674"/>
                    <a:pt x="2300" y="3669"/>
                    <a:pt x="2280" y="3664"/>
                  </a:cubicBezTo>
                  <a:lnTo>
                    <a:pt x="2251" y="3657"/>
                  </a:lnTo>
                  <a:cubicBezTo>
                    <a:pt x="2242" y="3655"/>
                    <a:pt x="2232" y="3652"/>
                    <a:pt x="2222" y="3649"/>
                  </a:cubicBezTo>
                  <a:lnTo>
                    <a:pt x="2165" y="3630"/>
                  </a:lnTo>
                  <a:cubicBezTo>
                    <a:pt x="2156" y="3628"/>
                    <a:pt x="2147" y="3624"/>
                    <a:pt x="2138" y="3620"/>
                  </a:cubicBezTo>
                  <a:lnTo>
                    <a:pt x="2110" y="3609"/>
                  </a:lnTo>
                  <a:cubicBezTo>
                    <a:pt x="2036" y="3578"/>
                    <a:pt x="1966" y="3541"/>
                    <a:pt x="1900" y="3495"/>
                  </a:cubicBezTo>
                  <a:cubicBezTo>
                    <a:pt x="1885" y="3482"/>
                    <a:pt x="1867" y="3472"/>
                    <a:pt x="1852" y="3459"/>
                  </a:cubicBezTo>
                  <a:lnTo>
                    <a:pt x="1829" y="3440"/>
                  </a:lnTo>
                  <a:cubicBezTo>
                    <a:pt x="1822" y="3434"/>
                    <a:pt x="1814" y="3427"/>
                    <a:pt x="1806" y="3421"/>
                  </a:cubicBezTo>
                  <a:cubicBezTo>
                    <a:pt x="1777" y="3394"/>
                    <a:pt x="1749" y="3366"/>
                    <a:pt x="1724" y="3333"/>
                  </a:cubicBezTo>
                  <a:lnTo>
                    <a:pt x="1730" y="3337"/>
                  </a:lnTo>
                  <a:cubicBezTo>
                    <a:pt x="1607" y="3319"/>
                    <a:pt x="1484" y="3296"/>
                    <a:pt x="1363" y="3265"/>
                  </a:cubicBezTo>
                  <a:cubicBezTo>
                    <a:pt x="1242" y="3235"/>
                    <a:pt x="1123" y="3197"/>
                    <a:pt x="1007" y="3150"/>
                  </a:cubicBezTo>
                  <a:cubicBezTo>
                    <a:pt x="892" y="3103"/>
                    <a:pt x="779" y="3046"/>
                    <a:pt x="674" y="2978"/>
                  </a:cubicBezTo>
                  <a:cubicBezTo>
                    <a:pt x="569" y="2910"/>
                    <a:pt x="473" y="2828"/>
                    <a:pt x="388" y="2736"/>
                  </a:cubicBezTo>
                  <a:lnTo>
                    <a:pt x="356" y="2701"/>
                  </a:lnTo>
                  <a:cubicBezTo>
                    <a:pt x="351" y="2696"/>
                    <a:pt x="346" y="2689"/>
                    <a:pt x="341" y="2684"/>
                  </a:cubicBezTo>
                  <a:lnTo>
                    <a:pt x="326" y="2666"/>
                  </a:lnTo>
                  <a:cubicBezTo>
                    <a:pt x="316" y="2653"/>
                    <a:pt x="307" y="2641"/>
                    <a:pt x="297" y="2629"/>
                  </a:cubicBezTo>
                  <a:lnTo>
                    <a:pt x="269" y="2591"/>
                  </a:lnTo>
                  <a:cubicBezTo>
                    <a:pt x="233" y="2540"/>
                    <a:pt x="198" y="2488"/>
                    <a:pt x="169" y="2432"/>
                  </a:cubicBezTo>
                  <a:cubicBezTo>
                    <a:pt x="139" y="2377"/>
                    <a:pt x="113" y="2321"/>
                    <a:pt x="92" y="2261"/>
                  </a:cubicBezTo>
                  <a:cubicBezTo>
                    <a:pt x="70" y="2203"/>
                    <a:pt x="51" y="2143"/>
                    <a:pt x="37" y="2082"/>
                  </a:cubicBezTo>
                  <a:cubicBezTo>
                    <a:pt x="24" y="2021"/>
                    <a:pt x="14" y="1958"/>
                    <a:pt x="8" y="1896"/>
                  </a:cubicBezTo>
                  <a:cubicBezTo>
                    <a:pt x="2" y="1834"/>
                    <a:pt x="0" y="1771"/>
                    <a:pt x="2" y="1709"/>
                  </a:cubicBezTo>
                  <a:cubicBezTo>
                    <a:pt x="4" y="1583"/>
                    <a:pt x="21" y="1459"/>
                    <a:pt x="49" y="1336"/>
                  </a:cubicBezTo>
                  <a:cubicBezTo>
                    <a:pt x="76" y="1215"/>
                    <a:pt x="116" y="1095"/>
                    <a:pt x="167" y="980"/>
                  </a:cubicBezTo>
                  <a:cubicBezTo>
                    <a:pt x="193" y="924"/>
                    <a:pt x="222" y="868"/>
                    <a:pt x="253" y="814"/>
                  </a:cubicBezTo>
                  <a:cubicBezTo>
                    <a:pt x="285" y="760"/>
                    <a:pt x="319" y="707"/>
                    <a:pt x="356" y="657"/>
                  </a:cubicBezTo>
                  <a:cubicBezTo>
                    <a:pt x="430" y="556"/>
                    <a:pt x="511" y="461"/>
                    <a:pt x="605" y="377"/>
                  </a:cubicBezTo>
                  <a:cubicBezTo>
                    <a:pt x="652" y="336"/>
                    <a:pt x="701" y="297"/>
                    <a:pt x="753" y="263"/>
                  </a:cubicBezTo>
                  <a:cubicBezTo>
                    <a:pt x="779" y="245"/>
                    <a:pt x="807" y="230"/>
                    <a:pt x="833" y="214"/>
                  </a:cubicBezTo>
                  <a:cubicBezTo>
                    <a:pt x="860" y="197"/>
                    <a:pt x="888" y="184"/>
                    <a:pt x="915" y="169"/>
                  </a:cubicBezTo>
                  <a:cubicBezTo>
                    <a:pt x="1026" y="112"/>
                    <a:pt x="1144" y="66"/>
                    <a:pt x="1266" y="36"/>
                  </a:cubicBezTo>
                  <a:lnTo>
                    <a:pt x="1311" y="26"/>
                  </a:lnTo>
                  <a:lnTo>
                    <a:pt x="1334" y="21"/>
                  </a:lnTo>
                  <a:lnTo>
                    <a:pt x="1357" y="18"/>
                  </a:lnTo>
                  <a:lnTo>
                    <a:pt x="1404" y="10"/>
                  </a:lnTo>
                  <a:cubicBezTo>
                    <a:pt x="1419" y="8"/>
                    <a:pt x="1435" y="7"/>
                    <a:pt x="1451" y="5"/>
                  </a:cubicBezTo>
                  <a:lnTo>
                    <a:pt x="1474" y="3"/>
                  </a:lnTo>
                  <a:cubicBezTo>
                    <a:pt x="1482" y="3"/>
                    <a:pt x="1489" y="2"/>
                    <a:pt x="1498" y="1"/>
                  </a:cubicBezTo>
                  <a:cubicBezTo>
                    <a:pt x="1513" y="1"/>
                    <a:pt x="1529" y="0"/>
                    <a:pt x="1544" y="0"/>
                  </a:cubicBezTo>
                  <a:cubicBezTo>
                    <a:pt x="1576" y="0"/>
                    <a:pt x="1607" y="0"/>
                    <a:pt x="1638" y="2"/>
                  </a:cubicBezTo>
                  <a:cubicBezTo>
                    <a:pt x="1670" y="4"/>
                    <a:pt x="1701" y="8"/>
                    <a:pt x="1732" y="11"/>
                  </a:cubicBezTo>
                  <a:lnTo>
                    <a:pt x="1778" y="19"/>
                  </a:lnTo>
                  <a:cubicBezTo>
                    <a:pt x="1794" y="21"/>
                    <a:pt x="1809" y="25"/>
                    <a:pt x="1824" y="28"/>
                  </a:cubicBezTo>
                  <a:cubicBezTo>
                    <a:pt x="1885" y="42"/>
                    <a:pt x="1945" y="60"/>
                    <a:pt x="2003" y="83"/>
                  </a:cubicBezTo>
                  <a:cubicBezTo>
                    <a:pt x="2061" y="106"/>
                    <a:pt x="2118" y="134"/>
                    <a:pt x="2172" y="165"/>
                  </a:cubicBezTo>
                  <a:cubicBezTo>
                    <a:pt x="2199" y="181"/>
                    <a:pt x="2225" y="198"/>
                    <a:pt x="2251" y="216"/>
                  </a:cubicBezTo>
                  <a:cubicBezTo>
                    <a:pt x="2276" y="234"/>
                    <a:pt x="2301" y="253"/>
                    <a:pt x="2324" y="275"/>
                  </a:cubicBezTo>
                  <a:cubicBezTo>
                    <a:pt x="2327" y="276"/>
                    <a:pt x="2327" y="280"/>
                    <a:pt x="2325" y="282"/>
                  </a:cubicBezTo>
                  <a:cubicBezTo>
                    <a:pt x="2323" y="285"/>
                    <a:pt x="2319" y="285"/>
                    <a:pt x="2318" y="283"/>
                  </a:cubicBezTo>
                  <a:lnTo>
                    <a:pt x="2317" y="283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E3CEF5C5-21F8-4BCB-9156-8197E55965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8966" y="8322465"/>
              <a:ext cx="1176401" cy="1687528"/>
            </a:xfrm>
            <a:custGeom>
              <a:avLst/>
              <a:gdLst>
                <a:gd name="T0" fmla="*/ 152226586 w 2557"/>
                <a:gd name="T1" fmla="*/ 470673401 h 3667"/>
                <a:gd name="T2" fmla="*/ 228080254 w 2557"/>
                <a:gd name="T3" fmla="*/ 467429931 h 3667"/>
                <a:gd name="T4" fmla="*/ 278130956 w 2557"/>
                <a:gd name="T5" fmla="*/ 440315532 h 3667"/>
                <a:gd name="T6" fmla="*/ 282928434 w 2557"/>
                <a:gd name="T7" fmla="*/ 436164034 h 3667"/>
                <a:gd name="T8" fmla="*/ 295765281 w 2557"/>
                <a:gd name="T9" fmla="*/ 421893487 h 3667"/>
                <a:gd name="T10" fmla="*/ 301470546 w 2557"/>
                <a:gd name="T11" fmla="*/ 414239187 h 3667"/>
                <a:gd name="T12" fmla="*/ 306657282 w 2557"/>
                <a:gd name="T13" fmla="*/ 406195886 h 3667"/>
                <a:gd name="T14" fmla="*/ 327533137 w 2557"/>
                <a:gd name="T15" fmla="*/ 333674709 h 3667"/>
                <a:gd name="T16" fmla="*/ 307953966 w 2557"/>
                <a:gd name="T17" fmla="*/ 260894199 h 3667"/>
                <a:gd name="T18" fmla="*/ 277352802 w 2557"/>
                <a:gd name="T19" fmla="*/ 220417280 h 3667"/>
                <a:gd name="T20" fmla="*/ 282928434 w 2557"/>
                <a:gd name="T21" fmla="*/ 192005492 h 3667"/>
                <a:gd name="T22" fmla="*/ 283058067 w 2557"/>
                <a:gd name="T23" fmla="*/ 136738999 h 3667"/>
                <a:gd name="T24" fmla="*/ 281761383 w 2557"/>
                <a:gd name="T25" fmla="*/ 129993086 h 3667"/>
                <a:gd name="T26" fmla="*/ 276704640 w 2557"/>
                <a:gd name="T27" fmla="*/ 110013960 h 3667"/>
                <a:gd name="T28" fmla="*/ 250642049 w 2557"/>
                <a:gd name="T29" fmla="*/ 61753073 h 3667"/>
                <a:gd name="T30" fmla="*/ 157542594 w 2557"/>
                <a:gd name="T31" fmla="*/ 6227246 h 3667"/>
                <a:gd name="T32" fmla="*/ 150800269 w 2557"/>
                <a:gd name="T33" fmla="*/ 5189192 h 3667"/>
                <a:gd name="T34" fmla="*/ 137055636 w 2557"/>
                <a:gd name="T35" fmla="*/ 3892164 h 3667"/>
                <a:gd name="T36" fmla="*/ 102694413 w 2557"/>
                <a:gd name="T37" fmla="*/ 5189192 h 3667"/>
                <a:gd name="T38" fmla="*/ 24636274 w 2557"/>
                <a:gd name="T39" fmla="*/ 32173924 h 3667"/>
                <a:gd name="T40" fmla="*/ 259265 w 2557"/>
                <a:gd name="T41" fmla="*/ 46963499 h 3667"/>
                <a:gd name="T42" fmla="*/ 23598855 w 2557"/>
                <a:gd name="T43" fmla="*/ 30227842 h 3667"/>
                <a:gd name="T44" fmla="*/ 102175883 w 2557"/>
                <a:gd name="T45" fmla="*/ 1946082 h 3667"/>
                <a:gd name="T46" fmla="*/ 137185268 w 2557"/>
                <a:gd name="T47" fmla="*/ 389360 h 3667"/>
                <a:gd name="T48" fmla="*/ 151189167 w 2557"/>
                <a:gd name="T49" fmla="*/ 2205415 h 3667"/>
                <a:gd name="T50" fmla="*/ 158191116 w 2557"/>
                <a:gd name="T51" fmla="*/ 3373137 h 3667"/>
                <a:gd name="T52" fmla="*/ 178418808 w 2557"/>
                <a:gd name="T53" fmla="*/ 9081355 h 3667"/>
                <a:gd name="T54" fmla="*/ 188273390 w 2557"/>
                <a:gd name="T55" fmla="*/ 12843492 h 3667"/>
                <a:gd name="T56" fmla="*/ 197738714 w 2557"/>
                <a:gd name="T57" fmla="*/ 17124656 h 3667"/>
                <a:gd name="T58" fmla="*/ 207074767 w 2557"/>
                <a:gd name="T59" fmla="*/ 22184541 h 3667"/>
                <a:gd name="T60" fmla="*/ 210057031 w 2557"/>
                <a:gd name="T61" fmla="*/ 24000596 h 3667"/>
                <a:gd name="T62" fmla="*/ 235600732 w 2557"/>
                <a:gd name="T63" fmla="*/ 42423001 h 3667"/>
                <a:gd name="T64" fmla="*/ 243251203 w 2557"/>
                <a:gd name="T65" fmla="*/ 49558275 h 3667"/>
                <a:gd name="T66" fmla="*/ 248178314 w 2557"/>
                <a:gd name="T67" fmla="*/ 54747466 h 3667"/>
                <a:gd name="T68" fmla="*/ 252846160 w 2557"/>
                <a:gd name="T69" fmla="*/ 59937018 h 3667"/>
                <a:gd name="T70" fmla="*/ 279816537 w 2557"/>
                <a:gd name="T71" fmla="*/ 108976265 h 3667"/>
                <a:gd name="T72" fmla="*/ 284614016 w 2557"/>
                <a:gd name="T73" fmla="*/ 129474058 h 3667"/>
                <a:gd name="T74" fmla="*/ 285521802 w 2557"/>
                <a:gd name="T75" fmla="*/ 136479665 h 3667"/>
                <a:gd name="T76" fmla="*/ 285262538 w 2557"/>
                <a:gd name="T77" fmla="*/ 192265186 h 3667"/>
                <a:gd name="T78" fmla="*/ 279168375 w 2557"/>
                <a:gd name="T79" fmla="*/ 218341531 h 3667"/>
                <a:gd name="T80" fmla="*/ 296413803 w 2557"/>
                <a:gd name="T81" fmla="*/ 237801630 h 3667"/>
                <a:gd name="T82" fmla="*/ 321698239 w 2557"/>
                <a:gd name="T83" fmla="*/ 282819046 h 3667"/>
                <a:gd name="T84" fmla="*/ 331293556 w 2557"/>
                <a:gd name="T85" fmla="*/ 333674709 h 3667"/>
                <a:gd name="T86" fmla="*/ 326625710 w 2557"/>
                <a:gd name="T87" fmla="*/ 365848633 h 3667"/>
                <a:gd name="T88" fmla="*/ 324680504 w 2557"/>
                <a:gd name="T89" fmla="*/ 372075879 h 3667"/>
                <a:gd name="T90" fmla="*/ 320142290 w 2557"/>
                <a:gd name="T91" fmla="*/ 384270678 h 3667"/>
                <a:gd name="T92" fmla="*/ 317419290 w 2557"/>
                <a:gd name="T93" fmla="*/ 390108923 h 3667"/>
                <a:gd name="T94" fmla="*/ 311454760 w 2557"/>
                <a:gd name="T95" fmla="*/ 401655028 h 3667"/>
                <a:gd name="T96" fmla="*/ 308342863 w 2557"/>
                <a:gd name="T97" fmla="*/ 407233580 h 3667"/>
                <a:gd name="T98" fmla="*/ 303026495 w 2557"/>
                <a:gd name="T99" fmla="*/ 415406908 h 3667"/>
                <a:gd name="T100" fmla="*/ 297321230 w 2557"/>
                <a:gd name="T101" fmla="*/ 423190875 h 3667"/>
                <a:gd name="T102" fmla="*/ 284354751 w 2557"/>
                <a:gd name="T103" fmla="*/ 437591089 h 3667"/>
                <a:gd name="T104" fmla="*/ 279557272 w 2557"/>
                <a:gd name="T105" fmla="*/ 442002280 h 3667"/>
                <a:gd name="T106" fmla="*/ 269443426 w 2557"/>
                <a:gd name="T107" fmla="*/ 450175248 h 3667"/>
                <a:gd name="T108" fmla="*/ 261404058 w 2557"/>
                <a:gd name="T109" fmla="*/ 455494467 h 3667"/>
                <a:gd name="T110" fmla="*/ 252846160 w 2557"/>
                <a:gd name="T111" fmla="*/ 460164991 h 3667"/>
                <a:gd name="T112" fmla="*/ 241046733 w 2557"/>
                <a:gd name="T113" fmla="*/ 465483849 h 3667"/>
                <a:gd name="T114" fmla="*/ 231970305 w 2557"/>
                <a:gd name="T115" fmla="*/ 468856986 h 3667"/>
                <a:gd name="T116" fmla="*/ 203443980 w 2557"/>
                <a:gd name="T117" fmla="*/ 474565205 h 3667"/>
                <a:gd name="T118" fmla="*/ 126812157 w 2557"/>
                <a:gd name="T119" fmla="*/ 466132543 h 3667"/>
                <a:gd name="T120" fmla="*/ 127330687 w 2557"/>
                <a:gd name="T121" fmla="*/ 464835155 h 366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557" h="3667">
                  <a:moveTo>
                    <a:pt x="982" y="3583"/>
                  </a:moveTo>
                  <a:cubicBezTo>
                    <a:pt x="1045" y="3603"/>
                    <a:pt x="1109" y="3616"/>
                    <a:pt x="1174" y="3628"/>
                  </a:cubicBezTo>
                  <a:cubicBezTo>
                    <a:pt x="1239" y="3638"/>
                    <a:pt x="1304" y="3645"/>
                    <a:pt x="1370" y="3647"/>
                  </a:cubicBezTo>
                  <a:cubicBezTo>
                    <a:pt x="1501" y="3652"/>
                    <a:pt x="1634" y="3639"/>
                    <a:pt x="1759" y="3603"/>
                  </a:cubicBezTo>
                  <a:cubicBezTo>
                    <a:pt x="1886" y="3567"/>
                    <a:pt x="2005" y="3507"/>
                    <a:pt x="2108" y="3426"/>
                  </a:cubicBezTo>
                  <a:cubicBezTo>
                    <a:pt x="2121" y="3416"/>
                    <a:pt x="2133" y="3406"/>
                    <a:pt x="2145" y="3394"/>
                  </a:cubicBezTo>
                  <a:lnTo>
                    <a:pt x="2164" y="3379"/>
                  </a:lnTo>
                  <a:cubicBezTo>
                    <a:pt x="2170" y="3373"/>
                    <a:pt x="2176" y="3367"/>
                    <a:pt x="2182" y="3362"/>
                  </a:cubicBezTo>
                  <a:cubicBezTo>
                    <a:pt x="2205" y="3338"/>
                    <a:pt x="2229" y="3316"/>
                    <a:pt x="2249" y="3290"/>
                  </a:cubicBezTo>
                  <a:cubicBezTo>
                    <a:pt x="2260" y="3278"/>
                    <a:pt x="2271" y="3265"/>
                    <a:pt x="2281" y="3252"/>
                  </a:cubicBezTo>
                  <a:lnTo>
                    <a:pt x="2310" y="3213"/>
                  </a:lnTo>
                  <a:lnTo>
                    <a:pt x="2325" y="3193"/>
                  </a:lnTo>
                  <a:lnTo>
                    <a:pt x="2339" y="3172"/>
                  </a:lnTo>
                  <a:lnTo>
                    <a:pt x="2365" y="3131"/>
                  </a:lnTo>
                  <a:cubicBezTo>
                    <a:pt x="2434" y="3019"/>
                    <a:pt x="2482" y="2895"/>
                    <a:pt x="2508" y="2766"/>
                  </a:cubicBezTo>
                  <a:cubicBezTo>
                    <a:pt x="2519" y="2702"/>
                    <a:pt x="2526" y="2637"/>
                    <a:pt x="2526" y="2572"/>
                  </a:cubicBezTo>
                  <a:cubicBezTo>
                    <a:pt x="2526" y="2507"/>
                    <a:pt x="2521" y="2442"/>
                    <a:pt x="2510" y="2378"/>
                  </a:cubicBezTo>
                  <a:cubicBezTo>
                    <a:pt x="2486" y="2249"/>
                    <a:pt x="2440" y="2125"/>
                    <a:pt x="2375" y="2011"/>
                  </a:cubicBezTo>
                  <a:cubicBezTo>
                    <a:pt x="2344" y="1954"/>
                    <a:pt x="2307" y="1899"/>
                    <a:pt x="2268" y="1846"/>
                  </a:cubicBezTo>
                  <a:cubicBezTo>
                    <a:pt x="2229" y="1794"/>
                    <a:pt x="2186" y="1744"/>
                    <a:pt x="2139" y="1699"/>
                  </a:cubicBezTo>
                  <a:cubicBezTo>
                    <a:pt x="2136" y="1696"/>
                    <a:pt x="2135" y="1691"/>
                    <a:pt x="2136" y="1688"/>
                  </a:cubicBezTo>
                  <a:cubicBezTo>
                    <a:pt x="2157" y="1621"/>
                    <a:pt x="2172" y="1550"/>
                    <a:pt x="2182" y="1480"/>
                  </a:cubicBezTo>
                  <a:cubicBezTo>
                    <a:pt x="2193" y="1409"/>
                    <a:pt x="2198" y="1338"/>
                    <a:pt x="2199" y="1267"/>
                  </a:cubicBezTo>
                  <a:cubicBezTo>
                    <a:pt x="2199" y="1196"/>
                    <a:pt x="2195" y="1124"/>
                    <a:pt x="2183" y="1054"/>
                  </a:cubicBezTo>
                  <a:lnTo>
                    <a:pt x="2179" y="1028"/>
                  </a:lnTo>
                  <a:lnTo>
                    <a:pt x="2173" y="1002"/>
                  </a:lnTo>
                  <a:cubicBezTo>
                    <a:pt x="2170" y="985"/>
                    <a:pt x="2167" y="967"/>
                    <a:pt x="2162" y="950"/>
                  </a:cubicBezTo>
                  <a:cubicBezTo>
                    <a:pt x="2154" y="915"/>
                    <a:pt x="2144" y="882"/>
                    <a:pt x="2134" y="848"/>
                  </a:cubicBezTo>
                  <a:cubicBezTo>
                    <a:pt x="2112" y="780"/>
                    <a:pt x="2084" y="715"/>
                    <a:pt x="2051" y="653"/>
                  </a:cubicBezTo>
                  <a:cubicBezTo>
                    <a:pt x="2017" y="590"/>
                    <a:pt x="1978" y="531"/>
                    <a:pt x="1933" y="476"/>
                  </a:cubicBezTo>
                  <a:cubicBezTo>
                    <a:pt x="1843" y="365"/>
                    <a:pt x="1731" y="276"/>
                    <a:pt x="1610" y="201"/>
                  </a:cubicBezTo>
                  <a:cubicBezTo>
                    <a:pt x="1489" y="126"/>
                    <a:pt x="1354" y="75"/>
                    <a:pt x="1215" y="48"/>
                  </a:cubicBezTo>
                  <a:cubicBezTo>
                    <a:pt x="1206" y="46"/>
                    <a:pt x="1197" y="46"/>
                    <a:pt x="1188" y="44"/>
                  </a:cubicBezTo>
                  <a:lnTo>
                    <a:pt x="1163" y="40"/>
                  </a:lnTo>
                  <a:cubicBezTo>
                    <a:pt x="1145" y="38"/>
                    <a:pt x="1127" y="35"/>
                    <a:pt x="1110" y="34"/>
                  </a:cubicBezTo>
                  <a:lnTo>
                    <a:pt x="1057" y="30"/>
                  </a:lnTo>
                  <a:cubicBezTo>
                    <a:pt x="1039" y="29"/>
                    <a:pt x="1021" y="29"/>
                    <a:pt x="1004" y="28"/>
                  </a:cubicBezTo>
                  <a:cubicBezTo>
                    <a:pt x="933" y="27"/>
                    <a:pt x="862" y="30"/>
                    <a:pt x="792" y="40"/>
                  </a:cubicBezTo>
                  <a:cubicBezTo>
                    <a:pt x="651" y="59"/>
                    <a:pt x="514" y="100"/>
                    <a:pt x="382" y="155"/>
                  </a:cubicBezTo>
                  <a:cubicBezTo>
                    <a:pt x="316" y="182"/>
                    <a:pt x="252" y="213"/>
                    <a:pt x="190" y="248"/>
                  </a:cubicBezTo>
                  <a:cubicBezTo>
                    <a:pt x="128" y="283"/>
                    <a:pt x="67" y="320"/>
                    <a:pt x="10" y="363"/>
                  </a:cubicBezTo>
                  <a:cubicBezTo>
                    <a:pt x="7" y="364"/>
                    <a:pt x="4" y="364"/>
                    <a:pt x="2" y="362"/>
                  </a:cubicBezTo>
                  <a:cubicBezTo>
                    <a:pt x="0" y="359"/>
                    <a:pt x="1" y="355"/>
                    <a:pt x="3" y="354"/>
                  </a:cubicBezTo>
                  <a:cubicBezTo>
                    <a:pt x="60" y="309"/>
                    <a:pt x="120" y="270"/>
                    <a:pt x="182" y="233"/>
                  </a:cubicBezTo>
                  <a:cubicBezTo>
                    <a:pt x="244" y="197"/>
                    <a:pt x="308" y="165"/>
                    <a:pt x="374" y="136"/>
                  </a:cubicBezTo>
                  <a:cubicBezTo>
                    <a:pt x="506" y="78"/>
                    <a:pt x="645" y="36"/>
                    <a:pt x="788" y="15"/>
                  </a:cubicBezTo>
                  <a:cubicBezTo>
                    <a:pt x="860" y="4"/>
                    <a:pt x="932" y="0"/>
                    <a:pt x="1004" y="1"/>
                  </a:cubicBezTo>
                  <a:cubicBezTo>
                    <a:pt x="1022" y="2"/>
                    <a:pt x="1041" y="3"/>
                    <a:pt x="1058" y="3"/>
                  </a:cubicBezTo>
                  <a:lnTo>
                    <a:pt x="1112" y="9"/>
                  </a:lnTo>
                  <a:cubicBezTo>
                    <a:pt x="1130" y="10"/>
                    <a:pt x="1148" y="14"/>
                    <a:pt x="1166" y="17"/>
                  </a:cubicBezTo>
                  <a:lnTo>
                    <a:pt x="1193" y="21"/>
                  </a:lnTo>
                  <a:cubicBezTo>
                    <a:pt x="1201" y="22"/>
                    <a:pt x="1211" y="24"/>
                    <a:pt x="1220" y="26"/>
                  </a:cubicBezTo>
                  <a:cubicBezTo>
                    <a:pt x="1254" y="35"/>
                    <a:pt x="1290" y="42"/>
                    <a:pt x="1324" y="54"/>
                  </a:cubicBezTo>
                  <a:cubicBezTo>
                    <a:pt x="1341" y="59"/>
                    <a:pt x="1359" y="64"/>
                    <a:pt x="1376" y="70"/>
                  </a:cubicBezTo>
                  <a:lnTo>
                    <a:pt x="1427" y="90"/>
                  </a:lnTo>
                  <a:cubicBezTo>
                    <a:pt x="1435" y="92"/>
                    <a:pt x="1443" y="95"/>
                    <a:pt x="1452" y="99"/>
                  </a:cubicBezTo>
                  <a:lnTo>
                    <a:pt x="1476" y="110"/>
                  </a:lnTo>
                  <a:lnTo>
                    <a:pt x="1525" y="132"/>
                  </a:lnTo>
                  <a:cubicBezTo>
                    <a:pt x="1541" y="141"/>
                    <a:pt x="1557" y="150"/>
                    <a:pt x="1573" y="158"/>
                  </a:cubicBezTo>
                  <a:lnTo>
                    <a:pt x="1597" y="171"/>
                  </a:lnTo>
                  <a:cubicBezTo>
                    <a:pt x="1601" y="173"/>
                    <a:pt x="1605" y="175"/>
                    <a:pt x="1609" y="178"/>
                  </a:cubicBezTo>
                  <a:lnTo>
                    <a:pt x="1620" y="185"/>
                  </a:lnTo>
                  <a:cubicBezTo>
                    <a:pt x="1681" y="222"/>
                    <a:pt x="1741" y="264"/>
                    <a:pt x="1796" y="310"/>
                  </a:cubicBezTo>
                  <a:lnTo>
                    <a:pt x="1817" y="327"/>
                  </a:lnTo>
                  <a:cubicBezTo>
                    <a:pt x="1824" y="333"/>
                    <a:pt x="1831" y="339"/>
                    <a:pt x="1837" y="345"/>
                  </a:cubicBezTo>
                  <a:lnTo>
                    <a:pt x="1876" y="382"/>
                  </a:lnTo>
                  <a:cubicBezTo>
                    <a:pt x="1883" y="388"/>
                    <a:pt x="1889" y="395"/>
                    <a:pt x="1896" y="402"/>
                  </a:cubicBezTo>
                  <a:lnTo>
                    <a:pt x="1914" y="422"/>
                  </a:lnTo>
                  <a:lnTo>
                    <a:pt x="1933" y="441"/>
                  </a:lnTo>
                  <a:cubicBezTo>
                    <a:pt x="1938" y="448"/>
                    <a:pt x="1944" y="455"/>
                    <a:pt x="1950" y="462"/>
                  </a:cubicBezTo>
                  <a:cubicBezTo>
                    <a:pt x="1997" y="517"/>
                    <a:pt x="2037" y="578"/>
                    <a:pt x="2072" y="641"/>
                  </a:cubicBezTo>
                  <a:cubicBezTo>
                    <a:pt x="2107" y="705"/>
                    <a:pt x="2136" y="771"/>
                    <a:pt x="2158" y="840"/>
                  </a:cubicBezTo>
                  <a:cubicBezTo>
                    <a:pt x="2168" y="875"/>
                    <a:pt x="2178" y="910"/>
                    <a:pt x="2185" y="945"/>
                  </a:cubicBezTo>
                  <a:cubicBezTo>
                    <a:pt x="2189" y="962"/>
                    <a:pt x="2192" y="981"/>
                    <a:pt x="2195" y="998"/>
                  </a:cubicBezTo>
                  <a:lnTo>
                    <a:pt x="2199" y="1025"/>
                  </a:lnTo>
                  <a:lnTo>
                    <a:pt x="2202" y="1052"/>
                  </a:lnTo>
                  <a:cubicBezTo>
                    <a:pt x="2210" y="1123"/>
                    <a:pt x="2215" y="1195"/>
                    <a:pt x="2215" y="1267"/>
                  </a:cubicBezTo>
                  <a:cubicBezTo>
                    <a:pt x="2214" y="1339"/>
                    <a:pt x="2210" y="1411"/>
                    <a:pt x="2200" y="1482"/>
                  </a:cubicBezTo>
                  <a:cubicBezTo>
                    <a:pt x="2190" y="1554"/>
                    <a:pt x="2177" y="1624"/>
                    <a:pt x="2157" y="1694"/>
                  </a:cubicBezTo>
                  <a:lnTo>
                    <a:pt x="2153" y="1683"/>
                  </a:lnTo>
                  <a:cubicBezTo>
                    <a:pt x="2179" y="1706"/>
                    <a:pt x="2201" y="1731"/>
                    <a:pt x="2223" y="1755"/>
                  </a:cubicBezTo>
                  <a:cubicBezTo>
                    <a:pt x="2245" y="1781"/>
                    <a:pt x="2266" y="1806"/>
                    <a:pt x="2286" y="1833"/>
                  </a:cubicBezTo>
                  <a:cubicBezTo>
                    <a:pt x="2327" y="1885"/>
                    <a:pt x="2364" y="1942"/>
                    <a:pt x="2396" y="2000"/>
                  </a:cubicBezTo>
                  <a:cubicBezTo>
                    <a:pt x="2429" y="2057"/>
                    <a:pt x="2458" y="2118"/>
                    <a:pt x="2481" y="2180"/>
                  </a:cubicBezTo>
                  <a:cubicBezTo>
                    <a:pt x="2505" y="2243"/>
                    <a:pt x="2525" y="2307"/>
                    <a:pt x="2537" y="2372"/>
                  </a:cubicBezTo>
                  <a:cubicBezTo>
                    <a:pt x="2550" y="2438"/>
                    <a:pt x="2556" y="2505"/>
                    <a:pt x="2555" y="2572"/>
                  </a:cubicBezTo>
                  <a:cubicBezTo>
                    <a:pt x="2554" y="2640"/>
                    <a:pt x="2545" y="2706"/>
                    <a:pt x="2531" y="2771"/>
                  </a:cubicBezTo>
                  <a:lnTo>
                    <a:pt x="2519" y="2820"/>
                  </a:lnTo>
                  <a:cubicBezTo>
                    <a:pt x="2516" y="2828"/>
                    <a:pt x="2515" y="2836"/>
                    <a:pt x="2512" y="2844"/>
                  </a:cubicBezTo>
                  <a:lnTo>
                    <a:pt x="2504" y="2868"/>
                  </a:lnTo>
                  <a:cubicBezTo>
                    <a:pt x="2498" y="2884"/>
                    <a:pt x="2493" y="2899"/>
                    <a:pt x="2488" y="2915"/>
                  </a:cubicBezTo>
                  <a:lnTo>
                    <a:pt x="2469" y="2962"/>
                  </a:lnTo>
                  <a:cubicBezTo>
                    <a:pt x="2465" y="2969"/>
                    <a:pt x="2462" y="2977"/>
                    <a:pt x="2460" y="2985"/>
                  </a:cubicBezTo>
                  <a:lnTo>
                    <a:pt x="2448" y="3007"/>
                  </a:lnTo>
                  <a:lnTo>
                    <a:pt x="2427" y="3052"/>
                  </a:lnTo>
                  <a:cubicBezTo>
                    <a:pt x="2419" y="3067"/>
                    <a:pt x="2411" y="3081"/>
                    <a:pt x="2402" y="3096"/>
                  </a:cubicBezTo>
                  <a:lnTo>
                    <a:pt x="2391" y="3117"/>
                  </a:lnTo>
                  <a:cubicBezTo>
                    <a:pt x="2387" y="3125"/>
                    <a:pt x="2382" y="3132"/>
                    <a:pt x="2378" y="3139"/>
                  </a:cubicBezTo>
                  <a:lnTo>
                    <a:pt x="2351" y="3181"/>
                  </a:lnTo>
                  <a:lnTo>
                    <a:pt x="2337" y="3202"/>
                  </a:lnTo>
                  <a:lnTo>
                    <a:pt x="2323" y="3222"/>
                  </a:lnTo>
                  <a:lnTo>
                    <a:pt x="2293" y="3262"/>
                  </a:lnTo>
                  <a:cubicBezTo>
                    <a:pt x="2283" y="3275"/>
                    <a:pt x="2271" y="3287"/>
                    <a:pt x="2261" y="3300"/>
                  </a:cubicBezTo>
                  <a:cubicBezTo>
                    <a:pt x="2240" y="3326"/>
                    <a:pt x="2216" y="3349"/>
                    <a:pt x="2193" y="3373"/>
                  </a:cubicBezTo>
                  <a:cubicBezTo>
                    <a:pt x="2188" y="3379"/>
                    <a:pt x="2181" y="3384"/>
                    <a:pt x="2175" y="3390"/>
                  </a:cubicBezTo>
                  <a:lnTo>
                    <a:pt x="2156" y="3407"/>
                  </a:lnTo>
                  <a:cubicBezTo>
                    <a:pt x="2144" y="3418"/>
                    <a:pt x="2132" y="3429"/>
                    <a:pt x="2118" y="3439"/>
                  </a:cubicBezTo>
                  <a:lnTo>
                    <a:pt x="2078" y="3470"/>
                  </a:lnTo>
                  <a:lnTo>
                    <a:pt x="2037" y="3497"/>
                  </a:lnTo>
                  <a:cubicBezTo>
                    <a:pt x="2029" y="3502"/>
                    <a:pt x="2023" y="3507"/>
                    <a:pt x="2016" y="3511"/>
                  </a:cubicBezTo>
                  <a:lnTo>
                    <a:pt x="1994" y="3523"/>
                  </a:lnTo>
                  <a:cubicBezTo>
                    <a:pt x="1980" y="3531"/>
                    <a:pt x="1966" y="3540"/>
                    <a:pt x="1950" y="3547"/>
                  </a:cubicBezTo>
                  <a:lnTo>
                    <a:pt x="1906" y="3569"/>
                  </a:lnTo>
                  <a:lnTo>
                    <a:pt x="1859" y="3588"/>
                  </a:lnTo>
                  <a:cubicBezTo>
                    <a:pt x="1844" y="3595"/>
                    <a:pt x="1828" y="3599"/>
                    <a:pt x="1812" y="3605"/>
                  </a:cubicBezTo>
                  <a:lnTo>
                    <a:pt x="1789" y="3614"/>
                  </a:lnTo>
                  <a:lnTo>
                    <a:pt x="1765" y="3621"/>
                  </a:lnTo>
                  <a:cubicBezTo>
                    <a:pt x="1701" y="3639"/>
                    <a:pt x="1635" y="3651"/>
                    <a:pt x="1569" y="3658"/>
                  </a:cubicBezTo>
                  <a:cubicBezTo>
                    <a:pt x="1502" y="3665"/>
                    <a:pt x="1436" y="3666"/>
                    <a:pt x="1369" y="3664"/>
                  </a:cubicBezTo>
                  <a:cubicBezTo>
                    <a:pt x="1237" y="3657"/>
                    <a:pt x="1105" y="3635"/>
                    <a:pt x="978" y="3593"/>
                  </a:cubicBezTo>
                  <a:cubicBezTo>
                    <a:pt x="976" y="3592"/>
                    <a:pt x="974" y="3588"/>
                    <a:pt x="975" y="3585"/>
                  </a:cubicBezTo>
                  <a:cubicBezTo>
                    <a:pt x="976" y="3583"/>
                    <a:pt x="979" y="3581"/>
                    <a:pt x="982" y="358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2A4B5835-E087-477E-9A1A-3C63BB0F2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1185" y="8531378"/>
              <a:ext cx="48679" cy="34480"/>
            </a:xfrm>
            <a:custGeom>
              <a:avLst/>
              <a:gdLst>
                <a:gd name="T0" fmla="*/ 9209617 w 108"/>
                <a:gd name="T1" fmla="*/ 2733450 h 73"/>
                <a:gd name="T2" fmla="*/ 2364669 w 108"/>
                <a:gd name="T3" fmla="*/ 273197 h 73"/>
                <a:gd name="T4" fmla="*/ 1866900 w 108"/>
                <a:gd name="T5" fmla="*/ 4100176 h 73"/>
                <a:gd name="T6" fmla="*/ 7591425 w 108"/>
                <a:gd name="T7" fmla="*/ 7243237 h 73"/>
                <a:gd name="T8" fmla="*/ 12569825 w 108"/>
                <a:gd name="T9" fmla="*/ 8746745 h 73"/>
                <a:gd name="T10" fmla="*/ 13316303 w 108"/>
                <a:gd name="T11" fmla="*/ 7516804 h 73"/>
                <a:gd name="T12" fmla="*/ 9209617 w 108"/>
                <a:gd name="T13" fmla="*/ 2733450 h 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8" h="73">
                  <a:moveTo>
                    <a:pt x="74" y="20"/>
                  </a:moveTo>
                  <a:cubicBezTo>
                    <a:pt x="57" y="9"/>
                    <a:pt x="39" y="3"/>
                    <a:pt x="19" y="2"/>
                  </a:cubicBezTo>
                  <a:cubicBezTo>
                    <a:pt x="1" y="0"/>
                    <a:pt x="0" y="25"/>
                    <a:pt x="15" y="30"/>
                  </a:cubicBezTo>
                  <a:cubicBezTo>
                    <a:pt x="31" y="36"/>
                    <a:pt x="47" y="44"/>
                    <a:pt x="61" y="53"/>
                  </a:cubicBezTo>
                  <a:cubicBezTo>
                    <a:pt x="74" y="61"/>
                    <a:pt x="87" y="72"/>
                    <a:pt x="101" y="64"/>
                  </a:cubicBezTo>
                  <a:cubicBezTo>
                    <a:pt x="105" y="62"/>
                    <a:pt x="107" y="58"/>
                    <a:pt x="107" y="55"/>
                  </a:cubicBezTo>
                  <a:cubicBezTo>
                    <a:pt x="107" y="37"/>
                    <a:pt x="87" y="28"/>
                    <a:pt x="74" y="2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B3E4D8F5-8C93-4B9E-8B62-ED3C1FF8A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21892" y="8509066"/>
              <a:ext cx="50707" cy="32452"/>
            </a:xfrm>
            <a:custGeom>
              <a:avLst/>
              <a:gdLst>
                <a:gd name="T0" fmla="*/ 10610998 w 111"/>
                <a:gd name="T1" fmla="*/ 1742369 h 72"/>
                <a:gd name="T2" fmla="*/ 1406242 w 111"/>
                <a:gd name="T3" fmla="*/ 1991078 h 72"/>
                <a:gd name="T4" fmla="*/ 1789893 w 111"/>
                <a:gd name="T5" fmla="*/ 5600347 h 72"/>
                <a:gd name="T6" fmla="*/ 8054161 w 111"/>
                <a:gd name="T7" fmla="*/ 7591425 h 72"/>
                <a:gd name="T8" fmla="*/ 10610998 w 111"/>
                <a:gd name="T9" fmla="*/ 1742369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" h="72">
                  <a:moveTo>
                    <a:pt x="83" y="14"/>
                  </a:moveTo>
                  <a:cubicBezTo>
                    <a:pt x="60" y="3"/>
                    <a:pt x="32" y="0"/>
                    <a:pt x="11" y="16"/>
                  </a:cubicBezTo>
                  <a:cubicBezTo>
                    <a:pt x="0" y="23"/>
                    <a:pt x="0" y="41"/>
                    <a:pt x="14" y="45"/>
                  </a:cubicBezTo>
                  <a:cubicBezTo>
                    <a:pt x="32" y="49"/>
                    <a:pt x="47" y="56"/>
                    <a:pt x="63" y="61"/>
                  </a:cubicBezTo>
                  <a:cubicBezTo>
                    <a:pt x="91" y="71"/>
                    <a:pt x="110" y="26"/>
                    <a:pt x="83" y="14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295B15D0-25D3-471A-8D82-A5DC7BC9A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4622" y="9967400"/>
              <a:ext cx="18255" cy="28396"/>
            </a:xfrm>
            <a:custGeom>
              <a:avLst/>
              <a:gdLst>
                <a:gd name="T0" fmla="*/ 3675776 w 38"/>
                <a:gd name="T1" fmla="*/ 995539 h 63"/>
                <a:gd name="T2" fmla="*/ 1555136 w 38"/>
                <a:gd name="T3" fmla="*/ 995539 h 63"/>
                <a:gd name="T4" fmla="*/ 424128 w 38"/>
                <a:gd name="T5" fmla="*/ 5973586 h 63"/>
                <a:gd name="T6" fmla="*/ 4665408 w 38"/>
                <a:gd name="T7" fmla="*/ 5973586 h 63"/>
                <a:gd name="T8" fmla="*/ 3675776 w 38"/>
                <a:gd name="T9" fmla="*/ 995539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63">
                  <a:moveTo>
                    <a:pt x="26" y="8"/>
                  </a:moveTo>
                  <a:cubicBezTo>
                    <a:pt x="24" y="0"/>
                    <a:pt x="12" y="0"/>
                    <a:pt x="11" y="8"/>
                  </a:cubicBezTo>
                  <a:cubicBezTo>
                    <a:pt x="8" y="23"/>
                    <a:pt x="0" y="30"/>
                    <a:pt x="3" y="48"/>
                  </a:cubicBezTo>
                  <a:cubicBezTo>
                    <a:pt x="7" y="62"/>
                    <a:pt x="30" y="62"/>
                    <a:pt x="33" y="48"/>
                  </a:cubicBezTo>
                  <a:cubicBezTo>
                    <a:pt x="37" y="30"/>
                    <a:pt x="29" y="23"/>
                    <a:pt x="26" y="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AB5DC71C-72C9-450C-AF67-BB484B036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4339" y="9967400"/>
              <a:ext cx="18255" cy="32452"/>
            </a:xfrm>
            <a:custGeom>
              <a:avLst/>
              <a:gdLst>
                <a:gd name="T0" fmla="*/ 2671856 w 41"/>
                <a:gd name="T1" fmla="*/ 871008 h 72"/>
                <a:gd name="T2" fmla="*/ 364170 w 41"/>
                <a:gd name="T3" fmla="*/ 1866900 h 72"/>
                <a:gd name="T4" fmla="*/ 728688 w 41"/>
                <a:gd name="T5" fmla="*/ 7591425 h 72"/>
                <a:gd name="T6" fmla="*/ 3886336 w 41"/>
                <a:gd name="T7" fmla="*/ 7591425 h 72"/>
                <a:gd name="T8" fmla="*/ 2671856 w 41"/>
                <a:gd name="T9" fmla="*/ 871008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" h="72">
                  <a:moveTo>
                    <a:pt x="22" y="7"/>
                  </a:moveTo>
                  <a:cubicBezTo>
                    <a:pt x="15" y="0"/>
                    <a:pt x="4" y="5"/>
                    <a:pt x="3" y="15"/>
                  </a:cubicBezTo>
                  <a:cubicBezTo>
                    <a:pt x="2" y="32"/>
                    <a:pt x="0" y="45"/>
                    <a:pt x="6" y="61"/>
                  </a:cubicBezTo>
                  <a:cubicBezTo>
                    <a:pt x="10" y="71"/>
                    <a:pt x="28" y="71"/>
                    <a:pt x="32" y="61"/>
                  </a:cubicBezTo>
                  <a:cubicBezTo>
                    <a:pt x="40" y="41"/>
                    <a:pt x="37" y="22"/>
                    <a:pt x="22" y="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" name="Freeform 41">
            <a:extLst>
              <a:ext uri="{FF2B5EF4-FFF2-40B4-BE49-F238E27FC236}">
                <a16:creationId xmlns:a16="http://schemas.microsoft.com/office/drawing/2014/main" id="{8A91ADC4-BEEC-4D63-83BB-4E5A7F2C3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0220" y="7993883"/>
            <a:ext cx="2421764" cy="1949177"/>
          </a:xfrm>
          <a:custGeom>
            <a:avLst/>
            <a:gdLst>
              <a:gd name="T0" fmla="*/ 492403883 w 5267"/>
              <a:gd name="T1" fmla="*/ 451944193 h 4237"/>
              <a:gd name="T2" fmla="*/ 492403883 w 5267"/>
              <a:gd name="T3" fmla="*/ 444943483 h 4237"/>
              <a:gd name="T4" fmla="*/ 492403883 w 5267"/>
              <a:gd name="T5" fmla="*/ 451944193 h 4237"/>
              <a:gd name="T6" fmla="*/ 474919952 w 5267"/>
              <a:gd name="T7" fmla="*/ 461408456 h 4237"/>
              <a:gd name="T8" fmla="*/ 463004767 w 5267"/>
              <a:gd name="T9" fmla="*/ 464649745 h 4237"/>
              <a:gd name="T10" fmla="*/ 463004767 w 5267"/>
              <a:gd name="T11" fmla="*/ 455574351 h 4237"/>
              <a:gd name="T12" fmla="*/ 470386935 w 5267"/>
              <a:gd name="T13" fmla="*/ 453629649 h 4237"/>
              <a:gd name="T14" fmla="*/ 474919952 w 5267"/>
              <a:gd name="T15" fmla="*/ 461408456 h 4237"/>
              <a:gd name="T16" fmla="*/ 444743501 w 5267"/>
              <a:gd name="T17" fmla="*/ 465557104 h 4237"/>
              <a:gd name="T18" fmla="*/ 444225637 w 5267"/>
              <a:gd name="T19" fmla="*/ 466335201 h 4237"/>
              <a:gd name="T20" fmla="*/ 439174756 w 5267"/>
              <a:gd name="T21" fmla="*/ 469316885 h 4237"/>
              <a:gd name="T22" fmla="*/ 428813881 w 5267"/>
              <a:gd name="T23" fmla="*/ 467372183 h 4237"/>
              <a:gd name="T24" fmla="*/ 428813881 w 5267"/>
              <a:gd name="T25" fmla="*/ 459463754 h 4237"/>
              <a:gd name="T26" fmla="*/ 439174756 w 5267"/>
              <a:gd name="T27" fmla="*/ 457648675 h 4237"/>
              <a:gd name="T28" fmla="*/ 444225637 w 5267"/>
              <a:gd name="T29" fmla="*/ 460501096 h 4237"/>
              <a:gd name="T30" fmla="*/ 444743501 w 5267"/>
              <a:gd name="T31" fmla="*/ 461278833 h 4237"/>
              <a:gd name="T32" fmla="*/ 444743501 w 5267"/>
              <a:gd name="T33" fmla="*/ 465557104 h 4237"/>
              <a:gd name="T34" fmla="*/ 463393435 w 5267"/>
              <a:gd name="T35" fmla="*/ 435609203 h 4237"/>
              <a:gd name="T36" fmla="*/ 466372141 w 5267"/>
              <a:gd name="T37" fmla="*/ 434960730 h 4237"/>
              <a:gd name="T38" fmla="*/ 471941246 w 5267"/>
              <a:gd name="T39" fmla="*/ 434571861 h 4237"/>
              <a:gd name="T40" fmla="*/ 474531285 w 5267"/>
              <a:gd name="T41" fmla="*/ 440665212 h 4237"/>
              <a:gd name="T42" fmla="*/ 459896505 w 5267"/>
              <a:gd name="T43" fmla="*/ 440017098 h 4237"/>
              <a:gd name="T44" fmla="*/ 463393435 w 5267"/>
              <a:gd name="T45" fmla="*/ 435609203 h 4237"/>
              <a:gd name="T46" fmla="*/ 311734922 w 5267"/>
              <a:gd name="T47" fmla="*/ 475021367 h 4237"/>
              <a:gd name="T48" fmla="*/ 313418789 w 5267"/>
              <a:gd name="T49" fmla="*/ 475539858 h 4237"/>
              <a:gd name="T50" fmla="*/ 311734922 w 5267"/>
              <a:gd name="T51" fmla="*/ 475021367 h 4237"/>
              <a:gd name="T52" fmla="*/ 324427083 w 5267"/>
              <a:gd name="T53" fmla="*/ 478521542 h 4237"/>
              <a:gd name="T54" fmla="*/ 325592726 w 5267"/>
              <a:gd name="T55" fmla="*/ 478781147 h 4237"/>
              <a:gd name="T56" fmla="*/ 324427083 w 5267"/>
              <a:gd name="T57" fmla="*/ 478521542 h 4237"/>
              <a:gd name="T58" fmla="*/ 474142977 w 5267"/>
              <a:gd name="T59" fmla="*/ 11538587 h 4237"/>
              <a:gd name="T60" fmla="*/ 336471824 w 5267"/>
              <a:gd name="T61" fmla="*/ 69749293 h 4237"/>
              <a:gd name="T62" fmla="*/ 107494701 w 5267"/>
              <a:gd name="T63" fmla="*/ 122903991 h 4237"/>
              <a:gd name="T64" fmla="*/ 117337712 w 5267"/>
              <a:gd name="T65" fmla="*/ 391918408 h 4237"/>
              <a:gd name="T66" fmla="*/ 192065923 w 5267"/>
              <a:gd name="T67" fmla="*/ 496671970 h 4237"/>
              <a:gd name="T68" fmla="*/ 344760523 w 5267"/>
              <a:gd name="T69" fmla="*/ 484226024 h 4237"/>
              <a:gd name="T70" fmla="*/ 537344670 w 5267"/>
              <a:gd name="T71" fmla="*/ 478391919 h 4237"/>
              <a:gd name="T72" fmla="*/ 591998552 w 5267"/>
              <a:gd name="T73" fmla="*/ 262402576 h 4237"/>
              <a:gd name="T74" fmla="*/ 474142977 w 5267"/>
              <a:gd name="T75" fmla="*/ 11538587 h 423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267" h="4237">
                <a:moveTo>
                  <a:pt x="3802" y="3486"/>
                </a:moveTo>
                <a:cubicBezTo>
                  <a:pt x="3767" y="3486"/>
                  <a:pt x="3767" y="3432"/>
                  <a:pt x="3802" y="3432"/>
                </a:cubicBezTo>
                <a:cubicBezTo>
                  <a:pt x="3837" y="3432"/>
                  <a:pt x="3837" y="3486"/>
                  <a:pt x="3802" y="3486"/>
                </a:cubicBezTo>
                <a:close/>
                <a:moveTo>
                  <a:pt x="3667" y="3559"/>
                </a:moveTo>
                <a:cubicBezTo>
                  <a:pt x="3650" y="3595"/>
                  <a:pt x="3606" y="3592"/>
                  <a:pt x="3575" y="3584"/>
                </a:cubicBezTo>
                <a:cubicBezTo>
                  <a:pt x="3540" y="3575"/>
                  <a:pt x="3540" y="3523"/>
                  <a:pt x="3575" y="3514"/>
                </a:cubicBezTo>
                <a:cubicBezTo>
                  <a:pt x="3594" y="3509"/>
                  <a:pt x="3612" y="3499"/>
                  <a:pt x="3632" y="3499"/>
                </a:cubicBezTo>
                <a:cubicBezTo>
                  <a:pt x="3665" y="3500"/>
                  <a:pt x="3679" y="3532"/>
                  <a:pt x="3667" y="3559"/>
                </a:cubicBezTo>
                <a:close/>
                <a:moveTo>
                  <a:pt x="3434" y="3591"/>
                </a:moveTo>
                <a:cubicBezTo>
                  <a:pt x="3432" y="3593"/>
                  <a:pt x="3431" y="3595"/>
                  <a:pt x="3430" y="3597"/>
                </a:cubicBezTo>
                <a:cubicBezTo>
                  <a:pt x="3423" y="3611"/>
                  <a:pt x="3406" y="3619"/>
                  <a:pt x="3391" y="3620"/>
                </a:cubicBezTo>
                <a:cubicBezTo>
                  <a:pt x="3363" y="3620"/>
                  <a:pt x="3336" y="3617"/>
                  <a:pt x="3311" y="3605"/>
                </a:cubicBezTo>
                <a:cubicBezTo>
                  <a:pt x="3288" y="3594"/>
                  <a:pt x="3288" y="3555"/>
                  <a:pt x="3311" y="3544"/>
                </a:cubicBezTo>
                <a:cubicBezTo>
                  <a:pt x="3336" y="3532"/>
                  <a:pt x="3363" y="3530"/>
                  <a:pt x="3391" y="3530"/>
                </a:cubicBezTo>
                <a:cubicBezTo>
                  <a:pt x="3406" y="3530"/>
                  <a:pt x="3423" y="3538"/>
                  <a:pt x="3430" y="3552"/>
                </a:cubicBezTo>
                <a:cubicBezTo>
                  <a:pt x="3431" y="3554"/>
                  <a:pt x="3432" y="3556"/>
                  <a:pt x="3434" y="3558"/>
                </a:cubicBezTo>
                <a:cubicBezTo>
                  <a:pt x="3440" y="3567"/>
                  <a:pt x="3440" y="3582"/>
                  <a:pt x="3434" y="3591"/>
                </a:cubicBezTo>
                <a:close/>
                <a:moveTo>
                  <a:pt x="3578" y="3360"/>
                </a:moveTo>
                <a:cubicBezTo>
                  <a:pt x="3585" y="3362"/>
                  <a:pt x="3593" y="3357"/>
                  <a:pt x="3601" y="3355"/>
                </a:cubicBezTo>
                <a:cubicBezTo>
                  <a:pt x="3616" y="3349"/>
                  <a:pt x="3629" y="3349"/>
                  <a:pt x="3644" y="3352"/>
                </a:cubicBezTo>
                <a:cubicBezTo>
                  <a:pt x="3665" y="3355"/>
                  <a:pt x="3674" y="3383"/>
                  <a:pt x="3664" y="3399"/>
                </a:cubicBezTo>
                <a:cubicBezTo>
                  <a:pt x="3637" y="3440"/>
                  <a:pt x="3575" y="3437"/>
                  <a:pt x="3551" y="3394"/>
                </a:cubicBezTo>
                <a:cubicBezTo>
                  <a:pt x="3543" y="3378"/>
                  <a:pt x="3558" y="3353"/>
                  <a:pt x="3578" y="3360"/>
                </a:cubicBezTo>
                <a:close/>
                <a:moveTo>
                  <a:pt x="2407" y="3664"/>
                </a:moveTo>
                <a:cubicBezTo>
                  <a:pt x="2409" y="3665"/>
                  <a:pt x="2413" y="3665"/>
                  <a:pt x="2420" y="3668"/>
                </a:cubicBezTo>
                <a:cubicBezTo>
                  <a:pt x="2413" y="3666"/>
                  <a:pt x="2410" y="3665"/>
                  <a:pt x="2407" y="3664"/>
                </a:cubicBezTo>
                <a:close/>
                <a:moveTo>
                  <a:pt x="2505" y="3691"/>
                </a:moveTo>
                <a:cubicBezTo>
                  <a:pt x="2508" y="3692"/>
                  <a:pt x="2511" y="3693"/>
                  <a:pt x="2514" y="3693"/>
                </a:cubicBezTo>
                <a:cubicBezTo>
                  <a:pt x="2511" y="3693"/>
                  <a:pt x="2508" y="3692"/>
                  <a:pt x="2505" y="3691"/>
                </a:cubicBezTo>
                <a:close/>
                <a:moveTo>
                  <a:pt x="3661" y="89"/>
                </a:moveTo>
                <a:cubicBezTo>
                  <a:pt x="3087" y="55"/>
                  <a:pt x="2598" y="538"/>
                  <a:pt x="2598" y="538"/>
                </a:cubicBezTo>
                <a:cubicBezTo>
                  <a:pt x="2598" y="538"/>
                  <a:pt x="1483" y="0"/>
                  <a:pt x="830" y="948"/>
                </a:cubicBezTo>
                <a:cubicBezTo>
                  <a:pt x="0" y="2151"/>
                  <a:pt x="906" y="3023"/>
                  <a:pt x="906" y="3023"/>
                </a:cubicBezTo>
                <a:cubicBezTo>
                  <a:pt x="906" y="3023"/>
                  <a:pt x="855" y="3536"/>
                  <a:pt x="1483" y="3831"/>
                </a:cubicBezTo>
                <a:cubicBezTo>
                  <a:pt x="2111" y="4126"/>
                  <a:pt x="2662" y="3735"/>
                  <a:pt x="2662" y="3735"/>
                </a:cubicBezTo>
                <a:cubicBezTo>
                  <a:pt x="2662" y="3735"/>
                  <a:pt x="3413" y="4236"/>
                  <a:pt x="4149" y="3690"/>
                </a:cubicBezTo>
                <a:cubicBezTo>
                  <a:pt x="5045" y="3023"/>
                  <a:pt x="4571" y="2024"/>
                  <a:pt x="4571" y="2024"/>
                </a:cubicBezTo>
                <a:cubicBezTo>
                  <a:pt x="5266" y="1018"/>
                  <a:pt x="4302" y="128"/>
                  <a:pt x="3661" y="8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7" name="Grupo 86">
            <a:extLst>
              <a:ext uri="{FF2B5EF4-FFF2-40B4-BE49-F238E27FC236}">
                <a16:creationId xmlns:a16="http://schemas.microsoft.com/office/drawing/2014/main" id="{49357EDC-44FA-47D8-9FD4-A3C1DD861523}"/>
              </a:ext>
            </a:extLst>
          </p:cNvPr>
          <p:cNvGrpSpPr/>
          <p:nvPr/>
        </p:nvGrpSpPr>
        <p:grpSpPr>
          <a:xfrm>
            <a:off x="14144086" y="7795112"/>
            <a:ext cx="2182428" cy="2068844"/>
            <a:chOff x="14144086" y="7795112"/>
            <a:chExt cx="2182428" cy="2068844"/>
          </a:xfrm>
        </p:grpSpPr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A63AE84D-D31B-43EE-973F-929F3D8D71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5811" y="7795112"/>
              <a:ext cx="99387" cy="196744"/>
            </a:xfrm>
            <a:custGeom>
              <a:avLst/>
              <a:gdLst>
                <a:gd name="T0" fmla="*/ 128332 w 217"/>
                <a:gd name="T1" fmla="*/ 53849388 h 428"/>
                <a:gd name="T2" fmla="*/ 6296526 w 217"/>
                <a:gd name="T3" fmla="*/ 40386951 h 428"/>
                <a:gd name="T4" fmla="*/ 12978408 w 217"/>
                <a:gd name="T5" fmla="*/ 27054037 h 428"/>
                <a:gd name="T6" fmla="*/ 19275293 w 217"/>
                <a:gd name="T7" fmla="*/ 13721122 h 428"/>
                <a:gd name="T8" fmla="*/ 26214198 w 217"/>
                <a:gd name="T9" fmla="*/ 517731 h 428"/>
                <a:gd name="T10" fmla="*/ 27242290 w 217"/>
                <a:gd name="T11" fmla="*/ 259045 h 428"/>
                <a:gd name="T12" fmla="*/ 27627645 w 217"/>
                <a:gd name="T13" fmla="*/ 1164984 h 428"/>
                <a:gd name="T14" fmla="*/ 21459451 w 217"/>
                <a:gd name="T15" fmla="*/ 14756584 h 428"/>
                <a:gd name="T16" fmla="*/ 14906260 w 217"/>
                <a:gd name="T17" fmla="*/ 28089498 h 428"/>
                <a:gd name="T18" fmla="*/ 8609375 w 217"/>
                <a:gd name="T19" fmla="*/ 41422412 h 428"/>
                <a:gd name="T20" fmla="*/ 1799161 w 217"/>
                <a:gd name="T21" fmla="*/ 54755326 h 428"/>
                <a:gd name="T22" fmla="*/ 642378 w 217"/>
                <a:gd name="T23" fmla="*/ 55143535 h 428"/>
                <a:gd name="T24" fmla="*/ 128332 w 217"/>
                <a:gd name="T25" fmla="*/ 53849388 h 4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17" h="428">
                  <a:moveTo>
                    <a:pt x="1" y="416"/>
                  </a:moveTo>
                  <a:cubicBezTo>
                    <a:pt x="16" y="381"/>
                    <a:pt x="33" y="346"/>
                    <a:pt x="49" y="312"/>
                  </a:cubicBezTo>
                  <a:cubicBezTo>
                    <a:pt x="66" y="278"/>
                    <a:pt x="84" y="244"/>
                    <a:pt x="101" y="209"/>
                  </a:cubicBezTo>
                  <a:cubicBezTo>
                    <a:pt x="119" y="175"/>
                    <a:pt x="133" y="140"/>
                    <a:pt x="150" y="106"/>
                  </a:cubicBezTo>
                  <a:cubicBezTo>
                    <a:pt x="168" y="72"/>
                    <a:pt x="185" y="37"/>
                    <a:pt x="204" y="4"/>
                  </a:cubicBezTo>
                  <a:cubicBezTo>
                    <a:pt x="206" y="1"/>
                    <a:pt x="210" y="0"/>
                    <a:pt x="212" y="2"/>
                  </a:cubicBezTo>
                  <a:cubicBezTo>
                    <a:pt x="215" y="3"/>
                    <a:pt x="216" y="6"/>
                    <a:pt x="215" y="9"/>
                  </a:cubicBezTo>
                  <a:cubicBezTo>
                    <a:pt x="200" y="44"/>
                    <a:pt x="184" y="79"/>
                    <a:pt x="167" y="114"/>
                  </a:cubicBezTo>
                  <a:cubicBezTo>
                    <a:pt x="152" y="149"/>
                    <a:pt x="133" y="182"/>
                    <a:pt x="116" y="217"/>
                  </a:cubicBezTo>
                  <a:cubicBezTo>
                    <a:pt x="100" y="251"/>
                    <a:pt x="84" y="286"/>
                    <a:pt x="67" y="320"/>
                  </a:cubicBezTo>
                  <a:cubicBezTo>
                    <a:pt x="50" y="355"/>
                    <a:pt x="33" y="389"/>
                    <a:pt x="14" y="423"/>
                  </a:cubicBezTo>
                  <a:cubicBezTo>
                    <a:pt x="12" y="426"/>
                    <a:pt x="8" y="427"/>
                    <a:pt x="5" y="426"/>
                  </a:cubicBezTo>
                  <a:cubicBezTo>
                    <a:pt x="1" y="424"/>
                    <a:pt x="0" y="420"/>
                    <a:pt x="1" y="416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966DAD72-044A-40FD-8A02-CFD0E71FC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61423" y="7851904"/>
              <a:ext cx="192686" cy="219054"/>
            </a:xfrm>
            <a:custGeom>
              <a:avLst/>
              <a:gdLst>
                <a:gd name="T0" fmla="*/ 260493 w 418"/>
                <a:gd name="T1" fmla="*/ 60190861 h 475"/>
                <a:gd name="T2" fmla="*/ 13147343 w 418"/>
                <a:gd name="T3" fmla="*/ 44947693 h 475"/>
                <a:gd name="T4" fmla="*/ 26424932 w 418"/>
                <a:gd name="T5" fmla="*/ 29965129 h 475"/>
                <a:gd name="T6" fmla="*/ 39442389 w 418"/>
                <a:gd name="T7" fmla="*/ 14982564 h 475"/>
                <a:gd name="T8" fmla="*/ 52980111 w 418"/>
                <a:gd name="T9" fmla="*/ 130302 h 475"/>
                <a:gd name="T10" fmla="*/ 54021724 w 418"/>
                <a:gd name="T11" fmla="*/ 130302 h 475"/>
                <a:gd name="T12" fmla="*/ 54151610 w 418"/>
                <a:gd name="T13" fmla="*/ 1172718 h 475"/>
                <a:gd name="T14" fmla="*/ 41264761 w 418"/>
                <a:gd name="T15" fmla="*/ 16545827 h 475"/>
                <a:gd name="T16" fmla="*/ 28117418 w 418"/>
                <a:gd name="T17" fmla="*/ 31528392 h 475"/>
                <a:gd name="T18" fmla="*/ 15099961 w 418"/>
                <a:gd name="T19" fmla="*/ 46641258 h 475"/>
                <a:gd name="T20" fmla="*/ 1692125 w 418"/>
                <a:gd name="T21" fmla="*/ 61363218 h 475"/>
                <a:gd name="T22" fmla="*/ 390379 w 418"/>
                <a:gd name="T23" fmla="*/ 61493520 h 475"/>
                <a:gd name="T24" fmla="*/ 260493 w 418"/>
                <a:gd name="T25" fmla="*/ 60190861 h 4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18" h="475">
                  <a:moveTo>
                    <a:pt x="2" y="462"/>
                  </a:moveTo>
                  <a:cubicBezTo>
                    <a:pt x="34" y="423"/>
                    <a:pt x="68" y="384"/>
                    <a:pt x="101" y="345"/>
                  </a:cubicBezTo>
                  <a:cubicBezTo>
                    <a:pt x="135" y="306"/>
                    <a:pt x="169" y="269"/>
                    <a:pt x="203" y="230"/>
                  </a:cubicBezTo>
                  <a:cubicBezTo>
                    <a:pt x="237" y="192"/>
                    <a:pt x="268" y="152"/>
                    <a:pt x="303" y="115"/>
                  </a:cubicBezTo>
                  <a:cubicBezTo>
                    <a:pt x="337" y="77"/>
                    <a:pt x="371" y="38"/>
                    <a:pt x="407" y="1"/>
                  </a:cubicBezTo>
                  <a:cubicBezTo>
                    <a:pt x="409" y="0"/>
                    <a:pt x="412" y="0"/>
                    <a:pt x="415" y="1"/>
                  </a:cubicBezTo>
                  <a:cubicBezTo>
                    <a:pt x="417" y="4"/>
                    <a:pt x="417" y="7"/>
                    <a:pt x="416" y="9"/>
                  </a:cubicBezTo>
                  <a:cubicBezTo>
                    <a:pt x="384" y="49"/>
                    <a:pt x="351" y="88"/>
                    <a:pt x="317" y="127"/>
                  </a:cubicBezTo>
                  <a:cubicBezTo>
                    <a:pt x="285" y="166"/>
                    <a:pt x="248" y="203"/>
                    <a:pt x="216" y="242"/>
                  </a:cubicBezTo>
                  <a:cubicBezTo>
                    <a:pt x="182" y="280"/>
                    <a:pt x="149" y="320"/>
                    <a:pt x="116" y="358"/>
                  </a:cubicBezTo>
                  <a:cubicBezTo>
                    <a:pt x="82" y="396"/>
                    <a:pt x="48" y="434"/>
                    <a:pt x="13" y="471"/>
                  </a:cubicBezTo>
                  <a:cubicBezTo>
                    <a:pt x="10" y="474"/>
                    <a:pt x="5" y="474"/>
                    <a:pt x="3" y="472"/>
                  </a:cubicBezTo>
                  <a:cubicBezTo>
                    <a:pt x="0" y="469"/>
                    <a:pt x="0" y="465"/>
                    <a:pt x="2" y="46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4200F93E-6B20-48B4-AD33-7C2750294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3261" y="8091241"/>
              <a:ext cx="233253" cy="83160"/>
            </a:xfrm>
            <a:custGeom>
              <a:avLst/>
              <a:gdLst>
                <a:gd name="T0" fmla="*/ 784117 w 505"/>
                <a:gd name="T1" fmla="*/ 21551764 h 179"/>
                <a:gd name="T2" fmla="*/ 16728193 w 505"/>
                <a:gd name="T3" fmla="*/ 15734206 h 179"/>
                <a:gd name="T4" fmla="*/ 32672631 w 505"/>
                <a:gd name="T5" fmla="*/ 10577709 h 179"/>
                <a:gd name="T6" fmla="*/ 48616708 w 505"/>
                <a:gd name="T7" fmla="*/ 5024503 h 179"/>
                <a:gd name="T8" fmla="*/ 64822156 w 505"/>
                <a:gd name="T9" fmla="*/ 132358 h 179"/>
                <a:gd name="T10" fmla="*/ 65737140 w 505"/>
                <a:gd name="T11" fmla="*/ 661061 h 179"/>
                <a:gd name="T12" fmla="*/ 65344901 w 505"/>
                <a:gd name="T13" fmla="*/ 1586475 h 179"/>
                <a:gd name="T14" fmla="*/ 49531692 w 505"/>
                <a:gd name="T15" fmla="*/ 7404396 h 179"/>
                <a:gd name="T16" fmla="*/ 33325881 w 505"/>
                <a:gd name="T17" fmla="*/ 12693251 h 179"/>
                <a:gd name="T18" fmla="*/ 17381805 w 505"/>
                <a:gd name="T19" fmla="*/ 18246457 h 179"/>
                <a:gd name="T20" fmla="*/ 1306862 w 505"/>
                <a:gd name="T21" fmla="*/ 23270596 h 179"/>
                <a:gd name="T22" fmla="*/ 130867 w 505"/>
                <a:gd name="T23" fmla="*/ 22741893 h 179"/>
                <a:gd name="T24" fmla="*/ 784117 w 505"/>
                <a:gd name="T25" fmla="*/ 21551764 h 17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05" h="179">
                  <a:moveTo>
                    <a:pt x="6" y="163"/>
                  </a:moveTo>
                  <a:cubicBezTo>
                    <a:pt x="46" y="148"/>
                    <a:pt x="86" y="133"/>
                    <a:pt x="128" y="119"/>
                  </a:cubicBezTo>
                  <a:cubicBezTo>
                    <a:pt x="168" y="106"/>
                    <a:pt x="210" y="94"/>
                    <a:pt x="250" y="80"/>
                  </a:cubicBezTo>
                  <a:cubicBezTo>
                    <a:pt x="291" y="67"/>
                    <a:pt x="331" y="51"/>
                    <a:pt x="372" y="38"/>
                  </a:cubicBezTo>
                  <a:cubicBezTo>
                    <a:pt x="413" y="25"/>
                    <a:pt x="455" y="12"/>
                    <a:pt x="496" y="1"/>
                  </a:cubicBezTo>
                  <a:cubicBezTo>
                    <a:pt x="499" y="0"/>
                    <a:pt x="503" y="2"/>
                    <a:pt x="503" y="5"/>
                  </a:cubicBezTo>
                  <a:cubicBezTo>
                    <a:pt x="504" y="8"/>
                    <a:pt x="503" y="11"/>
                    <a:pt x="500" y="12"/>
                  </a:cubicBezTo>
                  <a:cubicBezTo>
                    <a:pt x="460" y="27"/>
                    <a:pt x="419" y="42"/>
                    <a:pt x="379" y="56"/>
                  </a:cubicBezTo>
                  <a:cubicBezTo>
                    <a:pt x="338" y="71"/>
                    <a:pt x="296" y="82"/>
                    <a:pt x="255" y="96"/>
                  </a:cubicBezTo>
                  <a:cubicBezTo>
                    <a:pt x="215" y="110"/>
                    <a:pt x="174" y="125"/>
                    <a:pt x="133" y="138"/>
                  </a:cubicBezTo>
                  <a:cubicBezTo>
                    <a:pt x="93" y="152"/>
                    <a:pt x="52" y="165"/>
                    <a:pt x="10" y="176"/>
                  </a:cubicBezTo>
                  <a:cubicBezTo>
                    <a:pt x="7" y="178"/>
                    <a:pt x="2" y="175"/>
                    <a:pt x="1" y="172"/>
                  </a:cubicBezTo>
                  <a:cubicBezTo>
                    <a:pt x="0" y="168"/>
                    <a:pt x="2" y="164"/>
                    <a:pt x="6" y="16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C365D3AC-22C1-4D6B-A63C-7A662396DF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44086" y="8123693"/>
              <a:ext cx="1993797" cy="1740263"/>
            </a:xfrm>
            <a:custGeom>
              <a:avLst/>
              <a:gdLst>
                <a:gd name="T0" fmla="*/ 271744666 w 4336"/>
                <a:gd name="T1" fmla="*/ 17223681 h 3785"/>
                <a:gd name="T2" fmla="*/ 199339932 w 4336"/>
                <a:gd name="T3" fmla="*/ 2589922 h 3785"/>
                <a:gd name="T4" fmla="*/ 109578822 w 4336"/>
                <a:gd name="T5" fmla="*/ 22144425 h 3785"/>
                <a:gd name="T6" fmla="*/ 13211447 w 4336"/>
                <a:gd name="T7" fmla="*/ 153716551 h 3785"/>
                <a:gd name="T8" fmla="*/ 19429022 w 4336"/>
                <a:gd name="T9" fmla="*/ 301217218 h 3785"/>
                <a:gd name="T10" fmla="*/ 24350969 w 4336"/>
                <a:gd name="T11" fmla="*/ 311706815 h 3785"/>
                <a:gd name="T12" fmla="*/ 28625102 w 4336"/>
                <a:gd name="T13" fmla="*/ 319865231 h 3785"/>
                <a:gd name="T14" fmla="*/ 59452412 w 4336"/>
                <a:gd name="T15" fmla="*/ 360139827 h 3785"/>
                <a:gd name="T16" fmla="*/ 64892250 w 4336"/>
                <a:gd name="T17" fmla="*/ 401320914 h 3785"/>
                <a:gd name="T18" fmla="*/ 92610773 w 4336"/>
                <a:gd name="T19" fmla="*/ 443408492 h 3785"/>
                <a:gd name="T20" fmla="*/ 155301175 w 4336"/>
                <a:gd name="T21" fmla="*/ 477337654 h 3785"/>
                <a:gd name="T22" fmla="*/ 205686710 w 4336"/>
                <a:gd name="T23" fmla="*/ 486013910 h 3785"/>
                <a:gd name="T24" fmla="*/ 220970803 w 4336"/>
                <a:gd name="T25" fmla="*/ 485884720 h 3785"/>
                <a:gd name="T26" fmla="*/ 231203385 w 4336"/>
                <a:gd name="T27" fmla="*/ 484978229 h 3785"/>
                <a:gd name="T28" fmla="*/ 291821142 w 4336"/>
                <a:gd name="T29" fmla="*/ 460502623 h 3785"/>
                <a:gd name="T30" fmla="*/ 307882252 w 4336"/>
                <a:gd name="T31" fmla="*/ 445868864 h 3785"/>
                <a:gd name="T32" fmla="*/ 411632546 w 4336"/>
                <a:gd name="T33" fmla="*/ 458430542 h 3785"/>
                <a:gd name="T34" fmla="*/ 431190771 w 4336"/>
                <a:gd name="T35" fmla="*/ 455063680 h 3785"/>
                <a:gd name="T36" fmla="*/ 437537549 w 4336"/>
                <a:gd name="T37" fmla="*/ 453379889 h 3785"/>
                <a:gd name="T38" fmla="*/ 462276847 w 4336"/>
                <a:gd name="T39" fmla="*/ 444703633 h 3785"/>
                <a:gd name="T40" fmla="*/ 490901949 w 4336"/>
                <a:gd name="T41" fmla="*/ 428515992 h 3785"/>
                <a:gd name="T42" fmla="*/ 501393657 w 4336"/>
                <a:gd name="T43" fmla="*/ 420616317 h 3785"/>
                <a:gd name="T44" fmla="*/ 556312451 w 4336"/>
                <a:gd name="T45" fmla="*/ 326728865 h 3785"/>
                <a:gd name="T46" fmla="*/ 541935298 w 4336"/>
                <a:gd name="T47" fmla="*/ 223387857 h 3785"/>
                <a:gd name="T48" fmla="*/ 552297084 w 4336"/>
                <a:gd name="T49" fmla="*/ 247863463 h 3785"/>
                <a:gd name="T50" fmla="*/ 553333586 w 4336"/>
                <a:gd name="T51" fmla="*/ 353147003 h 3785"/>
                <a:gd name="T52" fmla="*/ 548540842 w 4336"/>
                <a:gd name="T53" fmla="*/ 365708321 h 3785"/>
                <a:gd name="T54" fmla="*/ 540899156 w 4336"/>
                <a:gd name="T55" fmla="*/ 380730371 h 3785"/>
                <a:gd name="T56" fmla="*/ 535588520 w 4336"/>
                <a:gd name="T57" fmla="*/ 389147886 h 3785"/>
                <a:gd name="T58" fmla="*/ 525226375 w 4336"/>
                <a:gd name="T59" fmla="*/ 402356955 h 3785"/>
                <a:gd name="T60" fmla="*/ 508647015 w 4336"/>
                <a:gd name="T61" fmla="*/ 418932886 h 3785"/>
                <a:gd name="T62" fmla="*/ 444661344 w 4336"/>
                <a:gd name="T63" fmla="*/ 454157189 h 3785"/>
                <a:gd name="T64" fmla="*/ 358786038 w 4336"/>
                <a:gd name="T65" fmla="*/ 460502623 h 3785"/>
                <a:gd name="T66" fmla="*/ 308530066 w 4336"/>
                <a:gd name="T67" fmla="*/ 447940945 h 3785"/>
                <a:gd name="T68" fmla="*/ 236643223 w 4336"/>
                <a:gd name="T69" fmla="*/ 487438601 h 3785"/>
                <a:gd name="T70" fmla="*/ 149731774 w 4336"/>
                <a:gd name="T71" fmla="*/ 477855495 h 3785"/>
                <a:gd name="T72" fmla="*/ 135095136 w 4336"/>
                <a:gd name="T73" fmla="*/ 472287001 h 3785"/>
                <a:gd name="T74" fmla="*/ 91056379 w 4336"/>
                <a:gd name="T75" fmla="*/ 445221473 h 3785"/>
                <a:gd name="T76" fmla="*/ 62172151 w 4336"/>
                <a:gd name="T77" fmla="*/ 402356955 h 3785"/>
                <a:gd name="T78" fmla="*/ 57250204 w 4336"/>
                <a:gd name="T79" fmla="*/ 362341459 h 3785"/>
                <a:gd name="T80" fmla="*/ 129563 w 4336"/>
                <a:gd name="T81" fmla="*/ 227013819 h 3785"/>
                <a:gd name="T82" fmla="*/ 24221406 w 4336"/>
                <a:gd name="T83" fmla="*/ 117974768 h 3785"/>
                <a:gd name="T84" fmla="*/ 92610773 w 4336"/>
                <a:gd name="T85" fmla="*/ 30173650 h 3785"/>
                <a:gd name="T86" fmla="*/ 162036642 w 4336"/>
                <a:gd name="T87" fmla="*/ 2978572 h 3785"/>
                <a:gd name="T88" fmla="*/ 254776977 w 4336"/>
                <a:gd name="T89" fmla="*/ 9194456 h 3785"/>
                <a:gd name="T90" fmla="*/ 305291715 w 4336"/>
                <a:gd name="T91" fmla="*/ 33410962 h 3785"/>
                <a:gd name="T92" fmla="*/ 304385136 w 4336"/>
                <a:gd name="T93" fmla="*/ 34447003 h 378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336" h="3785">
                  <a:moveTo>
                    <a:pt x="2350" y="266"/>
                  </a:moveTo>
                  <a:cubicBezTo>
                    <a:pt x="2312" y="239"/>
                    <a:pt x="2270" y="215"/>
                    <a:pt x="2228" y="192"/>
                  </a:cubicBezTo>
                  <a:cubicBezTo>
                    <a:pt x="2186" y="171"/>
                    <a:pt x="2142" y="151"/>
                    <a:pt x="2098" y="133"/>
                  </a:cubicBezTo>
                  <a:cubicBezTo>
                    <a:pt x="2053" y="115"/>
                    <a:pt x="2008" y="99"/>
                    <a:pt x="1962" y="85"/>
                  </a:cubicBezTo>
                  <a:cubicBezTo>
                    <a:pt x="1917" y="71"/>
                    <a:pt x="1870" y="60"/>
                    <a:pt x="1823" y="50"/>
                  </a:cubicBezTo>
                  <a:cubicBezTo>
                    <a:pt x="1730" y="31"/>
                    <a:pt x="1634" y="21"/>
                    <a:pt x="1539" y="20"/>
                  </a:cubicBezTo>
                  <a:cubicBezTo>
                    <a:pt x="1443" y="18"/>
                    <a:pt x="1348" y="26"/>
                    <a:pt x="1254" y="42"/>
                  </a:cubicBezTo>
                  <a:cubicBezTo>
                    <a:pt x="1160" y="58"/>
                    <a:pt x="1066" y="82"/>
                    <a:pt x="976" y="113"/>
                  </a:cubicBezTo>
                  <a:cubicBezTo>
                    <a:pt x="932" y="129"/>
                    <a:pt x="888" y="148"/>
                    <a:pt x="846" y="171"/>
                  </a:cubicBezTo>
                  <a:cubicBezTo>
                    <a:pt x="804" y="194"/>
                    <a:pt x="764" y="219"/>
                    <a:pt x="725" y="248"/>
                  </a:cubicBezTo>
                  <a:cubicBezTo>
                    <a:pt x="571" y="359"/>
                    <a:pt x="441" y="505"/>
                    <a:pt x="338" y="665"/>
                  </a:cubicBezTo>
                  <a:cubicBezTo>
                    <a:pt x="234" y="826"/>
                    <a:pt x="154" y="1003"/>
                    <a:pt x="102" y="1187"/>
                  </a:cubicBezTo>
                  <a:cubicBezTo>
                    <a:pt x="50" y="1371"/>
                    <a:pt x="26" y="1562"/>
                    <a:pt x="31" y="1753"/>
                  </a:cubicBezTo>
                  <a:cubicBezTo>
                    <a:pt x="36" y="1943"/>
                    <a:pt x="71" y="2133"/>
                    <a:pt x="144" y="2309"/>
                  </a:cubicBezTo>
                  <a:lnTo>
                    <a:pt x="150" y="2326"/>
                  </a:lnTo>
                  <a:lnTo>
                    <a:pt x="157" y="2342"/>
                  </a:lnTo>
                  <a:lnTo>
                    <a:pt x="172" y="2375"/>
                  </a:lnTo>
                  <a:lnTo>
                    <a:pt x="188" y="2407"/>
                  </a:lnTo>
                  <a:lnTo>
                    <a:pt x="195" y="2423"/>
                  </a:lnTo>
                  <a:lnTo>
                    <a:pt x="204" y="2438"/>
                  </a:lnTo>
                  <a:lnTo>
                    <a:pt x="221" y="2470"/>
                  </a:lnTo>
                  <a:lnTo>
                    <a:pt x="239" y="2500"/>
                  </a:lnTo>
                  <a:cubicBezTo>
                    <a:pt x="251" y="2521"/>
                    <a:pt x="265" y="2541"/>
                    <a:pt x="278" y="2561"/>
                  </a:cubicBezTo>
                  <a:cubicBezTo>
                    <a:pt x="331" y="2640"/>
                    <a:pt x="392" y="2714"/>
                    <a:pt x="459" y="2781"/>
                  </a:cubicBezTo>
                  <a:cubicBezTo>
                    <a:pt x="462" y="2784"/>
                    <a:pt x="462" y="2788"/>
                    <a:pt x="462" y="2791"/>
                  </a:cubicBezTo>
                  <a:cubicBezTo>
                    <a:pt x="456" y="2842"/>
                    <a:pt x="458" y="2895"/>
                    <a:pt x="464" y="2947"/>
                  </a:cubicBezTo>
                  <a:cubicBezTo>
                    <a:pt x="471" y="2999"/>
                    <a:pt x="483" y="3050"/>
                    <a:pt x="501" y="3099"/>
                  </a:cubicBezTo>
                  <a:cubicBezTo>
                    <a:pt x="518" y="3149"/>
                    <a:pt x="540" y="3197"/>
                    <a:pt x="566" y="3242"/>
                  </a:cubicBezTo>
                  <a:cubicBezTo>
                    <a:pt x="593" y="3287"/>
                    <a:pt x="625" y="3329"/>
                    <a:pt x="660" y="3368"/>
                  </a:cubicBezTo>
                  <a:cubicBezTo>
                    <a:pt x="677" y="3388"/>
                    <a:pt x="697" y="3406"/>
                    <a:pt x="715" y="3424"/>
                  </a:cubicBezTo>
                  <a:cubicBezTo>
                    <a:pt x="735" y="3442"/>
                    <a:pt x="754" y="3460"/>
                    <a:pt x="776" y="3475"/>
                  </a:cubicBezTo>
                  <a:cubicBezTo>
                    <a:pt x="817" y="3508"/>
                    <a:pt x="862" y="3537"/>
                    <a:pt x="907" y="3563"/>
                  </a:cubicBezTo>
                  <a:cubicBezTo>
                    <a:pt x="999" y="3615"/>
                    <a:pt x="1098" y="3656"/>
                    <a:pt x="1199" y="3686"/>
                  </a:cubicBezTo>
                  <a:cubicBezTo>
                    <a:pt x="1300" y="3717"/>
                    <a:pt x="1404" y="3738"/>
                    <a:pt x="1509" y="3748"/>
                  </a:cubicBezTo>
                  <a:cubicBezTo>
                    <a:pt x="1522" y="3749"/>
                    <a:pt x="1535" y="3750"/>
                    <a:pt x="1548" y="3751"/>
                  </a:cubicBezTo>
                  <a:lnTo>
                    <a:pt x="1588" y="3753"/>
                  </a:lnTo>
                  <a:lnTo>
                    <a:pt x="1627" y="3754"/>
                  </a:lnTo>
                  <a:cubicBezTo>
                    <a:pt x="1640" y="3754"/>
                    <a:pt x="1654" y="3754"/>
                    <a:pt x="1667" y="3753"/>
                  </a:cubicBezTo>
                  <a:lnTo>
                    <a:pt x="1706" y="3752"/>
                  </a:lnTo>
                  <a:lnTo>
                    <a:pt x="1745" y="3749"/>
                  </a:lnTo>
                  <a:cubicBezTo>
                    <a:pt x="1752" y="3748"/>
                    <a:pt x="1758" y="3748"/>
                    <a:pt x="1765" y="3747"/>
                  </a:cubicBezTo>
                  <a:lnTo>
                    <a:pt x="1785" y="3745"/>
                  </a:lnTo>
                  <a:cubicBezTo>
                    <a:pt x="1798" y="3743"/>
                    <a:pt x="1810" y="3742"/>
                    <a:pt x="1823" y="3739"/>
                  </a:cubicBezTo>
                  <a:cubicBezTo>
                    <a:pt x="1927" y="3722"/>
                    <a:pt x="2028" y="3691"/>
                    <a:pt x="2121" y="3641"/>
                  </a:cubicBezTo>
                  <a:cubicBezTo>
                    <a:pt x="2167" y="3616"/>
                    <a:pt x="2212" y="3588"/>
                    <a:pt x="2253" y="3556"/>
                  </a:cubicBezTo>
                  <a:cubicBezTo>
                    <a:pt x="2294" y="3523"/>
                    <a:pt x="2333" y="3487"/>
                    <a:pt x="2364" y="3447"/>
                  </a:cubicBezTo>
                  <a:lnTo>
                    <a:pt x="2364" y="3446"/>
                  </a:lnTo>
                  <a:cubicBezTo>
                    <a:pt x="2367" y="3443"/>
                    <a:pt x="2373" y="3441"/>
                    <a:pt x="2377" y="3443"/>
                  </a:cubicBezTo>
                  <a:cubicBezTo>
                    <a:pt x="2439" y="3467"/>
                    <a:pt x="2506" y="3485"/>
                    <a:pt x="2571" y="3501"/>
                  </a:cubicBezTo>
                  <a:cubicBezTo>
                    <a:pt x="2637" y="3517"/>
                    <a:pt x="2704" y="3528"/>
                    <a:pt x="2772" y="3537"/>
                  </a:cubicBezTo>
                  <a:cubicBezTo>
                    <a:pt x="2907" y="3553"/>
                    <a:pt x="3044" y="3555"/>
                    <a:pt x="3178" y="3540"/>
                  </a:cubicBezTo>
                  <a:cubicBezTo>
                    <a:pt x="3195" y="3537"/>
                    <a:pt x="3212" y="3535"/>
                    <a:pt x="3229" y="3533"/>
                  </a:cubicBezTo>
                  <a:lnTo>
                    <a:pt x="3279" y="3524"/>
                  </a:lnTo>
                  <a:cubicBezTo>
                    <a:pt x="3296" y="3521"/>
                    <a:pt x="3312" y="3517"/>
                    <a:pt x="3329" y="3514"/>
                  </a:cubicBezTo>
                  <a:lnTo>
                    <a:pt x="3353" y="3508"/>
                  </a:lnTo>
                  <a:lnTo>
                    <a:pt x="3366" y="3505"/>
                  </a:lnTo>
                  <a:lnTo>
                    <a:pt x="3378" y="3501"/>
                  </a:lnTo>
                  <a:lnTo>
                    <a:pt x="3427" y="3487"/>
                  </a:lnTo>
                  <a:cubicBezTo>
                    <a:pt x="3443" y="3482"/>
                    <a:pt x="3459" y="3477"/>
                    <a:pt x="3475" y="3471"/>
                  </a:cubicBezTo>
                  <a:cubicBezTo>
                    <a:pt x="3507" y="3461"/>
                    <a:pt x="3538" y="3447"/>
                    <a:pt x="3569" y="3434"/>
                  </a:cubicBezTo>
                  <a:cubicBezTo>
                    <a:pt x="3631" y="3406"/>
                    <a:pt x="3692" y="3374"/>
                    <a:pt x="3747" y="3337"/>
                  </a:cubicBezTo>
                  <a:lnTo>
                    <a:pt x="3769" y="3323"/>
                  </a:lnTo>
                  <a:cubicBezTo>
                    <a:pt x="3776" y="3319"/>
                    <a:pt x="3783" y="3314"/>
                    <a:pt x="3790" y="3309"/>
                  </a:cubicBezTo>
                  <a:lnTo>
                    <a:pt x="3831" y="3279"/>
                  </a:lnTo>
                  <a:lnTo>
                    <a:pt x="3851" y="3264"/>
                  </a:lnTo>
                  <a:lnTo>
                    <a:pt x="3871" y="3248"/>
                  </a:lnTo>
                  <a:lnTo>
                    <a:pt x="3909" y="3215"/>
                  </a:lnTo>
                  <a:cubicBezTo>
                    <a:pt x="4011" y="3126"/>
                    <a:pt x="4101" y="3023"/>
                    <a:pt x="4167" y="2905"/>
                  </a:cubicBezTo>
                  <a:cubicBezTo>
                    <a:pt x="4234" y="2788"/>
                    <a:pt x="4276" y="2657"/>
                    <a:pt x="4295" y="2523"/>
                  </a:cubicBezTo>
                  <a:cubicBezTo>
                    <a:pt x="4314" y="2389"/>
                    <a:pt x="4310" y="2252"/>
                    <a:pt x="4291" y="2117"/>
                  </a:cubicBezTo>
                  <a:cubicBezTo>
                    <a:pt x="4281" y="2051"/>
                    <a:pt x="4268" y="1984"/>
                    <a:pt x="4249" y="1918"/>
                  </a:cubicBezTo>
                  <a:cubicBezTo>
                    <a:pt x="4232" y="1853"/>
                    <a:pt x="4211" y="1788"/>
                    <a:pt x="4184" y="1725"/>
                  </a:cubicBezTo>
                  <a:cubicBezTo>
                    <a:pt x="4183" y="1722"/>
                    <a:pt x="4184" y="1719"/>
                    <a:pt x="4187" y="1718"/>
                  </a:cubicBezTo>
                  <a:cubicBezTo>
                    <a:pt x="4189" y="1717"/>
                    <a:pt x="4193" y="1718"/>
                    <a:pt x="4194" y="1720"/>
                  </a:cubicBezTo>
                  <a:cubicBezTo>
                    <a:pt x="4222" y="1783"/>
                    <a:pt x="4244" y="1849"/>
                    <a:pt x="4264" y="1914"/>
                  </a:cubicBezTo>
                  <a:cubicBezTo>
                    <a:pt x="4282" y="1980"/>
                    <a:pt x="4298" y="2047"/>
                    <a:pt x="4308" y="2115"/>
                  </a:cubicBezTo>
                  <a:cubicBezTo>
                    <a:pt x="4330" y="2250"/>
                    <a:pt x="4335" y="2389"/>
                    <a:pt x="4317" y="2526"/>
                  </a:cubicBezTo>
                  <a:cubicBezTo>
                    <a:pt x="4308" y="2594"/>
                    <a:pt x="4293" y="2662"/>
                    <a:pt x="4272" y="2727"/>
                  </a:cubicBezTo>
                  <a:lnTo>
                    <a:pt x="4264" y="2752"/>
                  </a:lnTo>
                  <a:lnTo>
                    <a:pt x="4254" y="2776"/>
                  </a:lnTo>
                  <a:cubicBezTo>
                    <a:pt x="4248" y="2792"/>
                    <a:pt x="4242" y="2809"/>
                    <a:pt x="4235" y="2824"/>
                  </a:cubicBezTo>
                  <a:cubicBezTo>
                    <a:pt x="4228" y="2840"/>
                    <a:pt x="4221" y="2856"/>
                    <a:pt x="4214" y="2872"/>
                  </a:cubicBezTo>
                  <a:lnTo>
                    <a:pt x="4189" y="2917"/>
                  </a:lnTo>
                  <a:cubicBezTo>
                    <a:pt x="4186" y="2925"/>
                    <a:pt x="4181" y="2932"/>
                    <a:pt x="4176" y="2940"/>
                  </a:cubicBezTo>
                  <a:lnTo>
                    <a:pt x="4163" y="2962"/>
                  </a:lnTo>
                  <a:lnTo>
                    <a:pt x="4149" y="2984"/>
                  </a:lnTo>
                  <a:lnTo>
                    <a:pt x="4135" y="3005"/>
                  </a:lnTo>
                  <a:cubicBezTo>
                    <a:pt x="4125" y="3019"/>
                    <a:pt x="4115" y="3034"/>
                    <a:pt x="4104" y="3047"/>
                  </a:cubicBezTo>
                  <a:lnTo>
                    <a:pt x="4072" y="3087"/>
                  </a:lnTo>
                  <a:cubicBezTo>
                    <a:pt x="4066" y="3094"/>
                    <a:pt x="4060" y="3101"/>
                    <a:pt x="4055" y="3107"/>
                  </a:cubicBezTo>
                  <a:lnTo>
                    <a:pt x="4037" y="3126"/>
                  </a:lnTo>
                  <a:lnTo>
                    <a:pt x="4002" y="3164"/>
                  </a:lnTo>
                  <a:cubicBezTo>
                    <a:pt x="3977" y="3188"/>
                    <a:pt x="3953" y="3212"/>
                    <a:pt x="3927" y="3235"/>
                  </a:cubicBezTo>
                  <a:cubicBezTo>
                    <a:pt x="3823" y="3326"/>
                    <a:pt x="3705" y="3400"/>
                    <a:pt x="3579" y="3454"/>
                  </a:cubicBezTo>
                  <a:cubicBezTo>
                    <a:pt x="3547" y="3467"/>
                    <a:pt x="3515" y="3481"/>
                    <a:pt x="3482" y="3491"/>
                  </a:cubicBezTo>
                  <a:cubicBezTo>
                    <a:pt x="3466" y="3496"/>
                    <a:pt x="3450" y="3502"/>
                    <a:pt x="3433" y="3507"/>
                  </a:cubicBezTo>
                  <a:lnTo>
                    <a:pt x="3383" y="3520"/>
                  </a:lnTo>
                  <a:cubicBezTo>
                    <a:pt x="3316" y="3537"/>
                    <a:pt x="3249" y="3551"/>
                    <a:pt x="3181" y="3558"/>
                  </a:cubicBezTo>
                  <a:cubicBezTo>
                    <a:pt x="3044" y="3574"/>
                    <a:pt x="2906" y="3572"/>
                    <a:pt x="2770" y="3556"/>
                  </a:cubicBezTo>
                  <a:cubicBezTo>
                    <a:pt x="2701" y="3548"/>
                    <a:pt x="2634" y="3536"/>
                    <a:pt x="2567" y="3521"/>
                  </a:cubicBezTo>
                  <a:cubicBezTo>
                    <a:pt x="2500" y="3505"/>
                    <a:pt x="2434" y="3487"/>
                    <a:pt x="2369" y="3463"/>
                  </a:cubicBezTo>
                  <a:lnTo>
                    <a:pt x="2382" y="3459"/>
                  </a:lnTo>
                  <a:cubicBezTo>
                    <a:pt x="2348" y="3502"/>
                    <a:pt x="2308" y="3539"/>
                    <a:pt x="2267" y="3573"/>
                  </a:cubicBezTo>
                  <a:cubicBezTo>
                    <a:pt x="2224" y="3606"/>
                    <a:pt x="2179" y="3636"/>
                    <a:pt x="2132" y="3662"/>
                  </a:cubicBezTo>
                  <a:cubicBezTo>
                    <a:pt x="2037" y="3713"/>
                    <a:pt x="1934" y="3747"/>
                    <a:pt x="1827" y="3764"/>
                  </a:cubicBezTo>
                  <a:cubicBezTo>
                    <a:pt x="1721" y="3782"/>
                    <a:pt x="1613" y="3784"/>
                    <a:pt x="1507" y="3771"/>
                  </a:cubicBezTo>
                  <a:cubicBezTo>
                    <a:pt x="1400" y="3758"/>
                    <a:pt x="1295" y="3733"/>
                    <a:pt x="1194" y="3702"/>
                  </a:cubicBezTo>
                  <a:cubicBezTo>
                    <a:pt x="1181" y="3697"/>
                    <a:pt x="1169" y="3694"/>
                    <a:pt x="1156" y="3690"/>
                  </a:cubicBezTo>
                  <a:lnTo>
                    <a:pt x="1118" y="3676"/>
                  </a:lnTo>
                  <a:cubicBezTo>
                    <a:pt x="1106" y="3671"/>
                    <a:pt x="1093" y="3667"/>
                    <a:pt x="1080" y="3662"/>
                  </a:cubicBezTo>
                  <a:lnTo>
                    <a:pt x="1043" y="3647"/>
                  </a:lnTo>
                  <a:cubicBezTo>
                    <a:pt x="993" y="3628"/>
                    <a:pt x="946" y="3604"/>
                    <a:pt x="899" y="3578"/>
                  </a:cubicBezTo>
                  <a:cubicBezTo>
                    <a:pt x="853" y="3551"/>
                    <a:pt x="807" y="3522"/>
                    <a:pt x="765" y="3490"/>
                  </a:cubicBezTo>
                  <a:cubicBezTo>
                    <a:pt x="743" y="3474"/>
                    <a:pt x="723" y="3455"/>
                    <a:pt x="703" y="3438"/>
                  </a:cubicBezTo>
                  <a:cubicBezTo>
                    <a:pt x="684" y="3420"/>
                    <a:pt x="664" y="3401"/>
                    <a:pt x="646" y="3381"/>
                  </a:cubicBezTo>
                  <a:cubicBezTo>
                    <a:pt x="610" y="3341"/>
                    <a:pt x="577" y="3299"/>
                    <a:pt x="549" y="3253"/>
                  </a:cubicBezTo>
                  <a:cubicBezTo>
                    <a:pt x="521" y="3207"/>
                    <a:pt x="498" y="3158"/>
                    <a:pt x="480" y="3107"/>
                  </a:cubicBezTo>
                  <a:cubicBezTo>
                    <a:pt x="461" y="3056"/>
                    <a:pt x="449" y="3003"/>
                    <a:pt x="442" y="2950"/>
                  </a:cubicBezTo>
                  <a:cubicBezTo>
                    <a:pt x="435" y="2896"/>
                    <a:pt x="433" y="2843"/>
                    <a:pt x="440" y="2788"/>
                  </a:cubicBezTo>
                  <a:lnTo>
                    <a:pt x="442" y="2798"/>
                  </a:lnTo>
                  <a:cubicBezTo>
                    <a:pt x="374" y="2729"/>
                    <a:pt x="312" y="2654"/>
                    <a:pt x="258" y="2574"/>
                  </a:cubicBezTo>
                  <a:cubicBezTo>
                    <a:pt x="204" y="2494"/>
                    <a:pt x="157" y="2408"/>
                    <a:pt x="120" y="2319"/>
                  </a:cubicBezTo>
                  <a:cubicBezTo>
                    <a:pt x="44" y="2141"/>
                    <a:pt x="6" y="1947"/>
                    <a:pt x="1" y="1753"/>
                  </a:cubicBezTo>
                  <a:cubicBezTo>
                    <a:pt x="0" y="1657"/>
                    <a:pt x="6" y="1559"/>
                    <a:pt x="20" y="1464"/>
                  </a:cubicBezTo>
                  <a:cubicBezTo>
                    <a:pt x="35" y="1368"/>
                    <a:pt x="56" y="1274"/>
                    <a:pt x="84" y="1181"/>
                  </a:cubicBezTo>
                  <a:cubicBezTo>
                    <a:pt x="112" y="1089"/>
                    <a:pt x="147" y="999"/>
                    <a:pt x="187" y="911"/>
                  </a:cubicBezTo>
                  <a:cubicBezTo>
                    <a:pt x="207" y="867"/>
                    <a:pt x="228" y="824"/>
                    <a:pt x="251" y="781"/>
                  </a:cubicBezTo>
                  <a:cubicBezTo>
                    <a:pt x="274" y="739"/>
                    <a:pt x="299" y="698"/>
                    <a:pt x="325" y="657"/>
                  </a:cubicBezTo>
                  <a:cubicBezTo>
                    <a:pt x="430" y="495"/>
                    <a:pt x="559" y="347"/>
                    <a:pt x="715" y="233"/>
                  </a:cubicBezTo>
                  <a:cubicBezTo>
                    <a:pt x="754" y="205"/>
                    <a:pt x="796" y="179"/>
                    <a:pt x="838" y="156"/>
                  </a:cubicBezTo>
                  <a:cubicBezTo>
                    <a:pt x="880" y="132"/>
                    <a:pt x="925" y="112"/>
                    <a:pt x="970" y="96"/>
                  </a:cubicBezTo>
                  <a:cubicBezTo>
                    <a:pt x="1061" y="64"/>
                    <a:pt x="1155" y="39"/>
                    <a:pt x="1251" y="23"/>
                  </a:cubicBezTo>
                  <a:cubicBezTo>
                    <a:pt x="1346" y="8"/>
                    <a:pt x="1443" y="0"/>
                    <a:pt x="1539" y="2"/>
                  </a:cubicBezTo>
                  <a:cubicBezTo>
                    <a:pt x="1636" y="4"/>
                    <a:pt x="1732" y="15"/>
                    <a:pt x="1827" y="34"/>
                  </a:cubicBezTo>
                  <a:cubicBezTo>
                    <a:pt x="1874" y="45"/>
                    <a:pt x="1921" y="56"/>
                    <a:pt x="1967" y="71"/>
                  </a:cubicBezTo>
                  <a:cubicBezTo>
                    <a:pt x="2013" y="85"/>
                    <a:pt x="2058" y="101"/>
                    <a:pt x="2103" y="119"/>
                  </a:cubicBezTo>
                  <a:cubicBezTo>
                    <a:pt x="2148" y="138"/>
                    <a:pt x="2192" y="158"/>
                    <a:pt x="2234" y="181"/>
                  </a:cubicBezTo>
                  <a:cubicBezTo>
                    <a:pt x="2276" y="205"/>
                    <a:pt x="2318" y="229"/>
                    <a:pt x="2357" y="258"/>
                  </a:cubicBezTo>
                  <a:cubicBezTo>
                    <a:pt x="2360" y="259"/>
                    <a:pt x="2360" y="263"/>
                    <a:pt x="2358" y="265"/>
                  </a:cubicBezTo>
                  <a:cubicBezTo>
                    <a:pt x="2357" y="268"/>
                    <a:pt x="2353" y="268"/>
                    <a:pt x="2351" y="266"/>
                  </a:cubicBezTo>
                  <a:lnTo>
                    <a:pt x="2350" y="26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5A94B74B-7405-4D00-88F1-64768A6DE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1950" y="8062845"/>
              <a:ext cx="872160" cy="791029"/>
            </a:xfrm>
            <a:custGeom>
              <a:avLst/>
              <a:gdLst>
                <a:gd name="T0" fmla="*/ 129681 w 1895"/>
                <a:gd name="T1" fmla="*/ 44935213 h 1718"/>
                <a:gd name="T2" fmla="*/ 20891567 w 1895"/>
                <a:gd name="T3" fmla="*/ 28571646 h 1718"/>
                <a:gd name="T4" fmla="*/ 43859467 w 1895"/>
                <a:gd name="T5" fmla="*/ 15324605 h 1718"/>
                <a:gd name="T6" fmla="*/ 68643978 w 1895"/>
                <a:gd name="T7" fmla="*/ 5973944 h 1718"/>
                <a:gd name="T8" fmla="*/ 94595975 w 1895"/>
                <a:gd name="T9" fmla="*/ 909227 h 1718"/>
                <a:gd name="T10" fmla="*/ 101214016 w 1895"/>
                <a:gd name="T11" fmla="*/ 389566 h 1718"/>
                <a:gd name="T12" fmla="*/ 107831696 w 1895"/>
                <a:gd name="T13" fmla="*/ 129735 h 1718"/>
                <a:gd name="T14" fmla="*/ 114449736 w 1895"/>
                <a:gd name="T15" fmla="*/ 129735 h 1718"/>
                <a:gd name="T16" fmla="*/ 121067416 w 1895"/>
                <a:gd name="T17" fmla="*/ 519661 h 1718"/>
                <a:gd name="T18" fmla="*/ 127685457 w 1895"/>
                <a:gd name="T19" fmla="*/ 1298793 h 1718"/>
                <a:gd name="T20" fmla="*/ 134173456 w 1895"/>
                <a:gd name="T21" fmla="*/ 2467491 h 1718"/>
                <a:gd name="T22" fmla="*/ 137417636 w 1895"/>
                <a:gd name="T23" fmla="*/ 3116887 h 1718"/>
                <a:gd name="T24" fmla="*/ 140661455 w 1895"/>
                <a:gd name="T25" fmla="*/ 4026114 h 1718"/>
                <a:gd name="T26" fmla="*/ 147019774 w 1895"/>
                <a:gd name="T27" fmla="*/ 5973944 h 1718"/>
                <a:gd name="T28" fmla="*/ 193604337 w 1895"/>
                <a:gd name="T29" fmla="*/ 30909041 h 1718"/>
                <a:gd name="T30" fmla="*/ 203855240 w 1895"/>
                <a:gd name="T31" fmla="*/ 39350835 h 1718"/>
                <a:gd name="T32" fmla="*/ 208656669 w 1895"/>
                <a:gd name="T33" fmla="*/ 43896251 h 1718"/>
                <a:gd name="T34" fmla="*/ 211122044 w 1895"/>
                <a:gd name="T35" fmla="*/ 46234006 h 1718"/>
                <a:gd name="T36" fmla="*/ 213328057 w 1895"/>
                <a:gd name="T37" fmla="*/ 48571401 h 1718"/>
                <a:gd name="T38" fmla="*/ 229548236 w 1895"/>
                <a:gd name="T39" fmla="*/ 69610480 h 1718"/>
                <a:gd name="T40" fmla="*/ 239799138 w 1895"/>
                <a:gd name="T41" fmla="*/ 94026276 h 1718"/>
                <a:gd name="T42" fmla="*/ 244859929 w 1895"/>
                <a:gd name="T43" fmla="*/ 120000335 h 1718"/>
                <a:gd name="T44" fmla="*/ 245249331 w 1895"/>
                <a:gd name="T45" fmla="*/ 146623792 h 1718"/>
                <a:gd name="T46" fmla="*/ 241616109 w 1895"/>
                <a:gd name="T47" fmla="*/ 172857682 h 1718"/>
                <a:gd name="T48" fmla="*/ 234349305 w 1895"/>
                <a:gd name="T49" fmla="*/ 198312080 h 1718"/>
                <a:gd name="T50" fmla="*/ 224098043 w 1895"/>
                <a:gd name="T51" fmla="*/ 222597781 h 1718"/>
                <a:gd name="T52" fmla="*/ 223449279 w 1895"/>
                <a:gd name="T53" fmla="*/ 222857611 h 1718"/>
                <a:gd name="T54" fmla="*/ 223319598 w 1895"/>
                <a:gd name="T55" fmla="*/ 222208215 h 1718"/>
                <a:gd name="T56" fmla="*/ 239410096 w 1895"/>
                <a:gd name="T57" fmla="*/ 172338021 h 1718"/>
                <a:gd name="T58" fmla="*/ 243172999 w 1895"/>
                <a:gd name="T59" fmla="*/ 146363961 h 1718"/>
                <a:gd name="T60" fmla="*/ 243303040 w 1895"/>
                <a:gd name="T61" fmla="*/ 120130071 h 1718"/>
                <a:gd name="T62" fmla="*/ 238112568 w 1895"/>
                <a:gd name="T63" fmla="*/ 94545577 h 1718"/>
                <a:gd name="T64" fmla="*/ 233570860 w 1895"/>
                <a:gd name="T65" fmla="*/ 82208124 h 1718"/>
                <a:gd name="T66" fmla="*/ 230845764 w 1895"/>
                <a:gd name="T67" fmla="*/ 76363915 h 1718"/>
                <a:gd name="T68" fmla="*/ 229158834 w 1895"/>
                <a:gd name="T69" fmla="*/ 73506499 h 1718"/>
                <a:gd name="T70" fmla="*/ 227601584 w 1895"/>
                <a:gd name="T71" fmla="*/ 70649442 h 1718"/>
                <a:gd name="T72" fmla="*/ 226044695 w 1895"/>
                <a:gd name="T73" fmla="*/ 67922121 h 1718"/>
                <a:gd name="T74" fmla="*/ 224228084 w 1895"/>
                <a:gd name="T75" fmla="*/ 65065064 h 1718"/>
                <a:gd name="T76" fmla="*/ 222411112 w 1895"/>
                <a:gd name="T77" fmla="*/ 62337743 h 1718"/>
                <a:gd name="T78" fmla="*/ 221502987 w 1895"/>
                <a:gd name="T79" fmla="*/ 61038950 h 1718"/>
                <a:gd name="T80" fmla="*/ 220464821 w 1895"/>
                <a:gd name="T81" fmla="*/ 59740517 h 1718"/>
                <a:gd name="T82" fmla="*/ 216571877 w 1895"/>
                <a:gd name="T83" fmla="*/ 54545705 h 1718"/>
                <a:gd name="T84" fmla="*/ 212289891 w 1895"/>
                <a:gd name="T85" fmla="*/ 49610364 h 1718"/>
                <a:gd name="T86" fmla="*/ 210213558 w 1895"/>
                <a:gd name="T87" fmla="*/ 47142873 h 1718"/>
                <a:gd name="T88" fmla="*/ 207748183 w 1895"/>
                <a:gd name="T89" fmla="*/ 44935213 h 1718"/>
                <a:gd name="T90" fmla="*/ 202947114 w 1895"/>
                <a:gd name="T91" fmla="*/ 40389798 h 1718"/>
                <a:gd name="T92" fmla="*/ 192566171 w 1895"/>
                <a:gd name="T93" fmla="*/ 32337569 h 1718"/>
                <a:gd name="T94" fmla="*/ 146371010 w 1895"/>
                <a:gd name="T95" fmla="*/ 8051868 h 1718"/>
                <a:gd name="T96" fmla="*/ 140012691 w 1895"/>
                <a:gd name="T97" fmla="*/ 6493605 h 1718"/>
                <a:gd name="T98" fmla="*/ 136898553 w 1895"/>
                <a:gd name="T99" fmla="*/ 5584378 h 1718"/>
                <a:gd name="T100" fmla="*/ 133654373 w 1895"/>
                <a:gd name="T101" fmla="*/ 5065077 h 1718"/>
                <a:gd name="T102" fmla="*/ 127296054 w 1895"/>
                <a:gd name="T103" fmla="*/ 3766284 h 1718"/>
                <a:gd name="T104" fmla="*/ 120808055 w 1895"/>
                <a:gd name="T105" fmla="*/ 2857056 h 1718"/>
                <a:gd name="T106" fmla="*/ 94726016 w 1895"/>
                <a:gd name="T107" fmla="*/ 2337755 h 1718"/>
                <a:gd name="T108" fmla="*/ 44508231 w 1895"/>
                <a:gd name="T109" fmla="*/ 16883229 h 1718"/>
                <a:gd name="T110" fmla="*/ 778445 w 1895"/>
                <a:gd name="T111" fmla="*/ 45454514 h 1718"/>
                <a:gd name="T112" fmla="*/ 778445 w 1895"/>
                <a:gd name="T113" fmla="*/ 45584610 h 1718"/>
                <a:gd name="T114" fmla="*/ 129681 w 1895"/>
                <a:gd name="T115" fmla="*/ 45454514 h 1718"/>
                <a:gd name="T116" fmla="*/ 129681 w 1895"/>
                <a:gd name="T117" fmla="*/ 44935213 h 171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895" h="1718">
                  <a:moveTo>
                    <a:pt x="1" y="346"/>
                  </a:moveTo>
                  <a:cubicBezTo>
                    <a:pt x="50" y="298"/>
                    <a:pt x="105" y="257"/>
                    <a:pt x="161" y="220"/>
                  </a:cubicBezTo>
                  <a:cubicBezTo>
                    <a:pt x="217" y="181"/>
                    <a:pt x="276" y="147"/>
                    <a:pt x="338" y="118"/>
                  </a:cubicBezTo>
                  <a:cubicBezTo>
                    <a:pt x="400" y="90"/>
                    <a:pt x="463" y="65"/>
                    <a:pt x="529" y="46"/>
                  </a:cubicBezTo>
                  <a:cubicBezTo>
                    <a:pt x="594" y="28"/>
                    <a:pt x="661" y="15"/>
                    <a:pt x="729" y="7"/>
                  </a:cubicBezTo>
                  <a:cubicBezTo>
                    <a:pt x="746" y="6"/>
                    <a:pt x="762" y="4"/>
                    <a:pt x="780" y="3"/>
                  </a:cubicBezTo>
                  <a:cubicBezTo>
                    <a:pt x="797" y="2"/>
                    <a:pt x="814" y="2"/>
                    <a:pt x="831" y="1"/>
                  </a:cubicBezTo>
                  <a:cubicBezTo>
                    <a:pt x="848" y="0"/>
                    <a:pt x="865" y="1"/>
                    <a:pt x="882" y="1"/>
                  </a:cubicBezTo>
                  <a:cubicBezTo>
                    <a:pt x="899" y="2"/>
                    <a:pt x="916" y="2"/>
                    <a:pt x="933" y="4"/>
                  </a:cubicBezTo>
                  <a:lnTo>
                    <a:pt x="984" y="10"/>
                  </a:lnTo>
                  <a:cubicBezTo>
                    <a:pt x="1001" y="13"/>
                    <a:pt x="1017" y="16"/>
                    <a:pt x="1034" y="19"/>
                  </a:cubicBezTo>
                  <a:cubicBezTo>
                    <a:pt x="1043" y="21"/>
                    <a:pt x="1051" y="23"/>
                    <a:pt x="1059" y="24"/>
                  </a:cubicBezTo>
                  <a:lnTo>
                    <a:pt x="1084" y="31"/>
                  </a:lnTo>
                  <a:cubicBezTo>
                    <a:pt x="1100" y="36"/>
                    <a:pt x="1117" y="40"/>
                    <a:pt x="1133" y="46"/>
                  </a:cubicBezTo>
                  <a:cubicBezTo>
                    <a:pt x="1262" y="90"/>
                    <a:pt x="1385" y="155"/>
                    <a:pt x="1492" y="238"/>
                  </a:cubicBezTo>
                  <a:cubicBezTo>
                    <a:pt x="1519" y="259"/>
                    <a:pt x="1544" y="282"/>
                    <a:pt x="1571" y="303"/>
                  </a:cubicBezTo>
                  <a:cubicBezTo>
                    <a:pt x="1583" y="314"/>
                    <a:pt x="1595" y="326"/>
                    <a:pt x="1608" y="338"/>
                  </a:cubicBezTo>
                  <a:lnTo>
                    <a:pt x="1627" y="356"/>
                  </a:lnTo>
                  <a:lnTo>
                    <a:pt x="1644" y="374"/>
                  </a:lnTo>
                  <a:cubicBezTo>
                    <a:pt x="1692" y="422"/>
                    <a:pt x="1734" y="477"/>
                    <a:pt x="1769" y="536"/>
                  </a:cubicBezTo>
                  <a:cubicBezTo>
                    <a:pt x="1803" y="595"/>
                    <a:pt x="1829" y="659"/>
                    <a:pt x="1848" y="724"/>
                  </a:cubicBezTo>
                  <a:cubicBezTo>
                    <a:pt x="1868" y="789"/>
                    <a:pt x="1881" y="857"/>
                    <a:pt x="1887" y="924"/>
                  </a:cubicBezTo>
                  <a:cubicBezTo>
                    <a:pt x="1893" y="992"/>
                    <a:pt x="1894" y="1061"/>
                    <a:pt x="1890" y="1129"/>
                  </a:cubicBezTo>
                  <a:cubicBezTo>
                    <a:pt x="1887" y="1196"/>
                    <a:pt x="1876" y="1264"/>
                    <a:pt x="1862" y="1331"/>
                  </a:cubicBezTo>
                  <a:cubicBezTo>
                    <a:pt x="1847" y="1397"/>
                    <a:pt x="1829" y="1463"/>
                    <a:pt x="1806" y="1527"/>
                  </a:cubicBezTo>
                  <a:cubicBezTo>
                    <a:pt x="1784" y="1591"/>
                    <a:pt x="1758" y="1654"/>
                    <a:pt x="1727" y="1714"/>
                  </a:cubicBezTo>
                  <a:cubicBezTo>
                    <a:pt x="1726" y="1716"/>
                    <a:pt x="1724" y="1717"/>
                    <a:pt x="1722" y="1716"/>
                  </a:cubicBezTo>
                  <a:cubicBezTo>
                    <a:pt x="1721" y="1715"/>
                    <a:pt x="1720" y="1713"/>
                    <a:pt x="1721" y="1711"/>
                  </a:cubicBezTo>
                  <a:cubicBezTo>
                    <a:pt x="1777" y="1589"/>
                    <a:pt x="1817" y="1459"/>
                    <a:pt x="1845" y="1327"/>
                  </a:cubicBezTo>
                  <a:cubicBezTo>
                    <a:pt x="1858" y="1261"/>
                    <a:pt x="1868" y="1194"/>
                    <a:pt x="1874" y="1127"/>
                  </a:cubicBezTo>
                  <a:cubicBezTo>
                    <a:pt x="1880" y="1060"/>
                    <a:pt x="1882" y="992"/>
                    <a:pt x="1875" y="925"/>
                  </a:cubicBezTo>
                  <a:cubicBezTo>
                    <a:pt x="1868" y="859"/>
                    <a:pt x="1855" y="792"/>
                    <a:pt x="1835" y="728"/>
                  </a:cubicBezTo>
                  <a:cubicBezTo>
                    <a:pt x="1826" y="696"/>
                    <a:pt x="1813" y="665"/>
                    <a:pt x="1800" y="633"/>
                  </a:cubicBezTo>
                  <a:lnTo>
                    <a:pt x="1779" y="588"/>
                  </a:lnTo>
                  <a:cubicBezTo>
                    <a:pt x="1775" y="581"/>
                    <a:pt x="1771" y="574"/>
                    <a:pt x="1766" y="566"/>
                  </a:cubicBezTo>
                  <a:lnTo>
                    <a:pt x="1754" y="544"/>
                  </a:lnTo>
                  <a:cubicBezTo>
                    <a:pt x="1750" y="537"/>
                    <a:pt x="1746" y="529"/>
                    <a:pt x="1742" y="523"/>
                  </a:cubicBezTo>
                  <a:lnTo>
                    <a:pt x="1728" y="501"/>
                  </a:lnTo>
                  <a:lnTo>
                    <a:pt x="1714" y="480"/>
                  </a:lnTo>
                  <a:cubicBezTo>
                    <a:pt x="1712" y="477"/>
                    <a:pt x="1709" y="473"/>
                    <a:pt x="1707" y="470"/>
                  </a:cubicBezTo>
                  <a:lnTo>
                    <a:pt x="1699" y="460"/>
                  </a:lnTo>
                  <a:lnTo>
                    <a:pt x="1669" y="420"/>
                  </a:lnTo>
                  <a:cubicBezTo>
                    <a:pt x="1659" y="406"/>
                    <a:pt x="1647" y="394"/>
                    <a:pt x="1636" y="382"/>
                  </a:cubicBezTo>
                  <a:cubicBezTo>
                    <a:pt x="1631" y="375"/>
                    <a:pt x="1625" y="369"/>
                    <a:pt x="1620" y="363"/>
                  </a:cubicBezTo>
                  <a:lnTo>
                    <a:pt x="1601" y="346"/>
                  </a:lnTo>
                  <a:cubicBezTo>
                    <a:pt x="1588" y="334"/>
                    <a:pt x="1576" y="322"/>
                    <a:pt x="1564" y="311"/>
                  </a:cubicBezTo>
                  <a:cubicBezTo>
                    <a:pt x="1537" y="291"/>
                    <a:pt x="1511" y="269"/>
                    <a:pt x="1484" y="249"/>
                  </a:cubicBezTo>
                  <a:cubicBezTo>
                    <a:pt x="1376" y="169"/>
                    <a:pt x="1257" y="102"/>
                    <a:pt x="1128" y="62"/>
                  </a:cubicBezTo>
                  <a:cubicBezTo>
                    <a:pt x="1112" y="58"/>
                    <a:pt x="1096" y="54"/>
                    <a:pt x="1079" y="50"/>
                  </a:cubicBezTo>
                  <a:lnTo>
                    <a:pt x="1055" y="43"/>
                  </a:lnTo>
                  <a:cubicBezTo>
                    <a:pt x="1047" y="41"/>
                    <a:pt x="1039" y="40"/>
                    <a:pt x="1030" y="39"/>
                  </a:cubicBezTo>
                  <a:lnTo>
                    <a:pt x="981" y="29"/>
                  </a:lnTo>
                  <a:lnTo>
                    <a:pt x="931" y="22"/>
                  </a:lnTo>
                  <a:cubicBezTo>
                    <a:pt x="865" y="14"/>
                    <a:pt x="797" y="11"/>
                    <a:pt x="730" y="18"/>
                  </a:cubicBezTo>
                  <a:cubicBezTo>
                    <a:pt x="596" y="31"/>
                    <a:pt x="465" y="71"/>
                    <a:pt x="343" y="130"/>
                  </a:cubicBezTo>
                  <a:cubicBezTo>
                    <a:pt x="222" y="187"/>
                    <a:pt x="107" y="261"/>
                    <a:pt x="6" y="350"/>
                  </a:cubicBezTo>
                  <a:lnTo>
                    <a:pt x="6" y="351"/>
                  </a:lnTo>
                  <a:cubicBezTo>
                    <a:pt x="4" y="352"/>
                    <a:pt x="2" y="352"/>
                    <a:pt x="1" y="350"/>
                  </a:cubicBezTo>
                  <a:cubicBezTo>
                    <a:pt x="0" y="349"/>
                    <a:pt x="0" y="347"/>
                    <a:pt x="1" y="346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3B572F0A-0D7D-479D-9D6E-A822242E7E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33271" y="8208881"/>
              <a:ext cx="40565" cy="40565"/>
            </a:xfrm>
            <a:custGeom>
              <a:avLst/>
              <a:gdLst>
                <a:gd name="T0" fmla="*/ 8089547 w 90"/>
                <a:gd name="T1" fmla="*/ 4199562 h 89"/>
                <a:gd name="T2" fmla="*/ 4853517 w 90"/>
                <a:gd name="T3" fmla="*/ 1272497 h 89"/>
                <a:gd name="T4" fmla="*/ 1120069 w 90"/>
                <a:gd name="T5" fmla="*/ 5090702 h 89"/>
                <a:gd name="T6" fmla="*/ 3733447 w 90"/>
                <a:gd name="T7" fmla="*/ 8653837 h 89"/>
                <a:gd name="T8" fmla="*/ 8089547 w 90"/>
                <a:gd name="T9" fmla="*/ 4199562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89">
                  <a:moveTo>
                    <a:pt x="65" y="33"/>
                  </a:moveTo>
                  <a:cubicBezTo>
                    <a:pt x="56" y="24"/>
                    <a:pt x="50" y="16"/>
                    <a:pt x="39" y="10"/>
                  </a:cubicBezTo>
                  <a:cubicBezTo>
                    <a:pt x="19" y="0"/>
                    <a:pt x="0" y="21"/>
                    <a:pt x="9" y="40"/>
                  </a:cubicBezTo>
                  <a:cubicBezTo>
                    <a:pt x="15" y="51"/>
                    <a:pt x="20" y="59"/>
                    <a:pt x="30" y="68"/>
                  </a:cubicBezTo>
                  <a:cubicBezTo>
                    <a:pt x="54" y="88"/>
                    <a:pt x="89" y="55"/>
                    <a:pt x="65" y="3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EC88ABE2-9936-4A1D-BDD2-AA03CB808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4582" y="8866043"/>
              <a:ext cx="40565" cy="42594"/>
            </a:xfrm>
            <a:custGeom>
              <a:avLst/>
              <a:gdLst>
                <a:gd name="T0" fmla="*/ 10543886 w 88"/>
                <a:gd name="T1" fmla="*/ 2281638 h 91"/>
                <a:gd name="T2" fmla="*/ 10283753 w 88"/>
                <a:gd name="T3" fmla="*/ 1879018 h 91"/>
                <a:gd name="T4" fmla="*/ 6508750 w 88"/>
                <a:gd name="T5" fmla="*/ 402620 h 91"/>
                <a:gd name="T6" fmla="*/ 3384622 w 88"/>
                <a:gd name="T7" fmla="*/ 2818343 h 91"/>
                <a:gd name="T8" fmla="*/ 8982003 w 88"/>
                <a:gd name="T9" fmla="*/ 8455396 h 91"/>
                <a:gd name="T10" fmla="*/ 10543886 w 88"/>
                <a:gd name="T11" fmla="*/ 6308209 h 91"/>
                <a:gd name="T12" fmla="*/ 10543886 w 88"/>
                <a:gd name="T13" fmla="*/ 2281638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8" h="91">
                  <a:moveTo>
                    <a:pt x="81" y="17"/>
                  </a:moveTo>
                  <a:cubicBezTo>
                    <a:pt x="81" y="16"/>
                    <a:pt x="80" y="15"/>
                    <a:pt x="79" y="14"/>
                  </a:cubicBezTo>
                  <a:cubicBezTo>
                    <a:pt x="72" y="5"/>
                    <a:pt x="62" y="0"/>
                    <a:pt x="50" y="3"/>
                  </a:cubicBezTo>
                  <a:cubicBezTo>
                    <a:pt x="38" y="5"/>
                    <a:pt x="34" y="13"/>
                    <a:pt x="26" y="21"/>
                  </a:cubicBezTo>
                  <a:cubicBezTo>
                    <a:pt x="0" y="48"/>
                    <a:pt x="42" y="90"/>
                    <a:pt x="69" y="63"/>
                  </a:cubicBezTo>
                  <a:cubicBezTo>
                    <a:pt x="74" y="58"/>
                    <a:pt x="77" y="53"/>
                    <a:pt x="81" y="47"/>
                  </a:cubicBezTo>
                  <a:cubicBezTo>
                    <a:pt x="86" y="38"/>
                    <a:pt x="87" y="25"/>
                    <a:pt x="81" y="1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4" name="Grupo 83">
            <a:extLst>
              <a:ext uri="{FF2B5EF4-FFF2-40B4-BE49-F238E27FC236}">
                <a16:creationId xmlns:a16="http://schemas.microsoft.com/office/drawing/2014/main" id="{376CF080-FF9E-458F-8133-D6EF7A45DD14}"/>
              </a:ext>
            </a:extLst>
          </p:cNvPr>
          <p:cNvGrpSpPr/>
          <p:nvPr/>
        </p:nvGrpSpPr>
        <p:grpSpPr>
          <a:xfrm>
            <a:off x="10251819" y="4661422"/>
            <a:ext cx="3527177" cy="3336518"/>
            <a:chOff x="10251819" y="4661422"/>
            <a:chExt cx="3527177" cy="3336518"/>
          </a:xfrm>
          <a:solidFill>
            <a:schemeClr val="tx2"/>
          </a:solidFill>
        </p:grpSpPr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258FC8A1-D732-4BE8-B525-2676FBCDD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6939" y="6600457"/>
              <a:ext cx="1527293" cy="746406"/>
            </a:xfrm>
            <a:custGeom>
              <a:avLst/>
              <a:gdLst>
                <a:gd name="T0" fmla="*/ 22557529 w 3320"/>
                <a:gd name="T1" fmla="*/ 176596497 h 1623"/>
                <a:gd name="T2" fmla="*/ 93341362 w 3320"/>
                <a:gd name="T3" fmla="*/ 202768513 h 1623"/>
                <a:gd name="T4" fmla="*/ 143511970 w 3320"/>
                <a:gd name="T5" fmla="*/ 207303172 h 1623"/>
                <a:gd name="T6" fmla="*/ 241390762 w 3320"/>
                <a:gd name="T7" fmla="*/ 186572891 h 1623"/>
                <a:gd name="T8" fmla="*/ 249817520 w 3320"/>
                <a:gd name="T9" fmla="*/ 182426979 h 1623"/>
                <a:gd name="T10" fmla="*/ 257984678 w 3320"/>
                <a:gd name="T11" fmla="*/ 177762377 h 1623"/>
                <a:gd name="T12" fmla="*/ 268356100 w 3320"/>
                <a:gd name="T13" fmla="*/ 170636433 h 1623"/>
                <a:gd name="T14" fmla="*/ 278079061 w 3320"/>
                <a:gd name="T15" fmla="*/ 162732995 h 1623"/>
                <a:gd name="T16" fmla="*/ 284820396 w 3320"/>
                <a:gd name="T17" fmla="*/ 155995798 h 1623"/>
                <a:gd name="T18" fmla="*/ 290913269 w 3320"/>
                <a:gd name="T19" fmla="*/ 148739912 h 1623"/>
                <a:gd name="T20" fmla="*/ 294802597 w 3320"/>
                <a:gd name="T21" fmla="*/ 143816506 h 1623"/>
                <a:gd name="T22" fmla="*/ 310878032 w 3320"/>
                <a:gd name="T23" fmla="*/ 117126161 h 1623"/>
                <a:gd name="T24" fmla="*/ 323712600 w 3320"/>
                <a:gd name="T25" fmla="*/ 68928401 h 1623"/>
                <a:gd name="T26" fmla="*/ 340824997 w 3320"/>
                <a:gd name="T27" fmla="*/ 65948369 h 1623"/>
                <a:gd name="T28" fmla="*/ 385551194 w 3320"/>
                <a:gd name="T29" fmla="*/ 47938955 h 1623"/>
                <a:gd name="T30" fmla="*/ 398515022 w 3320"/>
                <a:gd name="T31" fmla="*/ 38221366 h 1623"/>
                <a:gd name="T32" fmla="*/ 428850847 w 3320"/>
                <a:gd name="T33" fmla="*/ 518329 h 1623"/>
                <a:gd name="T34" fmla="*/ 430147410 w 3320"/>
                <a:gd name="T35" fmla="*/ 1166240 h 1623"/>
                <a:gd name="T36" fmla="*/ 387236257 w 3320"/>
                <a:gd name="T37" fmla="*/ 50659823 h 1623"/>
                <a:gd name="T38" fmla="*/ 357418913 w 3320"/>
                <a:gd name="T39" fmla="*/ 64782129 h 1623"/>
                <a:gd name="T40" fmla="*/ 324879182 w 3320"/>
                <a:gd name="T41" fmla="*/ 70094281 h 1623"/>
                <a:gd name="T42" fmla="*/ 322027176 w 3320"/>
                <a:gd name="T43" fmla="*/ 94193341 h 1623"/>
                <a:gd name="T44" fmla="*/ 301025451 w 3320"/>
                <a:gd name="T45" fmla="*/ 140577669 h 1623"/>
                <a:gd name="T46" fmla="*/ 295191458 w 3320"/>
                <a:gd name="T47" fmla="*/ 148351525 h 1623"/>
                <a:gd name="T48" fmla="*/ 284171934 w 3320"/>
                <a:gd name="T49" fmla="*/ 159752964 h 1623"/>
                <a:gd name="T50" fmla="*/ 259281241 w 3320"/>
                <a:gd name="T51" fmla="*/ 179706111 h 1623"/>
                <a:gd name="T52" fmla="*/ 251113723 w 3320"/>
                <a:gd name="T53" fmla="*/ 184759099 h 1623"/>
                <a:gd name="T54" fmla="*/ 242686965 w 3320"/>
                <a:gd name="T55" fmla="*/ 189164176 h 1623"/>
                <a:gd name="T56" fmla="*/ 212740000 w 3320"/>
                <a:gd name="T57" fmla="*/ 200565975 h 1623"/>
                <a:gd name="T58" fmla="*/ 194201420 w 3320"/>
                <a:gd name="T59" fmla="*/ 205100634 h 1623"/>
                <a:gd name="T60" fmla="*/ 187849306 w 3320"/>
                <a:gd name="T61" fmla="*/ 206396096 h 1623"/>
                <a:gd name="T62" fmla="*/ 175403599 w 3320"/>
                <a:gd name="T63" fmla="*/ 208469412 h 1623"/>
                <a:gd name="T64" fmla="*/ 162569391 w 3320"/>
                <a:gd name="T65" fmla="*/ 209635293 h 1623"/>
                <a:gd name="T66" fmla="*/ 143511970 w 3320"/>
                <a:gd name="T67" fmla="*/ 209894457 h 1623"/>
                <a:gd name="T68" fmla="*/ 105397848 w 3320"/>
                <a:gd name="T69" fmla="*/ 206914425 h 1623"/>
                <a:gd name="T70" fmla="*/ 68191067 w 3320"/>
                <a:gd name="T71" fmla="*/ 198622241 h 1623"/>
                <a:gd name="T72" fmla="*/ 21520207 w 3320"/>
                <a:gd name="T73" fmla="*/ 178410289 h 1623"/>
                <a:gd name="T74" fmla="*/ 388861 w 3320"/>
                <a:gd name="T75" fmla="*/ 163121742 h 1623"/>
                <a:gd name="T76" fmla="*/ 1296563 w 3320"/>
                <a:gd name="T77" fmla="*/ 162992160 h 162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320" h="1623">
                  <a:moveTo>
                    <a:pt x="10" y="1258"/>
                  </a:moveTo>
                  <a:cubicBezTo>
                    <a:pt x="61" y="1297"/>
                    <a:pt x="117" y="1331"/>
                    <a:pt x="174" y="1363"/>
                  </a:cubicBezTo>
                  <a:cubicBezTo>
                    <a:pt x="231" y="1394"/>
                    <a:pt x="290" y="1423"/>
                    <a:pt x="349" y="1448"/>
                  </a:cubicBezTo>
                  <a:cubicBezTo>
                    <a:pt x="469" y="1499"/>
                    <a:pt x="593" y="1538"/>
                    <a:pt x="720" y="1565"/>
                  </a:cubicBezTo>
                  <a:cubicBezTo>
                    <a:pt x="783" y="1578"/>
                    <a:pt x="847" y="1588"/>
                    <a:pt x="912" y="1594"/>
                  </a:cubicBezTo>
                  <a:cubicBezTo>
                    <a:pt x="977" y="1600"/>
                    <a:pt x="1042" y="1603"/>
                    <a:pt x="1107" y="1600"/>
                  </a:cubicBezTo>
                  <a:cubicBezTo>
                    <a:pt x="1236" y="1595"/>
                    <a:pt x="1365" y="1580"/>
                    <a:pt x="1493" y="1557"/>
                  </a:cubicBezTo>
                  <a:cubicBezTo>
                    <a:pt x="1620" y="1533"/>
                    <a:pt x="1745" y="1495"/>
                    <a:pt x="1862" y="1440"/>
                  </a:cubicBezTo>
                  <a:lnTo>
                    <a:pt x="1905" y="1418"/>
                  </a:lnTo>
                  <a:lnTo>
                    <a:pt x="1927" y="1408"/>
                  </a:lnTo>
                  <a:lnTo>
                    <a:pt x="1948" y="1396"/>
                  </a:lnTo>
                  <a:cubicBezTo>
                    <a:pt x="1962" y="1388"/>
                    <a:pt x="1976" y="1380"/>
                    <a:pt x="1990" y="1372"/>
                  </a:cubicBezTo>
                  <a:lnTo>
                    <a:pt x="2031" y="1345"/>
                  </a:lnTo>
                  <a:cubicBezTo>
                    <a:pt x="2045" y="1337"/>
                    <a:pt x="2057" y="1327"/>
                    <a:pt x="2070" y="1317"/>
                  </a:cubicBezTo>
                  <a:cubicBezTo>
                    <a:pt x="2084" y="1307"/>
                    <a:pt x="2097" y="1298"/>
                    <a:pt x="2109" y="1287"/>
                  </a:cubicBezTo>
                  <a:cubicBezTo>
                    <a:pt x="2121" y="1277"/>
                    <a:pt x="2134" y="1266"/>
                    <a:pt x="2145" y="1256"/>
                  </a:cubicBezTo>
                  <a:lnTo>
                    <a:pt x="2181" y="1222"/>
                  </a:lnTo>
                  <a:cubicBezTo>
                    <a:pt x="2186" y="1216"/>
                    <a:pt x="2192" y="1210"/>
                    <a:pt x="2197" y="1204"/>
                  </a:cubicBezTo>
                  <a:lnTo>
                    <a:pt x="2213" y="1186"/>
                  </a:lnTo>
                  <a:cubicBezTo>
                    <a:pt x="2224" y="1174"/>
                    <a:pt x="2234" y="1161"/>
                    <a:pt x="2244" y="1148"/>
                  </a:cubicBezTo>
                  <a:lnTo>
                    <a:pt x="2259" y="1130"/>
                  </a:lnTo>
                  <a:lnTo>
                    <a:pt x="2274" y="1110"/>
                  </a:lnTo>
                  <a:cubicBezTo>
                    <a:pt x="2283" y="1097"/>
                    <a:pt x="2293" y="1084"/>
                    <a:pt x="2302" y="1071"/>
                  </a:cubicBezTo>
                  <a:cubicBezTo>
                    <a:pt x="2338" y="1018"/>
                    <a:pt x="2371" y="962"/>
                    <a:pt x="2398" y="904"/>
                  </a:cubicBezTo>
                  <a:cubicBezTo>
                    <a:pt x="2426" y="845"/>
                    <a:pt x="2448" y="784"/>
                    <a:pt x="2465" y="722"/>
                  </a:cubicBezTo>
                  <a:cubicBezTo>
                    <a:pt x="2481" y="660"/>
                    <a:pt x="2494" y="596"/>
                    <a:pt x="2497" y="532"/>
                  </a:cubicBezTo>
                  <a:cubicBezTo>
                    <a:pt x="2497" y="526"/>
                    <a:pt x="2501" y="523"/>
                    <a:pt x="2506" y="523"/>
                  </a:cubicBezTo>
                  <a:cubicBezTo>
                    <a:pt x="2547" y="523"/>
                    <a:pt x="2589" y="517"/>
                    <a:pt x="2629" y="509"/>
                  </a:cubicBezTo>
                  <a:cubicBezTo>
                    <a:pt x="2670" y="502"/>
                    <a:pt x="2710" y="490"/>
                    <a:pt x="2750" y="477"/>
                  </a:cubicBezTo>
                  <a:cubicBezTo>
                    <a:pt x="2829" y="449"/>
                    <a:pt x="2904" y="415"/>
                    <a:pt x="2974" y="370"/>
                  </a:cubicBezTo>
                  <a:cubicBezTo>
                    <a:pt x="2992" y="358"/>
                    <a:pt x="3008" y="346"/>
                    <a:pt x="3025" y="334"/>
                  </a:cubicBezTo>
                  <a:cubicBezTo>
                    <a:pt x="3042" y="321"/>
                    <a:pt x="3058" y="309"/>
                    <a:pt x="3074" y="295"/>
                  </a:cubicBezTo>
                  <a:cubicBezTo>
                    <a:pt x="3106" y="268"/>
                    <a:pt x="3135" y="239"/>
                    <a:pt x="3163" y="208"/>
                  </a:cubicBezTo>
                  <a:cubicBezTo>
                    <a:pt x="3219" y="146"/>
                    <a:pt x="3267" y="77"/>
                    <a:pt x="3308" y="4"/>
                  </a:cubicBezTo>
                  <a:cubicBezTo>
                    <a:pt x="3309" y="1"/>
                    <a:pt x="3313" y="0"/>
                    <a:pt x="3315" y="2"/>
                  </a:cubicBezTo>
                  <a:cubicBezTo>
                    <a:pt x="3318" y="3"/>
                    <a:pt x="3319" y="7"/>
                    <a:pt x="3318" y="9"/>
                  </a:cubicBezTo>
                  <a:cubicBezTo>
                    <a:pt x="3280" y="85"/>
                    <a:pt x="3234" y="156"/>
                    <a:pt x="3178" y="221"/>
                  </a:cubicBezTo>
                  <a:cubicBezTo>
                    <a:pt x="3123" y="286"/>
                    <a:pt x="3059" y="344"/>
                    <a:pt x="2987" y="391"/>
                  </a:cubicBezTo>
                  <a:cubicBezTo>
                    <a:pt x="2952" y="414"/>
                    <a:pt x="2915" y="435"/>
                    <a:pt x="2877" y="454"/>
                  </a:cubicBezTo>
                  <a:cubicBezTo>
                    <a:pt x="2838" y="472"/>
                    <a:pt x="2799" y="488"/>
                    <a:pt x="2757" y="500"/>
                  </a:cubicBezTo>
                  <a:cubicBezTo>
                    <a:pt x="2716" y="512"/>
                    <a:pt x="2675" y="522"/>
                    <a:pt x="2633" y="529"/>
                  </a:cubicBezTo>
                  <a:cubicBezTo>
                    <a:pt x="2591" y="536"/>
                    <a:pt x="2549" y="540"/>
                    <a:pt x="2506" y="541"/>
                  </a:cubicBezTo>
                  <a:lnTo>
                    <a:pt x="2515" y="532"/>
                  </a:lnTo>
                  <a:cubicBezTo>
                    <a:pt x="2512" y="598"/>
                    <a:pt x="2499" y="663"/>
                    <a:pt x="2484" y="727"/>
                  </a:cubicBezTo>
                  <a:cubicBezTo>
                    <a:pt x="2468" y="791"/>
                    <a:pt x="2446" y="853"/>
                    <a:pt x="2419" y="913"/>
                  </a:cubicBezTo>
                  <a:cubicBezTo>
                    <a:pt x="2392" y="973"/>
                    <a:pt x="2360" y="1031"/>
                    <a:pt x="2322" y="1085"/>
                  </a:cubicBezTo>
                  <a:cubicBezTo>
                    <a:pt x="2313" y="1100"/>
                    <a:pt x="2303" y="1112"/>
                    <a:pt x="2293" y="1125"/>
                  </a:cubicBezTo>
                  <a:lnTo>
                    <a:pt x="2277" y="1145"/>
                  </a:lnTo>
                  <a:lnTo>
                    <a:pt x="2261" y="1163"/>
                  </a:lnTo>
                  <a:cubicBezTo>
                    <a:pt x="2239" y="1188"/>
                    <a:pt x="2215" y="1211"/>
                    <a:pt x="2192" y="1233"/>
                  </a:cubicBezTo>
                  <a:cubicBezTo>
                    <a:pt x="2145" y="1279"/>
                    <a:pt x="2094" y="1321"/>
                    <a:pt x="2041" y="1359"/>
                  </a:cubicBezTo>
                  <a:lnTo>
                    <a:pt x="2000" y="1387"/>
                  </a:lnTo>
                  <a:cubicBezTo>
                    <a:pt x="1986" y="1396"/>
                    <a:pt x="1972" y="1404"/>
                    <a:pt x="1958" y="1413"/>
                  </a:cubicBezTo>
                  <a:lnTo>
                    <a:pt x="1937" y="1426"/>
                  </a:lnTo>
                  <a:lnTo>
                    <a:pt x="1915" y="1437"/>
                  </a:lnTo>
                  <a:lnTo>
                    <a:pt x="1872" y="1460"/>
                  </a:lnTo>
                  <a:cubicBezTo>
                    <a:pt x="1812" y="1488"/>
                    <a:pt x="1751" y="1514"/>
                    <a:pt x="1688" y="1532"/>
                  </a:cubicBezTo>
                  <a:cubicBezTo>
                    <a:pt x="1673" y="1538"/>
                    <a:pt x="1657" y="1543"/>
                    <a:pt x="1641" y="1548"/>
                  </a:cubicBezTo>
                  <a:lnTo>
                    <a:pt x="1594" y="1560"/>
                  </a:lnTo>
                  <a:cubicBezTo>
                    <a:pt x="1562" y="1569"/>
                    <a:pt x="1530" y="1575"/>
                    <a:pt x="1498" y="1583"/>
                  </a:cubicBezTo>
                  <a:lnTo>
                    <a:pt x="1474" y="1588"/>
                  </a:lnTo>
                  <a:lnTo>
                    <a:pt x="1449" y="1593"/>
                  </a:lnTo>
                  <a:lnTo>
                    <a:pt x="1401" y="1602"/>
                  </a:lnTo>
                  <a:cubicBezTo>
                    <a:pt x="1385" y="1605"/>
                    <a:pt x="1369" y="1607"/>
                    <a:pt x="1353" y="1609"/>
                  </a:cubicBezTo>
                  <a:lnTo>
                    <a:pt x="1304" y="1615"/>
                  </a:lnTo>
                  <a:lnTo>
                    <a:pt x="1254" y="1618"/>
                  </a:lnTo>
                  <a:cubicBezTo>
                    <a:pt x="1238" y="1619"/>
                    <a:pt x="1222" y="1620"/>
                    <a:pt x="1205" y="1620"/>
                  </a:cubicBezTo>
                  <a:cubicBezTo>
                    <a:pt x="1172" y="1621"/>
                    <a:pt x="1140" y="1622"/>
                    <a:pt x="1107" y="1620"/>
                  </a:cubicBezTo>
                  <a:cubicBezTo>
                    <a:pt x="1041" y="1619"/>
                    <a:pt x="976" y="1615"/>
                    <a:pt x="911" y="1609"/>
                  </a:cubicBezTo>
                  <a:cubicBezTo>
                    <a:pt x="878" y="1606"/>
                    <a:pt x="846" y="1602"/>
                    <a:pt x="813" y="1597"/>
                  </a:cubicBezTo>
                  <a:cubicBezTo>
                    <a:pt x="781" y="1593"/>
                    <a:pt x="749" y="1587"/>
                    <a:pt x="716" y="1581"/>
                  </a:cubicBezTo>
                  <a:cubicBezTo>
                    <a:pt x="653" y="1568"/>
                    <a:pt x="588" y="1552"/>
                    <a:pt x="526" y="1533"/>
                  </a:cubicBezTo>
                  <a:cubicBezTo>
                    <a:pt x="463" y="1514"/>
                    <a:pt x="402" y="1491"/>
                    <a:pt x="342" y="1465"/>
                  </a:cubicBezTo>
                  <a:cubicBezTo>
                    <a:pt x="282" y="1438"/>
                    <a:pt x="222" y="1410"/>
                    <a:pt x="166" y="1377"/>
                  </a:cubicBezTo>
                  <a:cubicBezTo>
                    <a:pt x="110" y="1344"/>
                    <a:pt x="55" y="1308"/>
                    <a:pt x="3" y="1266"/>
                  </a:cubicBezTo>
                  <a:cubicBezTo>
                    <a:pt x="1" y="1265"/>
                    <a:pt x="0" y="1261"/>
                    <a:pt x="3" y="1259"/>
                  </a:cubicBezTo>
                  <a:cubicBezTo>
                    <a:pt x="5" y="1256"/>
                    <a:pt x="8" y="1256"/>
                    <a:pt x="10" y="1257"/>
                  </a:cubicBezTo>
                  <a:lnTo>
                    <a:pt x="10" y="125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D817C52C-08A8-48A9-BDA5-F8C4EDD3C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05968" y="5253679"/>
              <a:ext cx="3340575" cy="2320351"/>
            </a:xfrm>
            <a:custGeom>
              <a:avLst/>
              <a:gdLst>
                <a:gd name="T0" fmla="*/ 929054833 w 7263"/>
                <a:gd name="T1" fmla="*/ 264897944 h 5046"/>
                <a:gd name="T2" fmla="*/ 876958408 w 7263"/>
                <a:gd name="T3" fmla="*/ 204534753 h 5046"/>
                <a:gd name="T4" fmla="*/ 859981603 w 7263"/>
                <a:gd name="T5" fmla="*/ 196633315 h 5046"/>
                <a:gd name="T6" fmla="*/ 784169345 w 7263"/>
                <a:gd name="T7" fmla="*/ 132384188 h 5046"/>
                <a:gd name="T8" fmla="*/ 578634412 w 7263"/>
                <a:gd name="T9" fmla="*/ 28886283 h 5046"/>
                <a:gd name="T10" fmla="*/ 556214547 w 7263"/>
                <a:gd name="T11" fmla="*/ 31347340 h 5046"/>
                <a:gd name="T12" fmla="*/ 534313428 w 7263"/>
                <a:gd name="T13" fmla="*/ 36528588 h 5046"/>
                <a:gd name="T14" fmla="*/ 445282670 w 7263"/>
                <a:gd name="T15" fmla="*/ 90026517 h 5046"/>
                <a:gd name="T16" fmla="*/ 422085584 w 7263"/>
                <a:gd name="T17" fmla="*/ 111140569 h 5046"/>
                <a:gd name="T18" fmla="*/ 407311923 w 7263"/>
                <a:gd name="T19" fmla="*/ 67228452 h 5046"/>
                <a:gd name="T20" fmla="*/ 318929147 w 7263"/>
                <a:gd name="T21" fmla="*/ 11010331 h 5046"/>
                <a:gd name="T22" fmla="*/ 188817682 w 7263"/>
                <a:gd name="T23" fmla="*/ 12953479 h 5046"/>
                <a:gd name="T24" fmla="*/ 32787240 w 7263"/>
                <a:gd name="T25" fmla="*/ 121244290 h 5046"/>
                <a:gd name="T26" fmla="*/ 25529826 w 7263"/>
                <a:gd name="T27" fmla="*/ 134326976 h 5046"/>
                <a:gd name="T28" fmla="*/ 14384871 w 7263"/>
                <a:gd name="T29" fmla="*/ 162047515 h 5046"/>
                <a:gd name="T30" fmla="*/ 7257054 w 7263"/>
                <a:gd name="T31" fmla="*/ 191063366 h 5046"/>
                <a:gd name="T32" fmla="*/ 5443061 w 7263"/>
                <a:gd name="T33" fmla="*/ 256478237 h 5046"/>
                <a:gd name="T34" fmla="*/ 8553021 w 7263"/>
                <a:gd name="T35" fmla="*/ 274094695 h 5046"/>
                <a:gd name="T36" fmla="*/ 55336342 w 7263"/>
                <a:gd name="T37" fmla="*/ 362825900 h 5046"/>
                <a:gd name="T38" fmla="*/ 63889363 w 7263"/>
                <a:gd name="T39" fmla="*/ 419043660 h 5046"/>
                <a:gd name="T40" fmla="*/ 83717295 w 7263"/>
                <a:gd name="T41" fmla="*/ 534070165 h 5046"/>
                <a:gd name="T42" fmla="*/ 127908682 w 7263"/>
                <a:gd name="T43" fmla="*/ 586920259 h 5046"/>
                <a:gd name="T44" fmla="*/ 155900845 w 7263"/>
                <a:gd name="T45" fmla="*/ 607257268 h 5046"/>
                <a:gd name="T46" fmla="*/ 242339670 w 7263"/>
                <a:gd name="T47" fmla="*/ 643397154 h 5046"/>
                <a:gd name="T48" fmla="*/ 330981279 w 7263"/>
                <a:gd name="T49" fmla="*/ 648319627 h 5046"/>
                <a:gd name="T50" fmla="*/ 360139811 w 7263"/>
                <a:gd name="T51" fmla="*/ 642879245 h 5046"/>
                <a:gd name="T52" fmla="*/ 479884263 w 7263"/>
                <a:gd name="T53" fmla="*/ 547541913 h 5046"/>
                <a:gd name="T54" fmla="*/ 432582555 w 7263"/>
                <a:gd name="T55" fmla="*/ 610754502 h 5046"/>
                <a:gd name="T56" fmla="*/ 351068404 w 7263"/>
                <a:gd name="T57" fmla="*/ 647930926 h 5046"/>
                <a:gd name="T58" fmla="*/ 321391484 w 7263"/>
                <a:gd name="T59" fmla="*/ 652335130 h 5046"/>
                <a:gd name="T60" fmla="*/ 167045799 w 7263"/>
                <a:gd name="T61" fmla="*/ 617749330 h 5046"/>
                <a:gd name="T62" fmla="*/ 141775167 w 7263"/>
                <a:gd name="T63" fmla="*/ 601557751 h 5046"/>
                <a:gd name="T64" fmla="*/ 111320667 w 7263"/>
                <a:gd name="T65" fmla="*/ 575391659 h 5046"/>
                <a:gd name="T66" fmla="*/ 59872226 w 7263"/>
                <a:gd name="T67" fmla="*/ 458681141 h 5046"/>
                <a:gd name="T68" fmla="*/ 65055733 w 7263"/>
                <a:gd name="T69" fmla="*/ 398965786 h 5046"/>
                <a:gd name="T70" fmla="*/ 37841150 w 7263"/>
                <a:gd name="T71" fmla="*/ 346115692 h 5046"/>
                <a:gd name="T72" fmla="*/ 4665480 w 7263"/>
                <a:gd name="T73" fmla="*/ 271892772 h 5046"/>
                <a:gd name="T74" fmla="*/ 1684757 w 7263"/>
                <a:gd name="T75" fmla="*/ 208550256 h 5046"/>
                <a:gd name="T76" fmla="*/ 99916520 w 7263"/>
                <a:gd name="T77" fmla="*/ 49093365 h 5046"/>
                <a:gd name="T78" fmla="*/ 308043386 w 7263"/>
                <a:gd name="T79" fmla="*/ 5181248 h 5046"/>
                <a:gd name="T80" fmla="*/ 375561456 w 7263"/>
                <a:gd name="T81" fmla="*/ 31476907 h 5046"/>
                <a:gd name="T82" fmla="*/ 424677518 w 7263"/>
                <a:gd name="T83" fmla="*/ 98964133 h 5046"/>
                <a:gd name="T84" fmla="*/ 442820333 w 7263"/>
                <a:gd name="T85" fmla="*/ 87435533 h 5046"/>
                <a:gd name="T86" fmla="*/ 548568703 w 7263"/>
                <a:gd name="T87" fmla="*/ 30829071 h 5046"/>
                <a:gd name="T88" fmla="*/ 563342364 w 7263"/>
                <a:gd name="T89" fmla="*/ 28368015 h 5046"/>
                <a:gd name="T90" fmla="*/ 638636235 w 7263"/>
                <a:gd name="T91" fmla="*/ 32253950 h 5046"/>
                <a:gd name="T92" fmla="*/ 801146150 w 7263"/>
                <a:gd name="T93" fmla="*/ 157254609 h 5046"/>
                <a:gd name="T94" fmla="*/ 863610310 w 7263"/>
                <a:gd name="T95" fmla="*/ 195726344 h 5046"/>
                <a:gd name="T96" fmla="*/ 880716351 w 7263"/>
                <a:gd name="T97" fmla="*/ 204275619 h 5046"/>
                <a:gd name="T98" fmla="*/ 937996644 w 7263"/>
                <a:gd name="T99" fmla="*/ 288473053 h 5046"/>
                <a:gd name="T100" fmla="*/ 939810997 w 7263"/>
                <a:gd name="T101" fmla="*/ 313732175 h 504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263" h="5046">
                  <a:moveTo>
                    <a:pt x="7252" y="2422"/>
                  </a:moveTo>
                  <a:cubicBezTo>
                    <a:pt x="7251" y="2390"/>
                    <a:pt x="7248" y="2358"/>
                    <a:pt x="7243" y="2326"/>
                  </a:cubicBezTo>
                  <a:cubicBezTo>
                    <a:pt x="7239" y="2294"/>
                    <a:pt x="7233" y="2261"/>
                    <a:pt x="7226" y="2230"/>
                  </a:cubicBezTo>
                  <a:cubicBezTo>
                    <a:pt x="7212" y="2167"/>
                    <a:pt x="7193" y="2105"/>
                    <a:pt x="7169" y="2045"/>
                  </a:cubicBezTo>
                  <a:cubicBezTo>
                    <a:pt x="7121" y="1925"/>
                    <a:pt x="7050" y="1814"/>
                    <a:pt x="6959" y="1723"/>
                  </a:cubicBezTo>
                  <a:cubicBezTo>
                    <a:pt x="6914" y="1678"/>
                    <a:pt x="6863" y="1638"/>
                    <a:pt x="6808" y="1604"/>
                  </a:cubicBezTo>
                  <a:lnTo>
                    <a:pt x="6788" y="1591"/>
                  </a:lnTo>
                  <a:cubicBezTo>
                    <a:pt x="6781" y="1587"/>
                    <a:pt x="6774" y="1582"/>
                    <a:pt x="6767" y="1579"/>
                  </a:cubicBezTo>
                  <a:lnTo>
                    <a:pt x="6724" y="1556"/>
                  </a:lnTo>
                  <a:cubicBezTo>
                    <a:pt x="6710" y="1549"/>
                    <a:pt x="6695" y="1543"/>
                    <a:pt x="6680" y="1537"/>
                  </a:cubicBezTo>
                  <a:lnTo>
                    <a:pt x="6658" y="1527"/>
                  </a:lnTo>
                  <a:cubicBezTo>
                    <a:pt x="6651" y="1524"/>
                    <a:pt x="6643" y="1521"/>
                    <a:pt x="6636" y="1518"/>
                  </a:cubicBezTo>
                  <a:cubicBezTo>
                    <a:pt x="6515" y="1474"/>
                    <a:pt x="6386" y="1451"/>
                    <a:pt x="6258" y="1445"/>
                  </a:cubicBezTo>
                  <a:cubicBezTo>
                    <a:pt x="6253" y="1444"/>
                    <a:pt x="6250" y="1441"/>
                    <a:pt x="6249" y="1437"/>
                  </a:cubicBezTo>
                  <a:cubicBezTo>
                    <a:pt x="6229" y="1364"/>
                    <a:pt x="6199" y="1292"/>
                    <a:pt x="6165" y="1223"/>
                  </a:cubicBezTo>
                  <a:cubicBezTo>
                    <a:pt x="6132" y="1153"/>
                    <a:pt x="6093" y="1085"/>
                    <a:pt x="6051" y="1022"/>
                  </a:cubicBezTo>
                  <a:cubicBezTo>
                    <a:pt x="5966" y="892"/>
                    <a:pt x="5862" y="776"/>
                    <a:pt x="5746" y="674"/>
                  </a:cubicBezTo>
                  <a:cubicBezTo>
                    <a:pt x="5630" y="572"/>
                    <a:pt x="5500" y="487"/>
                    <a:pt x="5361" y="418"/>
                  </a:cubicBezTo>
                  <a:cubicBezTo>
                    <a:pt x="5223" y="351"/>
                    <a:pt x="5076" y="299"/>
                    <a:pt x="4925" y="264"/>
                  </a:cubicBezTo>
                  <a:cubicBezTo>
                    <a:pt x="4774" y="229"/>
                    <a:pt x="4619" y="215"/>
                    <a:pt x="4465" y="223"/>
                  </a:cubicBezTo>
                  <a:cubicBezTo>
                    <a:pt x="4446" y="223"/>
                    <a:pt x="4426" y="226"/>
                    <a:pt x="4407" y="228"/>
                  </a:cubicBezTo>
                  <a:lnTo>
                    <a:pt x="4379" y="231"/>
                  </a:lnTo>
                  <a:cubicBezTo>
                    <a:pt x="4369" y="231"/>
                    <a:pt x="4359" y="232"/>
                    <a:pt x="4350" y="234"/>
                  </a:cubicBezTo>
                  <a:lnTo>
                    <a:pt x="4292" y="242"/>
                  </a:lnTo>
                  <a:lnTo>
                    <a:pt x="4278" y="244"/>
                  </a:lnTo>
                  <a:lnTo>
                    <a:pt x="4264" y="247"/>
                  </a:lnTo>
                  <a:lnTo>
                    <a:pt x="4235" y="253"/>
                  </a:lnTo>
                  <a:cubicBezTo>
                    <a:pt x="4198" y="260"/>
                    <a:pt x="4161" y="272"/>
                    <a:pt x="4123" y="282"/>
                  </a:cubicBezTo>
                  <a:cubicBezTo>
                    <a:pt x="4087" y="293"/>
                    <a:pt x="4050" y="304"/>
                    <a:pt x="4014" y="319"/>
                  </a:cubicBezTo>
                  <a:cubicBezTo>
                    <a:pt x="3942" y="346"/>
                    <a:pt x="3871" y="379"/>
                    <a:pt x="3804" y="417"/>
                  </a:cubicBezTo>
                  <a:cubicBezTo>
                    <a:pt x="3737" y="455"/>
                    <a:pt x="3673" y="497"/>
                    <a:pt x="3611" y="544"/>
                  </a:cubicBezTo>
                  <a:cubicBezTo>
                    <a:pt x="3549" y="590"/>
                    <a:pt x="3491" y="641"/>
                    <a:pt x="3436" y="695"/>
                  </a:cubicBezTo>
                  <a:cubicBezTo>
                    <a:pt x="3408" y="721"/>
                    <a:pt x="3382" y="749"/>
                    <a:pt x="3356" y="778"/>
                  </a:cubicBezTo>
                  <a:cubicBezTo>
                    <a:pt x="3331" y="807"/>
                    <a:pt x="3306" y="837"/>
                    <a:pt x="3284" y="867"/>
                  </a:cubicBezTo>
                  <a:cubicBezTo>
                    <a:pt x="3279" y="873"/>
                    <a:pt x="3270" y="875"/>
                    <a:pt x="3264" y="870"/>
                  </a:cubicBezTo>
                  <a:cubicBezTo>
                    <a:pt x="3260" y="867"/>
                    <a:pt x="3257" y="863"/>
                    <a:pt x="3257" y="858"/>
                  </a:cubicBezTo>
                  <a:cubicBezTo>
                    <a:pt x="3258" y="844"/>
                    <a:pt x="3257" y="828"/>
                    <a:pt x="3255" y="814"/>
                  </a:cubicBezTo>
                  <a:cubicBezTo>
                    <a:pt x="3253" y="799"/>
                    <a:pt x="3251" y="784"/>
                    <a:pt x="3248" y="769"/>
                  </a:cubicBezTo>
                  <a:cubicBezTo>
                    <a:pt x="3242" y="739"/>
                    <a:pt x="3234" y="710"/>
                    <a:pt x="3224" y="681"/>
                  </a:cubicBezTo>
                  <a:cubicBezTo>
                    <a:pt x="3205" y="624"/>
                    <a:pt x="3177" y="569"/>
                    <a:pt x="3143" y="519"/>
                  </a:cubicBezTo>
                  <a:cubicBezTo>
                    <a:pt x="3077" y="417"/>
                    <a:pt x="2985" y="333"/>
                    <a:pt x="2883" y="266"/>
                  </a:cubicBezTo>
                  <a:cubicBezTo>
                    <a:pt x="2780" y="199"/>
                    <a:pt x="2667" y="149"/>
                    <a:pt x="2550" y="111"/>
                  </a:cubicBezTo>
                  <a:cubicBezTo>
                    <a:pt x="2535" y="106"/>
                    <a:pt x="2520" y="102"/>
                    <a:pt x="2506" y="98"/>
                  </a:cubicBezTo>
                  <a:lnTo>
                    <a:pt x="2461" y="85"/>
                  </a:lnTo>
                  <a:cubicBezTo>
                    <a:pt x="2432" y="77"/>
                    <a:pt x="2402" y="70"/>
                    <a:pt x="2372" y="63"/>
                  </a:cubicBezTo>
                  <a:cubicBezTo>
                    <a:pt x="2311" y="51"/>
                    <a:pt x="2251" y="40"/>
                    <a:pt x="2190" y="35"/>
                  </a:cubicBezTo>
                  <a:cubicBezTo>
                    <a:pt x="2067" y="24"/>
                    <a:pt x="1943" y="25"/>
                    <a:pt x="1821" y="37"/>
                  </a:cubicBezTo>
                  <a:cubicBezTo>
                    <a:pt x="1698" y="48"/>
                    <a:pt x="1576" y="70"/>
                    <a:pt x="1457" y="100"/>
                  </a:cubicBezTo>
                  <a:cubicBezTo>
                    <a:pt x="1218" y="162"/>
                    <a:pt x="987" y="259"/>
                    <a:pt x="781" y="394"/>
                  </a:cubicBezTo>
                  <a:cubicBezTo>
                    <a:pt x="679" y="463"/>
                    <a:pt x="582" y="540"/>
                    <a:pt x="495" y="627"/>
                  </a:cubicBezTo>
                  <a:cubicBezTo>
                    <a:pt x="407" y="714"/>
                    <a:pt x="330" y="811"/>
                    <a:pt x="265" y="916"/>
                  </a:cubicBezTo>
                  <a:lnTo>
                    <a:pt x="253" y="936"/>
                  </a:lnTo>
                  <a:lnTo>
                    <a:pt x="247" y="945"/>
                  </a:lnTo>
                  <a:lnTo>
                    <a:pt x="241" y="956"/>
                  </a:lnTo>
                  <a:lnTo>
                    <a:pt x="219" y="996"/>
                  </a:lnTo>
                  <a:lnTo>
                    <a:pt x="197" y="1037"/>
                  </a:lnTo>
                  <a:lnTo>
                    <a:pt x="178" y="1079"/>
                  </a:lnTo>
                  <a:cubicBezTo>
                    <a:pt x="165" y="1107"/>
                    <a:pt x="152" y="1135"/>
                    <a:pt x="142" y="1164"/>
                  </a:cubicBezTo>
                  <a:lnTo>
                    <a:pt x="126" y="1207"/>
                  </a:lnTo>
                  <a:cubicBezTo>
                    <a:pt x="121" y="1222"/>
                    <a:pt x="115" y="1236"/>
                    <a:pt x="111" y="1251"/>
                  </a:cubicBezTo>
                  <a:lnTo>
                    <a:pt x="85" y="1339"/>
                  </a:lnTo>
                  <a:lnTo>
                    <a:pt x="65" y="1430"/>
                  </a:lnTo>
                  <a:cubicBezTo>
                    <a:pt x="63" y="1437"/>
                    <a:pt x="61" y="1445"/>
                    <a:pt x="60" y="1452"/>
                  </a:cubicBezTo>
                  <a:lnTo>
                    <a:pt x="56" y="1475"/>
                  </a:lnTo>
                  <a:lnTo>
                    <a:pt x="49" y="1520"/>
                  </a:lnTo>
                  <a:lnTo>
                    <a:pt x="42" y="1566"/>
                  </a:lnTo>
                  <a:lnTo>
                    <a:pt x="38" y="1612"/>
                  </a:lnTo>
                  <a:cubicBezTo>
                    <a:pt x="26" y="1735"/>
                    <a:pt x="25" y="1858"/>
                    <a:pt x="42" y="1980"/>
                  </a:cubicBezTo>
                  <a:lnTo>
                    <a:pt x="48" y="2025"/>
                  </a:lnTo>
                  <a:lnTo>
                    <a:pt x="56" y="2071"/>
                  </a:lnTo>
                  <a:lnTo>
                    <a:pt x="61" y="2094"/>
                  </a:lnTo>
                  <a:lnTo>
                    <a:pt x="66" y="2116"/>
                  </a:lnTo>
                  <a:lnTo>
                    <a:pt x="76" y="2161"/>
                  </a:lnTo>
                  <a:cubicBezTo>
                    <a:pt x="92" y="2220"/>
                    <a:pt x="111" y="2279"/>
                    <a:pt x="133" y="2336"/>
                  </a:cubicBezTo>
                  <a:cubicBezTo>
                    <a:pt x="179" y="2450"/>
                    <a:pt x="237" y="2559"/>
                    <a:pt x="310" y="2659"/>
                  </a:cubicBezTo>
                  <a:cubicBezTo>
                    <a:pt x="346" y="2708"/>
                    <a:pt x="385" y="2756"/>
                    <a:pt x="427" y="2801"/>
                  </a:cubicBezTo>
                  <a:cubicBezTo>
                    <a:pt x="469" y="2846"/>
                    <a:pt x="513" y="2889"/>
                    <a:pt x="562" y="2926"/>
                  </a:cubicBezTo>
                  <a:cubicBezTo>
                    <a:pt x="566" y="2929"/>
                    <a:pt x="567" y="2934"/>
                    <a:pt x="565" y="2938"/>
                  </a:cubicBezTo>
                  <a:cubicBezTo>
                    <a:pt x="548" y="2985"/>
                    <a:pt x="533" y="3035"/>
                    <a:pt x="522" y="3084"/>
                  </a:cubicBezTo>
                  <a:cubicBezTo>
                    <a:pt x="510" y="3134"/>
                    <a:pt x="501" y="3184"/>
                    <a:pt x="493" y="3235"/>
                  </a:cubicBezTo>
                  <a:cubicBezTo>
                    <a:pt x="487" y="3285"/>
                    <a:pt x="482" y="3336"/>
                    <a:pt x="480" y="3387"/>
                  </a:cubicBezTo>
                  <a:cubicBezTo>
                    <a:pt x="478" y="3412"/>
                    <a:pt x="479" y="3438"/>
                    <a:pt x="478" y="3463"/>
                  </a:cubicBezTo>
                  <a:cubicBezTo>
                    <a:pt x="479" y="3488"/>
                    <a:pt x="479" y="3514"/>
                    <a:pt x="481" y="3540"/>
                  </a:cubicBezTo>
                  <a:cubicBezTo>
                    <a:pt x="492" y="3743"/>
                    <a:pt x="546" y="3945"/>
                    <a:pt x="646" y="4123"/>
                  </a:cubicBezTo>
                  <a:cubicBezTo>
                    <a:pt x="695" y="4212"/>
                    <a:pt x="755" y="4295"/>
                    <a:pt x="822" y="4372"/>
                  </a:cubicBezTo>
                  <a:lnTo>
                    <a:pt x="874" y="4427"/>
                  </a:lnTo>
                  <a:cubicBezTo>
                    <a:pt x="892" y="4446"/>
                    <a:pt x="911" y="4463"/>
                    <a:pt x="929" y="4480"/>
                  </a:cubicBezTo>
                  <a:cubicBezTo>
                    <a:pt x="947" y="4498"/>
                    <a:pt x="967" y="4515"/>
                    <a:pt x="987" y="4531"/>
                  </a:cubicBezTo>
                  <a:cubicBezTo>
                    <a:pt x="1007" y="4547"/>
                    <a:pt x="1026" y="4565"/>
                    <a:pt x="1046" y="4579"/>
                  </a:cubicBezTo>
                  <a:lnTo>
                    <a:pt x="1108" y="4624"/>
                  </a:lnTo>
                  <a:cubicBezTo>
                    <a:pt x="1128" y="4639"/>
                    <a:pt x="1150" y="4653"/>
                    <a:pt x="1171" y="4667"/>
                  </a:cubicBezTo>
                  <a:lnTo>
                    <a:pt x="1203" y="4688"/>
                  </a:lnTo>
                  <a:lnTo>
                    <a:pt x="1236" y="4708"/>
                  </a:lnTo>
                  <a:cubicBezTo>
                    <a:pt x="1258" y="4721"/>
                    <a:pt x="1280" y="4734"/>
                    <a:pt x="1302" y="4747"/>
                  </a:cubicBezTo>
                  <a:cubicBezTo>
                    <a:pt x="1391" y="4796"/>
                    <a:pt x="1484" y="4840"/>
                    <a:pt x="1578" y="4878"/>
                  </a:cubicBezTo>
                  <a:cubicBezTo>
                    <a:pt x="1674" y="4913"/>
                    <a:pt x="1771" y="4944"/>
                    <a:pt x="1870" y="4967"/>
                  </a:cubicBezTo>
                  <a:cubicBezTo>
                    <a:pt x="1970" y="4990"/>
                    <a:pt x="2071" y="5005"/>
                    <a:pt x="2173" y="5013"/>
                  </a:cubicBezTo>
                  <a:cubicBezTo>
                    <a:pt x="2274" y="5021"/>
                    <a:pt x="2376" y="5020"/>
                    <a:pt x="2478" y="5013"/>
                  </a:cubicBezTo>
                  <a:lnTo>
                    <a:pt x="2516" y="5009"/>
                  </a:lnTo>
                  <a:cubicBezTo>
                    <a:pt x="2529" y="5008"/>
                    <a:pt x="2542" y="5007"/>
                    <a:pt x="2554" y="5005"/>
                  </a:cubicBezTo>
                  <a:lnTo>
                    <a:pt x="2630" y="4994"/>
                  </a:lnTo>
                  <a:lnTo>
                    <a:pt x="2705" y="4980"/>
                  </a:lnTo>
                  <a:cubicBezTo>
                    <a:pt x="2718" y="4978"/>
                    <a:pt x="2730" y="4975"/>
                    <a:pt x="2742" y="4971"/>
                  </a:cubicBezTo>
                  <a:lnTo>
                    <a:pt x="2779" y="4963"/>
                  </a:lnTo>
                  <a:cubicBezTo>
                    <a:pt x="2878" y="4937"/>
                    <a:pt x="2975" y="4903"/>
                    <a:pt x="3067" y="4860"/>
                  </a:cubicBezTo>
                  <a:cubicBezTo>
                    <a:pt x="3160" y="4818"/>
                    <a:pt x="3247" y="4763"/>
                    <a:pt x="3328" y="4702"/>
                  </a:cubicBezTo>
                  <a:cubicBezTo>
                    <a:pt x="3408" y="4639"/>
                    <a:pt x="3482" y="4568"/>
                    <a:pt x="3545" y="4488"/>
                  </a:cubicBezTo>
                  <a:cubicBezTo>
                    <a:pt x="3609" y="4408"/>
                    <a:pt x="3662" y="4320"/>
                    <a:pt x="3703" y="4227"/>
                  </a:cubicBezTo>
                  <a:cubicBezTo>
                    <a:pt x="3704" y="4224"/>
                    <a:pt x="3707" y="4223"/>
                    <a:pt x="3710" y="4224"/>
                  </a:cubicBezTo>
                  <a:cubicBezTo>
                    <a:pt x="3713" y="4225"/>
                    <a:pt x="3714" y="4228"/>
                    <a:pt x="3713" y="4231"/>
                  </a:cubicBezTo>
                  <a:cubicBezTo>
                    <a:pt x="3673" y="4326"/>
                    <a:pt x="3620" y="4415"/>
                    <a:pt x="3557" y="4497"/>
                  </a:cubicBezTo>
                  <a:cubicBezTo>
                    <a:pt x="3494" y="4578"/>
                    <a:pt x="3420" y="4652"/>
                    <a:pt x="3338" y="4715"/>
                  </a:cubicBezTo>
                  <a:cubicBezTo>
                    <a:pt x="3257" y="4779"/>
                    <a:pt x="3169" y="4834"/>
                    <a:pt x="3075" y="4878"/>
                  </a:cubicBezTo>
                  <a:cubicBezTo>
                    <a:pt x="2982" y="4923"/>
                    <a:pt x="2885" y="4957"/>
                    <a:pt x="2785" y="4984"/>
                  </a:cubicBezTo>
                  <a:lnTo>
                    <a:pt x="2748" y="4993"/>
                  </a:lnTo>
                  <a:cubicBezTo>
                    <a:pt x="2735" y="4997"/>
                    <a:pt x="2722" y="5000"/>
                    <a:pt x="2709" y="5002"/>
                  </a:cubicBezTo>
                  <a:lnTo>
                    <a:pt x="2634" y="5017"/>
                  </a:lnTo>
                  <a:lnTo>
                    <a:pt x="2557" y="5028"/>
                  </a:lnTo>
                  <a:cubicBezTo>
                    <a:pt x="2544" y="5030"/>
                    <a:pt x="2532" y="5031"/>
                    <a:pt x="2519" y="5033"/>
                  </a:cubicBezTo>
                  <a:lnTo>
                    <a:pt x="2480" y="5036"/>
                  </a:lnTo>
                  <a:cubicBezTo>
                    <a:pt x="2377" y="5044"/>
                    <a:pt x="2274" y="5045"/>
                    <a:pt x="2171" y="5038"/>
                  </a:cubicBezTo>
                  <a:cubicBezTo>
                    <a:pt x="2068" y="5030"/>
                    <a:pt x="1965" y="5014"/>
                    <a:pt x="1865" y="4993"/>
                  </a:cubicBezTo>
                  <a:cubicBezTo>
                    <a:pt x="1764" y="4969"/>
                    <a:pt x="1665" y="4939"/>
                    <a:pt x="1569" y="4902"/>
                  </a:cubicBezTo>
                  <a:cubicBezTo>
                    <a:pt x="1473" y="4864"/>
                    <a:pt x="1379" y="4820"/>
                    <a:pt x="1289" y="4769"/>
                  </a:cubicBezTo>
                  <a:cubicBezTo>
                    <a:pt x="1267" y="4757"/>
                    <a:pt x="1245" y="4743"/>
                    <a:pt x="1223" y="4729"/>
                  </a:cubicBezTo>
                  <a:lnTo>
                    <a:pt x="1189" y="4709"/>
                  </a:lnTo>
                  <a:lnTo>
                    <a:pt x="1158" y="4688"/>
                  </a:lnTo>
                  <a:cubicBezTo>
                    <a:pt x="1137" y="4673"/>
                    <a:pt x="1115" y="4659"/>
                    <a:pt x="1094" y="4644"/>
                  </a:cubicBezTo>
                  <a:lnTo>
                    <a:pt x="1032" y="4597"/>
                  </a:lnTo>
                  <a:cubicBezTo>
                    <a:pt x="1011" y="4583"/>
                    <a:pt x="992" y="4565"/>
                    <a:pt x="972" y="4548"/>
                  </a:cubicBezTo>
                  <a:cubicBezTo>
                    <a:pt x="953" y="4531"/>
                    <a:pt x="933" y="4515"/>
                    <a:pt x="915" y="4496"/>
                  </a:cubicBezTo>
                  <a:cubicBezTo>
                    <a:pt x="896" y="4479"/>
                    <a:pt x="877" y="4461"/>
                    <a:pt x="859" y="4442"/>
                  </a:cubicBezTo>
                  <a:lnTo>
                    <a:pt x="807" y="4385"/>
                  </a:lnTo>
                  <a:cubicBezTo>
                    <a:pt x="739" y="4307"/>
                    <a:pt x="679" y="4223"/>
                    <a:pt x="630" y="4132"/>
                  </a:cubicBezTo>
                  <a:cubicBezTo>
                    <a:pt x="580" y="4041"/>
                    <a:pt x="541" y="3945"/>
                    <a:pt x="512" y="3846"/>
                  </a:cubicBezTo>
                  <a:cubicBezTo>
                    <a:pt x="485" y="3746"/>
                    <a:pt x="468" y="3644"/>
                    <a:pt x="462" y="3541"/>
                  </a:cubicBezTo>
                  <a:cubicBezTo>
                    <a:pt x="461" y="3515"/>
                    <a:pt x="460" y="3489"/>
                    <a:pt x="459" y="3463"/>
                  </a:cubicBezTo>
                  <a:cubicBezTo>
                    <a:pt x="459" y="3437"/>
                    <a:pt x="459" y="3411"/>
                    <a:pt x="461" y="3386"/>
                  </a:cubicBezTo>
                  <a:cubicBezTo>
                    <a:pt x="462" y="3334"/>
                    <a:pt x="468" y="3283"/>
                    <a:pt x="474" y="3232"/>
                  </a:cubicBezTo>
                  <a:cubicBezTo>
                    <a:pt x="481" y="3181"/>
                    <a:pt x="491" y="3130"/>
                    <a:pt x="502" y="3080"/>
                  </a:cubicBezTo>
                  <a:cubicBezTo>
                    <a:pt x="514" y="3029"/>
                    <a:pt x="528" y="2980"/>
                    <a:pt x="546" y="2930"/>
                  </a:cubicBezTo>
                  <a:lnTo>
                    <a:pt x="549" y="2943"/>
                  </a:lnTo>
                  <a:cubicBezTo>
                    <a:pt x="499" y="2905"/>
                    <a:pt x="454" y="2862"/>
                    <a:pt x="411" y="2816"/>
                  </a:cubicBezTo>
                  <a:cubicBezTo>
                    <a:pt x="368" y="2771"/>
                    <a:pt x="328" y="2723"/>
                    <a:pt x="292" y="2672"/>
                  </a:cubicBezTo>
                  <a:cubicBezTo>
                    <a:pt x="218" y="2571"/>
                    <a:pt x="158" y="2461"/>
                    <a:pt x="111" y="2345"/>
                  </a:cubicBezTo>
                  <a:cubicBezTo>
                    <a:pt x="88" y="2287"/>
                    <a:pt x="69" y="2227"/>
                    <a:pt x="53" y="2167"/>
                  </a:cubicBezTo>
                  <a:cubicBezTo>
                    <a:pt x="49" y="2152"/>
                    <a:pt x="45" y="2137"/>
                    <a:pt x="42" y="2122"/>
                  </a:cubicBezTo>
                  <a:lnTo>
                    <a:pt x="36" y="2099"/>
                  </a:lnTo>
                  <a:lnTo>
                    <a:pt x="32" y="2076"/>
                  </a:lnTo>
                  <a:lnTo>
                    <a:pt x="24" y="2029"/>
                  </a:lnTo>
                  <a:lnTo>
                    <a:pt x="17" y="1983"/>
                  </a:lnTo>
                  <a:cubicBezTo>
                    <a:pt x="1" y="1859"/>
                    <a:pt x="0" y="1733"/>
                    <a:pt x="13" y="1610"/>
                  </a:cubicBezTo>
                  <a:cubicBezTo>
                    <a:pt x="28" y="1486"/>
                    <a:pt x="51" y="1362"/>
                    <a:pt x="93" y="1245"/>
                  </a:cubicBezTo>
                  <a:cubicBezTo>
                    <a:pt x="133" y="1127"/>
                    <a:pt x="186" y="1013"/>
                    <a:pt x="252" y="908"/>
                  </a:cubicBezTo>
                  <a:cubicBezTo>
                    <a:pt x="317" y="802"/>
                    <a:pt x="395" y="703"/>
                    <a:pt x="482" y="615"/>
                  </a:cubicBezTo>
                  <a:cubicBezTo>
                    <a:pt x="571" y="527"/>
                    <a:pt x="668" y="448"/>
                    <a:pt x="771" y="379"/>
                  </a:cubicBezTo>
                  <a:cubicBezTo>
                    <a:pt x="979" y="241"/>
                    <a:pt x="1210" y="141"/>
                    <a:pt x="1451" y="78"/>
                  </a:cubicBezTo>
                  <a:cubicBezTo>
                    <a:pt x="1571" y="47"/>
                    <a:pt x="1695" y="26"/>
                    <a:pt x="1818" y="14"/>
                  </a:cubicBezTo>
                  <a:cubicBezTo>
                    <a:pt x="1942" y="2"/>
                    <a:pt x="2068" y="0"/>
                    <a:pt x="2191" y="11"/>
                  </a:cubicBezTo>
                  <a:cubicBezTo>
                    <a:pt x="2254" y="17"/>
                    <a:pt x="2315" y="27"/>
                    <a:pt x="2377" y="40"/>
                  </a:cubicBezTo>
                  <a:cubicBezTo>
                    <a:pt x="2407" y="47"/>
                    <a:pt x="2438" y="54"/>
                    <a:pt x="2467" y="61"/>
                  </a:cubicBezTo>
                  <a:lnTo>
                    <a:pt x="2513" y="74"/>
                  </a:lnTo>
                  <a:cubicBezTo>
                    <a:pt x="2527" y="79"/>
                    <a:pt x="2543" y="82"/>
                    <a:pt x="2557" y="88"/>
                  </a:cubicBezTo>
                  <a:cubicBezTo>
                    <a:pt x="2676" y="126"/>
                    <a:pt x="2792" y="175"/>
                    <a:pt x="2898" y="243"/>
                  </a:cubicBezTo>
                  <a:cubicBezTo>
                    <a:pt x="2950" y="277"/>
                    <a:pt x="3000" y="315"/>
                    <a:pt x="3046" y="359"/>
                  </a:cubicBezTo>
                  <a:cubicBezTo>
                    <a:pt x="3092" y="402"/>
                    <a:pt x="3133" y="450"/>
                    <a:pt x="3168" y="502"/>
                  </a:cubicBezTo>
                  <a:cubicBezTo>
                    <a:pt x="3203" y="555"/>
                    <a:pt x="3232" y="612"/>
                    <a:pt x="3252" y="672"/>
                  </a:cubicBezTo>
                  <a:cubicBezTo>
                    <a:pt x="3263" y="701"/>
                    <a:pt x="3271" y="733"/>
                    <a:pt x="3277" y="764"/>
                  </a:cubicBezTo>
                  <a:cubicBezTo>
                    <a:pt x="3283" y="795"/>
                    <a:pt x="3287" y="826"/>
                    <a:pt x="3287" y="859"/>
                  </a:cubicBezTo>
                  <a:lnTo>
                    <a:pt x="3261" y="850"/>
                  </a:lnTo>
                  <a:cubicBezTo>
                    <a:pt x="3284" y="818"/>
                    <a:pt x="3309" y="788"/>
                    <a:pt x="3336" y="759"/>
                  </a:cubicBezTo>
                  <a:cubicBezTo>
                    <a:pt x="3362" y="730"/>
                    <a:pt x="3389" y="702"/>
                    <a:pt x="3417" y="675"/>
                  </a:cubicBezTo>
                  <a:cubicBezTo>
                    <a:pt x="3474" y="621"/>
                    <a:pt x="3534" y="570"/>
                    <a:pt x="3597" y="525"/>
                  </a:cubicBezTo>
                  <a:cubicBezTo>
                    <a:pt x="3723" y="433"/>
                    <a:pt x="3861" y="356"/>
                    <a:pt x="4007" y="303"/>
                  </a:cubicBezTo>
                  <a:cubicBezTo>
                    <a:pt x="4044" y="289"/>
                    <a:pt x="4082" y="277"/>
                    <a:pt x="4118" y="266"/>
                  </a:cubicBezTo>
                  <a:cubicBezTo>
                    <a:pt x="4157" y="256"/>
                    <a:pt x="4194" y="245"/>
                    <a:pt x="4233" y="238"/>
                  </a:cubicBezTo>
                  <a:lnTo>
                    <a:pt x="4261" y="232"/>
                  </a:lnTo>
                  <a:lnTo>
                    <a:pt x="4275" y="229"/>
                  </a:lnTo>
                  <a:lnTo>
                    <a:pt x="4290" y="228"/>
                  </a:lnTo>
                  <a:lnTo>
                    <a:pt x="4347" y="219"/>
                  </a:lnTo>
                  <a:cubicBezTo>
                    <a:pt x="4357" y="217"/>
                    <a:pt x="4367" y="216"/>
                    <a:pt x="4377" y="215"/>
                  </a:cubicBezTo>
                  <a:lnTo>
                    <a:pt x="4406" y="212"/>
                  </a:lnTo>
                  <a:cubicBezTo>
                    <a:pt x="4425" y="211"/>
                    <a:pt x="4445" y="208"/>
                    <a:pt x="4464" y="208"/>
                  </a:cubicBezTo>
                  <a:cubicBezTo>
                    <a:pt x="4620" y="200"/>
                    <a:pt x="4777" y="214"/>
                    <a:pt x="4928" y="249"/>
                  </a:cubicBezTo>
                  <a:cubicBezTo>
                    <a:pt x="5080" y="284"/>
                    <a:pt x="5228" y="335"/>
                    <a:pt x="5369" y="404"/>
                  </a:cubicBezTo>
                  <a:cubicBezTo>
                    <a:pt x="5509" y="473"/>
                    <a:pt x="5640" y="558"/>
                    <a:pt x="5758" y="661"/>
                  </a:cubicBezTo>
                  <a:cubicBezTo>
                    <a:pt x="5875" y="763"/>
                    <a:pt x="5980" y="881"/>
                    <a:pt x="6066" y="1011"/>
                  </a:cubicBezTo>
                  <a:cubicBezTo>
                    <a:pt x="6109" y="1076"/>
                    <a:pt x="6148" y="1144"/>
                    <a:pt x="6182" y="1214"/>
                  </a:cubicBezTo>
                  <a:cubicBezTo>
                    <a:pt x="6216" y="1285"/>
                    <a:pt x="6246" y="1357"/>
                    <a:pt x="6266" y="1433"/>
                  </a:cubicBezTo>
                  <a:lnTo>
                    <a:pt x="6258" y="1426"/>
                  </a:lnTo>
                  <a:cubicBezTo>
                    <a:pt x="6389" y="1433"/>
                    <a:pt x="6519" y="1457"/>
                    <a:pt x="6642" y="1503"/>
                  </a:cubicBezTo>
                  <a:cubicBezTo>
                    <a:pt x="6649" y="1506"/>
                    <a:pt x="6657" y="1508"/>
                    <a:pt x="6664" y="1511"/>
                  </a:cubicBezTo>
                  <a:lnTo>
                    <a:pt x="6687" y="1521"/>
                  </a:lnTo>
                  <a:cubicBezTo>
                    <a:pt x="6702" y="1528"/>
                    <a:pt x="6717" y="1534"/>
                    <a:pt x="6731" y="1541"/>
                  </a:cubicBezTo>
                  <a:lnTo>
                    <a:pt x="6775" y="1564"/>
                  </a:lnTo>
                  <a:cubicBezTo>
                    <a:pt x="6783" y="1568"/>
                    <a:pt x="6789" y="1572"/>
                    <a:pt x="6796" y="1577"/>
                  </a:cubicBezTo>
                  <a:lnTo>
                    <a:pt x="6817" y="1590"/>
                  </a:lnTo>
                  <a:cubicBezTo>
                    <a:pt x="6872" y="1625"/>
                    <a:pt x="6925" y="1665"/>
                    <a:pt x="6970" y="1712"/>
                  </a:cubicBezTo>
                  <a:cubicBezTo>
                    <a:pt x="7063" y="1806"/>
                    <a:pt x="7134" y="1918"/>
                    <a:pt x="7182" y="2040"/>
                  </a:cubicBezTo>
                  <a:cubicBezTo>
                    <a:pt x="7206" y="2101"/>
                    <a:pt x="7225" y="2164"/>
                    <a:pt x="7238" y="2227"/>
                  </a:cubicBezTo>
                  <a:cubicBezTo>
                    <a:pt x="7245" y="2260"/>
                    <a:pt x="7251" y="2291"/>
                    <a:pt x="7255" y="2324"/>
                  </a:cubicBezTo>
                  <a:cubicBezTo>
                    <a:pt x="7259" y="2357"/>
                    <a:pt x="7262" y="2389"/>
                    <a:pt x="7262" y="2422"/>
                  </a:cubicBezTo>
                  <a:cubicBezTo>
                    <a:pt x="7262" y="2425"/>
                    <a:pt x="7260" y="2427"/>
                    <a:pt x="7257" y="2428"/>
                  </a:cubicBezTo>
                  <a:cubicBezTo>
                    <a:pt x="7254" y="2428"/>
                    <a:pt x="7252" y="2425"/>
                    <a:pt x="7252" y="242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8AF96817-AEFD-4D5D-B9D0-1B7B98C337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67129" y="5103587"/>
              <a:ext cx="119668" cy="237308"/>
            </a:xfrm>
            <a:custGeom>
              <a:avLst/>
              <a:gdLst>
                <a:gd name="T0" fmla="*/ 31778540 w 259"/>
                <a:gd name="T1" fmla="*/ 66333765 h 514"/>
                <a:gd name="T2" fmla="*/ 23539539 w 259"/>
                <a:gd name="T3" fmla="*/ 50272574 h 514"/>
                <a:gd name="T4" fmla="*/ 15693267 w 259"/>
                <a:gd name="T5" fmla="*/ 33819672 h 514"/>
                <a:gd name="T6" fmla="*/ 7585175 w 259"/>
                <a:gd name="T7" fmla="*/ 17628031 h 514"/>
                <a:gd name="T8" fmla="*/ 130910 w 259"/>
                <a:gd name="T9" fmla="*/ 1175130 h 514"/>
                <a:gd name="T10" fmla="*/ 523278 w 259"/>
                <a:gd name="T11" fmla="*/ 130450 h 514"/>
                <a:gd name="T12" fmla="*/ 1438562 w 259"/>
                <a:gd name="T13" fmla="*/ 391710 h 514"/>
                <a:gd name="T14" fmla="*/ 9808111 w 259"/>
                <a:gd name="T15" fmla="*/ 16452901 h 514"/>
                <a:gd name="T16" fmla="*/ 17785654 w 259"/>
                <a:gd name="T17" fmla="*/ 32905803 h 514"/>
                <a:gd name="T18" fmla="*/ 25893746 w 259"/>
                <a:gd name="T19" fmla="*/ 49097444 h 514"/>
                <a:gd name="T20" fmla="*/ 33478560 w 259"/>
                <a:gd name="T21" fmla="*/ 65550345 h 514"/>
                <a:gd name="T22" fmla="*/ 32955644 w 259"/>
                <a:gd name="T23" fmla="*/ 66855925 h 514"/>
                <a:gd name="T24" fmla="*/ 31778540 w 259"/>
                <a:gd name="T25" fmla="*/ 66333765 h 5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59" h="514">
                  <a:moveTo>
                    <a:pt x="243" y="508"/>
                  </a:moveTo>
                  <a:cubicBezTo>
                    <a:pt x="221" y="468"/>
                    <a:pt x="200" y="426"/>
                    <a:pt x="180" y="385"/>
                  </a:cubicBezTo>
                  <a:cubicBezTo>
                    <a:pt x="159" y="343"/>
                    <a:pt x="140" y="301"/>
                    <a:pt x="120" y="259"/>
                  </a:cubicBezTo>
                  <a:cubicBezTo>
                    <a:pt x="101" y="217"/>
                    <a:pt x="78" y="177"/>
                    <a:pt x="58" y="135"/>
                  </a:cubicBezTo>
                  <a:cubicBezTo>
                    <a:pt x="38" y="93"/>
                    <a:pt x="19" y="51"/>
                    <a:pt x="1" y="9"/>
                  </a:cubicBezTo>
                  <a:cubicBezTo>
                    <a:pt x="0" y="5"/>
                    <a:pt x="1" y="2"/>
                    <a:pt x="4" y="1"/>
                  </a:cubicBezTo>
                  <a:cubicBezTo>
                    <a:pt x="7" y="0"/>
                    <a:pt x="10" y="1"/>
                    <a:pt x="11" y="3"/>
                  </a:cubicBezTo>
                  <a:cubicBezTo>
                    <a:pt x="34" y="44"/>
                    <a:pt x="55" y="85"/>
                    <a:pt x="75" y="126"/>
                  </a:cubicBezTo>
                  <a:cubicBezTo>
                    <a:pt x="97" y="168"/>
                    <a:pt x="115" y="211"/>
                    <a:pt x="136" y="252"/>
                  </a:cubicBezTo>
                  <a:cubicBezTo>
                    <a:pt x="156" y="293"/>
                    <a:pt x="177" y="334"/>
                    <a:pt x="198" y="376"/>
                  </a:cubicBezTo>
                  <a:cubicBezTo>
                    <a:pt x="218" y="418"/>
                    <a:pt x="238" y="459"/>
                    <a:pt x="256" y="502"/>
                  </a:cubicBezTo>
                  <a:cubicBezTo>
                    <a:pt x="258" y="506"/>
                    <a:pt x="256" y="510"/>
                    <a:pt x="252" y="512"/>
                  </a:cubicBezTo>
                  <a:cubicBezTo>
                    <a:pt x="249" y="513"/>
                    <a:pt x="245" y="512"/>
                    <a:pt x="243" y="50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B3F409B4-18E1-4926-AC26-7FBF6929F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6749" y="4896703"/>
              <a:ext cx="70989" cy="371174"/>
            </a:xfrm>
            <a:custGeom>
              <a:avLst/>
              <a:gdLst>
                <a:gd name="T0" fmla="*/ 17989542 w 155"/>
                <a:gd name="T1" fmla="*/ 103420117 h 809"/>
                <a:gd name="T2" fmla="*/ 13106538 w 155"/>
                <a:gd name="T3" fmla="*/ 77887380 h 809"/>
                <a:gd name="T4" fmla="*/ 8737931 w 155"/>
                <a:gd name="T5" fmla="*/ 52226086 h 809"/>
                <a:gd name="T6" fmla="*/ 4111946 w 155"/>
                <a:gd name="T7" fmla="*/ 26693349 h 809"/>
                <a:gd name="T8" fmla="*/ 0 w 155"/>
                <a:gd name="T9" fmla="*/ 902778 h 809"/>
                <a:gd name="T10" fmla="*/ 642368 w 155"/>
                <a:gd name="T11" fmla="*/ 128917 h 809"/>
                <a:gd name="T12" fmla="*/ 1542114 w 155"/>
                <a:gd name="T13" fmla="*/ 644944 h 809"/>
                <a:gd name="T14" fmla="*/ 6424760 w 155"/>
                <a:gd name="T15" fmla="*/ 26177322 h 809"/>
                <a:gd name="T16" fmla="*/ 10922055 w 155"/>
                <a:gd name="T17" fmla="*/ 51838976 h 809"/>
                <a:gd name="T18" fmla="*/ 15548040 w 155"/>
                <a:gd name="T19" fmla="*/ 77371713 h 809"/>
                <a:gd name="T20" fmla="*/ 19788675 w 155"/>
                <a:gd name="T21" fmla="*/ 103033367 h 809"/>
                <a:gd name="T22" fmla="*/ 19017618 w 155"/>
                <a:gd name="T23" fmla="*/ 104065061 h 809"/>
                <a:gd name="T24" fmla="*/ 17989542 w 155"/>
                <a:gd name="T25" fmla="*/ 103420117 h 8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5" h="809">
                  <a:moveTo>
                    <a:pt x="140" y="802"/>
                  </a:moveTo>
                  <a:cubicBezTo>
                    <a:pt x="126" y="736"/>
                    <a:pt x="114" y="670"/>
                    <a:pt x="102" y="604"/>
                  </a:cubicBezTo>
                  <a:lnTo>
                    <a:pt x="68" y="405"/>
                  </a:lnTo>
                  <a:cubicBezTo>
                    <a:pt x="57" y="339"/>
                    <a:pt x="42" y="273"/>
                    <a:pt x="32" y="207"/>
                  </a:cubicBezTo>
                  <a:cubicBezTo>
                    <a:pt x="20" y="140"/>
                    <a:pt x="10" y="74"/>
                    <a:pt x="0" y="7"/>
                  </a:cubicBezTo>
                  <a:cubicBezTo>
                    <a:pt x="0" y="4"/>
                    <a:pt x="2" y="1"/>
                    <a:pt x="5" y="1"/>
                  </a:cubicBezTo>
                  <a:cubicBezTo>
                    <a:pt x="8" y="0"/>
                    <a:pt x="11" y="2"/>
                    <a:pt x="12" y="5"/>
                  </a:cubicBezTo>
                  <a:cubicBezTo>
                    <a:pt x="25" y="71"/>
                    <a:pt x="38" y="137"/>
                    <a:pt x="50" y="203"/>
                  </a:cubicBezTo>
                  <a:cubicBezTo>
                    <a:pt x="63" y="269"/>
                    <a:pt x="72" y="336"/>
                    <a:pt x="85" y="402"/>
                  </a:cubicBezTo>
                  <a:lnTo>
                    <a:pt x="121" y="600"/>
                  </a:lnTo>
                  <a:cubicBezTo>
                    <a:pt x="133" y="666"/>
                    <a:pt x="144" y="733"/>
                    <a:pt x="154" y="799"/>
                  </a:cubicBezTo>
                  <a:cubicBezTo>
                    <a:pt x="154" y="803"/>
                    <a:pt x="151" y="807"/>
                    <a:pt x="148" y="807"/>
                  </a:cubicBezTo>
                  <a:cubicBezTo>
                    <a:pt x="144" y="808"/>
                    <a:pt x="140" y="806"/>
                    <a:pt x="140" y="80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DEEC5D73-4D9E-43C6-8E59-8C97D6299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2029" y="4661422"/>
              <a:ext cx="70989" cy="584144"/>
            </a:xfrm>
            <a:custGeom>
              <a:avLst/>
              <a:gdLst>
                <a:gd name="T0" fmla="*/ 128330 w 155"/>
                <a:gd name="T1" fmla="*/ 163425600 h 1270"/>
                <a:gd name="T2" fmla="*/ 4240277 w 155"/>
                <a:gd name="T3" fmla="*/ 122731200 h 1270"/>
                <a:gd name="T4" fmla="*/ 8866261 w 155"/>
                <a:gd name="T5" fmla="*/ 81907200 h 1270"/>
                <a:gd name="T6" fmla="*/ 13363557 w 155"/>
                <a:gd name="T7" fmla="*/ 41342400 h 1270"/>
                <a:gd name="T8" fmla="*/ 18374891 w 155"/>
                <a:gd name="T9" fmla="*/ 648000 h 1270"/>
                <a:gd name="T10" fmla="*/ 19145948 w 155"/>
                <a:gd name="T11" fmla="*/ 0 h 1270"/>
                <a:gd name="T12" fmla="*/ 19788675 w 155"/>
                <a:gd name="T13" fmla="*/ 777600 h 1270"/>
                <a:gd name="T14" fmla="*/ 15805059 w 155"/>
                <a:gd name="T15" fmla="*/ 41601600 h 1270"/>
                <a:gd name="T16" fmla="*/ 11050744 w 155"/>
                <a:gd name="T17" fmla="*/ 82296000 h 1270"/>
                <a:gd name="T18" fmla="*/ 6681779 w 155"/>
                <a:gd name="T19" fmla="*/ 122860800 h 1270"/>
                <a:gd name="T20" fmla="*/ 1927464 w 155"/>
                <a:gd name="T21" fmla="*/ 163555200 h 1270"/>
                <a:gd name="T22" fmla="*/ 771057 w 155"/>
                <a:gd name="T23" fmla="*/ 164332800 h 1270"/>
                <a:gd name="T24" fmla="*/ 128330 w 155"/>
                <a:gd name="T25" fmla="*/ 163425600 h 127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5" h="1270">
                  <a:moveTo>
                    <a:pt x="1" y="1261"/>
                  </a:moveTo>
                  <a:cubicBezTo>
                    <a:pt x="10" y="1156"/>
                    <a:pt x="21" y="1051"/>
                    <a:pt x="33" y="947"/>
                  </a:cubicBezTo>
                  <a:lnTo>
                    <a:pt x="69" y="632"/>
                  </a:lnTo>
                  <a:cubicBezTo>
                    <a:pt x="82" y="528"/>
                    <a:pt x="91" y="423"/>
                    <a:pt x="104" y="319"/>
                  </a:cubicBezTo>
                  <a:cubicBezTo>
                    <a:pt x="116" y="214"/>
                    <a:pt x="128" y="110"/>
                    <a:pt x="143" y="5"/>
                  </a:cubicBezTo>
                  <a:cubicBezTo>
                    <a:pt x="143" y="1"/>
                    <a:pt x="146" y="0"/>
                    <a:pt x="149" y="0"/>
                  </a:cubicBezTo>
                  <a:cubicBezTo>
                    <a:pt x="152" y="0"/>
                    <a:pt x="154" y="3"/>
                    <a:pt x="154" y="6"/>
                  </a:cubicBezTo>
                  <a:cubicBezTo>
                    <a:pt x="145" y="111"/>
                    <a:pt x="134" y="216"/>
                    <a:pt x="123" y="321"/>
                  </a:cubicBezTo>
                  <a:cubicBezTo>
                    <a:pt x="112" y="426"/>
                    <a:pt x="97" y="529"/>
                    <a:pt x="86" y="635"/>
                  </a:cubicBezTo>
                  <a:lnTo>
                    <a:pt x="52" y="948"/>
                  </a:lnTo>
                  <a:cubicBezTo>
                    <a:pt x="41" y="1053"/>
                    <a:pt x="28" y="1158"/>
                    <a:pt x="15" y="1262"/>
                  </a:cubicBezTo>
                  <a:cubicBezTo>
                    <a:pt x="14" y="1266"/>
                    <a:pt x="11" y="1269"/>
                    <a:pt x="6" y="1268"/>
                  </a:cubicBezTo>
                  <a:cubicBezTo>
                    <a:pt x="3" y="1268"/>
                    <a:pt x="0" y="1264"/>
                    <a:pt x="1" y="126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58E42826-6990-420C-A57B-F03F5445C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2970" y="4955522"/>
              <a:ext cx="160233" cy="336694"/>
            </a:xfrm>
            <a:custGeom>
              <a:avLst/>
              <a:gdLst>
                <a:gd name="T0" fmla="*/ 129737 w 348"/>
                <a:gd name="T1" fmla="*/ 93190421 h 733"/>
                <a:gd name="T2" fmla="*/ 10649569 w 348"/>
                <a:gd name="T3" fmla="*/ 69795657 h 733"/>
                <a:gd name="T4" fmla="*/ 21558971 w 348"/>
                <a:gd name="T5" fmla="*/ 46659744 h 733"/>
                <a:gd name="T6" fmla="*/ 32338277 w 348"/>
                <a:gd name="T7" fmla="*/ 23394405 h 733"/>
                <a:gd name="T8" fmla="*/ 43507513 w 348"/>
                <a:gd name="T9" fmla="*/ 516984 h 733"/>
                <a:gd name="T10" fmla="*/ 44676223 w 348"/>
                <a:gd name="T11" fmla="*/ 129426 h 733"/>
                <a:gd name="T12" fmla="*/ 44936057 w 348"/>
                <a:gd name="T13" fmla="*/ 1163393 h 733"/>
                <a:gd name="T14" fmla="*/ 34546321 w 348"/>
                <a:gd name="T15" fmla="*/ 24557798 h 733"/>
                <a:gd name="T16" fmla="*/ 23636919 w 348"/>
                <a:gd name="T17" fmla="*/ 47693711 h 733"/>
                <a:gd name="T18" fmla="*/ 12987350 w 348"/>
                <a:gd name="T19" fmla="*/ 70829983 h 733"/>
                <a:gd name="T20" fmla="*/ 1818114 w 348"/>
                <a:gd name="T21" fmla="*/ 93965897 h 733"/>
                <a:gd name="T22" fmla="*/ 649404 w 348"/>
                <a:gd name="T23" fmla="*/ 94353455 h 733"/>
                <a:gd name="T24" fmla="*/ 129737 w 348"/>
                <a:gd name="T25" fmla="*/ 93190421 h 7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48" h="733">
                  <a:moveTo>
                    <a:pt x="1" y="721"/>
                  </a:moveTo>
                  <a:cubicBezTo>
                    <a:pt x="27" y="660"/>
                    <a:pt x="55" y="600"/>
                    <a:pt x="82" y="540"/>
                  </a:cubicBezTo>
                  <a:lnTo>
                    <a:pt x="166" y="361"/>
                  </a:lnTo>
                  <a:cubicBezTo>
                    <a:pt x="195" y="302"/>
                    <a:pt x="220" y="241"/>
                    <a:pt x="249" y="181"/>
                  </a:cubicBezTo>
                  <a:cubicBezTo>
                    <a:pt x="277" y="122"/>
                    <a:pt x="306" y="63"/>
                    <a:pt x="335" y="4"/>
                  </a:cubicBezTo>
                  <a:cubicBezTo>
                    <a:pt x="337" y="1"/>
                    <a:pt x="341" y="0"/>
                    <a:pt x="344" y="1"/>
                  </a:cubicBezTo>
                  <a:cubicBezTo>
                    <a:pt x="346" y="3"/>
                    <a:pt x="347" y="6"/>
                    <a:pt x="346" y="9"/>
                  </a:cubicBezTo>
                  <a:cubicBezTo>
                    <a:pt x="320" y="69"/>
                    <a:pt x="293" y="130"/>
                    <a:pt x="266" y="190"/>
                  </a:cubicBezTo>
                  <a:cubicBezTo>
                    <a:pt x="240" y="250"/>
                    <a:pt x="209" y="308"/>
                    <a:pt x="182" y="369"/>
                  </a:cubicBezTo>
                  <a:lnTo>
                    <a:pt x="100" y="548"/>
                  </a:lnTo>
                  <a:cubicBezTo>
                    <a:pt x="72" y="608"/>
                    <a:pt x="43" y="668"/>
                    <a:pt x="14" y="727"/>
                  </a:cubicBezTo>
                  <a:cubicBezTo>
                    <a:pt x="12" y="731"/>
                    <a:pt x="8" y="732"/>
                    <a:pt x="5" y="730"/>
                  </a:cubicBezTo>
                  <a:cubicBezTo>
                    <a:pt x="1" y="728"/>
                    <a:pt x="0" y="724"/>
                    <a:pt x="1" y="72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0E82DC53-1717-4B8C-9BBE-5650D0F67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20419" y="5178632"/>
              <a:ext cx="178488" cy="219054"/>
            </a:xfrm>
            <a:custGeom>
              <a:avLst/>
              <a:gdLst>
                <a:gd name="T0" fmla="*/ 260629 w 387"/>
                <a:gd name="T1" fmla="*/ 60068012 h 476"/>
                <a:gd name="T2" fmla="*/ 12118524 w 387"/>
                <a:gd name="T3" fmla="*/ 44888564 h 476"/>
                <a:gd name="T4" fmla="*/ 24367723 w 387"/>
                <a:gd name="T5" fmla="*/ 29969172 h 476"/>
                <a:gd name="T6" fmla="*/ 36355932 w 387"/>
                <a:gd name="T7" fmla="*/ 15049420 h 476"/>
                <a:gd name="T8" fmla="*/ 48865399 w 387"/>
                <a:gd name="T9" fmla="*/ 389364 h 476"/>
                <a:gd name="T10" fmla="*/ 49907915 w 387"/>
                <a:gd name="T11" fmla="*/ 259336 h 476"/>
                <a:gd name="T12" fmla="*/ 50038230 w 387"/>
                <a:gd name="T13" fmla="*/ 1297401 h 476"/>
                <a:gd name="T14" fmla="*/ 38310649 w 387"/>
                <a:gd name="T15" fmla="*/ 16476489 h 476"/>
                <a:gd name="T16" fmla="*/ 26061450 w 387"/>
                <a:gd name="T17" fmla="*/ 31396241 h 476"/>
                <a:gd name="T18" fmla="*/ 14203555 w 387"/>
                <a:gd name="T19" fmla="*/ 46445661 h 476"/>
                <a:gd name="T20" fmla="*/ 1824403 w 387"/>
                <a:gd name="T21" fmla="*/ 61235385 h 476"/>
                <a:gd name="T22" fmla="*/ 521258 w 387"/>
                <a:gd name="T23" fmla="*/ 61365053 h 476"/>
                <a:gd name="T24" fmla="*/ 260629 w 387"/>
                <a:gd name="T25" fmla="*/ 60068012 h 4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87" h="476">
                  <a:moveTo>
                    <a:pt x="2" y="463"/>
                  </a:moveTo>
                  <a:cubicBezTo>
                    <a:pt x="32" y="423"/>
                    <a:pt x="62" y="384"/>
                    <a:pt x="93" y="346"/>
                  </a:cubicBezTo>
                  <a:cubicBezTo>
                    <a:pt x="124" y="308"/>
                    <a:pt x="156" y="270"/>
                    <a:pt x="187" y="231"/>
                  </a:cubicBezTo>
                  <a:cubicBezTo>
                    <a:pt x="219" y="194"/>
                    <a:pt x="247" y="153"/>
                    <a:pt x="279" y="116"/>
                  </a:cubicBezTo>
                  <a:cubicBezTo>
                    <a:pt x="311" y="77"/>
                    <a:pt x="342" y="40"/>
                    <a:pt x="375" y="3"/>
                  </a:cubicBezTo>
                  <a:cubicBezTo>
                    <a:pt x="377" y="0"/>
                    <a:pt x="381" y="0"/>
                    <a:pt x="383" y="2"/>
                  </a:cubicBezTo>
                  <a:cubicBezTo>
                    <a:pt x="385" y="4"/>
                    <a:pt x="386" y="7"/>
                    <a:pt x="384" y="10"/>
                  </a:cubicBezTo>
                  <a:cubicBezTo>
                    <a:pt x="355" y="50"/>
                    <a:pt x="324" y="89"/>
                    <a:pt x="294" y="127"/>
                  </a:cubicBezTo>
                  <a:cubicBezTo>
                    <a:pt x="264" y="167"/>
                    <a:pt x="231" y="203"/>
                    <a:pt x="200" y="242"/>
                  </a:cubicBezTo>
                  <a:cubicBezTo>
                    <a:pt x="170" y="281"/>
                    <a:pt x="139" y="320"/>
                    <a:pt x="109" y="358"/>
                  </a:cubicBezTo>
                  <a:cubicBezTo>
                    <a:pt x="77" y="397"/>
                    <a:pt x="46" y="435"/>
                    <a:pt x="14" y="472"/>
                  </a:cubicBezTo>
                  <a:cubicBezTo>
                    <a:pt x="10" y="475"/>
                    <a:pt x="6" y="475"/>
                    <a:pt x="4" y="473"/>
                  </a:cubicBezTo>
                  <a:cubicBezTo>
                    <a:pt x="1" y="470"/>
                    <a:pt x="0" y="466"/>
                    <a:pt x="2" y="46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C423CCD6-51E6-4E43-B7B3-66ECE4F322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4569" y="5363207"/>
              <a:ext cx="200799" cy="172403"/>
            </a:xfrm>
            <a:custGeom>
              <a:avLst/>
              <a:gdLst>
                <a:gd name="T0" fmla="*/ 514903 w 438"/>
                <a:gd name="T1" fmla="*/ 46862105 h 374"/>
                <a:gd name="T2" fmla="*/ 13904890 w 438"/>
                <a:gd name="T3" fmla="*/ 34886266 h 374"/>
                <a:gd name="T4" fmla="*/ 27552508 w 438"/>
                <a:gd name="T5" fmla="*/ 23300806 h 374"/>
                <a:gd name="T6" fmla="*/ 41071311 w 438"/>
                <a:gd name="T7" fmla="*/ 11455213 h 374"/>
                <a:gd name="T8" fmla="*/ 54976201 w 438"/>
                <a:gd name="T9" fmla="*/ 260493 h 374"/>
                <a:gd name="T10" fmla="*/ 56006365 w 438"/>
                <a:gd name="T11" fmla="*/ 390379 h 374"/>
                <a:gd name="T12" fmla="*/ 56006365 w 438"/>
                <a:gd name="T13" fmla="*/ 1431992 h 374"/>
                <a:gd name="T14" fmla="*/ 42616378 w 438"/>
                <a:gd name="T15" fmla="*/ 13407831 h 374"/>
                <a:gd name="T16" fmla="*/ 28968760 w 438"/>
                <a:gd name="T17" fmla="*/ 25123177 h 374"/>
                <a:gd name="T18" fmla="*/ 15449958 w 438"/>
                <a:gd name="T19" fmla="*/ 36838883 h 374"/>
                <a:gd name="T20" fmla="*/ 1545068 w 438"/>
                <a:gd name="T21" fmla="*/ 48163850 h 374"/>
                <a:gd name="T22" fmla="*/ 257631 w 438"/>
                <a:gd name="T23" fmla="*/ 48033603 h 374"/>
                <a:gd name="T24" fmla="*/ 514903 w 438"/>
                <a:gd name="T25" fmla="*/ 46862105 h 3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38" h="374">
                  <a:moveTo>
                    <a:pt x="4" y="360"/>
                  </a:moveTo>
                  <a:cubicBezTo>
                    <a:pt x="38" y="328"/>
                    <a:pt x="72" y="298"/>
                    <a:pt x="108" y="268"/>
                  </a:cubicBezTo>
                  <a:cubicBezTo>
                    <a:pt x="143" y="238"/>
                    <a:pt x="179" y="209"/>
                    <a:pt x="214" y="179"/>
                  </a:cubicBezTo>
                  <a:cubicBezTo>
                    <a:pt x="250" y="150"/>
                    <a:pt x="283" y="118"/>
                    <a:pt x="319" y="88"/>
                  </a:cubicBezTo>
                  <a:cubicBezTo>
                    <a:pt x="355" y="59"/>
                    <a:pt x="391" y="30"/>
                    <a:pt x="427" y="2"/>
                  </a:cubicBezTo>
                  <a:cubicBezTo>
                    <a:pt x="430" y="0"/>
                    <a:pt x="433" y="1"/>
                    <a:pt x="435" y="3"/>
                  </a:cubicBezTo>
                  <a:cubicBezTo>
                    <a:pt x="437" y="5"/>
                    <a:pt x="437" y="9"/>
                    <a:pt x="435" y="11"/>
                  </a:cubicBezTo>
                  <a:cubicBezTo>
                    <a:pt x="401" y="42"/>
                    <a:pt x="366" y="73"/>
                    <a:pt x="331" y="103"/>
                  </a:cubicBezTo>
                  <a:cubicBezTo>
                    <a:pt x="297" y="135"/>
                    <a:pt x="260" y="162"/>
                    <a:pt x="225" y="193"/>
                  </a:cubicBezTo>
                  <a:cubicBezTo>
                    <a:pt x="190" y="222"/>
                    <a:pt x="155" y="253"/>
                    <a:pt x="120" y="283"/>
                  </a:cubicBezTo>
                  <a:cubicBezTo>
                    <a:pt x="85" y="313"/>
                    <a:pt x="49" y="342"/>
                    <a:pt x="12" y="370"/>
                  </a:cubicBezTo>
                  <a:cubicBezTo>
                    <a:pt x="9" y="373"/>
                    <a:pt x="5" y="372"/>
                    <a:pt x="2" y="369"/>
                  </a:cubicBezTo>
                  <a:cubicBezTo>
                    <a:pt x="0" y="367"/>
                    <a:pt x="0" y="362"/>
                    <a:pt x="4" y="36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D5358093-A119-4169-A20C-4A42D3B98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1819" y="7099413"/>
              <a:ext cx="296129" cy="135894"/>
            </a:xfrm>
            <a:custGeom>
              <a:avLst/>
              <a:gdLst>
                <a:gd name="T0" fmla="*/ 82765663 w 643"/>
                <a:gd name="T1" fmla="*/ 1795620 h 297"/>
                <a:gd name="T2" fmla="*/ 62496705 w 643"/>
                <a:gd name="T3" fmla="*/ 11157983 h 297"/>
                <a:gd name="T4" fmla="*/ 42097621 w 643"/>
                <a:gd name="T5" fmla="*/ 20135365 h 297"/>
                <a:gd name="T6" fmla="*/ 21698538 w 643"/>
                <a:gd name="T7" fmla="*/ 29241313 h 297"/>
                <a:gd name="T8" fmla="*/ 1169328 w 643"/>
                <a:gd name="T9" fmla="*/ 37834074 h 297"/>
                <a:gd name="T10" fmla="*/ 259891 w 643"/>
                <a:gd name="T11" fmla="*/ 37449093 h 297"/>
                <a:gd name="T12" fmla="*/ 519782 w 643"/>
                <a:gd name="T13" fmla="*/ 36423076 h 297"/>
                <a:gd name="T14" fmla="*/ 20658974 w 643"/>
                <a:gd name="T15" fmla="*/ 26932506 h 297"/>
                <a:gd name="T16" fmla="*/ 41187823 w 643"/>
                <a:gd name="T17" fmla="*/ 18083331 h 297"/>
                <a:gd name="T18" fmla="*/ 61457142 w 643"/>
                <a:gd name="T19" fmla="*/ 8849175 h 297"/>
                <a:gd name="T20" fmla="*/ 81985991 w 643"/>
                <a:gd name="T21" fmla="*/ 128207 h 297"/>
                <a:gd name="T22" fmla="*/ 83285445 w 643"/>
                <a:gd name="T23" fmla="*/ 641395 h 297"/>
                <a:gd name="T24" fmla="*/ 82765663 w 643"/>
                <a:gd name="T25" fmla="*/ 1795620 h 29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43" h="297">
                  <a:moveTo>
                    <a:pt x="637" y="14"/>
                  </a:moveTo>
                  <a:cubicBezTo>
                    <a:pt x="586" y="39"/>
                    <a:pt x="534" y="63"/>
                    <a:pt x="481" y="87"/>
                  </a:cubicBezTo>
                  <a:cubicBezTo>
                    <a:pt x="429" y="111"/>
                    <a:pt x="376" y="133"/>
                    <a:pt x="324" y="157"/>
                  </a:cubicBezTo>
                  <a:cubicBezTo>
                    <a:pt x="271" y="179"/>
                    <a:pt x="220" y="205"/>
                    <a:pt x="167" y="228"/>
                  </a:cubicBezTo>
                  <a:cubicBezTo>
                    <a:pt x="115" y="250"/>
                    <a:pt x="62" y="274"/>
                    <a:pt x="9" y="295"/>
                  </a:cubicBezTo>
                  <a:cubicBezTo>
                    <a:pt x="6" y="296"/>
                    <a:pt x="3" y="295"/>
                    <a:pt x="2" y="292"/>
                  </a:cubicBezTo>
                  <a:cubicBezTo>
                    <a:pt x="0" y="289"/>
                    <a:pt x="2" y="285"/>
                    <a:pt x="4" y="284"/>
                  </a:cubicBezTo>
                  <a:cubicBezTo>
                    <a:pt x="56" y="259"/>
                    <a:pt x="107" y="234"/>
                    <a:pt x="159" y="210"/>
                  </a:cubicBezTo>
                  <a:cubicBezTo>
                    <a:pt x="211" y="186"/>
                    <a:pt x="265" y="165"/>
                    <a:pt x="317" y="141"/>
                  </a:cubicBezTo>
                  <a:cubicBezTo>
                    <a:pt x="369" y="117"/>
                    <a:pt x="421" y="93"/>
                    <a:pt x="473" y="69"/>
                  </a:cubicBezTo>
                  <a:cubicBezTo>
                    <a:pt x="526" y="46"/>
                    <a:pt x="578" y="23"/>
                    <a:pt x="631" y="1"/>
                  </a:cubicBezTo>
                  <a:cubicBezTo>
                    <a:pt x="635" y="0"/>
                    <a:pt x="640" y="2"/>
                    <a:pt x="641" y="5"/>
                  </a:cubicBezTo>
                  <a:cubicBezTo>
                    <a:pt x="642" y="9"/>
                    <a:pt x="641" y="12"/>
                    <a:pt x="637" y="14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FAEEC9B2-4FF9-437E-9294-A01CF9BD5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28280" y="7346864"/>
              <a:ext cx="302213" cy="231224"/>
            </a:xfrm>
            <a:custGeom>
              <a:avLst/>
              <a:gdLst>
                <a:gd name="T0" fmla="*/ 84897643 w 655"/>
                <a:gd name="T1" fmla="*/ 1689701 h 502"/>
                <a:gd name="T2" fmla="*/ 64162557 w 655"/>
                <a:gd name="T3" fmla="*/ 17805489 h 502"/>
                <a:gd name="T4" fmla="*/ 43166016 w 655"/>
                <a:gd name="T5" fmla="*/ 33531207 h 502"/>
                <a:gd name="T6" fmla="*/ 22430930 w 655"/>
                <a:gd name="T7" fmla="*/ 49387068 h 502"/>
                <a:gd name="T8" fmla="*/ 1304023 w 655"/>
                <a:gd name="T9" fmla="*/ 64852860 h 502"/>
                <a:gd name="T10" fmla="*/ 130366 w 655"/>
                <a:gd name="T11" fmla="*/ 64723077 h 502"/>
                <a:gd name="T12" fmla="*/ 391099 w 655"/>
                <a:gd name="T13" fmla="*/ 63683372 h 502"/>
                <a:gd name="T14" fmla="*/ 20865814 w 655"/>
                <a:gd name="T15" fmla="*/ 47437441 h 502"/>
                <a:gd name="T16" fmla="*/ 41861993 w 655"/>
                <a:gd name="T17" fmla="*/ 31711723 h 502"/>
                <a:gd name="T18" fmla="*/ 62727807 w 655"/>
                <a:gd name="T19" fmla="*/ 15855861 h 502"/>
                <a:gd name="T20" fmla="*/ 83723986 w 655"/>
                <a:gd name="T21" fmla="*/ 259926 h 502"/>
                <a:gd name="T22" fmla="*/ 85028371 w 655"/>
                <a:gd name="T23" fmla="*/ 519852 h 502"/>
                <a:gd name="T24" fmla="*/ 84897643 w 655"/>
                <a:gd name="T25" fmla="*/ 1689701 h 50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55" h="502">
                  <a:moveTo>
                    <a:pt x="651" y="13"/>
                  </a:moveTo>
                  <a:cubicBezTo>
                    <a:pt x="599" y="56"/>
                    <a:pt x="546" y="97"/>
                    <a:pt x="492" y="137"/>
                  </a:cubicBezTo>
                  <a:lnTo>
                    <a:pt x="331" y="258"/>
                  </a:lnTo>
                  <a:cubicBezTo>
                    <a:pt x="277" y="298"/>
                    <a:pt x="226" y="341"/>
                    <a:pt x="172" y="380"/>
                  </a:cubicBezTo>
                  <a:cubicBezTo>
                    <a:pt x="118" y="420"/>
                    <a:pt x="64" y="460"/>
                    <a:pt x="10" y="499"/>
                  </a:cubicBezTo>
                  <a:cubicBezTo>
                    <a:pt x="6" y="501"/>
                    <a:pt x="3" y="501"/>
                    <a:pt x="1" y="498"/>
                  </a:cubicBezTo>
                  <a:cubicBezTo>
                    <a:pt x="0" y="496"/>
                    <a:pt x="0" y="492"/>
                    <a:pt x="3" y="490"/>
                  </a:cubicBezTo>
                  <a:cubicBezTo>
                    <a:pt x="55" y="448"/>
                    <a:pt x="108" y="406"/>
                    <a:pt x="160" y="365"/>
                  </a:cubicBezTo>
                  <a:cubicBezTo>
                    <a:pt x="213" y="324"/>
                    <a:pt x="268" y="286"/>
                    <a:pt x="321" y="244"/>
                  </a:cubicBezTo>
                  <a:lnTo>
                    <a:pt x="481" y="122"/>
                  </a:lnTo>
                  <a:cubicBezTo>
                    <a:pt x="534" y="82"/>
                    <a:pt x="588" y="41"/>
                    <a:pt x="642" y="2"/>
                  </a:cubicBezTo>
                  <a:cubicBezTo>
                    <a:pt x="645" y="0"/>
                    <a:pt x="650" y="1"/>
                    <a:pt x="652" y="4"/>
                  </a:cubicBezTo>
                  <a:cubicBezTo>
                    <a:pt x="654" y="7"/>
                    <a:pt x="654" y="11"/>
                    <a:pt x="651" y="1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E9D75E71-4772-4F2F-B60E-5A1DD66527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3228" y="7531436"/>
              <a:ext cx="200800" cy="466504"/>
            </a:xfrm>
            <a:custGeom>
              <a:avLst/>
              <a:gdLst>
                <a:gd name="T0" fmla="*/ 56135538 w 438"/>
                <a:gd name="T1" fmla="*/ 1423448 h 1015"/>
                <a:gd name="T2" fmla="*/ 42874282 w 438"/>
                <a:gd name="T3" fmla="*/ 33904105 h 1015"/>
                <a:gd name="T4" fmla="*/ 29097761 w 438"/>
                <a:gd name="T5" fmla="*/ 66126116 h 1015"/>
                <a:gd name="T6" fmla="*/ 15578872 w 438"/>
                <a:gd name="T7" fmla="*/ 98477270 h 1015"/>
                <a:gd name="T8" fmla="*/ 1545077 w 438"/>
                <a:gd name="T9" fmla="*/ 130698922 h 1015"/>
                <a:gd name="T10" fmla="*/ 643722 w 438"/>
                <a:gd name="T11" fmla="*/ 130957927 h 1015"/>
                <a:gd name="T12" fmla="*/ 257632 w 438"/>
                <a:gd name="T13" fmla="*/ 130052129 h 1015"/>
                <a:gd name="T14" fmla="*/ 13390072 w 438"/>
                <a:gd name="T15" fmla="*/ 97571472 h 1015"/>
                <a:gd name="T16" fmla="*/ 27037777 w 438"/>
                <a:gd name="T17" fmla="*/ 65219958 h 1015"/>
                <a:gd name="T18" fmla="*/ 40556666 w 438"/>
                <a:gd name="T19" fmla="*/ 32868804 h 1015"/>
                <a:gd name="T20" fmla="*/ 54462003 w 438"/>
                <a:gd name="T21" fmla="*/ 647153 h 1015"/>
                <a:gd name="T22" fmla="*/ 55749448 w 438"/>
                <a:gd name="T23" fmla="*/ 258645 h 1015"/>
                <a:gd name="T24" fmla="*/ 56135538 w 438"/>
                <a:gd name="T25" fmla="*/ 1423448 h 10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38" h="1015">
                  <a:moveTo>
                    <a:pt x="436" y="11"/>
                  </a:moveTo>
                  <a:cubicBezTo>
                    <a:pt x="403" y="95"/>
                    <a:pt x="368" y="178"/>
                    <a:pt x="333" y="262"/>
                  </a:cubicBezTo>
                  <a:lnTo>
                    <a:pt x="226" y="511"/>
                  </a:lnTo>
                  <a:cubicBezTo>
                    <a:pt x="190" y="594"/>
                    <a:pt x="158" y="678"/>
                    <a:pt x="121" y="761"/>
                  </a:cubicBezTo>
                  <a:cubicBezTo>
                    <a:pt x="86" y="844"/>
                    <a:pt x="49" y="927"/>
                    <a:pt x="12" y="1010"/>
                  </a:cubicBezTo>
                  <a:cubicBezTo>
                    <a:pt x="11" y="1012"/>
                    <a:pt x="7" y="1014"/>
                    <a:pt x="5" y="1012"/>
                  </a:cubicBezTo>
                  <a:cubicBezTo>
                    <a:pt x="2" y="1011"/>
                    <a:pt x="0" y="1008"/>
                    <a:pt x="2" y="1005"/>
                  </a:cubicBezTo>
                  <a:cubicBezTo>
                    <a:pt x="34" y="921"/>
                    <a:pt x="69" y="837"/>
                    <a:pt x="104" y="754"/>
                  </a:cubicBezTo>
                  <a:cubicBezTo>
                    <a:pt x="138" y="670"/>
                    <a:pt x="176" y="588"/>
                    <a:pt x="210" y="504"/>
                  </a:cubicBezTo>
                  <a:lnTo>
                    <a:pt x="315" y="254"/>
                  </a:lnTo>
                  <a:cubicBezTo>
                    <a:pt x="350" y="171"/>
                    <a:pt x="386" y="88"/>
                    <a:pt x="423" y="5"/>
                  </a:cubicBezTo>
                  <a:cubicBezTo>
                    <a:pt x="424" y="2"/>
                    <a:pt x="429" y="0"/>
                    <a:pt x="433" y="2"/>
                  </a:cubicBezTo>
                  <a:cubicBezTo>
                    <a:pt x="436" y="3"/>
                    <a:pt x="437" y="8"/>
                    <a:pt x="436" y="1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26B73897-C642-4A33-B4CF-505ADD0A05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1478" y="7624737"/>
              <a:ext cx="24340" cy="277875"/>
            </a:xfrm>
            <a:custGeom>
              <a:avLst/>
              <a:gdLst>
                <a:gd name="T0" fmla="*/ 6844812 w 52"/>
                <a:gd name="T1" fmla="*/ 1040552 h 603"/>
                <a:gd name="T2" fmla="*/ 5905134 w 52"/>
                <a:gd name="T3" fmla="*/ 20163626 h 603"/>
                <a:gd name="T4" fmla="*/ 4428759 w 52"/>
                <a:gd name="T5" fmla="*/ 39286340 h 603"/>
                <a:gd name="T6" fmla="*/ 3355364 w 52"/>
                <a:gd name="T7" fmla="*/ 58539258 h 603"/>
                <a:gd name="T8" fmla="*/ 1610458 w 52"/>
                <a:gd name="T9" fmla="*/ 77662332 h 603"/>
                <a:gd name="T10" fmla="*/ 671146 w 52"/>
                <a:gd name="T11" fmla="*/ 78312632 h 603"/>
                <a:gd name="T12" fmla="*/ 0 w 52"/>
                <a:gd name="T13" fmla="*/ 77532128 h 603"/>
                <a:gd name="T14" fmla="*/ 671146 w 52"/>
                <a:gd name="T15" fmla="*/ 58409414 h 603"/>
                <a:gd name="T16" fmla="*/ 2147521 w 52"/>
                <a:gd name="T17" fmla="*/ 39156496 h 603"/>
                <a:gd name="T18" fmla="*/ 3220915 w 52"/>
                <a:gd name="T19" fmla="*/ 20033422 h 603"/>
                <a:gd name="T20" fmla="*/ 4965822 w 52"/>
                <a:gd name="T21" fmla="*/ 910708 h 603"/>
                <a:gd name="T22" fmla="*/ 6039583 w 52"/>
                <a:gd name="T23" fmla="*/ 0 h 603"/>
                <a:gd name="T24" fmla="*/ 6844812 w 52"/>
                <a:gd name="T25" fmla="*/ 1040552 h 6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2" h="603">
                  <a:moveTo>
                    <a:pt x="51" y="8"/>
                  </a:moveTo>
                  <a:cubicBezTo>
                    <a:pt x="50" y="57"/>
                    <a:pt x="47" y="106"/>
                    <a:pt x="44" y="155"/>
                  </a:cubicBezTo>
                  <a:cubicBezTo>
                    <a:pt x="41" y="204"/>
                    <a:pt x="37" y="253"/>
                    <a:pt x="33" y="302"/>
                  </a:cubicBezTo>
                  <a:cubicBezTo>
                    <a:pt x="29" y="351"/>
                    <a:pt x="29" y="401"/>
                    <a:pt x="25" y="450"/>
                  </a:cubicBezTo>
                  <a:cubicBezTo>
                    <a:pt x="21" y="499"/>
                    <a:pt x="17" y="548"/>
                    <a:pt x="12" y="597"/>
                  </a:cubicBezTo>
                  <a:cubicBezTo>
                    <a:pt x="11" y="600"/>
                    <a:pt x="8" y="602"/>
                    <a:pt x="5" y="602"/>
                  </a:cubicBezTo>
                  <a:cubicBezTo>
                    <a:pt x="2" y="602"/>
                    <a:pt x="0" y="599"/>
                    <a:pt x="0" y="596"/>
                  </a:cubicBezTo>
                  <a:cubicBezTo>
                    <a:pt x="1" y="547"/>
                    <a:pt x="3" y="497"/>
                    <a:pt x="5" y="449"/>
                  </a:cubicBezTo>
                  <a:cubicBezTo>
                    <a:pt x="8" y="399"/>
                    <a:pt x="14" y="350"/>
                    <a:pt x="16" y="301"/>
                  </a:cubicBezTo>
                  <a:cubicBezTo>
                    <a:pt x="19" y="252"/>
                    <a:pt x="21" y="203"/>
                    <a:pt x="24" y="154"/>
                  </a:cubicBezTo>
                  <a:cubicBezTo>
                    <a:pt x="28" y="105"/>
                    <a:pt x="31" y="56"/>
                    <a:pt x="37" y="7"/>
                  </a:cubicBezTo>
                  <a:cubicBezTo>
                    <a:pt x="37" y="2"/>
                    <a:pt x="41" y="0"/>
                    <a:pt x="45" y="0"/>
                  </a:cubicBezTo>
                  <a:cubicBezTo>
                    <a:pt x="48" y="0"/>
                    <a:pt x="51" y="4"/>
                    <a:pt x="51" y="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61977726-81A0-43D9-9691-3EF78BDAE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6285" y="7630822"/>
              <a:ext cx="64905" cy="219054"/>
            </a:xfrm>
            <a:custGeom>
              <a:avLst/>
              <a:gdLst>
                <a:gd name="T0" fmla="*/ 1893099 w 143"/>
                <a:gd name="T1" fmla="*/ 778369 h 476"/>
                <a:gd name="T2" fmla="*/ 6183745 w 143"/>
                <a:gd name="T3" fmla="*/ 15698120 h 476"/>
                <a:gd name="T4" fmla="*/ 10096056 w 143"/>
                <a:gd name="T5" fmla="*/ 30747540 h 476"/>
                <a:gd name="T6" fmla="*/ 14134123 w 143"/>
                <a:gd name="T7" fmla="*/ 45537264 h 476"/>
                <a:gd name="T8" fmla="*/ 17794210 w 143"/>
                <a:gd name="T9" fmla="*/ 60716352 h 476"/>
                <a:gd name="T10" fmla="*/ 17289407 w 143"/>
                <a:gd name="T11" fmla="*/ 61495081 h 476"/>
                <a:gd name="T12" fmla="*/ 16405913 w 143"/>
                <a:gd name="T13" fmla="*/ 61105716 h 476"/>
                <a:gd name="T14" fmla="*/ 11862688 w 143"/>
                <a:gd name="T15" fmla="*/ 46185965 h 476"/>
                <a:gd name="T16" fmla="*/ 7950378 w 143"/>
                <a:gd name="T17" fmla="*/ 31136545 h 476"/>
                <a:gd name="T18" fmla="*/ 3785843 w 143"/>
                <a:gd name="T19" fmla="*/ 16346821 h 476"/>
                <a:gd name="T20" fmla="*/ 126112 w 143"/>
                <a:gd name="T21" fmla="*/ 1297401 h 476"/>
                <a:gd name="T22" fmla="*/ 757027 w 143"/>
                <a:gd name="T23" fmla="*/ 129668 h 476"/>
                <a:gd name="T24" fmla="*/ 1893099 w 143"/>
                <a:gd name="T25" fmla="*/ 778369 h 4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3" h="476">
                  <a:moveTo>
                    <a:pt x="15" y="6"/>
                  </a:moveTo>
                  <a:cubicBezTo>
                    <a:pt x="27" y="44"/>
                    <a:pt x="38" y="82"/>
                    <a:pt x="49" y="121"/>
                  </a:cubicBezTo>
                  <a:cubicBezTo>
                    <a:pt x="60" y="159"/>
                    <a:pt x="69" y="198"/>
                    <a:pt x="80" y="237"/>
                  </a:cubicBezTo>
                  <a:cubicBezTo>
                    <a:pt x="90" y="275"/>
                    <a:pt x="103" y="312"/>
                    <a:pt x="112" y="351"/>
                  </a:cubicBezTo>
                  <a:cubicBezTo>
                    <a:pt x="123" y="390"/>
                    <a:pt x="132" y="429"/>
                    <a:pt x="141" y="468"/>
                  </a:cubicBezTo>
                  <a:cubicBezTo>
                    <a:pt x="142" y="471"/>
                    <a:pt x="140" y="474"/>
                    <a:pt x="137" y="474"/>
                  </a:cubicBezTo>
                  <a:cubicBezTo>
                    <a:pt x="134" y="475"/>
                    <a:pt x="131" y="473"/>
                    <a:pt x="130" y="471"/>
                  </a:cubicBezTo>
                  <a:cubicBezTo>
                    <a:pt x="117" y="433"/>
                    <a:pt x="106" y="394"/>
                    <a:pt x="94" y="356"/>
                  </a:cubicBezTo>
                  <a:cubicBezTo>
                    <a:pt x="83" y="318"/>
                    <a:pt x="75" y="279"/>
                    <a:pt x="63" y="240"/>
                  </a:cubicBezTo>
                  <a:cubicBezTo>
                    <a:pt x="53" y="202"/>
                    <a:pt x="40" y="164"/>
                    <a:pt x="30" y="126"/>
                  </a:cubicBezTo>
                  <a:cubicBezTo>
                    <a:pt x="20" y="87"/>
                    <a:pt x="9" y="48"/>
                    <a:pt x="1" y="10"/>
                  </a:cubicBezTo>
                  <a:cubicBezTo>
                    <a:pt x="0" y="6"/>
                    <a:pt x="2" y="2"/>
                    <a:pt x="6" y="1"/>
                  </a:cubicBezTo>
                  <a:cubicBezTo>
                    <a:pt x="10" y="0"/>
                    <a:pt x="13" y="3"/>
                    <a:pt x="15" y="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A20FC8EF-08BD-4C15-8F28-6650228F8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20175" y="6423996"/>
              <a:ext cx="58821" cy="58821"/>
            </a:xfrm>
            <a:custGeom>
              <a:avLst/>
              <a:gdLst>
                <a:gd name="T0" fmla="*/ 9198537 w 127"/>
                <a:gd name="T1" fmla="*/ 2199034 h 128"/>
                <a:gd name="T2" fmla="*/ 5519122 w 127"/>
                <a:gd name="T3" fmla="*/ 5174599 h 128"/>
                <a:gd name="T4" fmla="*/ 2365338 w 127"/>
                <a:gd name="T5" fmla="*/ 7761719 h 128"/>
                <a:gd name="T6" fmla="*/ 2234112 w 127"/>
                <a:gd name="T7" fmla="*/ 7891201 h 128"/>
                <a:gd name="T8" fmla="*/ 3679415 w 127"/>
                <a:gd name="T9" fmla="*/ 13712490 h 128"/>
                <a:gd name="T10" fmla="*/ 15900510 w 127"/>
                <a:gd name="T11" fmla="*/ 7373633 h 128"/>
                <a:gd name="T12" fmla="*/ 9198537 w 127"/>
                <a:gd name="T13" fmla="*/ 2199034 h 1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7" h="128">
                  <a:moveTo>
                    <a:pt x="70" y="17"/>
                  </a:moveTo>
                  <a:cubicBezTo>
                    <a:pt x="60" y="24"/>
                    <a:pt x="53" y="33"/>
                    <a:pt x="42" y="40"/>
                  </a:cubicBezTo>
                  <a:cubicBezTo>
                    <a:pt x="33" y="46"/>
                    <a:pt x="24" y="51"/>
                    <a:pt x="18" y="60"/>
                  </a:cubicBezTo>
                  <a:cubicBezTo>
                    <a:pt x="18" y="61"/>
                    <a:pt x="17" y="61"/>
                    <a:pt x="17" y="61"/>
                  </a:cubicBezTo>
                  <a:cubicBezTo>
                    <a:pt x="0" y="74"/>
                    <a:pt x="12" y="99"/>
                    <a:pt x="28" y="106"/>
                  </a:cubicBezTo>
                  <a:cubicBezTo>
                    <a:pt x="61" y="127"/>
                    <a:pt x="117" y="92"/>
                    <a:pt x="121" y="57"/>
                  </a:cubicBezTo>
                  <a:cubicBezTo>
                    <a:pt x="126" y="28"/>
                    <a:pt x="99" y="0"/>
                    <a:pt x="70" y="1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EFEEA9A4-9C22-4D6B-8D0A-A0E6911AA2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8005" y="6488900"/>
              <a:ext cx="62878" cy="56792"/>
            </a:xfrm>
            <a:custGeom>
              <a:avLst/>
              <a:gdLst>
                <a:gd name="T0" fmla="*/ 12225967 w 135"/>
                <a:gd name="T1" fmla="*/ 1175215 h 123"/>
                <a:gd name="T2" fmla="*/ 1461808 w 135"/>
                <a:gd name="T3" fmla="*/ 11231395 h 123"/>
                <a:gd name="T4" fmla="*/ 5049983 w 135"/>
                <a:gd name="T5" fmla="*/ 14757400 h 123"/>
                <a:gd name="T6" fmla="*/ 16478335 w 135"/>
                <a:gd name="T7" fmla="*/ 6660272 h 123"/>
                <a:gd name="T8" fmla="*/ 12225967 w 135"/>
                <a:gd name="T9" fmla="*/ 1175215 h 1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5" h="123">
                  <a:moveTo>
                    <a:pt x="92" y="9"/>
                  </a:moveTo>
                  <a:cubicBezTo>
                    <a:pt x="56" y="22"/>
                    <a:pt x="30" y="54"/>
                    <a:pt x="11" y="86"/>
                  </a:cubicBezTo>
                  <a:cubicBezTo>
                    <a:pt x="0" y="103"/>
                    <a:pt x="21" y="122"/>
                    <a:pt x="38" y="113"/>
                  </a:cubicBezTo>
                  <a:cubicBezTo>
                    <a:pt x="68" y="96"/>
                    <a:pt x="109" y="85"/>
                    <a:pt x="124" y="51"/>
                  </a:cubicBezTo>
                  <a:cubicBezTo>
                    <a:pt x="134" y="30"/>
                    <a:pt x="118" y="0"/>
                    <a:pt x="92" y="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" name="Subtitle 2">
            <a:extLst>
              <a:ext uri="{FF2B5EF4-FFF2-40B4-BE49-F238E27FC236}">
                <a16:creationId xmlns:a16="http://schemas.microsoft.com/office/drawing/2014/main" id="{22827D7F-88F4-4D09-8AB4-F05D7CCBC7B5}"/>
              </a:ext>
            </a:extLst>
          </p:cNvPr>
          <p:cNvSpPr txBox="1">
            <a:spLocks/>
          </p:cNvSpPr>
          <p:nvPr/>
        </p:nvSpPr>
        <p:spPr>
          <a:xfrm>
            <a:off x="15667323" y="387135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6917929E-59C4-44CB-BA3F-6B47A44CBAF6}"/>
              </a:ext>
            </a:extLst>
          </p:cNvPr>
          <p:cNvSpPr txBox="1">
            <a:spLocks/>
          </p:cNvSpPr>
          <p:nvPr/>
        </p:nvSpPr>
        <p:spPr>
          <a:xfrm>
            <a:off x="16565850" y="814694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7630DD97-93CF-42E7-8D66-95E810A1873E}"/>
              </a:ext>
            </a:extLst>
          </p:cNvPr>
          <p:cNvSpPr txBox="1">
            <a:spLocks/>
          </p:cNvSpPr>
          <p:nvPr/>
        </p:nvSpPr>
        <p:spPr>
          <a:xfrm>
            <a:off x="10086366" y="1114788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1224E0CF-7AE8-4FA9-9324-4011951EAE4D}"/>
              </a:ext>
            </a:extLst>
          </p:cNvPr>
          <p:cNvSpPr txBox="1">
            <a:spLocks/>
          </p:cNvSpPr>
          <p:nvPr/>
        </p:nvSpPr>
        <p:spPr>
          <a:xfrm>
            <a:off x="4567271" y="347449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9770C4A2-0303-4C93-81A6-AC26F51B9B80}"/>
              </a:ext>
            </a:extLst>
          </p:cNvPr>
          <p:cNvSpPr txBox="1">
            <a:spLocks/>
          </p:cNvSpPr>
          <p:nvPr/>
        </p:nvSpPr>
        <p:spPr>
          <a:xfrm>
            <a:off x="3535893" y="808940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TextBox 98">
            <a:extLst>
              <a:ext uri="{FF2B5EF4-FFF2-40B4-BE49-F238E27FC236}">
                <a16:creationId xmlns:a16="http://schemas.microsoft.com/office/drawing/2014/main" id="{A2F21C85-C6FF-4BBB-B902-10618F734D4E}"/>
              </a:ext>
            </a:extLst>
          </p:cNvPr>
          <p:cNvSpPr txBox="1"/>
          <p:nvPr/>
        </p:nvSpPr>
        <p:spPr>
          <a:xfrm>
            <a:off x="7199322" y="286808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5" name="TextBox 98">
            <a:extLst>
              <a:ext uri="{FF2B5EF4-FFF2-40B4-BE49-F238E27FC236}">
                <a16:creationId xmlns:a16="http://schemas.microsoft.com/office/drawing/2014/main" id="{D39F3A0E-6D93-4F32-AC58-FD37DBAF7163}"/>
              </a:ext>
            </a:extLst>
          </p:cNvPr>
          <p:cNvSpPr txBox="1"/>
          <p:nvPr/>
        </p:nvSpPr>
        <p:spPr>
          <a:xfrm>
            <a:off x="11354302" y="1054323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6" name="TextBox 98">
            <a:extLst>
              <a:ext uri="{FF2B5EF4-FFF2-40B4-BE49-F238E27FC236}">
                <a16:creationId xmlns:a16="http://schemas.microsoft.com/office/drawing/2014/main" id="{42264F05-7677-4424-AEF1-9CDB38AF3467}"/>
              </a:ext>
            </a:extLst>
          </p:cNvPr>
          <p:cNvSpPr txBox="1"/>
          <p:nvPr/>
        </p:nvSpPr>
        <p:spPr>
          <a:xfrm>
            <a:off x="6081381" y="749451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7" name="TextBox 98">
            <a:extLst>
              <a:ext uri="{FF2B5EF4-FFF2-40B4-BE49-F238E27FC236}">
                <a16:creationId xmlns:a16="http://schemas.microsoft.com/office/drawing/2014/main" id="{3214534B-54C0-41E9-8F55-46CF3DC0B689}"/>
              </a:ext>
            </a:extLst>
          </p:cNvPr>
          <p:cNvSpPr txBox="1"/>
          <p:nvPr/>
        </p:nvSpPr>
        <p:spPr>
          <a:xfrm>
            <a:off x="16565850" y="755415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8" name="TextBox 98">
            <a:extLst>
              <a:ext uri="{FF2B5EF4-FFF2-40B4-BE49-F238E27FC236}">
                <a16:creationId xmlns:a16="http://schemas.microsoft.com/office/drawing/2014/main" id="{6F18CB1A-9C41-4A2E-8C99-33CE8CF11E41}"/>
              </a:ext>
            </a:extLst>
          </p:cNvPr>
          <p:cNvSpPr txBox="1"/>
          <p:nvPr/>
        </p:nvSpPr>
        <p:spPr>
          <a:xfrm>
            <a:off x="15667323" y="3278561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79" name="Shape 2546">
            <a:extLst>
              <a:ext uri="{FF2B5EF4-FFF2-40B4-BE49-F238E27FC236}">
                <a16:creationId xmlns:a16="http://schemas.microsoft.com/office/drawing/2014/main" id="{2A370231-CB6B-4115-BF6D-FC009D902A3B}"/>
              </a:ext>
            </a:extLst>
          </p:cNvPr>
          <p:cNvSpPr>
            <a:spLocks noChangeAspect="1"/>
          </p:cNvSpPr>
          <p:nvPr/>
        </p:nvSpPr>
        <p:spPr>
          <a:xfrm>
            <a:off x="9941628" y="3499873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Shape 2565">
            <a:extLst>
              <a:ext uri="{FF2B5EF4-FFF2-40B4-BE49-F238E27FC236}">
                <a16:creationId xmlns:a16="http://schemas.microsoft.com/office/drawing/2014/main" id="{03EC24B9-09FC-4827-ACC0-2201BF40EB24}"/>
              </a:ext>
            </a:extLst>
          </p:cNvPr>
          <p:cNvSpPr>
            <a:spLocks noChangeAspect="1"/>
          </p:cNvSpPr>
          <p:nvPr/>
        </p:nvSpPr>
        <p:spPr>
          <a:xfrm>
            <a:off x="8733213" y="8703697"/>
            <a:ext cx="558655" cy="457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400"/>
                </a:moveTo>
                <a:lnTo>
                  <a:pt x="13745" y="8400"/>
                </a:lnTo>
                <a:lnTo>
                  <a:pt x="13745" y="9600"/>
                </a:lnTo>
                <a:lnTo>
                  <a:pt x="7855" y="9600"/>
                </a:lnTo>
                <a:cubicBezTo>
                  <a:pt x="7855" y="9600"/>
                  <a:pt x="7855" y="8400"/>
                  <a:pt x="7855" y="8400"/>
                </a:cubicBezTo>
                <a:close/>
                <a:moveTo>
                  <a:pt x="7855" y="10800"/>
                </a:moveTo>
                <a:lnTo>
                  <a:pt x="13745" y="10800"/>
                </a:lnTo>
                <a:cubicBezTo>
                  <a:pt x="14287" y="10800"/>
                  <a:pt x="14727" y="10262"/>
                  <a:pt x="14727" y="9600"/>
                </a:cubicBezTo>
                <a:lnTo>
                  <a:pt x="14727" y="8400"/>
                </a:lnTo>
                <a:cubicBezTo>
                  <a:pt x="14727" y="7737"/>
                  <a:pt x="14287" y="7200"/>
                  <a:pt x="13745" y="7200"/>
                </a:cubicBezTo>
                <a:lnTo>
                  <a:pt x="7855" y="7200"/>
                </a:lnTo>
                <a:cubicBezTo>
                  <a:pt x="7313" y="7200"/>
                  <a:pt x="6873" y="7737"/>
                  <a:pt x="6873" y="8400"/>
                </a:cubicBezTo>
                <a:lnTo>
                  <a:pt x="6873" y="9600"/>
                </a:lnTo>
                <a:cubicBezTo>
                  <a:pt x="6873" y="10262"/>
                  <a:pt x="7313" y="10800"/>
                  <a:pt x="7855" y="10800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1" name="Shape 2587">
            <a:extLst>
              <a:ext uri="{FF2B5EF4-FFF2-40B4-BE49-F238E27FC236}">
                <a16:creationId xmlns:a16="http://schemas.microsoft.com/office/drawing/2014/main" id="{216DFB17-FE3D-4700-A6A0-AB6ED519B8D3}"/>
              </a:ext>
            </a:extLst>
          </p:cNvPr>
          <p:cNvSpPr>
            <a:spLocks noChangeAspect="1"/>
          </p:cNvSpPr>
          <p:nvPr/>
        </p:nvSpPr>
        <p:spPr>
          <a:xfrm>
            <a:off x="14020935" y="387762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2" name="Shape 2591">
            <a:extLst>
              <a:ext uri="{FF2B5EF4-FFF2-40B4-BE49-F238E27FC236}">
                <a16:creationId xmlns:a16="http://schemas.microsoft.com/office/drawing/2014/main" id="{1374DDF9-18EC-4721-8B6E-883924E0A2EE}"/>
              </a:ext>
            </a:extLst>
          </p:cNvPr>
          <p:cNvSpPr>
            <a:spLocks noChangeAspect="1"/>
          </p:cNvSpPr>
          <p:nvPr/>
        </p:nvSpPr>
        <p:spPr>
          <a:xfrm>
            <a:off x="11799092" y="900917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3" name="Shape 2622">
            <a:extLst>
              <a:ext uri="{FF2B5EF4-FFF2-40B4-BE49-F238E27FC236}">
                <a16:creationId xmlns:a16="http://schemas.microsoft.com/office/drawing/2014/main" id="{6A55CE84-5D6F-42B6-A048-886BD718B6C4}"/>
              </a:ext>
            </a:extLst>
          </p:cNvPr>
          <p:cNvSpPr>
            <a:spLocks noChangeAspect="1"/>
          </p:cNvSpPr>
          <p:nvPr/>
        </p:nvSpPr>
        <p:spPr>
          <a:xfrm>
            <a:off x="14978129" y="865334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0" name="TextBox 2">
            <a:extLst>
              <a:ext uri="{FF2B5EF4-FFF2-40B4-BE49-F238E27FC236}">
                <a16:creationId xmlns:a16="http://schemas.microsoft.com/office/drawing/2014/main" id="{812F751C-D77A-4716-A2B6-36DEC1B97260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91" name="TextBox 3">
            <a:extLst>
              <a:ext uri="{FF2B5EF4-FFF2-40B4-BE49-F238E27FC236}">
                <a16:creationId xmlns:a16="http://schemas.microsoft.com/office/drawing/2014/main" id="{B310230B-3F0C-43D7-BEDC-93E7F543B48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92" name="Shape 2552">
            <a:extLst>
              <a:ext uri="{FF2B5EF4-FFF2-40B4-BE49-F238E27FC236}">
                <a16:creationId xmlns:a16="http://schemas.microsoft.com/office/drawing/2014/main" id="{A39CD741-A7E8-40CD-9DE4-4ACE3B12AB6E}"/>
              </a:ext>
            </a:extLst>
          </p:cNvPr>
          <p:cNvSpPr>
            <a:spLocks noChangeAspect="1"/>
          </p:cNvSpPr>
          <p:nvPr/>
        </p:nvSpPr>
        <p:spPr>
          <a:xfrm>
            <a:off x="11853721" y="6041881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09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1B51DBDD-4C73-49BD-A1B7-FB8F451B2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469" y="6492900"/>
            <a:ext cx="3431009" cy="1599293"/>
          </a:xfrm>
          <a:custGeom>
            <a:avLst/>
            <a:gdLst>
              <a:gd name="T0" fmla="*/ 2592861 w 5467"/>
              <a:gd name="T1" fmla="*/ 0 h 2551"/>
              <a:gd name="T2" fmla="*/ 0 w 5467"/>
              <a:gd name="T3" fmla="*/ 283209470 h 2551"/>
              <a:gd name="T4" fmla="*/ 708667201 w 5467"/>
              <a:gd name="T5" fmla="*/ 174402196 h 2551"/>
              <a:gd name="T6" fmla="*/ 0 w 5467"/>
              <a:gd name="T7" fmla="*/ 283209470 h 2551"/>
              <a:gd name="T8" fmla="*/ 559958495 w 5467"/>
              <a:gd name="T9" fmla="*/ 329915152 h 25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467" h="2551">
                <a:moveTo>
                  <a:pt x="20" y="0"/>
                </a:moveTo>
                <a:lnTo>
                  <a:pt x="0" y="2189"/>
                </a:lnTo>
                <a:lnTo>
                  <a:pt x="5466" y="1348"/>
                </a:lnTo>
                <a:lnTo>
                  <a:pt x="0" y="2189"/>
                </a:lnTo>
                <a:lnTo>
                  <a:pt x="4319" y="2550"/>
                </a:lnTo>
              </a:path>
            </a:pathLst>
          </a:custGeom>
          <a:noFill/>
          <a:ln w="2520" cap="flat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689E10E-BCCD-4FE1-B527-EB133C851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2900" y="3369022"/>
            <a:ext cx="4615261" cy="8981497"/>
          </a:xfrm>
          <a:custGeom>
            <a:avLst/>
            <a:gdLst>
              <a:gd name="T0" fmla="*/ 629061318 w 7354"/>
              <a:gd name="T1" fmla="*/ 1298195821 h 14314"/>
              <a:gd name="T2" fmla="*/ 394913621 w 7354"/>
              <a:gd name="T3" fmla="*/ 1669368061 h 14314"/>
              <a:gd name="T4" fmla="*/ 697516623 w 7354"/>
              <a:gd name="T5" fmla="*/ 1366494462 h 14314"/>
              <a:gd name="T6" fmla="*/ 452996768 w 7354"/>
              <a:gd name="T7" fmla="*/ 1713172373 h 14314"/>
              <a:gd name="T8" fmla="*/ 763249083 w 7354"/>
              <a:gd name="T9" fmla="*/ 1854954000 h 14314"/>
              <a:gd name="T10" fmla="*/ 953316010 w 7354"/>
              <a:gd name="T11" fmla="*/ 1316987406 h 14314"/>
              <a:gd name="T12" fmla="*/ 811478932 w 7354"/>
              <a:gd name="T13" fmla="*/ 611967619 h 14314"/>
              <a:gd name="T14" fmla="*/ 716964329 w 7354"/>
              <a:gd name="T15" fmla="*/ 963829514 h 14314"/>
              <a:gd name="T16" fmla="*/ 277061843 w 7354"/>
              <a:gd name="T17" fmla="*/ 857558184 h 14314"/>
              <a:gd name="T18" fmla="*/ 740560393 w 7354"/>
              <a:gd name="T19" fmla="*/ 591750077 h 14314"/>
              <a:gd name="T20" fmla="*/ 266949295 w 7354"/>
              <a:gd name="T21" fmla="*/ 819585494 h 14314"/>
              <a:gd name="T22" fmla="*/ 716964329 w 7354"/>
              <a:gd name="T23" fmla="*/ 544576175 h 14314"/>
              <a:gd name="T24" fmla="*/ 390246402 w 7354"/>
              <a:gd name="T25" fmla="*/ 423789686 h 14314"/>
              <a:gd name="T26" fmla="*/ 109813590 w 7354"/>
              <a:gd name="T27" fmla="*/ 644885923 h 14314"/>
              <a:gd name="T28" fmla="*/ 216126586 w 7354"/>
              <a:gd name="T29" fmla="*/ 290432035 h 14314"/>
              <a:gd name="T30" fmla="*/ 0 w 7354"/>
              <a:gd name="T31" fmla="*/ 0 h 14314"/>
              <a:gd name="T32" fmla="*/ 241537761 w 7354"/>
              <a:gd name="T33" fmla="*/ 108992923 h 1431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354" h="14314">
                <a:moveTo>
                  <a:pt x="4852" y="10017"/>
                </a:moveTo>
                <a:lnTo>
                  <a:pt x="3046" y="12881"/>
                </a:lnTo>
                <a:lnTo>
                  <a:pt x="5380" y="10544"/>
                </a:lnTo>
                <a:lnTo>
                  <a:pt x="3494" y="13219"/>
                </a:lnTo>
                <a:lnTo>
                  <a:pt x="5887" y="14313"/>
                </a:lnTo>
                <a:lnTo>
                  <a:pt x="7353" y="10162"/>
                </a:lnTo>
                <a:lnTo>
                  <a:pt x="6259" y="4722"/>
                </a:lnTo>
                <a:lnTo>
                  <a:pt x="5530" y="7437"/>
                </a:lnTo>
                <a:lnTo>
                  <a:pt x="2137" y="6617"/>
                </a:lnTo>
                <a:lnTo>
                  <a:pt x="5712" y="4566"/>
                </a:lnTo>
                <a:lnTo>
                  <a:pt x="2059" y="6324"/>
                </a:lnTo>
                <a:lnTo>
                  <a:pt x="5530" y="4202"/>
                </a:lnTo>
                <a:lnTo>
                  <a:pt x="3010" y="3270"/>
                </a:lnTo>
                <a:lnTo>
                  <a:pt x="847" y="4976"/>
                </a:lnTo>
                <a:lnTo>
                  <a:pt x="1667" y="2241"/>
                </a:lnTo>
                <a:lnTo>
                  <a:pt x="0" y="0"/>
                </a:lnTo>
                <a:lnTo>
                  <a:pt x="1863" y="841"/>
                </a:lnTo>
              </a:path>
            </a:pathLst>
          </a:custGeom>
          <a:noFill/>
          <a:ln w="2520" cap="flat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4FD446B4-7A74-43D2-B4C1-601C956FA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7023" y="9273678"/>
            <a:ext cx="1170416" cy="2600926"/>
          </a:xfrm>
          <a:custGeom>
            <a:avLst/>
            <a:gdLst>
              <a:gd name="T0" fmla="*/ 0 w 1865"/>
              <a:gd name="T1" fmla="*/ 71353538 h 4143"/>
              <a:gd name="T2" fmla="*/ 241655025 w 1865"/>
              <a:gd name="T3" fmla="*/ 537357676 h 4143"/>
              <a:gd name="T4" fmla="*/ 97750904 w 1865"/>
              <a:gd name="T5" fmla="*/ 0 h 414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65" h="4143">
                <a:moveTo>
                  <a:pt x="0" y="550"/>
                </a:moveTo>
                <a:lnTo>
                  <a:pt x="1864" y="4142"/>
                </a:lnTo>
                <a:lnTo>
                  <a:pt x="754" y="0"/>
                </a:lnTo>
              </a:path>
            </a:pathLst>
          </a:custGeom>
          <a:noFill/>
          <a:ln w="2520" cap="flat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4EAB38A8-A241-4A73-9E62-0F9DC8796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3294" y="8501700"/>
            <a:ext cx="2459811" cy="2133314"/>
          </a:xfrm>
          <a:custGeom>
            <a:avLst/>
            <a:gdLst>
              <a:gd name="T0" fmla="*/ 0 w 3919"/>
              <a:gd name="T1" fmla="*/ 410271029 h 3399"/>
              <a:gd name="T2" fmla="*/ 410832884 w 3919"/>
              <a:gd name="T3" fmla="*/ 0 h 3399"/>
              <a:gd name="T4" fmla="*/ 86627598 w 3919"/>
              <a:gd name="T5" fmla="*/ 440613356 h 3399"/>
              <a:gd name="T6" fmla="*/ 508094650 w 3919"/>
              <a:gd name="T7" fmla="*/ 65741829 h 339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919" h="3399">
                <a:moveTo>
                  <a:pt x="0" y="3164"/>
                </a:moveTo>
                <a:lnTo>
                  <a:pt x="3168" y="0"/>
                </a:lnTo>
                <a:lnTo>
                  <a:pt x="668" y="3398"/>
                </a:lnTo>
                <a:lnTo>
                  <a:pt x="3918" y="507"/>
                </a:lnTo>
              </a:path>
            </a:pathLst>
          </a:custGeom>
          <a:noFill/>
          <a:ln w="2520" cap="flat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0FB776E-F5DE-46FD-844F-2858C9B3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154" y="5474665"/>
            <a:ext cx="2849951" cy="5235056"/>
          </a:xfrm>
          <a:custGeom>
            <a:avLst/>
            <a:gdLst>
              <a:gd name="T0" fmla="*/ 0 w 4542"/>
              <a:gd name="T1" fmla="*/ 63880512 h 8344"/>
              <a:gd name="T2" fmla="*/ 588517200 w 4542"/>
              <a:gd name="T3" fmla="*/ 339356874 h 8344"/>
              <a:gd name="T4" fmla="*/ 447641209 w 4542"/>
              <a:gd name="T5" fmla="*/ 0 h 8344"/>
              <a:gd name="T6" fmla="*/ 559486711 w 4542"/>
              <a:gd name="T7" fmla="*/ 668347829 h 8344"/>
              <a:gd name="T8" fmla="*/ 541083455 w 4542"/>
              <a:gd name="T9" fmla="*/ 1081044023 h 8344"/>
              <a:gd name="T10" fmla="*/ 127656750 w 4542"/>
              <a:gd name="T11" fmla="*/ 1027788605 h 8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542" h="8344">
                <a:moveTo>
                  <a:pt x="0" y="493"/>
                </a:moveTo>
                <a:lnTo>
                  <a:pt x="4541" y="2619"/>
                </a:lnTo>
                <a:lnTo>
                  <a:pt x="3454" y="0"/>
                </a:lnTo>
                <a:lnTo>
                  <a:pt x="4317" y="5158"/>
                </a:lnTo>
                <a:lnTo>
                  <a:pt x="4175" y="8343"/>
                </a:lnTo>
                <a:lnTo>
                  <a:pt x="985" y="7932"/>
                </a:lnTo>
              </a:path>
            </a:pathLst>
          </a:custGeom>
          <a:noFill/>
          <a:ln w="2520" cap="flat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DFD2C777-0811-40FA-B264-0D6F2E67A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0934" y="4843802"/>
            <a:ext cx="2683935" cy="2274427"/>
          </a:xfrm>
          <a:custGeom>
            <a:avLst/>
            <a:gdLst>
              <a:gd name="T0" fmla="*/ 0 w 4276"/>
              <a:gd name="T1" fmla="*/ 92106887 h 3623"/>
              <a:gd name="T2" fmla="*/ 311767068 w 4276"/>
              <a:gd name="T3" fmla="*/ 469875651 h 3623"/>
              <a:gd name="T4" fmla="*/ 554410819 w 4276"/>
              <a:gd name="T5" fmla="*/ 0 h 362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76" h="3623">
                <a:moveTo>
                  <a:pt x="0" y="710"/>
                </a:moveTo>
                <a:lnTo>
                  <a:pt x="2404" y="3622"/>
                </a:lnTo>
                <a:lnTo>
                  <a:pt x="4275" y="0"/>
                </a:lnTo>
              </a:path>
            </a:pathLst>
          </a:custGeom>
          <a:noFill/>
          <a:ln w="2520" cap="flat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8B516505-6DB4-4054-B5A9-B33F3FFB4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469" y="3252811"/>
            <a:ext cx="8331266" cy="8870819"/>
          </a:xfrm>
          <a:custGeom>
            <a:avLst/>
            <a:gdLst>
              <a:gd name="T0" fmla="*/ 114984105 w 13276"/>
              <a:gd name="T1" fmla="*/ 1501277750 h 14137"/>
              <a:gd name="T2" fmla="*/ 0 w 13276"/>
              <a:gd name="T3" fmla="*/ 522848340 h 14137"/>
              <a:gd name="T4" fmla="*/ 666701145 w 13276"/>
              <a:gd name="T5" fmla="*/ 388053510 h 14137"/>
              <a:gd name="T6" fmla="*/ 862187086 w 13276"/>
              <a:gd name="T7" fmla="*/ 0 h 14137"/>
              <a:gd name="T8" fmla="*/ 1356217289 w 13276"/>
              <a:gd name="T9" fmla="*/ 403218041 h 14137"/>
              <a:gd name="T10" fmla="*/ 1669409999 w 13276"/>
              <a:gd name="T11" fmla="*/ 568860353 h 14137"/>
              <a:gd name="T12" fmla="*/ 1720874171 w 13276"/>
              <a:gd name="T13" fmla="*/ 1251518410 h 14137"/>
              <a:gd name="T14" fmla="*/ 1650094642 w 13276"/>
              <a:gd name="T15" fmla="*/ 1832173198 h 14137"/>
              <a:gd name="T16" fmla="*/ 1254974317 w 13276"/>
              <a:gd name="T17" fmla="*/ 1709691224 h 14137"/>
              <a:gd name="T18" fmla="*/ 1013338834 w 13276"/>
              <a:gd name="T19" fmla="*/ 972985631 h 14137"/>
              <a:gd name="T20" fmla="*/ 742795305 w 13276"/>
              <a:gd name="T21" fmla="*/ 1538475888 h 14137"/>
              <a:gd name="T22" fmla="*/ 114984105 w 13276"/>
              <a:gd name="T23" fmla="*/ 1501277750 h 1413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3276" h="14137">
                <a:moveTo>
                  <a:pt x="887" y="11583"/>
                </a:moveTo>
                <a:lnTo>
                  <a:pt x="0" y="4034"/>
                </a:lnTo>
                <a:lnTo>
                  <a:pt x="5143" y="2994"/>
                </a:lnTo>
                <a:lnTo>
                  <a:pt x="6651" y="0"/>
                </a:lnTo>
                <a:lnTo>
                  <a:pt x="10462" y="3111"/>
                </a:lnTo>
                <a:lnTo>
                  <a:pt x="12878" y="4389"/>
                </a:lnTo>
                <a:lnTo>
                  <a:pt x="13275" y="9656"/>
                </a:lnTo>
                <a:lnTo>
                  <a:pt x="12729" y="14136"/>
                </a:lnTo>
                <a:lnTo>
                  <a:pt x="9681" y="13191"/>
                </a:lnTo>
                <a:lnTo>
                  <a:pt x="7817" y="7507"/>
                </a:lnTo>
                <a:lnTo>
                  <a:pt x="5730" y="11870"/>
                </a:lnTo>
                <a:lnTo>
                  <a:pt x="887" y="11583"/>
                </a:lnTo>
              </a:path>
            </a:pathLst>
          </a:custGeom>
          <a:noFill/>
          <a:ln w="2520" cap="flat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1E4F90C5-EFF5-48C7-8C95-ACB8739E1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7100" y="6459698"/>
            <a:ext cx="2813980" cy="2813980"/>
          </a:xfrm>
          <a:custGeom>
            <a:avLst/>
            <a:gdLst>
              <a:gd name="T0" fmla="*/ 768807409 w 5929"/>
              <a:gd name="T1" fmla="*/ 384274059 h 5929"/>
              <a:gd name="T2" fmla="*/ 384403704 w 5929"/>
              <a:gd name="T3" fmla="*/ 768807409 h 5929"/>
              <a:gd name="T4" fmla="*/ 0 w 5929"/>
              <a:gd name="T5" fmla="*/ 384274059 h 5929"/>
              <a:gd name="T6" fmla="*/ 384403704 w 5929"/>
              <a:gd name="T7" fmla="*/ 0 h 5929"/>
              <a:gd name="T8" fmla="*/ 768807409 w 5929"/>
              <a:gd name="T9" fmla="*/ 384274059 h 59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29" h="5929">
                <a:moveTo>
                  <a:pt x="5928" y="2963"/>
                </a:moveTo>
                <a:cubicBezTo>
                  <a:pt x="5928" y="4601"/>
                  <a:pt x="4601" y="5928"/>
                  <a:pt x="2964" y="5928"/>
                </a:cubicBezTo>
                <a:cubicBezTo>
                  <a:pt x="1327" y="5928"/>
                  <a:pt x="0" y="4601"/>
                  <a:pt x="0" y="2963"/>
                </a:cubicBezTo>
                <a:cubicBezTo>
                  <a:pt x="0" y="1326"/>
                  <a:pt x="1327" y="0"/>
                  <a:pt x="2964" y="0"/>
                </a:cubicBezTo>
                <a:cubicBezTo>
                  <a:pt x="4601" y="0"/>
                  <a:pt x="5928" y="1326"/>
                  <a:pt x="5928" y="2963"/>
                </a:cubicBezTo>
              </a:path>
            </a:pathLst>
          </a:custGeom>
          <a:solidFill>
            <a:schemeClr val="bg1"/>
          </a:solidFill>
          <a:ln>
            <a:solidFill>
              <a:schemeClr val="accent5"/>
            </a:solidFill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83145BF2-332D-4F38-B263-49D6A50B3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1097" y="3119996"/>
            <a:ext cx="2877624" cy="2877622"/>
          </a:xfrm>
          <a:custGeom>
            <a:avLst/>
            <a:gdLst>
              <a:gd name="T0" fmla="*/ 506091665 w 3908"/>
              <a:gd name="T1" fmla="*/ 252981229 h 3908"/>
              <a:gd name="T2" fmla="*/ 252981229 w 3908"/>
              <a:gd name="T3" fmla="*/ 506091665 h 3908"/>
              <a:gd name="T4" fmla="*/ 0 w 3908"/>
              <a:gd name="T5" fmla="*/ 252981229 h 3908"/>
              <a:gd name="T6" fmla="*/ 252981229 w 3908"/>
              <a:gd name="T7" fmla="*/ 0 h 3908"/>
              <a:gd name="T8" fmla="*/ 506091665 w 3908"/>
              <a:gd name="T9" fmla="*/ 252981229 h 39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08" h="3908">
                <a:moveTo>
                  <a:pt x="3907" y="1953"/>
                </a:moveTo>
                <a:cubicBezTo>
                  <a:pt x="3907" y="3033"/>
                  <a:pt x="3032" y="3907"/>
                  <a:pt x="1953" y="3907"/>
                </a:cubicBezTo>
                <a:cubicBezTo>
                  <a:pt x="875" y="3907"/>
                  <a:pt x="0" y="3033"/>
                  <a:pt x="0" y="1953"/>
                </a:cubicBezTo>
                <a:cubicBezTo>
                  <a:pt x="0" y="875"/>
                  <a:pt x="875" y="0"/>
                  <a:pt x="1953" y="0"/>
                </a:cubicBezTo>
                <a:cubicBezTo>
                  <a:pt x="3032" y="0"/>
                  <a:pt x="3907" y="875"/>
                  <a:pt x="3907" y="195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0A38C43A-2B71-43B5-9B3C-73871AE37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3045" y="3941779"/>
            <a:ext cx="2910824" cy="2910824"/>
          </a:xfrm>
          <a:custGeom>
            <a:avLst/>
            <a:gdLst>
              <a:gd name="T0" fmla="*/ 601221601 w 4638"/>
              <a:gd name="T1" fmla="*/ 300675615 h 4638"/>
              <a:gd name="T2" fmla="*/ 300545986 w 4638"/>
              <a:gd name="T3" fmla="*/ 601221601 h 4638"/>
              <a:gd name="T4" fmla="*/ 0 w 4638"/>
              <a:gd name="T5" fmla="*/ 300675615 h 4638"/>
              <a:gd name="T6" fmla="*/ 300545986 w 4638"/>
              <a:gd name="T7" fmla="*/ 0 h 4638"/>
              <a:gd name="T8" fmla="*/ 601221601 w 4638"/>
              <a:gd name="T9" fmla="*/ 300675615 h 46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638" h="4638">
                <a:moveTo>
                  <a:pt x="4637" y="2319"/>
                </a:moveTo>
                <a:cubicBezTo>
                  <a:pt x="4637" y="3599"/>
                  <a:pt x="3599" y="4637"/>
                  <a:pt x="2318" y="4637"/>
                </a:cubicBezTo>
                <a:cubicBezTo>
                  <a:pt x="1038" y="4637"/>
                  <a:pt x="0" y="3599"/>
                  <a:pt x="0" y="2319"/>
                </a:cubicBezTo>
                <a:cubicBezTo>
                  <a:pt x="0" y="1039"/>
                  <a:pt x="1038" y="0"/>
                  <a:pt x="2318" y="0"/>
                </a:cubicBezTo>
                <a:cubicBezTo>
                  <a:pt x="3599" y="0"/>
                  <a:pt x="4637" y="1039"/>
                  <a:pt x="4637" y="231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7C8882D9-AC40-4006-A888-B174E82D6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1046" y="4182503"/>
            <a:ext cx="1602059" cy="1602059"/>
          </a:xfrm>
          <a:custGeom>
            <a:avLst/>
            <a:gdLst>
              <a:gd name="T0" fmla="*/ 330668709 w 2554"/>
              <a:gd name="T1" fmla="*/ 165399135 h 2554"/>
              <a:gd name="T2" fmla="*/ 165269574 w 2554"/>
              <a:gd name="T3" fmla="*/ 330668709 h 2554"/>
              <a:gd name="T4" fmla="*/ 0 w 2554"/>
              <a:gd name="T5" fmla="*/ 165399135 h 2554"/>
              <a:gd name="T6" fmla="*/ 165269574 w 2554"/>
              <a:gd name="T7" fmla="*/ 0 h 2554"/>
              <a:gd name="T8" fmla="*/ 330668709 w 2554"/>
              <a:gd name="T9" fmla="*/ 165399135 h 25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54" h="2554">
                <a:moveTo>
                  <a:pt x="2553" y="1277"/>
                </a:moveTo>
                <a:cubicBezTo>
                  <a:pt x="2553" y="1982"/>
                  <a:pt x="1981" y="2553"/>
                  <a:pt x="1276" y="2553"/>
                </a:cubicBezTo>
                <a:cubicBezTo>
                  <a:pt x="571" y="2553"/>
                  <a:pt x="0" y="1982"/>
                  <a:pt x="0" y="1277"/>
                </a:cubicBezTo>
                <a:cubicBezTo>
                  <a:pt x="0" y="572"/>
                  <a:pt x="571" y="0"/>
                  <a:pt x="1276" y="0"/>
                </a:cubicBezTo>
                <a:cubicBezTo>
                  <a:pt x="1981" y="0"/>
                  <a:pt x="2553" y="572"/>
                  <a:pt x="2553" y="1277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A4691988-E3AE-41B3-BEAF-2BD1DC591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2944" y="5422094"/>
            <a:ext cx="1505217" cy="1505217"/>
          </a:xfrm>
          <a:custGeom>
            <a:avLst/>
            <a:gdLst>
              <a:gd name="T0" fmla="*/ 310881595 w 2398"/>
              <a:gd name="T1" fmla="*/ 155505645 h 2397"/>
              <a:gd name="T2" fmla="*/ 155505621 w 2398"/>
              <a:gd name="T3" fmla="*/ 311011291 h 2397"/>
              <a:gd name="T4" fmla="*/ 0 w 2398"/>
              <a:gd name="T5" fmla="*/ 155505645 h 2397"/>
              <a:gd name="T6" fmla="*/ 155505621 w 2398"/>
              <a:gd name="T7" fmla="*/ 0 h 2397"/>
              <a:gd name="T8" fmla="*/ 310881595 w 2398"/>
              <a:gd name="T9" fmla="*/ 155505645 h 23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98" h="2397">
                <a:moveTo>
                  <a:pt x="2397" y="1198"/>
                </a:moveTo>
                <a:cubicBezTo>
                  <a:pt x="2397" y="1860"/>
                  <a:pt x="1861" y="2396"/>
                  <a:pt x="1199" y="2396"/>
                </a:cubicBezTo>
                <a:cubicBezTo>
                  <a:pt x="537" y="2396"/>
                  <a:pt x="0" y="1860"/>
                  <a:pt x="0" y="1198"/>
                </a:cubicBezTo>
                <a:cubicBezTo>
                  <a:pt x="0" y="536"/>
                  <a:pt x="537" y="0"/>
                  <a:pt x="1199" y="0"/>
                </a:cubicBezTo>
                <a:cubicBezTo>
                  <a:pt x="1861" y="0"/>
                  <a:pt x="2397" y="536"/>
                  <a:pt x="2397" y="1198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5A9FA82A-0AFE-43C2-BB36-EB48A5E72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23734" y="7660550"/>
            <a:ext cx="3040871" cy="3040871"/>
          </a:xfrm>
          <a:custGeom>
            <a:avLst/>
            <a:gdLst>
              <a:gd name="T0" fmla="*/ 627986155 w 4846"/>
              <a:gd name="T1" fmla="*/ 313928476 h 4847"/>
              <a:gd name="T2" fmla="*/ 314058061 w 4846"/>
              <a:gd name="T3" fmla="*/ 627856593 h 4847"/>
              <a:gd name="T4" fmla="*/ 0 w 4846"/>
              <a:gd name="T5" fmla="*/ 313928476 h 4847"/>
              <a:gd name="T6" fmla="*/ 314058061 w 4846"/>
              <a:gd name="T7" fmla="*/ 0 h 4847"/>
              <a:gd name="T8" fmla="*/ 627986155 w 4846"/>
              <a:gd name="T9" fmla="*/ 313928476 h 48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46" h="4847">
                <a:moveTo>
                  <a:pt x="4845" y="2423"/>
                </a:moveTo>
                <a:cubicBezTo>
                  <a:pt x="4845" y="3761"/>
                  <a:pt x="3761" y="4846"/>
                  <a:pt x="2423" y="4846"/>
                </a:cubicBezTo>
                <a:cubicBezTo>
                  <a:pt x="1085" y="4846"/>
                  <a:pt x="0" y="3761"/>
                  <a:pt x="0" y="2423"/>
                </a:cubicBezTo>
                <a:cubicBezTo>
                  <a:pt x="0" y="1085"/>
                  <a:pt x="1085" y="0"/>
                  <a:pt x="2423" y="0"/>
                </a:cubicBezTo>
                <a:cubicBezTo>
                  <a:pt x="3761" y="0"/>
                  <a:pt x="4845" y="1085"/>
                  <a:pt x="4845" y="242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FC30E3C0-AF88-4324-8C5C-4FFB55DD0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57254" y="10781661"/>
            <a:ext cx="1790213" cy="1790213"/>
          </a:xfrm>
          <a:custGeom>
            <a:avLst/>
            <a:gdLst>
              <a:gd name="T0" fmla="*/ 369642956 w 2853"/>
              <a:gd name="T1" fmla="*/ 184821298 h 2853"/>
              <a:gd name="T2" fmla="*/ 184821298 w 2853"/>
              <a:gd name="T3" fmla="*/ 369642956 h 2853"/>
              <a:gd name="T4" fmla="*/ 0 w 2853"/>
              <a:gd name="T5" fmla="*/ 184821298 h 2853"/>
              <a:gd name="T6" fmla="*/ 184821298 w 2853"/>
              <a:gd name="T7" fmla="*/ 0 h 2853"/>
              <a:gd name="T8" fmla="*/ 369642956 w 2853"/>
              <a:gd name="T9" fmla="*/ 184821298 h 28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3" h="2853">
                <a:moveTo>
                  <a:pt x="2852" y="1426"/>
                </a:moveTo>
                <a:cubicBezTo>
                  <a:pt x="2852" y="2214"/>
                  <a:pt x="2214" y="2852"/>
                  <a:pt x="1426" y="2852"/>
                </a:cubicBezTo>
                <a:cubicBezTo>
                  <a:pt x="638" y="2852"/>
                  <a:pt x="0" y="2214"/>
                  <a:pt x="0" y="1426"/>
                </a:cubicBezTo>
                <a:cubicBezTo>
                  <a:pt x="0" y="638"/>
                  <a:pt x="638" y="0"/>
                  <a:pt x="1426" y="0"/>
                </a:cubicBezTo>
                <a:cubicBezTo>
                  <a:pt x="2214" y="0"/>
                  <a:pt x="2852" y="638"/>
                  <a:pt x="2852" y="1426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F5586C21-AFB7-4FBD-8634-CC9D6F552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9247" y="9096594"/>
            <a:ext cx="3076841" cy="3076840"/>
          </a:xfrm>
          <a:custGeom>
            <a:avLst/>
            <a:gdLst>
              <a:gd name="T0" fmla="*/ 635587226 w 4902"/>
              <a:gd name="T1" fmla="*/ 317728797 h 4903"/>
              <a:gd name="T2" fmla="*/ 317728792 w 4902"/>
              <a:gd name="T3" fmla="*/ 635457594 h 4903"/>
              <a:gd name="T4" fmla="*/ 0 w 4902"/>
              <a:gd name="T5" fmla="*/ 317728797 h 4903"/>
              <a:gd name="T6" fmla="*/ 317728792 w 4902"/>
              <a:gd name="T7" fmla="*/ 0 h 4903"/>
              <a:gd name="T8" fmla="*/ 635587226 w 4902"/>
              <a:gd name="T9" fmla="*/ 317728797 h 4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902" h="4903">
                <a:moveTo>
                  <a:pt x="4901" y="2451"/>
                </a:moveTo>
                <a:cubicBezTo>
                  <a:pt x="4901" y="3805"/>
                  <a:pt x="3804" y="4902"/>
                  <a:pt x="2450" y="4902"/>
                </a:cubicBezTo>
                <a:cubicBezTo>
                  <a:pt x="1097" y="4902"/>
                  <a:pt x="0" y="3805"/>
                  <a:pt x="0" y="2451"/>
                </a:cubicBezTo>
                <a:cubicBezTo>
                  <a:pt x="0" y="1098"/>
                  <a:pt x="1097" y="0"/>
                  <a:pt x="2450" y="0"/>
                </a:cubicBezTo>
                <a:cubicBezTo>
                  <a:pt x="3804" y="0"/>
                  <a:pt x="4901" y="1098"/>
                  <a:pt x="4901" y="245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7C953F9F-DFE0-4559-9F21-1CEB787AD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3942" y="10347252"/>
            <a:ext cx="843917" cy="843917"/>
          </a:xfrm>
          <a:custGeom>
            <a:avLst/>
            <a:gdLst>
              <a:gd name="T0" fmla="*/ 174432062 w 1343"/>
              <a:gd name="T1" fmla="*/ 87216031 h 1343"/>
              <a:gd name="T2" fmla="*/ 87216031 w 1343"/>
              <a:gd name="T3" fmla="*/ 174432062 h 1343"/>
              <a:gd name="T4" fmla="*/ 0 w 1343"/>
              <a:gd name="T5" fmla="*/ 87216031 h 1343"/>
              <a:gd name="T6" fmla="*/ 87216031 w 1343"/>
              <a:gd name="T7" fmla="*/ 0 h 1343"/>
              <a:gd name="T8" fmla="*/ 174432062 w 1343"/>
              <a:gd name="T9" fmla="*/ 87216031 h 13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3" h="1343">
                <a:moveTo>
                  <a:pt x="1342" y="671"/>
                </a:moveTo>
                <a:cubicBezTo>
                  <a:pt x="1342" y="1042"/>
                  <a:pt x="1041" y="1342"/>
                  <a:pt x="671" y="1342"/>
                </a:cubicBezTo>
                <a:cubicBezTo>
                  <a:pt x="300" y="1342"/>
                  <a:pt x="0" y="1042"/>
                  <a:pt x="0" y="671"/>
                </a:cubicBezTo>
                <a:cubicBezTo>
                  <a:pt x="0" y="301"/>
                  <a:pt x="300" y="0"/>
                  <a:pt x="671" y="0"/>
                </a:cubicBezTo>
                <a:cubicBezTo>
                  <a:pt x="1041" y="0"/>
                  <a:pt x="1342" y="301"/>
                  <a:pt x="1342" y="67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BC3C51CC-FDA3-4A65-9FE4-DF74C23EB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3450" y="2605346"/>
            <a:ext cx="1292161" cy="1292161"/>
          </a:xfrm>
          <a:custGeom>
            <a:avLst/>
            <a:gdLst>
              <a:gd name="T0" fmla="*/ 266804626 w 2059"/>
              <a:gd name="T1" fmla="*/ 133531934 h 2059"/>
              <a:gd name="T2" fmla="*/ 133402313 w 2059"/>
              <a:gd name="T3" fmla="*/ 266804626 h 2059"/>
              <a:gd name="T4" fmla="*/ 0 w 2059"/>
              <a:gd name="T5" fmla="*/ 133531934 h 2059"/>
              <a:gd name="T6" fmla="*/ 133402313 w 2059"/>
              <a:gd name="T7" fmla="*/ 0 h 2059"/>
              <a:gd name="T8" fmla="*/ 266804626 w 2059"/>
              <a:gd name="T9" fmla="*/ 133531934 h 20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59" h="2059">
                <a:moveTo>
                  <a:pt x="2058" y="1030"/>
                </a:moveTo>
                <a:cubicBezTo>
                  <a:pt x="2058" y="1598"/>
                  <a:pt x="1597" y="2058"/>
                  <a:pt x="1029" y="2058"/>
                </a:cubicBezTo>
                <a:cubicBezTo>
                  <a:pt x="460" y="2058"/>
                  <a:pt x="0" y="1598"/>
                  <a:pt x="0" y="1030"/>
                </a:cubicBezTo>
                <a:cubicBezTo>
                  <a:pt x="0" y="461"/>
                  <a:pt x="460" y="0"/>
                  <a:pt x="1029" y="0"/>
                </a:cubicBezTo>
                <a:cubicBezTo>
                  <a:pt x="1597" y="0"/>
                  <a:pt x="2058" y="461"/>
                  <a:pt x="2058" y="103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BCC2EF27-A19A-4473-AE99-DEBF8E7F7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7306" y="7228907"/>
            <a:ext cx="1275560" cy="1275562"/>
          </a:xfrm>
          <a:custGeom>
            <a:avLst/>
            <a:gdLst>
              <a:gd name="T0" fmla="*/ 263316249 w 2033"/>
              <a:gd name="T1" fmla="*/ 131658449 h 2032"/>
              <a:gd name="T2" fmla="*/ 131658304 w 2033"/>
              <a:gd name="T3" fmla="*/ 263446553 h 2032"/>
              <a:gd name="T4" fmla="*/ 0 w 2033"/>
              <a:gd name="T5" fmla="*/ 131658449 h 2032"/>
              <a:gd name="T6" fmla="*/ 131658304 w 2033"/>
              <a:gd name="T7" fmla="*/ 0 h 2032"/>
              <a:gd name="T8" fmla="*/ 263316249 w 2033"/>
              <a:gd name="T9" fmla="*/ 131658449 h 20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33" h="2032">
                <a:moveTo>
                  <a:pt x="2032" y="1015"/>
                </a:moveTo>
                <a:cubicBezTo>
                  <a:pt x="2032" y="1577"/>
                  <a:pt x="1576" y="2031"/>
                  <a:pt x="1016" y="2031"/>
                </a:cubicBezTo>
                <a:cubicBezTo>
                  <a:pt x="455" y="2031"/>
                  <a:pt x="0" y="1577"/>
                  <a:pt x="0" y="1015"/>
                </a:cubicBezTo>
                <a:cubicBezTo>
                  <a:pt x="0" y="454"/>
                  <a:pt x="455" y="0"/>
                  <a:pt x="1016" y="0"/>
                </a:cubicBezTo>
                <a:cubicBezTo>
                  <a:pt x="1576" y="0"/>
                  <a:pt x="2032" y="454"/>
                  <a:pt x="2032" y="1015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3CF9AEDA-D5AA-4280-84CA-7F6D3951C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720" y="11763927"/>
            <a:ext cx="816247" cy="819015"/>
          </a:xfrm>
          <a:custGeom>
            <a:avLst/>
            <a:gdLst>
              <a:gd name="T0" fmla="*/ 168187264 w 1303"/>
              <a:gd name="T1" fmla="*/ 84535154 h 1304"/>
              <a:gd name="T2" fmla="*/ 84093452 w 1303"/>
              <a:gd name="T3" fmla="*/ 169200035 h 1304"/>
              <a:gd name="T4" fmla="*/ 0 w 1303"/>
              <a:gd name="T5" fmla="*/ 84535154 h 1304"/>
              <a:gd name="T6" fmla="*/ 84093452 w 1303"/>
              <a:gd name="T7" fmla="*/ 0 h 1304"/>
              <a:gd name="T8" fmla="*/ 168187264 w 1303"/>
              <a:gd name="T9" fmla="*/ 84535154 h 1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03" h="1304">
                <a:moveTo>
                  <a:pt x="1302" y="651"/>
                </a:moveTo>
                <a:cubicBezTo>
                  <a:pt x="1302" y="1011"/>
                  <a:pt x="1011" y="1303"/>
                  <a:pt x="651" y="1303"/>
                </a:cubicBezTo>
                <a:cubicBezTo>
                  <a:pt x="292" y="1303"/>
                  <a:pt x="0" y="1011"/>
                  <a:pt x="0" y="651"/>
                </a:cubicBezTo>
                <a:cubicBezTo>
                  <a:pt x="0" y="292"/>
                  <a:pt x="292" y="0"/>
                  <a:pt x="651" y="0"/>
                </a:cubicBezTo>
                <a:cubicBezTo>
                  <a:pt x="1011" y="0"/>
                  <a:pt x="1302" y="292"/>
                  <a:pt x="1302" y="65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4452E8C4-8ACF-4ACA-8E65-6F920EAC61AA}"/>
              </a:ext>
            </a:extLst>
          </p:cNvPr>
          <p:cNvSpPr txBox="1">
            <a:spLocks/>
          </p:cNvSpPr>
          <p:nvPr/>
        </p:nvSpPr>
        <p:spPr>
          <a:xfrm>
            <a:off x="15796918" y="341774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860C4C3F-E96F-49FF-BFA7-FDCF2EE315DD}"/>
              </a:ext>
            </a:extLst>
          </p:cNvPr>
          <p:cNvSpPr txBox="1">
            <a:spLocks/>
          </p:cNvSpPr>
          <p:nvPr/>
        </p:nvSpPr>
        <p:spPr>
          <a:xfrm>
            <a:off x="17915055" y="854897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00953EBE-7034-41E3-90F5-F1ACA0FC5950}"/>
              </a:ext>
            </a:extLst>
          </p:cNvPr>
          <p:cNvSpPr txBox="1">
            <a:spLocks/>
          </p:cNvSpPr>
          <p:nvPr/>
        </p:nvSpPr>
        <p:spPr>
          <a:xfrm>
            <a:off x="2688397" y="1022159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2C1D1BF1-C7A9-4C89-BD24-B867DDD9C14D}"/>
              </a:ext>
            </a:extLst>
          </p:cNvPr>
          <p:cNvSpPr txBox="1">
            <a:spLocks/>
          </p:cNvSpPr>
          <p:nvPr/>
        </p:nvSpPr>
        <p:spPr>
          <a:xfrm>
            <a:off x="2189930" y="465905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98">
            <a:extLst>
              <a:ext uri="{FF2B5EF4-FFF2-40B4-BE49-F238E27FC236}">
                <a16:creationId xmlns:a16="http://schemas.microsoft.com/office/drawing/2014/main" id="{B16F64B4-3418-48FB-ACA0-E82DB0B8BC39}"/>
              </a:ext>
            </a:extLst>
          </p:cNvPr>
          <p:cNvSpPr txBox="1"/>
          <p:nvPr/>
        </p:nvSpPr>
        <p:spPr>
          <a:xfrm>
            <a:off x="7382024" y="5104804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TextBox 98">
            <a:extLst>
              <a:ext uri="{FF2B5EF4-FFF2-40B4-BE49-F238E27FC236}">
                <a16:creationId xmlns:a16="http://schemas.microsoft.com/office/drawing/2014/main" id="{72B17E9B-4E1A-4654-96CD-AF4C52DD1797}"/>
              </a:ext>
            </a:extLst>
          </p:cNvPr>
          <p:cNvSpPr txBox="1"/>
          <p:nvPr/>
        </p:nvSpPr>
        <p:spPr>
          <a:xfrm>
            <a:off x="8107952" y="10342627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0" name="TextBox 98">
            <a:extLst>
              <a:ext uri="{FF2B5EF4-FFF2-40B4-BE49-F238E27FC236}">
                <a16:creationId xmlns:a16="http://schemas.microsoft.com/office/drawing/2014/main" id="{3F464974-CA4E-4F6D-B440-419282C651C7}"/>
              </a:ext>
            </a:extLst>
          </p:cNvPr>
          <p:cNvSpPr txBox="1"/>
          <p:nvPr/>
        </p:nvSpPr>
        <p:spPr>
          <a:xfrm>
            <a:off x="13192562" y="4266420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TextBox 98">
            <a:extLst>
              <a:ext uri="{FF2B5EF4-FFF2-40B4-BE49-F238E27FC236}">
                <a16:creationId xmlns:a16="http://schemas.microsoft.com/office/drawing/2014/main" id="{280FCBEB-972D-44C3-9CCA-03C447F3F0CF}"/>
              </a:ext>
            </a:extLst>
          </p:cNvPr>
          <p:cNvSpPr txBox="1"/>
          <p:nvPr/>
        </p:nvSpPr>
        <p:spPr>
          <a:xfrm>
            <a:off x="15309645" y="8888598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grpSp>
        <p:nvGrpSpPr>
          <p:cNvPr id="33" name="Grupo 32">
            <a:extLst>
              <a:ext uri="{FF2B5EF4-FFF2-40B4-BE49-F238E27FC236}">
                <a16:creationId xmlns:a16="http://schemas.microsoft.com/office/drawing/2014/main" id="{27996256-381E-419E-ABD8-03A653C37B0C}"/>
              </a:ext>
            </a:extLst>
          </p:cNvPr>
          <p:cNvGrpSpPr/>
          <p:nvPr/>
        </p:nvGrpSpPr>
        <p:grpSpPr>
          <a:xfrm>
            <a:off x="11225080" y="6659432"/>
            <a:ext cx="2218020" cy="2414512"/>
            <a:chOff x="11086475" y="6348884"/>
            <a:chExt cx="2218020" cy="2414512"/>
          </a:xfrm>
          <a:solidFill>
            <a:schemeClr val="bg1"/>
          </a:solidFill>
        </p:grpSpPr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1F69AFFD-2660-471F-AB65-6DF55C72D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141E7AFE-1FC1-4BB6-9369-0EDD1B7B8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B73C2290-54E4-43EF-88AC-52256A5C4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05CAC761-579B-4DC9-A947-52ABE7A06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72928D2E-5FA2-4BE3-B507-7018674034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837F43EC-6B9A-4F3C-9C91-E5D7F8983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08A71C4F-9DF0-4A43-906D-DB61082E17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ADB28BB2-79FB-4D93-9F32-27658EED1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DBE8ADC9-F6CA-4AC4-968B-331460FCB3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BEC279EB-F62A-49A2-AB60-084C89010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7B99AA87-5E16-4DFA-BD82-162F48CDE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37951CFE-C921-41FB-8B3B-376FFC66D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39">
              <a:extLst>
                <a:ext uri="{FF2B5EF4-FFF2-40B4-BE49-F238E27FC236}">
                  <a16:creationId xmlns:a16="http://schemas.microsoft.com/office/drawing/2014/main" id="{A0B82347-14EF-4732-9F10-289A40B2D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40">
              <a:extLst>
                <a:ext uri="{FF2B5EF4-FFF2-40B4-BE49-F238E27FC236}">
                  <a16:creationId xmlns:a16="http://schemas.microsoft.com/office/drawing/2014/main" id="{F0CF81BB-AD4D-406C-8F21-4F20E0070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1">
              <a:extLst>
                <a:ext uri="{FF2B5EF4-FFF2-40B4-BE49-F238E27FC236}">
                  <a16:creationId xmlns:a16="http://schemas.microsoft.com/office/drawing/2014/main" id="{FC8846C8-D24E-4FE1-84B5-C0E80A516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42">
              <a:extLst>
                <a:ext uri="{FF2B5EF4-FFF2-40B4-BE49-F238E27FC236}">
                  <a16:creationId xmlns:a16="http://schemas.microsoft.com/office/drawing/2014/main" id="{0C283EE1-EA4C-462F-85C0-5B95D781F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43">
              <a:extLst>
                <a:ext uri="{FF2B5EF4-FFF2-40B4-BE49-F238E27FC236}">
                  <a16:creationId xmlns:a16="http://schemas.microsoft.com/office/drawing/2014/main" id="{47C47659-ADAB-46FE-BA21-AA072B518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44">
              <a:extLst>
                <a:ext uri="{FF2B5EF4-FFF2-40B4-BE49-F238E27FC236}">
                  <a16:creationId xmlns:a16="http://schemas.microsoft.com/office/drawing/2014/main" id="{D2B7C9B9-8277-4C45-BF70-866CF605B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45">
              <a:extLst>
                <a:ext uri="{FF2B5EF4-FFF2-40B4-BE49-F238E27FC236}">
                  <a16:creationId xmlns:a16="http://schemas.microsoft.com/office/drawing/2014/main" id="{8DA44241-F75F-4172-9A0A-E1F7799F9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46">
              <a:extLst>
                <a:ext uri="{FF2B5EF4-FFF2-40B4-BE49-F238E27FC236}">
                  <a16:creationId xmlns:a16="http://schemas.microsoft.com/office/drawing/2014/main" id="{47BDDAA6-BD1A-4049-AC9B-1D4F459456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" name="TextBox 2">
            <a:extLst>
              <a:ext uri="{FF2B5EF4-FFF2-40B4-BE49-F238E27FC236}">
                <a16:creationId xmlns:a16="http://schemas.microsoft.com/office/drawing/2014/main" id="{DF20496C-5230-4DF8-B96E-831AF8C27F2E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55" name="TextBox 3">
            <a:extLst>
              <a:ext uri="{FF2B5EF4-FFF2-40B4-BE49-F238E27FC236}">
                <a16:creationId xmlns:a16="http://schemas.microsoft.com/office/drawing/2014/main" id="{B4B00E95-379D-407F-B35D-828D28CEC46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843362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">
            <a:extLst>
              <a:ext uri="{FF2B5EF4-FFF2-40B4-BE49-F238E27FC236}">
                <a16:creationId xmlns:a16="http://schemas.microsoft.com/office/drawing/2014/main" id="{ED7E74EB-570A-4E1D-92F3-752F094BAA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79391" y="6163141"/>
            <a:ext cx="92316" cy="666169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40FAC468-4E48-4E9D-88FC-AC301FC79BF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685" y="3747969"/>
            <a:ext cx="276945" cy="763474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A236E2D7-F480-4437-9F42-36EB5B573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3086" y="6040886"/>
            <a:ext cx="1127745" cy="456586"/>
          </a:xfrm>
          <a:custGeom>
            <a:avLst/>
            <a:gdLst>
              <a:gd name="T0" fmla="*/ 0 w 1995"/>
              <a:gd name="T1" fmla="*/ 0 h 807"/>
              <a:gd name="T2" fmla="*/ 257954729 w 1995"/>
              <a:gd name="T3" fmla="*/ 104451844 h 80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95" h="807">
                <a:moveTo>
                  <a:pt x="0" y="0"/>
                </a:moveTo>
                <a:cubicBezTo>
                  <a:pt x="775" y="0"/>
                  <a:pt x="1478" y="307"/>
                  <a:pt x="1994" y="806"/>
                </a:cubicBezTo>
              </a:path>
            </a:pathLst>
          </a:custGeom>
          <a:noFill/>
          <a:ln w="38100" cap="flat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5247FE39-94BA-48F5-8F83-2B5C1FD3B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0771" y="6305357"/>
            <a:ext cx="693613" cy="2821858"/>
          </a:xfrm>
          <a:custGeom>
            <a:avLst/>
            <a:gdLst>
              <a:gd name="T0" fmla="*/ 0 w 1225"/>
              <a:gd name="T1" fmla="*/ 0 h 4988"/>
              <a:gd name="T2" fmla="*/ 31019924 w 1225"/>
              <a:gd name="T3" fmla="*/ 28245770 h 4988"/>
              <a:gd name="T4" fmla="*/ 158864391 w 1225"/>
              <a:gd name="T5" fmla="*/ 336100912 h 4988"/>
              <a:gd name="T6" fmla="*/ 49450376 w 1225"/>
              <a:gd name="T7" fmla="*/ 624649797 h 4988"/>
              <a:gd name="T8" fmla="*/ 29073050 w 1225"/>
              <a:gd name="T9" fmla="*/ 646158265 h 49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25" h="4988">
                <a:moveTo>
                  <a:pt x="0" y="0"/>
                </a:moveTo>
                <a:cubicBezTo>
                  <a:pt x="83" y="69"/>
                  <a:pt x="163" y="141"/>
                  <a:pt x="239" y="218"/>
                </a:cubicBezTo>
                <a:cubicBezTo>
                  <a:pt x="848" y="826"/>
                  <a:pt x="1224" y="1667"/>
                  <a:pt x="1224" y="2594"/>
                </a:cubicBezTo>
                <a:cubicBezTo>
                  <a:pt x="1224" y="3449"/>
                  <a:pt x="906" y="4229"/>
                  <a:pt x="381" y="4821"/>
                </a:cubicBezTo>
                <a:cubicBezTo>
                  <a:pt x="330" y="4879"/>
                  <a:pt x="278" y="4934"/>
                  <a:pt x="224" y="4987"/>
                </a:cubicBezTo>
              </a:path>
            </a:pathLst>
          </a:custGeom>
          <a:noFill/>
          <a:ln w="38100" cap="flat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D4803521-E942-4250-A658-524A129EA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6578" y="8268931"/>
            <a:ext cx="1878744" cy="1262476"/>
          </a:xfrm>
          <a:custGeom>
            <a:avLst/>
            <a:gdLst>
              <a:gd name="T0" fmla="*/ 430148188 w 3321"/>
              <a:gd name="T1" fmla="*/ 286109201 h 2231"/>
              <a:gd name="T2" fmla="*/ 380525728 w 3321"/>
              <a:gd name="T3" fmla="*/ 289090787 h 2231"/>
              <a:gd name="T4" fmla="*/ 0 w 3321"/>
              <a:gd name="T5" fmla="*/ 0 h 223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21" h="2231">
                <a:moveTo>
                  <a:pt x="3320" y="2207"/>
                </a:moveTo>
                <a:cubicBezTo>
                  <a:pt x="3195" y="2222"/>
                  <a:pt x="3067" y="2230"/>
                  <a:pt x="2937" y="2230"/>
                </a:cubicBezTo>
                <a:cubicBezTo>
                  <a:pt x="1537" y="2230"/>
                  <a:pt x="357" y="1287"/>
                  <a:pt x="0" y="0"/>
                </a:cubicBez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BFA2C76D-3239-41AD-9C2C-8A7AD9EA3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3904" y="6168131"/>
            <a:ext cx="1978543" cy="2260481"/>
          </a:xfrm>
          <a:custGeom>
            <a:avLst/>
            <a:gdLst>
              <a:gd name="T0" fmla="*/ 31602814 w 3498"/>
              <a:gd name="T1" fmla="*/ 517676395 h 3995"/>
              <a:gd name="T2" fmla="*/ 0 w 3498"/>
              <a:gd name="T3" fmla="*/ 368102275 h 3995"/>
              <a:gd name="T4" fmla="*/ 367963889 w 3498"/>
              <a:gd name="T5" fmla="*/ 0 h 3995"/>
              <a:gd name="T6" fmla="*/ 452928325 w 3498"/>
              <a:gd name="T7" fmla="*/ 9720867 h 399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498" h="3995">
                <a:moveTo>
                  <a:pt x="244" y="3994"/>
                </a:moveTo>
                <a:cubicBezTo>
                  <a:pt x="87" y="3642"/>
                  <a:pt x="0" y="3251"/>
                  <a:pt x="0" y="2840"/>
                </a:cubicBezTo>
                <a:cubicBezTo>
                  <a:pt x="0" y="1272"/>
                  <a:pt x="1272" y="0"/>
                  <a:pt x="2841" y="0"/>
                </a:cubicBezTo>
                <a:cubicBezTo>
                  <a:pt x="3067" y="0"/>
                  <a:pt x="3286" y="26"/>
                  <a:pt x="3497" y="75"/>
                </a:cubicBezTo>
              </a:path>
            </a:pathLst>
          </a:custGeom>
          <a:noFill/>
          <a:ln w="38100" cap="flat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BDA4B71F-8D1B-4FFA-B021-B65346532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8056" y="8258951"/>
            <a:ext cx="1484533" cy="1137725"/>
          </a:xfrm>
          <a:custGeom>
            <a:avLst/>
            <a:gdLst>
              <a:gd name="T0" fmla="*/ 339885373 w 2624"/>
              <a:gd name="T1" fmla="*/ 0 h 2009"/>
              <a:gd name="T2" fmla="*/ 0 w 2624"/>
              <a:gd name="T3" fmla="*/ 260712099 h 200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624" h="2009">
                <a:moveTo>
                  <a:pt x="2623" y="0"/>
                </a:moveTo>
                <a:cubicBezTo>
                  <a:pt x="2312" y="1157"/>
                  <a:pt x="1255" y="2008"/>
                  <a:pt x="0" y="2008"/>
                </a:cubicBezTo>
              </a:path>
            </a:pathLst>
          </a:custGeom>
          <a:noFill/>
          <a:ln w="38100" cap="flat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97255E2B-FC58-4A2E-8F63-7BCA91979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0788" y="4429108"/>
            <a:ext cx="1739024" cy="1739023"/>
          </a:xfrm>
          <a:custGeom>
            <a:avLst/>
            <a:gdLst>
              <a:gd name="T0" fmla="*/ 398410598 w 3072"/>
              <a:gd name="T1" fmla="*/ 199139935 h 3073"/>
              <a:gd name="T2" fmla="*/ 199140466 w 3072"/>
              <a:gd name="T3" fmla="*/ 398280230 h 3073"/>
              <a:gd name="T4" fmla="*/ 0 w 3072"/>
              <a:gd name="T5" fmla="*/ 199139935 h 3073"/>
              <a:gd name="T6" fmla="*/ 199140466 w 3072"/>
              <a:gd name="T7" fmla="*/ 0 h 3073"/>
              <a:gd name="T8" fmla="*/ 398410598 w 3072"/>
              <a:gd name="T9" fmla="*/ 199139935 h 30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72" h="3073">
                <a:moveTo>
                  <a:pt x="3071" y="1536"/>
                </a:moveTo>
                <a:cubicBezTo>
                  <a:pt x="3071" y="2384"/>
                  <a:pt x="2383" y="3072"/>
                  <a:pt x="1535" y="3072"/>
                </a:cubicBezTo>
                <a:cubicBezTo>
                  <a:pt x="687" y="3072"/>
                  <a:pt x="0" y="2384"/>
                  <a:pt x="0" y="1536"/>
                </a:cubicBezTo>
                <a:cubicBezTo>
                  <a:pt x="0" y="688"/>
                  <a:pt x="687" y="0"/>
                  <a:pt x="1535" y="0"/>
                </a:cubicBezTo>
                <a:cubicBezTo>
                  <a:pt x="2383" y="0"/>
                  <a:pt x="3071" y="688"/>
                  <a:pt x="3071" y="1536"/>
                </a:cubicBezTo>
              </a:path>
            </a:pathLst>
          </a:custGeom>
          <a:solidFill>
            <a:srgbClr val="B5DD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4C3C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0E290E3D-D51A-45CE-A580-BA50D8D8D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8434" y="4356752"/>
            <a:ext cx="1886229" cy="1883735"/>
          </a:xfrm>
          <a:custGeom>
            <a:avLst/>
            <a:gdLst>
              <a:gd name="T0" fmla="*/ 216010791 w 3332"/>
              <a:gd name="T1" fmla="*/ 0 h 3331"/>
              <a:gd name="T2" fmla="*/ 0 w 3332"/>
              <a:gd name="T3" fmla="*/ 215569346 h 3331"/>
              <a:gd name="T4" fmla="*/ 216010791 w 3332"/>
              <a:gd name="T5" fmla="*/ 431138332 h 3331"/>
              <a:gd name="T6" fmla="*/ 432151251 w 3332"/>
              <a:gd name="T7" fmla="*/ 215569346 h 3331"/>
              <a:gd name="T8" fmla="*/ 216010791 w 3332"/>
              <a:gd name="T9" fmla="*/ 0 h 3331"/>
              <a:gd name="T10" fmla="*/ 216010791 w 3332"/>
              <a:gd name="T11" fmla="*/ 906389 h 3331"/>
              <a:gd name="T12" fmla="*/ 368191396 w 3332"/>
              <a:gd name="T13" fmla="*/ 63699791 h 3331"/>
              <a:gd name="T14" fmla="*/ 431242854 w 3332"/>
              <a:gd name="T15" fmla="*/ 215569346 h 3331"/>
              <a:gd name="T16" fmla="*/ 368191396 w 3332"/>
              <a:gd name="T17" fmla="*/ 367438540 h 3331"/>
              <a:gd name="T18" fmla="*/ 216010791 w 3332"/>
              <a:gd name="T19" fmla="*/ 430231943 h 3331"/>
              <a:gd name="T20" fmla="*/ 63959855 w 3332"/>
              <a:gd name="T21" fmla="*/ 367438540 h 3331"/>
              <a:gd name="T22" fmla="*/ 908037 w 3332"/>
              <a:gd name="T23" fmla="*/ 215569346 h 3331"/>
              <a:gd name="T24" fmla="*/ 63959855 w 3332"/>
              <a:gd name="T25" fmla="*/ 63699791 h 3331"/>
              <a:gd name="T26" fmla="*/ 216010791 w 3332"/>
              <a:gd name="T27" fmla="*/ 906389 h 333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332" h="3331">
                <a:moveTo>
                  <a:pt x="1665" y="0"/>
                </a:moveTo>
                <a:cubicBezTo>
                  <a:pt x="745" y="0"/>
                  <a:pt x="0" y="745"/>
                  <a:pt x="0" y="1665"/>
                </a:cubicBezTo>
                <a:cubicBezTo>
                  <a:pt x="0" y="2584"/>
                  <a:pt x="745" y="3330"/>
                  <a:pt x="1665" y="3330"/>
                </a:cubicBezTo>
                <a:cubicBezTo>
                  <a:pt x="2585" y="3330"/>
                  <a:pt x="3331" y="2584"/>
                  <a:pt x="3331" y="1665"/>
                </a:cubicBezTo>
                <a:cubicBezTo>
                  <a:pt x="3331" y="745"/>
                  <a:pt x="2585" y="0"/>
                  <a:pt x="1665" y="0"/>
                </a:cubicBezTo>
                <a:close/>
                <a:moveTo>
                  <a:pt x="1665" y="7"/>
                </a:moveTo>
                <a:cubicBezTo>
                  <a:pt x="2108" y="7"/>
                  <a:pt x="2524" y="179"/>
                  <a:pt x="2838" y="492"/>
                </a:cubicBezTo>
                <a:cubicBezTo>
                  <a:pt x="3151" y="805"/>
                  <a:pt x="3324" y="1222"/>
                  <a:pt x="3324" y="1665"/>
                </a:cubicBezTo>
                <a:cubicBezTo>
                  <a:pt x="3324" y="2108"/>
                  <a:pt x="3151" y="2524"/>
                  <a:pt x="2838" y="2838"/>
                </a:cubicBezTo>
                <a:cubicBezTo>
                  <a:pt x="2524" y="3151"/>
                  <a:pt x="2108" y="3323"/>
                  <a:pt x="1665" y="3323"/>
                </a:cubicBezTo>
                <a:cubicBezTo>
                  <a:pt x="1222" y="3323"/>
                  <a:pt x="806" y="3151"/>
                  <a:pt x="493" y="2838"/>
                </a:cubicBezTo>
                <a:cubicBezTo>
                  <a:pt x="180" y="2524"/>
                  <a:pt x="7" y="2108"/>
                  <a:pt x="7" y="1665"/>
                </a:cubicBezTo>
                <a:cubicBezTo>
                  <a:pt x="7" y="1222"/>
                  <a:pt x="180" y="805"/>
                  <a:pt x="493" y="492"/>
                </a:cubicBezTo>
                <a:cubicBezTo>
                  <a:pt x="806" y="179"/>
                  <a:pt x="1222" y="7"/>
                  <a:pt x="1665" y="7"/>
                </a:cubicBezTo>
                <a:close/>
              </a:path>
            </a:pathLst>
          </a:custGeom>
          <a:solidFill>
            <a:srgbClr val="B5DD26"/>
          </a:solidFill>
          <a:ln w="9525" cap="flat">
            <a:solidFill>
              <a:schemeClr val="accent1">
                <a:lumMod val="7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9A38CA92-3A72-4DB8-BD0A-8E145EB54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2667" y="3713039"/>
            <a:ext cx="1564373" cy="1564373"/>
          </a:xfrm>
          <a:custGeom>
            <a:avLst/>
            <a:gdLst>
              <a:gd name="T0" fmla="*/ 358187765 w 2765"/>
              <a:gd name="T1" fmla="*/ 179094063 h 2765"/>
              <a:gd name="T2" fmla="*/ 179094063 w 2765"/>
              <a:gd name="T3" fmla="*/ 358187765 h 2765"/>
              <a:gd name="T4" fmla="*/ 0 w 2765"/>
              <a:gd name="T5" fmla="*/ 179094063 h 2765"/>
              <a:gd name="T6" fmla="*/ 179094063 w 2765"/>
              <a:gd name="T7" fmla="*/ 0 h 2765"/>
              <a:gd name="T8" fmla="*/ 358187765 w 2765"/>
              <a:gd name="T9" fmla="*/ 179094063 h 27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65" h="2765">
                <a:moveTo>
                  <a:pt x="2764" y="1382"/>
                </a:moveTo>
                <a:cubicBezTo>
                  <a:pt x="2764" y="2145"/>
                  <a:pt x="2145" y="2764"/>
                  <a:pt x="1382" y="2764"/>
                </a:cubicBezTo>
                <a:cubicBezTo>
                  <a:pt x="619" y="2764"/>
                  <a:pt x="0" y="2145"/>
                  <a:pt x="0" y="1382"/>
                </a:cubicBezTo>
                <a:cubicBezTo>
                  <a:pt x="0" y="619"/>
                  <a:pt x="619" y="0"/>
                  <a:pt x="1382" y="0"/>
                </a:cubicBezTo>
                <a:cubicBezTo>
                  <a:pt x="2145" y="0"/>
                  <a:pt x="2764" y="619"/>
                  <a:pt x="2764" y="1382"/>
                </a:cubicBezTo>
              </a:path>
            </a:pathLst>
          </a:custGeom>
          <a:solidFill>
            <a:srgbClr val="22A0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4C3C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F7E61CFA-1529-4452-B809-2A8A0F8CC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5322" y="3635694"/>
            <a:ext cx="1719062" cy="1719062"/>
          </a:xfrm>
          <a:custGeom>
            <a:avLst/>
            <a:gdLst>
              <a:gd name="T0" fmla="*/ 196771525 w 3039"/>
              <a:gd name="T1" fmla="*/ 0 h 3039"/>
              <a:gd name="T2" fmla="*/ 0 w 3039"/>
              <a:gd name="T3" fmla="*/ 196771525 h 3039"/>
              <a:gd name="T4" fmla="*/ 196771525 w 3039"/>
              <a:gd name="T5" fmla="*/ 393542691 h 3039"/>
              <a:gd name="T6" fmla="*/ 393542691 w 3039"/>
              <a:gd name="T7" fmla="*/ 196771525 h 3039"/>
              <a:gd name="T8" fmla="*/ 196771525 w 3039"/>
              <a:gd name="T9" fmla="*/ 0 h 3039"/>
              <a:gd name="T10" fmla="*/ 196771525 w 3039"/>
              <a:gd name="T11" fmla="*/ 906630 h 3039"/>
              <a:gd name="T12" fmla="*/ 335249855 w 3039"/>
              <a:gd name="T13" fmla="*/ 58293196 h 3039"/>
              <a:gd name="T14" fmla="*/ 392636061 w 3039"/>
              <a:gd name="T15" fmla="*/ 196771525 h 3039"/>
              <a:gd name="T16" fmla="*/ 335249855 w 3039"/>
              <a:gd name="T17" fmla="*/ 335249855 h 3039"/>
              <a:gd name="T18" fmla="*/ 196771525 w 3039"/>
              <a:gd name="T19" fmla="*/ 392636061 h 3039"/>
              <a:gd name="T20" fmla="*/ 58163626 w 3039"/>
              <a:gd name="T21" fmla="*/ 335249855 h 3039"/>
              <a:gd name="T22" fmla="*/ 906630 w 3039"/>
              <a:gd name="T23" fmla="*/ 196771525 h 3039"/>
              <a:gd name="T24" fmla="*/ 58163626 w 3039"/>
              <a:gd name="T25" fmla="*/ 58293196 h 3039"/>
              <a:gd name="T26" fmla="*/ 196771525 w 3039"/>
              <a:gd name="T27" fmla="*/ 906630 h 303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039" h="3039">
                <a:moveTo>
                  <a:pt x="1519" y="0"/>
                </a:moveTo>
                <a:cubicBezTo>
                  <a:pt x="680" y="0"/>
                  <a:pt x="0" y="680"/>
                  <a:pt x="0" y="1519"/>
                </a:cubicBezTo>
                <a:cubicBezTo>
                  <a:pt x="0" y="2358"/>
                  <a:pt x="680" y="3038"/>
                  <a:pt x="1519" y="3038"/>
                </a:cubicBezTo>
                <a:cubicBezTo>
                  <a:pt x="2358" y="3038"/>
                  <a:pt x="3038" y="2358"/>
                  <a:pt x="3038" y="1519"/>
                </a:cubicBezTo>
                <a:cubicBezTo>
                  <a:pt x="3038" y="680"/>
                  <a:pt x="2358" y="0"/>
                  <a:pt x="1519" y="0"/>
                </a:cubicBezTo>
                <a:close/>
                <a:moveTo>
                  <a:pt x="1519" y="7"/>
                </a:moveTo>
                <a:cubicBezTo>
                  <a:pt x="1923" y="7"/>
                  <a:pt x="2302" y="164"/>
                  <a:pt x="2588" y="450"/>
                </a:cubicBezTo>
                <a:cubicBezTo>
                  <a:pt x="2874" y="735"/>
                  <a:pt x="3031" y="1115"/>
                  <a:pt x="3031" y="1519"/>
                </a:cubicBezTo>
                <a:cubicBezTo>
                  <a:pt x="3031" y="1923"/>
                  <a:pt x="2874" y="2303"/>
                  <a:pt x="2588" y="2588"/>
                </a:cubicBezTo>
                <a:cubicBezTo>
                  <a:pt x="2302" y="2874"/>
                  <a:pt x="1923" y="3031"/>
                  <a:pt x="1519" y="3031"/>
                </a:cubicBezTo>
                <a:cubicBezTo>
                  <a:pt x="1115" y="3031"/>
                  <a:pt x="736" y="2874"/>
                  <a:pt x="449" y="2588"/>
                </a:cubicBezTo>
                <a:cubicBezTo>
                  <a:pt x="164" y="2303"/>
                  <a:pt x="7" y="1923"/>
                  <a:pt x="7" y="1519"/>
                </a:cubicBezTo>
                <a:cubicBezTo>
                  <a:pt x="7" y="1115"/>
                  <a:pt x="164" y="735"/>
                  <a:pt x="449" y="450"/>
                </a:cubicBezTo>
                <a:cubicBezTo>
                  <a:pt x="736" y="164"/>
                  <a:pt x="1115" y="7"/>
                  <a:pt x="1519" y="7"/>
                </a:cubicBezTo>
                <a:close/>
              </a:path>
            </a:pathLst>
          </a:custGeom>
          <a:solidFill>
            <a:srgbClr val="22A0BF"/>
          </a:solidFill>
          <a:ln w="38100" cap="flat">
            <a:solidFill>
              <a:schemeClr val="accent2">
                <a:lumMod val="7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BAA59DA6-7CE8-4553-8EE7-F1E7138F6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5523" y="5731504"/>
            <a:ext cx="1477047" cy="1479541"/>
          </a:xfrm>
          <a:custGeom>
            <a:avLst/>
            <a:gdLst>
              <a:gd name="T0" fmla="*/ 338140832 w 2611"/>
              <a:gd name="T1" fmla="*/ 169511987 h 2613"/>
              <a:gd name="T2" fmla="*/ 169070416 w 2611"/>
              <a:gd name="T3" fmla="*/ 339024334 h 2613"/>
              <a:gd name="T4" fmla="*/ 0 w 2611"/>
              <a:gd name="T5" fmla="*/ 169511987 h 2613"/>
              <a:gd name="T6" fmla="*/ 169070416 w 2611"/>
              <a:gd name="T7" fmla="*/ 0 h 2613"/>
              <a:gd name="T8" fmla="*/ 338140832 w 2611"/>
              <a:gd name="T9" fmla="*/ 169511987 h 26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11" h="2613">
                <a:moveTo>
                  <a:pt x="2610" y="1306"/>
                </a:moveTo>
                <a:cubicBezTo>
                  <a:pt x="2610" y="2027"/>
                  <a:pt x="2026" y="2612"/>
                  <a:pt x="1305" y="2612"/>
                </a:cubicBezTo>
                <a:cubicBezTo>
                  <a:pt x="584" y="2612"/>
                  <a:pt x="0" y="2027"/>
                  <a:pt x="0" y="1306"/>
                </a:cubicBezTo>
                <a:cubicBezTo>
                  <a:pt x="0" y="585"/>
                  <a:pt x="584" y="0"/>
                  <a:pt x="1305" y="0"/>
                </a:cubicBezTo>
                <a:cubicBezTo>
                  <a:pt x="2026" y="0"/>
                  <a:pt x="2610" y="585"/>
                  <a:pt x="2610" y="1306"/>
                </a:cubicBezTo>
              </a:path>
            </a:pathLst>
          </a:custGeom>
          <a:solidFill>
            <a:srgbClr val="FFD34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4C3C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F821A70C-157B-4959-AC1B-9DE40F711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0673" y="5656654"/>
            <a:ext cx="1629242" cy="1626748"/>
          </a:xfrm>
          <a:custGeom>
            <a:avLst/>
            <a:gdLst>
              <a:gd name="T0" fmla="*/ 186565134 w 2879"/>
              <a:gd name="T1" fmla="*/ 0 h 2877"/>
              <a:gd name="T2" fmla="*/ 0 w 2879"/>
              <a:gd name="T3" fmla="*/ 186123720 h 2877"/>
              <a:gd name="T4" fmla="*/ 186565134 w 2879"/>
              <a:gd name="T5" fmla="*/ 372247440 h 2877"/>
              <a:gd name="T6" fmla="*/ 373130629 w 2879"/>
              <a:gd name="T7" fmla="*/ 186123720 h 2877"/>
              <a:gd name="T8" fmla="*/ 186565134 w 2879"/>
              <a:gd name="T9" fmla="*/ 0 h 2877"/>
              <a:gd name="T10" fmla="*/ 186565134 w 2879"/>
              <a:gd name="T11" fmla="*/ 905894 h 2877"/>
              <a:gd name="T12" fmla="*/ 317770468 w 2879"/>
              <a:gd name="T13" fmla="*/ 55008752 h 2877"/>
              <a:gd name="T14" fmla="*/ 372222896 w 2879"/>
              <a:gd name="T15" fmla="*/ 186123720 h 2877"/>
              <a:gd name="T16" fmla="*/ 317770468 w 2879"/>
              <a:gd name="T17" fmla="*/ 317109172 h 2877"/>
              <a:gd name="T18" fmla="*/ 186565134 w 2879"/>
              <a:gd name="T19" fmla="*/ 371341546 h 2877"/>
              <a:gd name="T20" fmla="*/ 55360161 w 2879"/>
              <a:gd name="T21" fmla="*/ 317109172 h 2877"/>
              <a:gd name="T22" fmla="*/ 1037357 w 2879"/>
              <a:gd name="T23" fmla="*/ 186123720 h 2877"/>
              <a:gd name="T24" fmla="*/ 55360161 w 2879"/>
              <a:gd name="T25" fmla="*/ 55008752 h 2877"/>
              <a:gd name="T26" fmla="*/ 186565134 w 2879"/>
              <a:gd name="T27" fmla="*/ 905894 h 287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879" h="2877">
                <a:moveTo>
                  <a:pt x="1439" y="0"/>
                </a:moveTo>
                <a:cubicBezTo>
                  <a:pt x="645" y="0"/>
                  <a:pt x="0" y="643"/>
                  <a:pt x="0" y="1438"/>
                </a:cubicBezTo>
                <a:cubicBezTo>
                  <a:pt x="0" y="2233"/>
                  <a:pt x="645" y="2876"/>
                  <a:pt x="1439" y="2876"/>
                </a:cubicBezTo>
                <a:cubicBezTo>
                  <a:pt x="2234" y="2876"/>
                  <a:pt x="2878" y="2233"/>
                  <a:pt x="2878" y="1438"/>
                </a:cubicBezTo>
                <a:cubicBezTo>
                  <a:pt x="2878" y="643"/>
                  <a:pt x="2234" y="0"/>
                  <a:pt x="1439" y="0"/>
                </a:cubicBezTo>
                <a:close/>
                <a:moveTo>
                  <a:pt x="1439" y="7"/>
                </a:moveTo>
                <a:cubicBezTo>
                  <a:pt x="1822" y="7"/>
                  <a:pt x="2181" y="155"/>
                  <a:pt x="2451" y="425"/>
                </a:cubicBezTo>
                <a:cubicBezTo>
                  <a:pt x="2722" y="696"/>
                  <a:pt x="2871" y="1055"/>
                  <a:pt x="2871" y="1438"/>
                </a:cubicBezTo>
                <a:cubicBezTo>
                  <a:pt x="2871" y="1820"/>
                  <a:pt x="2722" y="2180"/>
                  <a:pt x="2451" y="2450"/>
                </a:cubicBezTo>
                <a:cubicBezTo>
                  <a:pt x="2181" y="2721"/>
                  <a:pt x="1822" y="2869"/>
                  <a:pt x="1439" y="2869"/>
                </a:cubicBezTo>
                <a:cubicBezTo>
                  <a:pt x="1056" y="2869"/>
                  <a:pt x="697" y="2721"/>
                  <a:pt x="427" y="2450"/>
                </a:cubicBezTo>
                <a:cubicBezTo>
                  <a:pt x="157" y="2180"/>
                  <a:pt x="8" y="1820"/>
                  <a:pt x="8" y="1438"/>
                </a:cubicBezTo>
                <a:cubicBezTo>
                  <a:pt x="8" y="1055"/>
                  <a:pt x="157" y="696"/>
                  <a:pt x="427" y="425"/>
                </a:cubicBezTo>
                <a:cubicBezTo>
                  <a:pt x="697" y="155"/>
                  <a:pt x="1056" y="7"/>
                  <a:pt x="1439" y="7"/>
                </a:cubicBezTo>
                <a:close/>
              </a:path>
            </a:pathLst>
          </a:custGeom>
          <a:solidFill>
            <a:srgbClr val="FFD34D"/>
          </a:solidFill>
          <a:ln w="9525" cap="flat">
            <a:solidFill>
              <a:schemeClr val="accent3">
                <a:lumMod val="7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27ABE4DC-8553-459C-9526-084D9FA0C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7596" y="9316836"/>
            <a:ext cx="1521957" cy="1521957"/>
          </a:xfrm>
          <a:custGeom>
            <a:avLst/>
            <a:gdLst>
              <a:gd name="T0" fmla="*/ 348735687 w 2688"/>
              <a:gd name="T1" fmla="*/ 174302818 h 2689"/>
              <a:gd name="T2" fmla="*/ 174302817 w 2688"/>
              <a:gd name="T3" fmla="*/ 348605997 h 2689"/>
              <a:gd name="T4" fmla="*/ 0 w 2688"/>
              <a:gd name="T5" fmla="*/ 174302818 h 2689"/>
              <a:gd name="T6" fmla="*/ 174302817 w 2688"/>
              <a:gd name="T7" fmla="*/ 0 h 2689"/>
              <a:gd name="T8" fmla="*/ 348735687 w 2688"/>
              <a:gd name="T9" fmla="*/ 174302818 h 26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88" h="2689">
                <a:moveTo>
                  <a:pt x="2687" y="1344"/>
                </a:moveTo>
                <a:cubicBezTo>
                  <a:pt x="2687" y="2086"/>
                  <a:pt x="2086" y="2688"/>
                  <a:pt x="1343" y="2688"/>
                </a:cubicBezTo>
                <a:cubicBezTo>
                  <a:pt x="601" y="2688"/>
                  <a:pt x="0" y="2086"/>
                  <a:pt x="0" y="1344"/>
                </a:cubicBezTo>
                <a:cubicBezTo>
                  <a:pt x="0" y="602"/>
                  <a:pt x="601" y="0"/>
                  <a:pt x="1343" y="0"/>
                </a:cubicBezTo>
                <a:cubicBezTo>
                  <a:pt x="2086" y="0"/>
                  <a:pt x="2687" y="602"/>
                  <a:pt x="2687" y="1344"/>
                </a:cubicBezTo>
              </a:path>
            </a:pathLst>
          </a:custGeom>
          <a:solidFill>
            <a:srgbClr val="7F3F9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4C3C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9432B8E9-36F7-421E-9906-19F388384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2725" y="9249471"/>
            <a:ext cx="1651698" cy="1651698"/>
          </a:xfrm>
          <a:custGeom>
            <a:avLst/>
            <a:gdLst>
              <a:gd name="T0" fmla="*/ 188987627 w 2920"/>
              <a:gd name="T1" fmla="*/ 0 h 2920"/>
              <a:gd name="T2" fmla="*/ 0 w 2920"/>
              <a:gd name="T3" fmla="*/ 188987627 h 2920"/>
              <a:gd name="T4" fmla="*/ 188987627 w 2920"/>
              <a:gd name="T5" fmla="*/ 378104460 h 2920"/>
              <a:gd name="T6" fmla="*/ 378104460 w 2920"/>
              <a:gd name="T7" fmla="*/ 188987627 h 2920"/>
              <a:gd name="T8" fmla="*/ 188987627 w 2920"/>
              <a:gd name="T9" fmla="*/ 0 h 2920"/>
              <a:gd name="T10" fmla="*/ 188987627 w 2920"/>
              <a:gd name="T11" fmla="*/ 906603 h 2920"/>
              <a:gd name="T12" fmla="*/ 322017096 w 2920"/>
              <a:gd name="T13" fmla="*/ 55957797 h 2920"/>
              <a:gd name="T14" fmla="*/ 377197857 w 2920"/>
              <a:gd name="T15" fmla="*/ 188987627 h 2920"/>
              <a:gd name="T16" fmla="*/ 322017096 w 2920"/>
              <a:gd name="T17" fmla="*/ 322017096 h 2920"/>
              <a:gd name="T18" fmla="*/ 188987627 w 2920"/>
              <a:gd name="T19" fmla="*/ 377197857 h 2920"/>
              <a:gd name="T20" fmla="*/ 56087363 w 2920"/>
              <a:gd name="T21" fmla="*/ 322017096 h 2920"/>
              <a:gd name="T22" fmla="*/ 906603 w 2920"/>
              <a:gd name="T23" fmla="*/ 188987627 h 2920"/>
              <a:gd name="T24" fmla="*/ 56087363 w 2920"/>
              <a:gd name="T25" fmla="*/ 55957797 h 2920"/>
              <a:gd name="T26" fmla="*/ 188987627 w 2920"/>
              <a:gd name="T27" fmla="*/ 906603 h 29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920" h="2920">
                <a:moveTo>
                  <a:pt x="1459" y="0"/>
                </a:moveTo>
                <a:cubicBezTo>
                  <a:pt x="654" y="0"/>
                  <a:pt x="0" y="653"/>
                  <a:pt x="0" y="1459"/>
                </a:cubicBezTo>
                <a:cubicBezTo>
                  <a:pt x="0" y="2266"/>
                  <a:pt x="654" y="2919"/>
                  <a:pt x="1459" y="2919"/>
                </a:cubicBezTo>
                <a:cubicBezTo>
                  <a:pt x="2266" y="2919"/>
                  <a:pt x="2919" y="2266"/>
                  <a:pt x="2919" y="1459"/>
                </a:cubicBezTo>
                <a:cubicBezTo>
                  <a:pt x="2919" y="653"/>
                  <a:pt x="2266" y="0"/>
                  <a:pt x="1459" y="0"/>
                </a:cubicBezTo>
                <a:close/>
                <a:moveTo>
                  <a:pt x="1459" y="7"/>
                </a:moveTo>
                <a:cubicBezTo>
                  <a:pt x="1848" y="7"/>
                  <a:pt x="2212" y="158"/>
                  <a:pt x="2486" y="432"/>
                </a:cubicBezTo>
                <a:cubicBezTo>
                  <a:pt x="2761" y="707"/>
                  <a:pt x="2912" y="1072"/>
                  <a:pt x="2912" y="1459"/>
                </a:cubicBezTo>
                <a:cubicBezTo>
                  <a:pt x="2912" y="1847"/>
                  <a:pt x="2761" y="2212"/>
                  <a:pt x="2486" y="2486"/>
                </a:cubicBezTo>
                <a:cubicBezTo>
                  <a:pt x="2212" y="2761"/>
                  <a:pt x="1848" y="2912"/>
                  <a:pt x="1459" y="2912"/>
                </a:cubicBezTo>
                <a:cubicBezTo>
                  <a:pt x="1072" y="2912"/>
                  <a:pt x="707" y="2761"/>
                  <a:pt x="433" y="2486"/>
                </a:cubicBezTo>
                <a:cubicBezTo>
                  <a:pt x="158" y="2212"/>
                  <a:pt x="7" y="1847"/>
                  <a:pt x="7" y="1459"/>
                </a:cubicBezTo>
                <a:cubicBezTo>
                  <a:pt x="7" y="1072"/>
                  <a:pt x="158" y="707"/>
                  <a:pt x="433" y="432"/>
                </a:cubicBezTo>
                <a:cubicBezTo>
                  <a:pt x="707" y="158"/>
                  <a:pt x="1072" y="7"/>
                  <a:pt x="1459" y="7"/>
                </a:cubicBezTo>
                <a:close/>
              </a:path>
            </a:pathLst>
          </a:custGeom>
          <a:solidFill>
            <a:srgbClr val="7F3F98"/>
          </a:solidFill>
          <a:ln w="38100" cap="flat">
            <a:solidFill>
              <a:schemeClr val="accent5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812A7066-7A76-4F4B-A15B-8E213ECE0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3606" y="9446576"/>
            <a:ext cx="1803893" cy="1803894"/>
          </a:xfrm>
          <a:custGeom>
            <a:avLst/>
            <a:gdLst>
              <a:gd name="T0" fmla="*/ 413223851 w 3187"/>
              <a:gd name="T1" fmla="*/ 206612106 h 3187"/>
              <a:gd name="T2" fmla="*/ 206611926 w 3187"/>
              <a:gd name="T3" fmla="*/ 413224572 h 3187"/>
              <a:gd name="T4" fmla="*/ 0 w 3187"/>
              <a:gd name="T5" fmla="*/ 206612106 h 3187"/>
              <a:gd name="T6" fmla="*/ 206611926 w 3187"/>
              <a:gd name="T7" fmla="*/ 0 h 3187"/>
              <a:gd name="T8" fmla="*/ 413223851 w 3187"/>
              <a:gd name="T9" fmla="*/ 206612106 h 31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7" h="3187">
                <a:moveTo>
                  <a:pt x="3186" y="1593"/>
                </a:moveTo>
                <a:cubicBezTo>
                  <a:pt x="3186" y="2473"/>
                  <a:pt x="2473" y="3186"/>
                  <a:pt x="1593" y="3186"/>
                </a:cubicBezTo>
                <a:cubicBezTo>
                  <a:pt x="713" y="3186"/>
                  <a:pt x="0" y="2473"/>
                  <a:pt x="0" y="1593"/>
                </a:cubicBezTo>
                <a:cubicBezTo>
                  <a:pt x="0" y="713"/>
                  <a:pt x="713" y="0"/>
                  <a:pt x="1593" y="0"/>
                </a:cubicBezTo>
                <a:cubicBezTo>
                  <a:pt x="2473" y="0"/>
                  <a:pt x="3186" y="713"/>
                  <a:pt x="3186" y="1593"/>
                </a:cubicBezTo>
              </a:path>
            </a:pathLst>
          </a:custGeom>
          <a:solidFill>
            <a:srgbClr val="E64C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4C3C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231723FF-6A68-4588-B0C2-7F7F1ADB2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3746" y="9376716"/>
            <a:ext cx="1943613" cy="1943615"/>
          </a:xfrm>
          <a:custGeom>
            <a:avLst/>
            <a:gdLst>
              <a:gd name="T0" fmla="*/ 222416017 w 3437"/>
              <a:gd name="T1" fmla="*/ 0 h 3437"/>
              <a:gd name="T2" fmla="*/ 0 w 3437"/>
              <a:gd name="T3" fmla="*/ 222416557 h 3437"/>
              <a:gd name="T4" fmla="*/ 222416017 w 3437"/>
              <a:gd name="T5" fmla="*/ 444832754 h 3437"/>
              <a:gd name="T6" fmla="*/ 444832035 w 3437"/>
              <a:gd name="T7" fmla="*/ 222416557 h 3437"/>
              <a:gd name="T8" fmla="*/ 222416017 w 3437"/>
              <a:gd name="T9" fmla="*/ 0 h 3437"/>
              <a:gd name="T10" fmla="*/ 222416017 w 3437"/>
              <a:gd name="T11" fmla="*/ 906358 h 3437"/>
              <a:gd name="T12" fmla="*/ 379065148 w 3437"/>
              <a:gd name="T13" fmla="*/ 65766940 h 3437"/>
              <a:gd name="T14" fmla="*/ 443926037 w 3437"/>
              <a:gd name="T15" fmla="*/ 222416557 h 3437"/>
              <a:gd name="T16" fmla="*/ 379065148 w 3437"/>
              <a:gd name="T17" fmla="*/ 379065814 h 3437"/>
              <a:gd name="T18" fmla="*/ 222416017 w 3437"/>
              <a:gd name="T19" fmla="*/ 443926756 h 3437"/>
              <a:gd name="T20" fmla="*/ 65766887 w 3437"/>
              <a:gd name="T21" fmla="*/ 379065814 h 3437"/>
              <a:gd name="T22" fmla="*/ 906358 w 3437"/>
              <a:gd name="T23" fmla="*/ 222416557 h 3437"/>
              <a:gd name="T24" fmla="*/ 65766887 w 3437"/>
              <a:gd name="T25" fmla="*/ 65766940 h 3437"/>
              <a:gd name="T26" fmla="*/ 222416017 w 3437"/>
              <a:gd name="T27" fmla="*/ 906358 h 343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437" h="3437">
                <a:moveTo>
                  <a:pt x="1718" y="0"/>
                </a:moveTo>
                <a:cubicBezTo>
                  <a:pt x="769" y="0"/>
                  <a:pt x="0" y="769"/>
                  <a:pt x="0" y="1718"/>
                </a:cubicBezTo>
                <a:cubicBezTo>
                  <a:pt x="0" y="2667"/>
                  <a:pt x="769" y="3436"/>
                  <a:pt x="1718" y="3436"/>
                </a:cubicBezTo>
                <a:cubicBezTo>
                  <a:pt x="2667" y="3436"/>
                  <a:pt x="3436" y="2667"/>
                  <a:pt x="3436" y="1718"/>
                </a:cubicBezTo>
                <a:cubicBezTo>
                  <a:pt x="3436" y="769"/>
                  <a:pt x="2667" y="0"/>
                  <a:pt x="1718" y="0"/>
                </a:cubicBezTo>
                <a:close/>
                <a:moveTo>
                  <a:pt x="1718" y="7"/>
                </a:moveTo>
                <a:cubicBezTo>
                  <a:pt x="2175" y="7"/>
                  <a:pt x="2605" y="185"/>
                  <a:pt x="2928" y="508"/>
                </a:cubicBezTo>
                <a:cubicBezTo>
                  <a:pt x="3251" y="831"/>
                  <a:pt x="3429" y="1261"/>
                  <a:pt x="3429" y="1718"/>
                </a:cubicBezTo>
                <a:cubicBezTo>
                  <a:pt x="3429" y="2176"/>
                  <a:pt x="3251" y="2605"/>
                  <a:pt x="2928" y="2928"/>
                </a:cubicBezTo>
                <a:cubicBezTo>
                  <a:pt x="2605" y="3252"/>
                  <a:pt x="2175" y="3429"/>
                  <a:pt x="1718" y="3429"/>
                </a:cubicBezTo>
                <a:cubicBezTo>
                  <a:pt x="1261" y="3429"/>
                  <a:pt x="832" y="3252"/>
                  <a:pt x="508" y="2928"/>
                </a:cubicBezTo>
                <a:cubicBezTo>
                  <a:pt x="185" y="2605"/>
                  <a:pt x="7" y="2176"/>
                  <a:pt x="7" y="1718"/>
                </a:cubicBezTo>
                <a:cubicBezTo>
                  <a:pt x="7" y="1261"/>
                  <a:pt x="185" y="831"/>
                  <a:pt x="508" y="508"/>
                </a:cubicBezTo>
                <a:cubicBezTo>
                  <a:pt x="832" y="185"/>
                  <a:pt x="1261" y="7"/>
                  <a:pt x="1718" y="7"/>
                </a:cubicBezTo>
                <a:close/>
              </a:path>
            </a:pathLst>
          </a:custGeom>
          <a:solidFill>
            <a:srgbClr val="E64C3C"/>
          </a:solidFill>
          <a:ln w="38100" cap="flat">
            <a:solidFill>
              <a:schemeClr val="accent4">
                <a:lumMod val="75000"/>
              </a:schemeClr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63CD12A8-9F7D-421C-9805-BAD14623A1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08636" y="9057354"/>
            <a:ext cx="439122" cy="528943"/>
          </a:xfrm>
          <a:prstGeom prst="line">
            <a:avLst/>
          </a:pr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1">
            <a:extLst>
              <a:ext uri="{FF2B5EF4-FFF2-40B4-BE49-F238E27FC236}">
                <a16:creationId xmlns:a16="http://schemas.microsoft.com/office/drawing/2014/main" id="{92137BFE-4993-45AC-B0BE-6A9B73332B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610231" y="5848769"/>
            <a:ext cx="1057885" cy="875750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2">
            <a:extLst>
              <a:ext uri="{FF2B5EF4-FFF2-40B4-BE49-F238E27FC236}">
                <a16:creationId xmlns:a16="http://schemas.microsoft.com/office/drawing/2014/main" id="{011DB6D7-4088-4CB1-815C-66DB69168A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37078" y="5227512"/>
            <a:ext cx="284431" cy="880738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3">
            <a:extLst>
              <a:ext uri="{FF2B5EF4-FFF2-40B4-BE49-F238E27FC236}">
                <a16:creationId xmlns:a16="http://schemas.microsoft.com/office/drawing/2014/main" id="{189A8164-819C-4E33-88E6-44F9BE7FB2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669614" y="6756953"/>
            <a:ext cx="863274" cy="366768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4">
            <a:extLst>
              <a:ext uri="{FF2B5EF4-FFF2-40B4-BE49-F238E27FC236}">
                <a16:creationId xmlns:a16="http://schemas.microsoft.com/office/drawing/2014/main" id="{517B4725-B52E-4DD0-BF29-4435CB5FB6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729992" y="8922624"/>
            <a:ext cx="808384" cy="676149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7C8B5ED5-EE51-4809-8A45-52E6952D2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4820" y="11519932"/>
            <a:ext cx="760979" cy="760978"/>
          </a:xfrm>
          <a:custGeom>
            <a:avLst/>
            <a:gdLst>
              <a:gd name="T0" fmla="*/ 174173763 w 1345"/>
              <a:gd name="T1" fmla="*/ 87086702 h 1345"/>
              <a:gd name="T2" fmla="*/ 86957285 w 1345"/>
              <a:gd name="T3" fmla="*/ 174173044 h 1345"/>
              <a:gd name="T4" fmla="*/ 0 w 1345"/>
              <a:gd name="T5" fmla="*/ 87086702 h 1345"/>
              <a:gd name="T6" fmla="*/ 86957285 w 1345"/>
              <a:gd name="T7" fmla="*/ 0 h 1345"/>
              <a:gd name="T8" fmla="*/ 174173763 w 1345"/>
              <a:gd name="T9" fmla="*/ 87086702 h 13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5" h="1345">
                <a:moveTo>
                  <a:pt x="1344" y="672"/>
                </a:moveTo>
                <a:cubicBezTo>
                  <a:pt x="1344" y="1043"/>
                  <a:pt x="1043" y="1344"/>
                  <a:pt x="671" y="1344"/>
                </a:cubicBezTo>
                <a:cubicBezTo>
                  <a:pt x="301" y="1344"/>
                  <a:pt x="0" y="1043"/>
                  <a:pt x="0" y="672"/>
                </a:cubicBezTo>
                <a:cubicBezTo>
                  <a:pt x="0" y="301"/>
                  <a:pt x="301" y="0"/>
                  <a:pt x="671" y="0"/>
                </a:cubicBezTo>
                <a:cubicBezTo>
                  <a:pt x="1043" y="0"/>
                  <a:pt x="1344" y="301"/>
                  <a:pt x="1344" y="672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A088D653-CFD9-4363-B956-B21794C82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8535" y="10085299"/>
            <a:ext cx="868264" cy="868264"/>
          </a:xfrm>
          <a:custGeom>
            <a:avLst/>
            <a:gdLst>
              <a:gd name="T0" fmla="*/ 173828842 w 1535"/>
              <a:gd name="T1" fmla="*/ 54402469 h 1535"/>
              <a:gd name="T2" fmla="*/ 144295981 w 1535"/>
              <a:gd name="T3" fmla="*/ 173828842 h 1535"/>
              <a:gd name="T4" fmla="*/ 24740043 w 1535"/>
              <a:gd name="T5" fmla="*/ 144295981 h 1535"/>
              <a:gd name="T6" fmla="*/ 54402469 w 1535"/>
              <a:gd name="T7" fmla="*/ 24869607 h 1535"/>
              <a:gd name="T8" fmla="*/ 173828842 w 1535"/>
              <a:gd name="T9" fmla="*/ 54402469 h 15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35" h="1535">
                <a:moveTo>
                  <a:pt x="1342" y="420"/>
                </a:moveTo>
                <a:cubicBezTo>
                  <a:pt x="1534" y="738"/>
                  <a:pt x="1431" y="1151"/>
                  <a:pt x="1114" y="1342"/>
                </a:cubicBezTo>
                <a:cubicBezTo>
                  <a:pt x="796" y="1534"/>
                  <a:pt x="383" y="1432"/>
                  <a:pt x="191" y="1114"/>
                </a:cubicBezTo>
                <a:cubicBezTo>
                  <a:pt x="0" y="796"/>
                  <a:pt x="102" y="383"/>
                  <a:pt x="420" y="192"/>
                </a:cubicBezTo>
                <a:cubicBezTo>
                  <a:pt x="738" y="0"/>
                  <a:pt x="1150" y="102"/>
                  <a:pt x="1342" y="42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C693A9BE-B38C-4091-8849-54179674E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27098" y="11542386"/>
            <a:ext cx="760979" cy="760979"/>
          </a:xfrm>
          <a:custGeom>
            <a:avLst/>
            <a:gdLst>
              <a:gd name="T0" fmla="*/ 174173763 w 1345"/>
              <a:gd name="T1" fmla="*/ 87086882 h 1345"/>
              <a:gd name="T2" fmla="*/ 87086882 w 1345"/>
              <a:gd name="T3" fmla="*/ 174173763 h 1345"/>
              <a:gd name="T4" fmla="*/ 0 w 1345"/>
              <a:gd name="T5" fmla="*/ 87086882 h 1345"/>
              <a:gd name="T6" fmla="*/ 87086882 w 1345"/>
              <a:gd name="T7" fmla="*/ 0 h 1345"/>
              <a:gd name="T8" fmla="*/ 174173763 w 1345"/>
              <a:gd name="T9" fmla="*/ 87086882 h 13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5" h="1345">
                <a:moveTo>
                  <a:pt x="1344" y="672"/>
                </a:moveTo>
                <a:cubicBezTo>
                  <a:pt x="1344" y="1043"/>
                  <a:pt x="1043" y="1344"/>
                  <a:pt x="672" y="1344"/>
                </a:cubicBezTo>
                <a:cubicBezTo>
                  <a:pt x="301" y="1344"/>
                  <a:pt x="0" y="1043"/>
                  <a:pt x="0" y="672"/>
                </a:cubicBezTo>
                <a:cubicBezTo>
                  <a:pt x="0" y="301"/>
                  <a:pt x="301" y="0"/>
                  <a:pt x="672" y="0"/>
                </a:cubicBezTo>
                <a:cubicBezTo>
                  <a:pt x="1043" y="0"/>
                  <a:pt x="1344" y="301"/>
                  <a:pt x="1344" y="672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43B54F32-3CD2-4B52-8AFB-F5AA51574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2745" y="6829310"/>
            <a:ext cx="760978" cy="760978"/>
          </a:xfrm>
          <a:custGeom>
            <a:avLst/>
            <a:gdLst>
              <a:gd name="T0" fmla="*/ 174173044 w 1345"/>
              <a:gd name="T1" fmla="*/ 87216345 h 1344"/>
              <a:gd name="T2" fmla="*/ 87086702 w 1345"/>
              <a:gd name="T3" fmla="*/ 174302637 h 1344"/>
              <a:gd name="T4" fmla="*/ 0 w 1345"/>
              <a:gd name="T5" fmla="*/ 87216345 h 1344"/>
              <a:gd name="T6" fmla="*/ 87086702 w 1345"/>
              <a:gd name="T7" fmla="*/ 0 h 1344"/>
              <a:gd name="T8" fmla="*/ 174173044 w 1345"/>
              <a:gd name="T9" fmla="*/ 87216345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5" h="1344">
                <a:moveTo>
                  <a:pt x="1344" y="672"/>
                </a:moveTo>
                <a:cubicBezTo>
                  <a:pt x="1344" y="1042"/>
                  <a:pt x="1043" y="1343"/>
                  <a:pt x="672" y="1343"/>
                </a:cubicBezTo>
                <a:cubicBezTo>
                  <a:pt x="301" y="1343"/>
                  <a:pt x="0" y="1042"/>
                  <a:pt x="0" y="672"/>
                </a:cubicBezTo>
                <a:cubicBezTo>
                  <a:pt x="0" y="300"/>
                  <a:pt x="301" y="0"/>
                  <a:pt x="672" y="0"/>
                </a:cubicBezTo>
                <a:cubicBezTo>
                  <a:pt x="1043" y="0"/>
                  <a:pt x="1344" y="300"/>
                  <a:pt x="1344" y="672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4C44D8FA-E930-4361-A488-E279F0109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8693" y="3011941"/>
            <a:ext cx="760978" cy="760978"/>
          </a:xfrm>
          <a:custGeom>
            <a:avLst/>
            <a:gdLst>
              <a:gd name="T0" fmla="*/ 174173044 w 1345"/>
              <a:gd name="T1" fmla="*/ 87086702 h 1345"/>
              <a:gd name="T2" fmla="*/ 87086702 w 1345"/>
              <a:gd name="T3" fmla="*/ 174173044 h 1345"/>
              <a:gd name="T4" fmla="*/ 0 w 1345"/>
              <a:gd name="T5" fmla="*/ 87086702 h 1345"/>
              <a:gd name="T6" fmla="*/ 87086702 w 1345"/>
              <a:gd name="T7" fmla="*/ 0 h 1345"/>
              <a:gd name="T8" fmla="*/ 174173044 w 1345"/>
              <a:gd name="T9" fmla="*/ 87086702 h 13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5" h="1345">
                <a:moveTo>
                  <a:pt x="1344" y="672"/>
                </a:moveTo>
                <a:cubicBezTo>
                  <a:pt x="1344" y="1043"/>
                  <a:pt x="1044" y="1344"/>
                  <a:pt x="672" y="1344"/>
                </a:cubicBezTo>
                <a:cubicBezTo>
                  <a:pt x="301" y="1344"/>
                  <a:pt x="0" y="1043"/>
                  <a:pt x="0" y="672"/>
                </a:cubicBezTo>
                <a:cubicBezTo>
                  <a:pt x="0" y="301"/>
                  <a:pt x="301" y="0"/>
                  <a:pt x="672" y="0"/>
                </a:cubicBezTo>
                <a:cubicBezTo>
                  <a:pt x="1044" y="0"/>
                  <a:pt x="1344" y="301"/>
                  <a:pt x="1344" y="672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514BC378-82D1-4CB4-86E7-EEA2BC2E1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6919" y="2690084"/>
            <a:ext cx="760978" cy="760979"/>
          </a:xfrm>
          <a:custGeom>
            <a:avLst/>
            <a:gdLst>
              <a:gd name="T0" fmla="*/ 174173044 w 1345"/>
              <a:gd name="T1" fmla="*/ 87086882 h 1345"/>
              <a:gd name="T2" fmla="*/ 87086702 w 1345"/>
              <a:gd name="T3" fmla="*/ 174173763 h 1345"/>
              <a:gd name="T4" fmla="*/ 0 w 1345"/>
              <a:gd name="T5" fmla="*/ 87086882 h 1345"/>
              <a:gd name="T6" fmla="*/ 87086702 w 1345"/>
              <a:gd name="T7" fmla="*/ 0 h 1345"/>
              <a:gd name="T8" fmla="*/ 174173044 w 1345"/>
              <a:gd name="T9" fmla="*/ 87086882 h 13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5" h="1345">
                <a:moveTo>
                  <a:pt x="1344" y="672"/>
                </a:moveTo>
                <a:cubicBezTo>
                  <a:pt x="1344" y="1043"/>
                  <a:pt x="1043" y="1344"/>
                  <a:pt x="672" y="1344"/>
                </a:cubicBezTo>
                <a:cubicBezTo>
                  <a:pt x="301" y="1344"/>
                  <a:pt x="0" y="1043"/>
                  <a:pt x="0" y="672"/>
                </a:cubicBezTo>
                <a:cubicBezTo>
                  <a:pt x="0" y="301"/>
                  <a:pt x="301" y="0"/>
                  <a:pt x="672" y="0"/>
                </a:cubicBezTo>
                <a:cubicBezTo>
                  <a:pt x="1043" y="0"/>
                  <a:pt x="1344" y="301"/>
                  <a:pt x="1344" y="672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CF88952C-1170-4C56-A2E8-81C4B55DB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5523" y="11617237"/>
            <a:ext cx="760978" cy="760979"/>
          </a:xfrm>
          <a:custGeom>
            <a:avLst/>
            <a:gdLst>
              <a:gd name="T0" fmla="*/ 174173044 w 1345"/>
              <a:gd name="T1" fmla="*/ 87086882 h 1345"/>
              <a:gd name="T2" fmla="*/ 87086702 w 1345"/>
              <a:gd name="T3" fmla="*/ 174173763 h 1345"/>
              <a:gd name="T4" fmla="*/ 0 w 1345"/>
              <a:gd name="T5" fmla="*/ 87086882 h 1345"/>
              <a:gd name="T6" fmla="*/ 87086702 w 1345"/>
              <a:gd name="T7" fmla="*/ 0 h 1345"/>
              <a:gd name="T8" fmla="*/ 174173044 w 1345"/>
              <a:gd name="T9" fmla="*/ 87086882 h 13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5" h="1345">
                <a:moveTo>
                  <a:pt x="1344" y="672"/>
                </a:moveTo>
                <a:cubicBezTo>
                  <a:pt x="1344" y="1044"/>
                  <a:pt x="1043" y="1344"/>
                  <a:pt x="672" y="1344"/>
                </a:cubicBezTo>
                <a:cubicBezTo>
                  <a:pt x="301" y="1344"/>
                  <a:pt x="0" y="1044"/>
                  <a:pt x="0" y="672"/>
                </a:cubicBezTo>
                <a:cubicBezTo>
                  <a:pt x="0" y="301"/>
                  <a:pt x="301" y="0"/>
                  <a:pt x="672" y="0"/>
                </a:cubicBezTo>
                <a:cubicBezTo>
                  <a:pt x="1043" y="0"/>
                  <a:pt x="1344" y="301"/>
                  <a:pt x="1344" y="672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34">
            <a:extLst>
              <a:ext uri="{FF2B5EF4-FFF2-40B4-BE49-F238E27FC236}">
                <a16:creationId xmlns:a16="http://schemas.microsoft.com/office/drawing/2014/main" id="{3A2C5052-9C92-452F-8885-4941730964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56538" y="10826319"/>
            <a:ext cx="92315" cy="716068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35">
            <a:extLst>
              <a:ext uri="{FF2B5EF4-FFF2-40B4-BE49-F238E27FC236}">
                <a16:creationId xmlns:a16="http://schemas.microsoft.com/office/drawing/2014/main" id="{1EB02CBC-C6B0-42AB-8375-BE9E6239B641}"/>
              </a:ext>
            </a:extLst>
          </p:cNvPr>
          <p:cNvSpPr>
            <a:spLocks noChangeShapeType="1"/>
          </p:cNvSpPr>
          <p:nvPr/>
        </p:nvSpPr>
        <p:spPr bwMode="auto">
          <a:xfrm>
            <a:off x="9927097" y="10239990"/>
            <a:ext cx="603793" cy="167167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36">
            <a:extLst>
              <a:ext uri="{FF2B5EF4-FFF2-40B4-BE49-F238E27FC236}">
                <a16:creationId xmlns:a16="http://schemas.microsoft.com/office/drawing/2014/main" id="{6CE41399-A141-4249-A938-02E50ADEBC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85981" y="11080810"/>
            <a:ext cx="316867" cy="506487"/>
          </a:xfrm>
          <a:prstGeom prst="line">
            <a:avLst/>
          </a:pr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37">
            <a:extLst>
              <a:ext uri="{FF2B5EF4-FFF2-40B4-BE49-F238E27FC236}">
                <a16:creationId xmlns:a16="http://schemas.microsoft.com/office/drawing/2014/main" id="{47779C8E-59F1-4A8D-97B9-64B78BF1E4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43267" y="11085800"/>
            <a:ext cx="301897" cy="588823"/>
          </a:xfrm>
          <a:prstGeom prst="line">
            <a:avLst/>
          </a:pr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38">
            <a:extLst>
              <a:ext uri="{FF2B5EF4-FFF2-40B4-BE49-F238E27FC236}">
                <a16:creationId xmlns:a16="http://schemas.microsoft.com/office/drawing/2014/main" id="{DB1AD428-2089-4F9F-B8D1-7CF8AA21B9E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878196" y="3366233"/>
            <a:ext cx="481538" cy="591317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" name="Grupo 101">
            <a:extLst>
              <a:ext uri="{FF2B5EF4-FFF2-40B4-BE49-F238E27FC236}">
                <a16:creationId xmlns:a16="http://schemas.microsoft.com/office/drawing/2014/main" id="{AD61B620-75B2-4291-B8A9-356222027F04}"/>
              </a:ext>
            </a:extLst>
          </p:cNvPr>
          <p:cNvGrpSpPr/>
          <p:nvPr/>
        </p:nvGrpSpPr>
        <p:grpSpPr>
          <a:xfrm flipV="1">
            <a:off x="15862730" y="6967719"/>
            <a:ext cx="950599" cy="1434630"/>
            <a:chOff x="15548358" y="4384198"/>
            <a:chExt cx="950599" cy="1434630"/>
          </a:xfrm>
        </p:grpSpPr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E3A007CA-D264-4D64-BEA2-0E06DF57A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37979" y="4384198"/>
              <a:ext cx="760978" cy="760978"/>
            </a:xfrm>
            <a:custGeom>
              <a:avLst/>
              <a:gdLst>
                <a:gd name="T0" fmla="*/ 174173044 w 1345"/>
                <a:gd name="T1" fmla="*/ 87086702 h 1345"/>
                <a:gd name="T2" fmla="*/ 87086702 w 1345"/>
                <a:gd name="T3" fmla="*/ 174173044 h 1345"/>
                <a:gd name="T4" fmla="*/ 0 w 1345"/>
                <a:gd name="T5" fmla="*/ 87086702 h 1345"/>
                <a:gd name="T6" fmla="*/ 87086702 w 1345"/>
                <a:gd name="T7" fmla="*/ 0 h 1345"/>
                <a:gd name="T8" fmla="*/ 174173044 w 1345"/>
                <a:gd name="T9" fmla="*/ 87086702 h 13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5" h="1345">
                  <a:moveTo>
                    <a:pt x="1344" y="672"/>
                  </a:moveTo>
                  <a:cubicBezTo>
                    <a:pt x="1344" y="1042"/>
                    <a:pt x="1043" y="1344"/>
                    <a:pt x="672" y="1344"/>
                  </a:cubicBezTo>
                  <a:cubicBezTo>
                    <a:pt x="301" y="1344"/>
                    <a:pt x="0" y="1042"/>
                    <a:pt x="0" y="672"/>
                  </a:cubicBezTo>
                  <a:cubicBezTo>
                    <a:pt x="0" y="301"/>
                    <a:pt x="301" y="0"/>
                    <a:pt x="672" y="0"/>
                  </a:cubicBezTo>
                  <a:cubicBezTo>
                    <a:pt x="1043" y="0"/>
                    <a:pt x="1344" y="301"/>
                    <a:pt x="1344" y="672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39">
              <a:extLst>
                <a:ext uri="{FF2B5EF4-FFF2-40B4-BE49-F238E27FC236}">
                  <a16:creationId xmlns:a16="http://schemas.microsoft.com/office/drawing/2014/main" id="{C7830E77-F3DD-4310-847A-258A963FA0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548358" y="5100265"/>
              <a:ext cx="396706" cy="718563"/>
            </a:xfrm>
            <a:prstGeom prst="line">
              <a:avLst/>
            </a:prstGeom>
            <a:noFill/>
            <a:ln w="3810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" name="Freeform 41">
            <a:extLst>
              <a:ext uri="{FF2B5EF4-FFF2-40B4-BE49-F238E27FC236}">
                <a16:creationId xmlns:a16="http://schemas.microsoft.com/office/drawing/2014/main" id="{0DFAC6B8-7777-4E7C-8EF9-C767EAB33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5523" y="5731504"/>
            <a:ext cx="1477047" cy="1479541"/>
          </a:xfrm>
          <a:custGeom>
            <a:avLst/>
            <a:gdLst>
              <a:gd name="T0" fmla="*/ 338140832 w 2611"/>
              <a:gd name="T1" fmla="*/ 169511987 h 2613"/>
              <a:gd name="T2" fmla="*/ 169070416 w 2611"/>
              <a:gd name="T3" fmla="*/ 339024334 h 2613"/>
              <a:gd name="T4" fmla="*/ 0 w 2611"/>
              <a:gd name="T5" fmla="*/ 169511987 h 2613"/>
              <a:gd name="T6" fmla="*/ 169070416 w 2611"/>
              <a:gd name="T7" fmla="*/ 0 h 2613"/>
              <a:gd name="T8" fmla="*/ 338140832 w 2611"/>
              <a:gd name="T9" fmla="*/ 169511987 h 26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11" h="2613">
                <a:moveTo>
                  <a:pt x="2610" y="1306"/>
                </a:moveTo>
                <a:cubicBezTo>
                  <a:pt x="2610" y="2027"/>
                  <a:pt x="2026" y="2612"/>
                  <a:pt x="1305" y="2612"/>
                </a:cubicBezTo>
                <a:cubicBezTo>
                  <a:pt x="584" y="2612"/>
                  <a:pt x="0" y="2027"/>
                  <a:pt x="0" y="1306"/>
                </a:cubicBezTo>
                <a:cubicBezTo>
                  <a:pt x="0" y="585"/>
                  <a:pt x="584" y="0"/>
                  <a:pt x="1305" y="0"/>
                </a:cubicBezTo>
                <a:cubicBezTo>
                  <a:pt x="2026" y="0"/>
                  <a:pt x="2610" y="585"/>
                  <a:pt x="2610" y="1306"/>
                </a:cubicBezTo>
              </a:path>
            </a:pathLst>
          </a:custGeom>
          <a:solidFill>
            <a:schemeClr val="accent3"/>
          </a:solidFill>
          <a:ln w="38100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42">
            <a:extLst>
              <a:ext uri="{FF2B5EF4-FFF2-40B4-BE49-F238E27FC236}">
                <a16:creationId xmlns:a16="http://schemas.microsoft.com/office/drawing/2014/main" id="{1951F6A2-0465-45D9-BF9B-844ECAF94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7596" y="9316836"/>
            <a:ext cx="1521957" cy="1521957"/>
          </a:xfrm>
          <a:custGeom>
            <a:avLst/>
            <a:gdLst>
              <a:gd name="T0" fmla="*/ 348735687 w 2688"/>
              <a:gd name="T1" fmla="*/ 174302818 h 2689"/>
              <a:gd name="T2" fmla="*/ 174302817 w 2688"/>
              <a:gd name="T3" fmla="*/ 348605997 h 2689"/>
              <a:gd name="T4" fmla="*/ 0 w 2688"/>
              <a:gd name="T5" fmla="*/ 174302818 h 2689"/>
              <a:gd name="T6" fmla="*/ 174302817 w 2688"/>
              <a:gd name="T7" fmla="*/ 0 h 2689"/>
              <a:gd name="T8" fmla="*/ 348735687 w 2688"/>
              <a:gd name="T9" fmla="*/ 174302818 h 26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88" h="2689">
                <a:moveTo>
                  <a:pt x="2687" y="1344"/>
                </a:moveTo>
                <a:cubicBezTo>
                  <a:pt x="2687" y="2086"/>
                  <a:pt x="2086" y="2688"/>
                  <a:pt x="1343" y="2688"/>
                </a:cubicBezTo>
                <a:cubicBezTo>
                  <a:pt x="601" y="2688"/>
                  <a:pt x="0" y="2086"/>
                  <a:pt x="0" y="1344"/>
                </a:cubicBezTo>
                <a:cubicBezTo>
                  <a:pt x="0" y="602"/>
                  <a:pt x="601" y="0"/>
                  <a:pt x="1343" y="0"/>
                </a:cubicBezTo>
                <a:cubicBezTo>
                  <a:pt x="2086" y="0"/>
                  <a:pt x="2687" y="602"/>
                  <a:pt x="2687" y="1344"/>
                </a:cubicBezTo>
              </a:path>
            </a:pathLst>
          </a:custGeom>
          <a:solidFill>
            <a:schemeClr val="accent5"/>
          </a:solidFill>
          <a:ln w="9525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43">
            <a:extLst>
              <a:ext uri="{FF2B5EF4-FFF2-40B4-BE49-F238E27FC236}">
                <a16:creationId xmlns:a16="http://schemas.microsoft.com/office/drawing/2014/main" id="{AD4415B8-3138-43C6-8B79-68F707C78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3606" y="9446576"/>
            <a:ext cx="1803893" cy="1803894"/>
          </a:xfrm>
          <a:custGeom>
            <a:avLst/>
            <a:gdLst>
              <a:gd name="T0" fmla="*/ 413223851 w 3187"/>
              <a:gd name="T1" fmla="*/ 206612106 h 3187"/>
              <a:gd name="T2" fmla="*/ 206611926 w 3187"/>
              <a:gd name="T3" fmla="*/ 413224572 h 3187"/>
              <a:gd name="T4" fmla="*/ 0 w 3187"/>
              <a:gd name="T5" fmla="*/ 206612106 h 3187"/>
              <a:gd name="T6" fmla="*/ 206611926 w 3187"/>
              <a:gd name="T7" fmla="*/ 0 h 3187"/>
              <a:gd name="T8" fmla="*/ 413223851 w 3187"/>
              <a:gd name="T9" fmla="*/ 206612106 h 31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7" h="3187">
                <a:moveTo>
                  <a:pt x="3186" y="1593"/>
                </a:moveTo>
                <a:cubicBezTo>
                  <a:pt x="3186" y="2473"/>
                  <a:pt x="2473" y="3186"/>
                  <a:pt x="1593" y="3186"/>
                </a:cubicBezTo>
                <a:cubicBezTo>
                  <a:pt x="713" y="3186"/>
                  <a:pt x="0" y="2473"/>
                  <a:pt x="0" y="1593"/>
                </a:cubicBezTo>
                <a:cubicBezTo>
                  <a:pt x="0" y="713"/>
                  <a:pt x="713" y="0"/>
                  <a:pt x="1593" y="0"/>
                </a:cubicBezTo>
                <a:cubicBezTo>
                  <a:pt x="2473" y="0"/>
                  <a:pt x="3186" y="713"/>
                  <a:pt x="3186" y="1593"/>
                </a:cubicBezTo>
              </a:path>
            </a:pathLst>
          </a:custGeom>
          <a:solidFill>
            <a:schemeClr val="accent4"/>
          </a:solidFill>
          <a:ln w="9525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44">
            <a:extLst>
              <a:ext uri="{FF2B5EF4-FFF2-40B4-BE49-F238E27FC236}">
                <a16:creationId xmlns:a16="http://schemas.microsoft.com/office/drawing/2014/main" id="{FEF97194-0C3D-4171-B7EB-EF848486C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0788" y="4429108"/>
            <a:ext cx="1739024" cy="1739023"/>
          </a:xfrm>
          <a:custGeom>
            <a:avLst/>
            <a:gdLst>
              <a:gd name="T0" fmla="*/ 398410598 w 3072"/>
              <a:gd name="T1" fmla="*/ 199139935 h 3073"/>
              <a:gd name="T2" fmla="*/ 199140466 w 3072"/>
              <a:gd name="T3" fmla="*/ 398280230 h 3073"/>
              <a:gd name="T4" fmla="*/ 0 w 3072"/>
              <a:gd name="T5" fmla="*/ 199139935 h 3073"/>
              <a:gd name="T6" fmla="*/ 199140466 w 3072"/>
              <a:gd name="T7" fmla="*/ 0 h 3073"/>
              <a:gd name="T8" fmla="*/ 398410598 w 3072"/>
              <a:gd name="T9" fmla="*/ 199139935 h 30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72" h="3073">
                <a:moveTo>
                  <a:pt x="3071" y="1536"/>
                </a:moveTo>
                <a:cubicBezTo>
                  <a:pt x="3071" y="2384"/>
                  <a:pt x="2383" y="3072"/>
                  <a:pt x="1535" y="3072"/>
                </a:cubicBezTo>
                <a:cubicBezTo>
                  <a:pt x="687" y="3072"/>
                  <a:pt x="0" y="2384"/>
                  <a:pt x="0" y="1536"/>
                </a:cubicBezTo>
                <a:cubicBezTo>
                  <a:pt x="0" y="688"/>
                  <a:pt x="687" y="0"/>
                  <a:pt x="1535" y="0"/>
                </a:cubicBezTo>
                <a:cubicBezTo>
                  <a:pt x="2383" y="0"/>
                  <a:pt x="3071" y="688"/>
                  <a:pt x="3071" y="1536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45">
            <a:extLst>
              <a:ext uri="{FF2B5EF4-FFF2-40B4-BE49-F238E27FC236}">
                <a16:creationId xmlns:a16="http://schemas.microsoft.com/office/drawing/2014/main" id="{CDE64A88-4DBC-45D2-8274-8380EC590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2667" y="3713039"/>
            <a:ext cx="1564373" cy="1564373"/>
          </a:xfrm>
          <a:custGeom>
            <a:avLst/>
            <a:gdLst>
              <a:gd name="T0" fmla="*/ 358187765 w 2765"/>
              <a:gd name="T1" fmla="*/ 179094063 h 2765"/>
              <a:gd name="T2" fmla="*/ 179094063 w 2765"/>
              <a:gd name="T3" fmla="*/ 358187765 h 2765"/>
              <a:gd name="T4" fmla="*/ 0 w 2765"/>
              <a:gd name="T5" fmla="*/ 179094063 h 2765"/>
              <a:gd name="T6" fmla="*/ 179094063 w 2765"/>
              <a:gd name="T7" fmla="*/ 0 h 2765"/>
              <a:gd name="T8" fmla="*/ 358187765 w 2765"/>
              <a:gd name="T9" fmla="*/ 179094063 h 27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65" h="2765">
                <a:moveTo>
                  <a:pt x="2764" y="1382"/>
                </a:moveTo>
                <a:cubicBezTo>
                  <a:pt x="2764" y="2145"/>
                  <a:pt x="2145" y="2764"/>
                  <a:pt x="1382" y="2764"/>
                </a:cubicBezTo>
                <a:cubicBezTo>
                  <a:pt x="619" y="2764"/>
                  <a:pt x="0" y="2145"/>
                  <a:pt x="0" y="1382"/>
                </a:cubicBezTo>
                <a:cubicBezTo>
                  <a:pt x="0" y="619"/>
                  <a:pt x="619" y="0"/>
                  <a:pt x="1382" y="0"/>
                </a:cubicBezTo>
                <a:cubicBezTo>
                  <a:pt x="2145" y="0"/>
                  <a:pt x="2764" y="619"/>
                  <a:pt x="2764" y="1382"/>
                </a:cubicBezTo>
              </a:path>
            </a:pathLst>
          </a:custGeom>
          <a:solidFill>
            <a:schemeClr val="accent2"/>
          </a:solidFill>
          <a:ln w="9525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TextBox 98">
            <a:extLst>
              <a:ext uri="{FF2B5EF4-FFF2-40B4-BE49-F238E27FC236}">
                <a16:creationId xmlns:a16="http://schemas.microsoft.com/office/drawing/2014/main" id="{0DE27404-5A0E-4662-B46A-7769A123D8C6}"/>
              </a:ext>
            </a:extLst>
          </p:cNvPr>
          <p:cNvSpPr txBox="1"/>
          <p:nvPr/>
        </p:nvSpPr>
        <p:spPr>
          <a:xfrm>
            <a:off x="6045097" y="4421399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29B0CDE2-CD99-437C-8122-F35C76FDC9AE}"/>
              </a:ext>
            </a:extLst>
          </p:cNvPr>
          <p:cNvSpPr txBox="1">
            <a:spLocks/>
          </p:cNvSpPr>
          <p:nvPr/>
        </p:nvSpPr>
        <p:spPr>
          <a:xfrm>
            <a:off x="3413046" y="503818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0" name="TextBox 98">
            <a:extLst>
              <a:ext uri="{FF2B5EF4-FFF2-40B4-BE49-F238E27FC236}">
                <a16:creationId xmlns:a16="http://schemas.microsoft.com/office/drawing/2014/main" id="{B9B6158B-951E-4B36-B238-0A85FF0D4CCD}"/>
              </a:ext>
            </a:extLst>
          </p:cNvPr>
          <p:cNvSpPr txBox="1"/>
          <p:nvPr/>
        </p:nvSpPr>
        <p:spPr>
          <a:xfrm>
            <a:off x="6101425" y="9219307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F1D5B06C-24E3-45B7-89F4-4DFEF900348E}"/>
              </a:ext>
            </a:extLst>
          </p:cNvPr>
          <p:cNvSpPr txBox="1">
            <a:spLocks/>
          </p:cNvSpPr>
          <p:nvPr/>
        </p:nvSpPr>
        <p:spPr>
          <a:xfrm>
            <a:off x="3584790" y="983609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4" name="TextBox 98">
            <a:extLst>
              <a:ext uri="{FF2B5EF4-FFF2-40B4-BE49-F238E27FC236}">
                <a16:creationId xmlns:a16="http://schemas.microsoft.com/office/drawing/2014/main" id="{0472D3F4-0FC0-4F63-A0DD-4181EABFA7E8}"/>
              </a:ext>
            </a:extLst>
          </p:cNvPr>
          <p:cNvSpPr txBox="1"/>
          <p:nvPr/>
        </p:nvSpPr>
        <p:spPr>
          <a:xfrm>
            <a:off x="14101251" y="328040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BDF2987C-AFC9-44D7-93E1-D511A0834D5B}"/>
              </a:ext>
            </a:extLst>
          </p:cNvPr>
          <p:cNvSpPr txBox="1">
            <a:spLocks/>
          </p:cNvSpPr>
          <p:nvPr/>
        </p:nvSpPr>
        <p:spPr>
          <a:xfrm>
            <a:off x="14101251" y="389719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7" name="TextBox 98">
            <a:extLst>
              <a:ext uri="{FF2B5EF4-FFF2-40B4-BE49-F238E27FC236}">
                <a16:creationId xmlns:a16="http://schemas.microsoft.com/office/drawing/2014/main" id="{BBBCA971-F4E4-4CFB-B3C2-FCDF36DB509D}"/>
              </a:ext>
            </a:extLst>
          </p:cNvPr>
          <p:cNvSpPr txBox="1"/>
          <p:nvPr/>
        </p:nvSpPr>
        <p:spPr>
          <a:xfrm>
            <a:off x="16813552" y="5647777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52522CD5-3FC2-4741-87B6-98DC323D2559}"/>
              </a:ext>
            </a:extLst>
          </p:cNvPr>
          <p:cNvSpPr txBox="1">
            <a:spLocks/>
          </p:cNvSpPr>
          <p:nvPr/>
        </p:nvSpPr>
        <p:spPr>
          <a:xfrm>
            <a:off x="16813552" y="6264567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0" name="TextBox 98">
            <a:extLst>
              <a:ext uri="{FF2B5EF4-FFF2-40B4-BE49-F238E27FC236}">
                <a16:creationId xmlns:a16="http://schemas.microsoft.com/office/drawing/2014/main" id="{7D83DB6A-0994-4931-9BAA-96444DAD25E6}"/>
              </a:ext>
            </a:extLst>
          </p:cNvPr>
          <p:cNvSpPr txBox="1"/>
          <p:nvPr/>
        </p:nvSpPr>
        <p:spPr>
          <a:xfrm>
            <a:off x="15306772" y="9556593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9F05ED0D-353D-4F4F-AFD1-C4B9D6549114}"/>
              </a:ext>
            </a:extLst>
          </p:cNvPr>
          <p:cNvSpPr txBox="1">
            <a:spLocks/>
          </p:cNvSpPr>
          <p:nvPr/>
        </p:nvSpPr>
        <p:spPr>
          <a:xfrm>
            <a:off x="15306772" y="1017338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2" name="Shape 2546">
            <a:extLst>
              <a:ext uri="{FF2B5EF4-FFF2-40B4-BE49-F238E27FC236}">
                <a16:creationId xmlns:a16="http://schemas.microsoft.com/office/drawing/2014/main" id="{E49634B7-A27E-4670-9D98-B884B15A8E76}"/>
              </a:ext>
            </a:extLst>
          </p:cNvPr>
          <p:cNvSpPr>
            <a:spLocks noChangeAspect="1"/>
          </p:cNvSpPr>
          <p:nvPr/>
        </p:nvSpPr>
        <p:spPr>
          <a:xfrm>
            <a:off x="8670973" y="5070078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3" name="Shape 2565">
            <a:extLst>
              <a:ext uri="{FF2B5EF4-FFF2-40B4-BE49-F238E27FC236}">
                <a16:creationId xmlns:a16="http://schemas.microsoft.com/office/drawing/2014/main" id="{30EFC6CA-5336-4A23-9B0D-1BAFD0C6C9AD}"/>
              </a:ext>
            </a:extLst>
          </p:cNvPr>
          <p:cNvSpPr>
            <a:spLocks noChangeAspect="1"/>
          </p:cNvSpPr>
          <p:nvPr/>
        </p:nvSpPr>
        <p:spPr>
          <a:xfrm>
            <a:off x="8909247" y="9849267"/>
            <a:ext cx="558655" cy="457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400"/>
                </a:moveTo>
                <a:lnTo>
                  <a:pt x="13745" y="8400"/>
                </a:lnTo>
                <a:lnTo>
                  <a:pt x="13745" y="9600"/>
                </a:lnTo>
                <a:lnTo>
                  <a:pt x="7855" y="9600"/>
                </a:lnTo>
                <a:cubicBezTo>
                  <a:pt x="7855" y="9600"/>
                  <a:pt x="7855" y="8400"/>
                  <a:pt x="7855" y="8400"/>
                </a:cubicBezTo>
                <a:close/>
                <a:moveTo>
                  <a:pt x="7855" y="10800"/>
                </a:moveTo>
                <a:lnTo>
                  <a:pt x="13745" y="10800"/>
                </a:lnTo>
                <a:cubicBezTo>
                  <a:pt x="14287" y="10800"/>
                  <a:pt x="14727" y="10262"/>
                  <a:pt x="14727" y="9600"/>
                </a:cubicBezTo>
                <a:lnTo>
                  <a:pt x="14727" y="8400"/>
                </a:lnTo>
                <a:cubicBezTo>
                  <a:pt x="14727" y="7737"/>
                  <a:pt x="14287" y="7200"/>
                  <a:pt x="13745" y="7200"/>
                </a:cubicBezTo>
                <a:lnTo>
                  <a:pt x="7855" y="7200"/>
                </a:lnTo>
                <a:cubicBezTo>
                  <a:pt x="7313" y="7200"/>
                  <a:pt x="6873" y="7737"/>
                  <a:pt x="6873" y="8400"/>
                </a:cubicBezTo>
                <a:lnTo>
                  <a:pt x="6873" y="9600"/>
                </a:lnTo>
                <a:cubicBezTo>
                  <a:pt x="6873" y="10262"/>
                  <a:pt x="7313" y="10800"/>
                  <a:pt x="7855" y="10800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4" name="Shape 2587">
            <a:extLst>
              <a:ext uri="{FF2B5EF4-FFF2-40B4-BE49-F238E27FC236}">
                <a16:creationId xmlns:a16="http://schemas.microsoft.com/office/drawing/2014/main" id="{A47BFB9E-0DEB-4FB0-A166-09696D7724EA}"/>
              </a:ext>
            </a:extLst>
          </p:cNvPr>
          <p:cNvSpPr>
            <a:spLocks noChangeAspect="1"/>
          </p:cNvSpPr>
          <p:nvPr/>
        </p:nvSpPr>
        <p:spPr>
          <a:xfrm>
            <a:off x="12645526" y="421589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5" name="Shape 2591">
            <a:extLst>
              <a:ext uri="{FF2B5EF4-FFF2-40B4-BE49-F238E27FC236}">
                <a16:creationId xmlns:a16="http://schemas.microsoft.com/office/drawing/2014/main" id="{5806656D-ABE6-4191-8A0C-7A2300765AB4}"/>
              </a:ext>
            </a:extLst>
          </p:cNvPr>
          <p:cNvSpPr>
            <a:spLocks noChangeAspect="1"/>
          </p:cNvSpPr>
          <p:nvPr/>
        </p:nvSpPr>
        <p:spPr>
          <a:xfrm>
            <a:off x="13546225" y="1006919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6" name="Shape 2622">
            <a:extLst>
              <a:ext uri="{FF2B5EF4-FFF2-40B4-BE49-F238E27FC236}">
                <a16:creationId xmlns:a16="http://schemas.microsoft.com/office/drawing/2014/main" id="{94DA59AB-C66B-4700-A9B3-6031B7484543}"/>
              </a:ext>
            </a:extLst>
          </p:cNvPr>
          <p:cNvSpPr>
            <a:spLocks noChangeAspect="1"/>
          </p:cNvSpPr>
          <p:nvPr/>
        </p:nvSpPr>
        <p:spPr>
          <a:xfrm>
            <a:off x="14924719" y="619194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117" name="Grupo 116">
            <a:extLst>
              <a:ext uri="{FF2B5EF4-FFF2-40B4-BE49-F238E27FC236}">
                <a16:creationId xmlns:a16="http://schemas.microsoft.com/office/drawing/2014/main" id="{5A0F6F9E-145A-4674-B8EC-35DEBBE7A855}"/>
              </a:ext>
            </a:extLst>
          </p:cNvPr>
          <p:cNvGrpSpPr/>
          <p:nvPr/>
        </p:nvGrpSpPr>
        <p:grpSpPr>
          <a:xfrm>
            <a:off x="10808081" y="6536032"/>
            <a:ext cx="2218020" cy="2414512"/>
            <a:chOff x="11086475" y="6348884"/>
            <a:chExt cx="2218020" cy="2414512"/>
          </a:xfrm>
          <a:solidFill>
            <a:schemeClr val="bg2"/>
          </a:solidFill>
        </p:grpSpPr>
        <p:sp>
          <p:nvSpPr>
            <p:cNvPr id="118" name="Freeform 27">
              <a:extLst>
                <a:ext uri="{FF2B5EF4-FFF2-40B4-BE49-F238E27FC236}">
                  <a16:creationId xmlns:a16="http://schemas.microsoft.com/office/drawing/2014/main" id="{27C3FD56-5980-43DE-BDED-207C63B63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Freeform 28">
              <a:extLst>
                <a:ext uri="{FF2B5EF4-FFF2-40B4-BE49-F238E27FC236}">
                  <a16:creationId xmlns:a16="http://schemas.microsoft.com/office/drawing/2014/main" id="{1BADB591-9365-453E-89F6-68ECAE2A5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29">
              <a:extLst>
                <a:ext uri="{FF2B5EF4-FFF2-40B4-BE49-F238E27FC236}">
                  <a16:creationId xmlns:a16="http://schemas.microsoft.com/office/drawing/2014/main" id="{397688E5-69A0-448F-BC76-2EF076AB93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30">
              <a:extLst>
                <a:ext uri="{FF2B5EF4-FFF2-40B4-BE49-F238E27FC236}">
                  <a16:creationId xmlns:a16="http://schemas.microsoft.com/office/drawing/2014/main" id="{053DDC5B-8ABD-4BC4-A529-3533D02F30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31">
              <a:extLst>
                <a:ext uri="{FF2B5EF4-FFF2-40B4-BE49-F238E27FC236}">
                  <a16:creationId xmlns:a16="http://schemas.microsoft.com/office/drawing/2014/main" id="{286292E4-9F1C-4502-B18B-ECE512EF9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32">
              <a:extLst>
                <a:ext uri="{FF2B5EF4-FFF2-40B4-BE49-F238E27FC236}">
                  <a16:creationId xmlns:a16="http://schemas.microsoft.com/office/drawing/2014/main" id="{A6694462-1E95-465A-8BBC-A5460CDA2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33">
              <a:extLst>
                <a:ext uri="{FF2B5EF4-FFF2-40B4-BE49-F238E27FC236}">
                  <a16:creationId xmlns:a16="http://schemas.microsoft.com/office/drawing/2014/main" id="{2033DC92-0251-4819-A778-A64E70CC9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34">
              <a:extLst>
                <a:ext uri="{FF2B5EF4-FFF2-40B4-BE49-F238E27FC236}">
                  <a16:creationId xmlns:a16="http://schemas.microsoft.com/office/drawing/2014/main" id="{7D0B4863-DC72-4447-ADA0-1EC27047D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35">
              <a:extLst>
                <a:ext uri="{FF2B5EF4-FFF2-40B4-BE49-F238E27FC236}">
                  <a16:creationId xmlns:a16="http://schemas.microsoft.com/office/drawing/2014/main" id="{014BF641-DBE4-432C-AA49-C91644AF6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36">
              <a:extLst>
                <a:ext uri="{FF2B5EF4-FFF2-40B4-BE49-F238E27FC236}">
                  <a16:creationId xmlns:a16="http://schemas.microsoft.com/office/drawing/2014/main" id="{A12AF265-E075-492A-B88F-699813A34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37">
              <a:extLst>
                <a:ext uri="{FF2B5EF4-FFF2-40B4-BE49-F238E27FC236}">
                  <a16:creationId xmlns:a16="http://schemas.microsoft.com/office/drawing/2014/main" id="{5F973697-006C-4101-999C-663F5BCD88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Freeform 38">
              <a:extLst>
                <a:ext uri="{FF2B5EF4-FFF2-40B4-BE49-F238E27FC236}">
                  <a16:creationId xmlns:a16="http://schemas.microsoft.com/office/drawing/2014/main" id="{7E992940-12D3-45CA-839B-DDAC238BC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39">
              <a:extLst>
                <a:ext uri="{FF2B5EF4-FFF2-40B4-BE49-F238E27FC236}">
                  <a16:creationId xmlns:a16="http://schemas.microsoft.com/office/drawing/2014/main" id="{E5405236-9191-4711-AFD9-CE7112BEE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40">
              <a:extLst>
                <a:ext uri="{FF2B5EF4-FFF2-40B4-BE49-F238E27FC236}">
                  <a16:creationId xmlns:a16="http://schemas.microsoft.com/office/drawing/2014/main" id="{092F8B42-BC3A-4F32-98F5-2E20B24ECB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41">
              <a:extLst>
                <a:ext uri="{FF2B5EF4-FFF2-40B4-BE49-F238E27FC236}">
                  <a16:creationId xmlns:a16="http://schemas.microsoft.com/office/drawing/2014/main" id="{D21B66E0-4869-4235-8BC1-A362904BD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42">
              <a:extLst>
                <a:ext uri="{FF2B5EF4-FFF2-40B4-BE49-F238E27FC236}">
                  <a16:creationId xmlns:a16="http://schemas.microsoft.com/office/drawing/2014/main" id="{E9B3D94F-A776-42DE-87DC-C547F3DD0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43">
              <a:extLst>
                <a:ext uri="{FF2B5EF4-FFF2-40B4-BE49-F238E27FC236}">
                  <a16:creationId xmlns:a16="http://schemas.microsoft.com/office/drawing/2014/main" id="{984D837B-C04F-4558-8E79-C97F1ED37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44">
              <a:extLst>
                <a:ext uri="{FF2B5EF4-FFF2-40B4-BE49-F238E27FC236}">
                  <a16:creationId xmlns:a16="http://schemas.microsoft.com/office/drawing/2014/main" id="{DD212CF5-A62B-4F8C-B087-DC748FF84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45">
              <a:extLst>
                <a:ext uri="{FF2B5EF4-FFF2-40B4-BE49-F238E27FC236}">
                  <a16:creationId xmlns:a16="http://schemas.microsoft.com/office/drawing/2014/main" id="{4FB8F77E-F303-4267-971A-3858ED1CDB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46">
              <a:extLst>
                <a:ext uri="{FF2B5EF4-FFF2-40B4-BE49-F238E27FC236}">
                  <a16:creationId xmlns:a16="http://schemas.microsoft.com/office/drawing/2014/main" id="{5C1F883D-2268-4AE0-B024-67AB6B53D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" name="TextBox 2">
            <a:extLst>
              <a:ext uri="{FF2B5EF4-FFF2-40B4-BE49-F238E27FC236}">
                <a16:creationId xmlns:a16="http://schemas.microsoft.com/office/drawing/2014/main" id="{505B15FB-E17E-41E3-BB8E-59F2B766102D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83" name="TextBox 3">
            <a:extLst>
              <a:ext uri="{FF2B5EF4-FFF2-40B4-BE49-F238E27FC236}">
                <a16:creationId xmlns:a16="http://schemas.microsoft.com/office/drawing/2014/main" id="{1B28EB2B-0E92-45D1-8FBA-53EFF5283C6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31558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ángulo 44">
            <a:extLst>
              <a:ext uri="{FF2B5EF4-FFF2-40B4-BE49-F238E27FC236}">
                <a16:creationId xmlns:a16="http://schemas.microsoft.com/office/drawing/2014/main" id="{8B18FFCA-A7DD-4A90-AECB-427966D1A567}"/>
              </a:ext>
            </a:extLst>
          </p:cNvPr>
          <p:cNvSpPr/>
          <p:nvPr/>
        </p:nvSpPr>
        <p:spPr>
          <a:xfrm rot="8496326">
            <a:off x="13972177" y="7681206"/>
            <a:ext cx="164123" cy="35574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6E06D8A0-6063-49A2-8BDF-32C3FA9BB2FB}"/>
              </a:ext>
            </a:extLst>
          </p:cNvPr>
          <p:cNvSpPr/>
          <p:nvPr/>
        </p:nvSpPr>
        <p:spPr>
          <a:xfrm rot="19427243">
            <a:off x="10346251" y="3918041"/>
            <a:ext cx="164123" cy="35574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A5037242-F21B-4C00-A248-642ED3C256BB}"/>
              </a:ext>
            </a:extLst>
          </p:cNvPr>
          <p:cNvSpPr/>
          <p:nvPr/>
        </p:nvSpPr>
        <p:spPr>
          <a:xfrm rot="3436299">
            <a:off x="9729115" y="7610294"/>
            <a:ext cx="164123" cy="35574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6789F2EB-E38A-4E8A-BBA0-6270B0C35607}"/>
              </a:ext>
            </a:extLst>
          </p:cNvPr>
          <p:cNvSpPr/>
          <p:nvPr/>
        </p:nvSpPr>
        <p:spPr>
          <a:xfrm rot="2876309">
            <a:off x="13972177" y="4109447"/>
            <a:ext cx="164123" cy="35574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17">
            <a:extLst>
              <a:ext uri="{FF2B5EF4-FFF2-40B4-BE49-F238E27FC236}">
                <a16:creationId xmlns:a16="http://schemas.microsoft.com/office/drawing/2014/main" id="{9B87A930-4C0F-41CD-BCAD-92A0E45F3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4277" y="2459531"/>
            <a:ext cx="3299834" cy="3299832"/>
          </a:xfrm>
          <a:custGeom>
            <a:avLst/>
            <a:gdLst>
              <a:gd name="T0" fmla="*/ 709162554 w 5472"/>
              <a:gd name="T1" fmla="*/ 354516310 h 5473"/>
              <a:gd name="T2" fmla="*/ 354516472 w 5472"/>
              <a:gd name="T3" fmla="*/ 709032260 h 5473"/>
              <a:gd name="T4" fmla="*/ 0 w 5472"/>
              <a:gd name="T5" fmla="*/ 354516310 h 5473"/>
              <a:gd name="T6" fmla="*/ 354516472 w 5472"/>
              <a:gd name="T7" fmla="*/ 0 h 5473"/>
              <a:gd name="T8" fmla="*/ 709162554 w 5472"/>
              <a:gd name="T9" fmla="*/ 354516310 h 5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472" h="5473">
                <a:moveTo>
                  <a:pt x="5471" y="2736"/>
                </a:moveTo>
                <a:cubicBezTo>
                  <a:pt x="5471" y="4247"/>
                  <a:pt x="4247" y="5472"/>
                  <a:pt x="2735" y="5472"/>
                </a:cubicBezTo>
                <a:cubicBezTo>
                  <a:pt x="1224" y="5472"/>
                  <a:pt x="0" y="4247"/>
                  <a:pt x="0" y="2736"/>
                </a:cubicBezTo>
                <a:cubicBezTo>
                  <a:pt x="0" y="1225"/>
                  <a:pt x="1224" y="0"/>
                  <a:pt x="2735" y="0"/>
                </a:cubicBezTo>
                <a:cubicBezTo>
                  <a:pt x="4247" y="0"/>
                  <a:pt x="5471" y="1225"/>
                  <a:pt x="5471" y="273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17">
            <a:extLst>
              <a:ext uri="{FF2B5EF4-FFF2-40B4-BE49-F238E27FC236}">
                <a16:creationId xmlns:a16="http://schemas.microsoft.com/office/drawing/2014/main" id="{E50EDBEC-31DD-439F-80FF-6EB6DF90E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1814" y="2465359"/>
            <a:ext cx="3299834" cy="3299832"/>
          </a:xfrm>
          <a:custGeom>
            <a:avLst/>
            <a:gdLst>
              <a:gd name="T0" fmla="*/ 709162554 w 5472"/>
              <a:gd name="T1" fmla="*/ 354516310 h 5473"/>
              <a:gd name="T2" fmla="*/ 354516472 w 5472"/>
              <a:gd name="T3" fmla="*/ 709032260 h 5473"/>
              <a:gd name="T4" fmla="*/ 0 w 5472"/>
              <a:gd name="T5" fmla="*/ 354516310 h 5473"/>
              <a:gd name="T6" fmla="*/ 354516472 w 5472"/>
              <a:gd name="T7" fmla="*/ 0 h 5473"/>
              <a:gd name="T8" fmla="*/ 709162554 w 5472"/>
              <a:gd name="T9" fmla="*/ 354516310 h 5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472" h="5473">
                <a:moveTo>
                  <a:pt x="5471" y="2736"/>
                </a:moveTo>
                <a:cubicBezTo>
                  <a:pt x="5471" y="4247"/>
                  <a:pt x="4247" y="5472"/>
                  <a:pt x="2735" y="5472"/>
                </a:cubicBezTo>
                <a:cubicBezTo>
                  <a:pt x="1224" y="5472"/>
                  <a:pt x="0" y="4247"/>
                  <a:pt x="0" y="2736"/>
                </a:cubicBezTo>
                <a:cubicBezTo>
                  <a:pt x="0" y="1225"/>
                  <a:pt x="1224" y="0"/>
                  <a:pt x="2735" y="0"/>
                </a:cubicBezTo>
                <a:cubicBezTo>
                  <a:pt x="4247" y="0"/>
                  <a:pt x="5471" y="1225"/>
                  <a:pt x="5471" y="273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9" name="Freeform 17">
            <a:extLst>
              <a:ext uri="{FF2B5EF4-FFF2-40B4-BE49-F238E27FC236}">
                <a16:creationId xmlns:a16="http://schemas.microsoft.com/office/drawing/2014/main" id="{D1580B85-AF05-48DD-9F5E-8CD77C451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5714" y="8698192"/>
            <a:ext cx="3299834" cy="3299832"/>
          </a:xfrm>
          <a:custGeom>
            <a:avLst/>
            <a:gdLst>
              <a:gd name="T0" fmla="*/ 709162554 w 5472"/>
              <a:gd name="T1" fmla="*/ 354516310 h 5473"/>
              <a:gd name="T2" fmla="*/ 354516472 w 5472"/>
              <a:gd name="T3" fmla="*/ 709032260 h 5473"/>
              <a:gd name="T4" fmla="*/ 0 w 5472"/>
              <a:gd name="T5" fmla="*/ 354516310 h 5473"/>
              <a:gd name="T6" fmla="*/ 354516472 w 5472"/>
              <a:gd name="T7" fmla="*/ 0 h 5473"/>
              <a:gd name="T8" fmla="*/ 709162554 w 5472"/>
              <a:gd name="T9" fmla="*/ 354516310 h 5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472" h="5473">
                <a:moveTo>
                  <a:pt x="5471" y="2736"/>
                </a:moveTo>
                <a:cubicBezTo>
                  <a:pt x="5471" y="4247"/>
                  <a:pt x="4247" y="5472"/>
                  <a:pt x="2735" y="5472"/>
                </a:cubicBezTo>
                <a:cubicBezTo>
                  <a:pt x="1224" y="5472"/>
                  <a:pt x="0" y="4247"/>
                  <a:pt x="0" y="2736"/>
                </a:cubicBezTo>
                <a:cubicBezTo>
                  <a:pt x="0" y="1225"/>
                  <a:pt x="1224" y="0"/>
                  <a:pt x="2735" y="0"/>
                </a:cubicBezTo>
                <a:cubicBezTo>
                  <a:pt x="4247" y="0"/>
                  <a:pt x="5471" y="1225"/>
                  <a:pt x="5471" y="273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0BF4B51E-98AE-4089-A298-C91737FF6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7600" y="3538269"/>
            <a:ext cx="1725699" cy="1725699"/>
          </a:xfrm>
          <a:custGeom>
            <a:avLst/>
            <a:gdLst>
              <a:gd name="T0" fmla="*/ 371021839 w 2860"/>
              <a:gd name="T1" fmla="*/ 185446078 h 2861"/>
              <a:gd name="T2" fmla="*/ 185446076 w 2860"/>
              <a:gd name="T3" fmla="*/ 370892156 h 2861"/>
              <a:gd name="T4" fmla="*/ 0 w 2860"/>
              <a:gd name="T5" fmla="*/ 185446078 h 2861"/>
              <a:gd name="T6" fmla="*/ 185446076 w 2860"/>
              <a:gd name="T7" fmla="*/ 0 h 2861"/>
              <a:gd name="T8" fmla="*/ 371021839 w 2860"/>
              <a:gd name="T9" fmla="*/ 185446078 h 28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0" h="2861">
                <a:moveTo>
                  <a:pt x="2859" y="1430"/>
                </a:moveTo>
                <a:cubicBezTo>
                  <a:pt x="2859" y="2219"/>
                  <a:pt x="2219" y="2860"/>
                  <a:pt x="1429" y="2860"/>
                </a:cubicBezTo>
                <a:cubicBezTo>
                  <a:pt x="640" y="2860"/>
                  <a:pt x="0" y="2219"/>
                  <a:pt x="0" y="1430"/>
                </a:cubicBezTo>
                <a:cubicBezTo>
                  <a:pt x="0" y="640"/>
                  <a:pt x="640" y="0"/>
                  <a:pt x="1429" y="0"/>
                </a:cubicBezTo>
                <a:cubicBezTo>
                  <a:pt x="2219" y="0"/>
                  <a:pt x="2859" y="640"/>
                  <a:pt x="2859" y="143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694425CF-EF70-4723-A3F4-8BD505A90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2203" y="6303641"/>
            <a:ext cx="1792174" cy="1792174"/>
          </a:xfrm>
          <a:custGeom>
            <a:avLst/>
            <a:gdLst>
              <a:gd name="T0" fmla="*/ 384822229 w 2974"/>
              <a:gd name="T1" fmla="*/ 192346535 h 2974"/>
              <a:gd name="T2" fmla="*/ 192476054 w 2974"/>
              <a:gd name="T3" fmla="*/ 384822229 h 2974"/>
              <a:gd name="T4" fmla="*/ 0 w 2974"/>
              <a:gd name="T5" fmla="*/ 192346535 h 2974"/>
              <a:gd name="T6" fmla="*/ 192476054 w 2974"/>
              <a:gd name="T7" fmla="*/ 0 h 2974"/>
              <a:gd name="T8" fmla="*/ 384822229 w 2974"/>
              <a:gd name="T9" fmla="*/ 192346535 h 29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74" h="2974">
                <a:moveTo>
                  <a:pt x="2973" y="1486"/>
                </a:moveTo>
                <a:cubicBezTo>
                  <a:pt x="2973" y="2307"/>
                  <a:pt x="2308" y="2973"/>
                  <a:pt x="1487" y="2973"/>
                </a:cubicBezTo>
                <a:cubicBezTo>
                  <a:pt x="665" y="2973"/>
                  <a:pt x="0" y="2307"/>
                  <a:pt x="0" y="1486"/>
                </a:cubicBezTo>
                <a:cubicBezTo>
                  <a:pt x="0" y="665"/>
                  <a:pt x="665" y="0"/>
                  <a:pt x="1487" y="0"/>
                </a:cubicBezTo>
                <a:cubicBezTo>
                  <a:pt x="2308" y="0"/>
                  <a:pt x="2973" y="665"/>
                  <a:pt x="2973" y="1486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2462661F-E07F-4AC8-A223-331C9087A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0438" y="6447227"/>
            <a:ext cx="1725697" cy="1725699"/>
          </a:xfrm>
          <a:custGeom>
            <a:avLst/>
            <a:gdLst>
              <a:gd name="T0" fmla="*/ 371021119 w 2860"/>
              <a:gd name="T1" fmla="*/ 185575763 h 2860"/>
              <a:gd name="T2" fmla="*/ 185445536 w 2860"/>
              <a:gd name="T3" fmla="*/ 371021839 h 2860"/>
              <a:gd name="T4" fmla="*/ 0 w 2860"/>
              <a:gd name="T5" fmla="*/ 185575763 h 2860"/>
              <a:gd name="T6" fmla="*/ 185445536 w 2860"/>
              <a:gd name="T7" fmla="*/ 0 h 2860"/>
              <a:gd name="T8" fmla="*/ 371021119 w 2860"/>
              <a:gd name="T9" fmla="*/ 185575763 h 28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0" h="2860">
                <a:moveTo>
                  <a:pt x="2859" y="1430"/>
                </a:moveTo>
                <a:cubicBezTo>
                  <a:pt x="2859" y="2219"/>
                  <a:pt x="2219" y="2859"/>
                  <a:pt x="1429" y="2859"/>
                </a:cubicBezTo>
                <a:cubicBezTo>
                  <a:pt x="640" y="2859"/>
                  <a:pt x="0" y="2219"/>
                  <a:pt x="0" y="1430"/>
                </a:cubicBezTo>
                <a:cubicBezTo>
                  <a:pt x="0" y="640"/>
                  <a:pt x="640" y="0"/>
                  <a:pt x="1429" y="0"/>
                </a:cubicBezTo>
                <a:cubicBezTo>
                  <a:pt x="2219" y="0"/>
                  <a:pt x="2859" y="640"/>
                  <a:pt x="2859" y="143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B35B3649-207B-4104-B8D1-FC86E2BC4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4051" y="6109032"/>
            <a:ext cx="3548390" cy="3550784"/>
          </a:xfrm>
          <a:custGeom>
            <a:avLst/>
            <a:gdLst>
              <a:gd name="T0" fmla="*/ 846601299 w 6537"/>
              <a:gd name="T1" fmla="*/ 423871946 h 6538"/>
              <a:gd name="T2" fmla="*/ 423300830 w 6537"/>
              <a:gd name="T3" fmla="*/ 847614260 h 6538"/>
              <a:gd name="T4" fmla="*/ 0 w 6537"/>
              <a:gd name="T5" fmla="*/ 423871946 h 6538"/>
              <a:gd name="T6" fmla="*/ 423300830 w 6537"/>
              <a:gd name="T7" fmla="*/ 0 h 6538"/>
              <a:gd name="T8" fmla="*/ 846601299 w 6537"/>
              <a:gd name="T9" fmla="*/ 423871946 h 65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537" h="6538">
                <a:moveTo>
                  <a:pt x="6536" y="3269"/>
                </a:moveTo>
                <a:cubicBezTo>
                  <a:pt x="6536" y="5074"/>
                  <a:pt x="5072" y="6537"/>
                  <a:pt x="3268" y="6537"/>
                </a:cubicBezTo>
                <a:cubicBezTo>
                  <a:pt x="1463" y="6537"/>
                  <a:pt x="0" y="5074"/>
                  <a:pt x="0" y="3269"/>
                </a:cubicBezTo>
                <a:cubicBezTo>
                  <a:pt x="0" y="1464"/>
                  <a:pt x="1463" y="0"/>
                  <a:pt x="3268" y="0"/>
                </a:cubicBezTo>
                <a:cubicBezTo>
                  <a:pt x="5072" y="0"/>
                  <a:pt x="6536" y="1464"/>
                  <a:pt x="6536" y="3269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D319995E-F803-4676-9A23-5BD9030E1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4750" y="11007433"/>
            <a:ext cx="1725699" cy="1725697"/>
          </a:xfrm>
          <a:custGeom>
            <a:avLst/>
            <a:gdLst>
              <a:gd name="T0" fmla="*/ 371021839 w 2860"/>
              <a:gd name="T1" fmla="*/ 185445536 h 2860"/>
              <a:gd name="T2" fmla="*/ 185575763 w 2860"/>
              <a:gd name="T3" fmla="*/ 371021119 h 2860"/>
              <a:gd name="T4" fmla="*/ 0 w 2860"/>
              <a:gd name="T5" fmla="*/ 185445536 h 2860"/>
              <a:gd name="T6" fmla="*/ 185575763 w 2860"/>
              <a:gd name="T7" fmla="*/ 0 h 2860"/>
              <a:gd name="T8" fmla="*/ 371021839 w 2860"/>
              <a:gd name="T9" fmla="*/ 185445536 h 28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0" h="2860">
                <a:moveTo>
                  <a:pt x="2859" y="1429"/>
                </a:moveTo>
                <a:cubicBezTo>
                  <a:pt x="2859" y="2219"/>
                  <a:pt x="2219" y="2859"/>
                  <a:pt x="1430" y="2859"/>
                </a:cubicBezTo>
                <a:cubicBezTo>
                  <a:pt x="640" y="2859"/>
                  <a:pt x="0" y="2219"/>
                  <a:pt x="0" y="1429"/>
                </a:cubicBezTo>
                <a:cubicBezTo>
                  <a:pt x="0" y="640"/>
                  <a:pt x="640" y="0"/>
                  <a:pt x="1430" y="0"/>
                </a:cubicBezTo>
                <a:cubicBezTo>
                  <a:pt x="2219" y="0"/>
                  <a:pt x="2859" y="640"/>
                  <a:pt x="2859" y="1429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799400E6-99F2-4E48-9FD2-186D7F1D0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8626" y="9433298"/>
            <a:ext cx="3299834" cy="3299832"/>
          </a:xfrm>
          <a:custGeom>
            <a:avLst/>
            <a:gdLst>
              <a:gd name="T0" fmla="*/ 709162554 w 5472"/>
              <a:gd name="T1" fmla="*/ 354516310 h 5473"/>
              <a:gd name="T2" fmla="*/ 354516472 w 5472"/>
              <a:gd name="T3" fmla="*/ 709032260 h 5473"/>
              <a:gd name="T4" fmla="*/ 0 w 5472"/>
              <a:gd name="T5" fmla="*/ 354516310 h 5473"/>
              <a:gd name="T6" fmla="*/ 354516472 w 5472"/>
              <a:gd name="T7" fmla="*/ 0 h 5473"/>
              <a:gd name="T8" fmla="*/ 709162554 w 5472"/>
              <a:gd name="T9" fmla="*/ 354516310 h 54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472" h="5473">
                <a:moveTo>
                  <a:pt x="5471" y="2736"/>
                </a:moveTo>
                <a:cubicBezTo>
                  <a:pt x="5471" y="4247"/>
                  <a:pt x="4247" y="5472"/>
                  <a:pt x="2735" y="5472"/>
                </a:cubicBezTo>
                <a:cubicBezTo>
                  <a:pt x="1224" y="5472"/>
                  <a:pt x="0" y="4247"/>
                  <a:pt x="0" y="2736"/>
                </a:cubicBezTo>
                <a:cubicBezTo>
                  <a:pt x="0" y="1225"/>
                  <a:pt x="1224" y="0"/>
                  <a:pt x="2735" y="0"/>
                </a:cubicBezTo>
                <a:cubicBezTo>
                  <a:pt x="4247" y="0"/>
                  <a:pt x="5471" y="1225"/>
                  <a:pt x="5471" y="27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13">
            <a:extLst>
              <a:ext uri="{FF2B5EF4-FFF2-40B4-BE49-F238E27FC236}">
                <a16:creationId xmlns:a16="http://schemas.microsoft.com/office/drawing/2014/main" id="{6F43DB9A-F6BC-4A2D-AFEC-1EB4279F3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0376" y="8993230"/>
            <a:ext cx="1725697" cy="1725699"/>
          </a:xfrm>
          <a:custGeom>
            <a:avLst/>
            <a:gdLst>
              <a:gd name="T0" fmla="*/ 371021119 w 2860"/>
              <a:gd name="T1" fmla="*/ 185575763 h 2860"/>
              <a:gd name="T2" fmla="*/ 185445536 w 2860"/>
              <a:gd name="T3" fmla="*/ 371021839 h 2860"/>
              <a:gd name="T4" fmla="*/ 0 w 2860"/>
              <a:gd name="T5" fmla="*/ 185575763 h 2860"/>
              <a:gd name="T6" fmla="*/ 185445536 w 2860"/>
              <a:gd name="T7" fmla="*/ 0 h 2860"/>
              <a:gd name="T8" fmla="*/ 371021119 w 2860"/>
              <a:gd name="T9" fmla="*/ 185575763 h 28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0" h="2860">
                <a:moveTo>
                  <a:pt x="2859" y="1430"/>
                </a:moveTo>
                <a:cubicBezTo>
                  <a:pt x="2859" y="2219"/>
                  <a:pt x="2219" y="2859"/>
                  <a:pt x="1429" y="2859"/>
                </a:cubicBezTo>
                <a:cubicBezTo>
                  <a:pt x="640" y="2859"/>
                  <a:pt x="0" y="2219"/>
                  <a:pt x="0" y="1430"/>
                </a:cubicBezTo>
                <a:cubicBezTo>
                  <a:pt x="0" y="640"/>
                  <a:pt x="640" y="0"/>
                  <a:pt x="1429" y="0"/>
                </a:cubicBezTo>
                <a:cubicBezTo>
                  <a:pt x="2219" y="0"/>
                  <a:pt x="2859" y="640"/>
                  <a:pt x="2859" y="143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13">
            <a:extLst>
              <a:ext uri="{FF2B5EF4-FFF2-40B4-BE49-F238E27FC236}">
                <a16:creationId xmlns:a16="http://schemas.microsoft.com/office/drawing/2014/main" id="{E8845E76-0A32-40E6-B460-25ACDD8A4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8799" y="2459531"/>
            <a:ext cx="1725697" cy="1725699"/>
          </a:xfrm>
          <a:custGeom>
            <a:avLst/>
            <a:gdLst>
              <a:gd name="T0" fmla="*/ 371021119 w 2860"/>
              <a:gd name="T1" fmla="*/ 185575763 h 2860"/>
              <a:gd name="T2" fmla="*/ 185445536 w 2860"/>
              <a:gd name="T3" fmla="*/ 371021839 h 2860"/>
              <a:gd name="T4" fmla="*/ 0 w 2860"/>
              <a:gd name="T5" fmla="*/ 185575763 h 2860"/>
              <a:gd name="T6" fmla="*/ 185445536 w 2860"/>
              <a:gd name="T7" fmla="*/ 0 h 2860"/>
              <a:gd name="T8" fmla="*/ 371021119 w 2860"/>
              <a:gd name="T9" fmla="*/ 185575763 h 28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0" h="2860">
                <a:moveTo>
                  <a:pt x="2859" y="1430"/>
                </a:moveTo>
                <a:cubicBezTo>
                  <a:pt x="2859" y="2219"/>
                  <a:pt x="2219" y="2859"/>
                  <a:pt x="1429" y="2859"/>
                </a:cubicBezTo>
                <a:cubicBezTo>
                  <a:pt x="640" y="2859"/>
                  <a:pt x="0" y="2219"/>
                  <a:pt x="0" y="1430"/>
                </a:cubicBezTo>
                <a:cubicBezTo>
                  <a:pt x="0" y="640"/>
                  <a:pt x="640" y="0"/>
                  <a:pt x="1429" y="0"/>
                </a:cubicBezTo>
                <a:cubicBezTo>
                  <a:pt x="2219" y="0"/>
                  <a:pt x="2859" y="640"/>
                  <a:pt x="2859" y="143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13">
            <a:extLst>
              <a:ext uri="{FF2B5EF4-FFF2-40B4-BE49-F238E27FC236}">
                <a16:creationId xmlns:a16="http://schemas.microsoft.com/office/drawing/2014/main" id="{DF8F53ED-B138-42C1-97BA-BCD3CB13D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460" y="2487456"/>
            <a:ext cx="1725697" cy="1725699"/>
          </a:xfrm>
          <a:custGeom>
            <a:avLst/>
            <a:gdLst>
              <a:gd name="T0" fmla="*/ 371021119 w 2860"/>
              <a:gd name="T1" fmla="*/ 185575763 h 2860"/>
              <a:gd name="T2" fmla="*/ 185445536 w 2860"/>
              <a:gd name="T3" fmla="*/ 371021839 h 2860"/>
              <a:gd name="T4" fmla="*/ 0 w 2860"/>
              <a:gd name="T5" fmla="*/ 185575763 h 2860"/>
              <a:gd name="T6" fmla="*/ 185445536 w 2860"/>
              <a:gd name="T7" fmla="*/ 0 h 2860"/>
              <a:gd name="T8" fmla="*/ 371021119 w 2860"/>
              <a:gd name="T9" fmla="*/ 185575763 h 28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0" h="2860">
                <a:moveTo>
                  <a:pt x="2859" y="1430"/>
                </a:moveTo>
                <a:cubicBezTo>
                  <a:pt x="2859" y="2219"/>
                  <a:pt x="2219" y="2859"/>
                  <a:pt x="1429" y="2859"/>
                </a:cubicBezTo>
                <a:cubicBezTo>
                  <a:pt x="640" y="2859"/>
                  <a:pt x="0" y="2219"/>
                  <a:pt x="0" y="1430"/>
                </a:cubicBezTo>
                <a:cubicBezTo>
                  <a:pt x="0" y="640"/>
                  <a:pt x="640" y="0"/>
                  <a:pt x="1429" y="0"/>
                </a:cubicBezTo>
                <a:cubicBezTo>
                  <a:pt x="2219" y="0"/>
                  <a:pt x="2859" y="640"/>
                  <a:pt x="2859" y="143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13">
            <a:extLst>
              <a:ext uri="{FF2B5EF4-FFF2-40B4-BE49-F238E27FC236}">
                <a16:creationId xmlns:a16="http://schemas.microsoft.com/office/drawing/2014/main" id="{A15A2A75-00E2-4C72-81A5-6C9A1FC6B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4595" y="10908843"/>
            <a:ext cx="1725697" cy="1725699"/>
          </a:xfrm>
          <a:custGeom>
            <a:avLst/>
            <a:gdLst>
              <a:gd name="T0" fmla="*/ 371021119 w 2860"/>
              <a:gd name="T1" fmla="*/ 185575763 h 2860"/>
              <a:gd name="T2" fmla="*/ 185445536 w 2860"/>
              <a:gd name="T3" fmla="*/ 371021839 h 2860"/>
              <a:gd name="T4" fmla="*/ 0 w 2860"/>
              <a:gd name="T5" fmla="*/ 185575763 h 2860"/>
              <a:gd name="T6" fmla="*/ 185445536 w 2860"/>
              <a:gd name="T7" fmla="*/ 0 h 2860"/>
              <a:gd name="T8" fmla="*/ 371021119 w 2860"/>
              <a:gd name="T9" fmla="*/ 185575763 h 28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0" h="2860">
                <a:moveTo>
                  <a:pt x="2859" y="1430"/>
                </a:moveTo>
                <a:cubicBezTo>
                  <a:pt x="2859" y="2219"/>
                  <a:pt x="2219" y="2859"/>
                  <a:pt x="1429" y="2859"/>
                </a:cubicBezTo>
                <a:cubicBezTo>
                  <a:pt x="640" y="2859"/>
                  <a:pt x="0" y="2219"/>
                  <a:pt x="0" y="1430"/>
                </a:cubicBezTo>
                <a:cubicBezTo>
                  <a:pt x="0" y="640"/>
                  <a:pt x="640" y="0"/>
                  <a:pt x="1429" y="0"/>
                </a:cubicBezTo>
                <a:cubicBezTo>
                  <a:pt x="2219" y="0"/>
                  <a:pt x="2859" y="640"/>
                  <a:pt x="2859" y="143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" name="Grupo 49">
            <a:extLst>
              <a:ext uri="{FF2B5EF4-FFF2-40B4-BE49-F238E27FC236}">
                <a16:creationId xmlns:a16="http://schemas.microsoft.com/office/drawing/2014/main" id="{E81EA321-5876-438A-AB27-FA2DF62D37DA}"/>
              </a:ext>
            </a:extLst>
          </p:cNvPr>
          <p:cNvGrpSpPr/>
          <p:nvPr/>
        </p:nvGrpSpPr>
        <p:grpSpPr>
          <a:xfrm>
            <a:off x="11049235" y="6677167"/>
            <a:ext cx="2218020" cy="2414512"/>
            <a:chOff x="11086475" y="6348884"/>
            <a:chExt cx="2218020" cy="2414512"/>
          </a:xfrm>
          <a:solidFill>
            <a:schemeClr val="bg1">
              <a:lumMod val="85000"/>
            </a:schemeClr>
          </a:solidFill>
        </p:grpSpPr>
        <p:sp>
          <p:nvSpPr>
            <p:cNvPr id="51" name="Freeform 27">
              <a:extLst>
                <a:ext uri="{FF2B5EF4-FFF2-40B4-BE49-F238E27FC236}">
                  <a16:creationId xmlns:a16="http://schemas.microsoft.com/office/drawing/2014/main" id="{7A61A0A2-57D1-4205-940E-5A83DFA82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28">
              <a:extLst>
                <a:ext uri="{FF2B5EF4-FFF2-40B4-BE49-F238E27FC236}">
                  <a16:creationId xmlns:a16="http://schemas.microsoft.com/office/drawing/2014/main" id="{AFE2BA5C-088A-44E4-B29F-8028C0D62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29">
              <a:extLst>
                <a:ext uri="{FF2B5EF4-FFF2-40B4-BE49-F238E27FC236}">
                  <a16:creationId xmlns:a16="http://schemas.microsoft.com/office/drawing/2014/main" id="{F7018AD7-F791-488D-A888-914A62F7B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30">
              <a:extLst>
                <a:ext uri="{FF2B5EF4-FFF2-40B4-BE49-F238E27FC236}">
                  <a16:creationId xmlns:a16="http://schemas.microsoft.com/office/drawing/2014/main" id="{A597A3EF-84D7-4040-82FE-51B1B5C21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31">
              <a:extLst>
                <a:ext uri="{FF2B5EF4-FFF2-40B4-BE49-F238E27FC236}">
                  <a16:creationId xmlns:a16="http://schemas.microsoft.com/office/drawing/2014/main" id="{42730EA1-624F-42B4-A5F6-A3308F20A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32">
              <a:extLst>
                <a:ext uri="{FF2B5EF4-FFF2-40B4-BE49-F238E27FC236}">
                  <a16:creationId xmlns:a16="http://schemas.microsoft.com/office/drawing/2014/main" id="{F4778FF2-9916-4002-BA4E-75174447F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33">
              <a:extLst>
                <a:ext uri="{FF2B5EF4-FFF2-40B4-BE49-F238E27FC236}">
                  <a16:creationId xmlns:a16="http://schemas.microsoft.com/office/drawing/2014/main" id="{31546D04-FEF8-4C60-AEBD-722162CE0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34">
              <a:extLst>
                <a:ext uri="{FF2B5EF4-FFF2-40B4-BE49-F238E27FC236}">
                  <a16:creationId xmlns:a16="http://schemas.microsoft.com/office/drawing/2014/main" id="{33F2BD46-65A8-4676-8A5B-9F48D7B38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35">
              <a:extLst>
                <a:ext uri="{FF2B5EF4-FFF2-40B4-BE49-F238E27FC236}">
                  <a16:creationId xmlns:a16="http://schemas.microsoft.com/office/drawing/2014/main" id="{EB5A12D0-CF33-4905-A6B6-81D5F5CFE6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36">
              <a:extLst>
                <a:ext uri="{FF2B5EF4-FFF2-40B4-BE49-F238E27FC236}">
                  <a16:creationId xmlns:a16="http://schemas.microsoft.com/office/drawing/2014/main" id="{2BC04322-F4B2-49EA-BEE1-2C89237F0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37">
              <a:extLst>
                <a:ext uri="{FF2B5EF4-FFF2-40B4-BE49-F238E27FC236}">
                  <a16:creationId xmlns:a16="http://schemas.microsoft.com/office/drawing/2014/main" id="{72394E04-ECB5-4433-B352-E023325E9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38">
              <a:extLst>
                <a:ext uri="{FF2B5EF4-FFF2-40B4-BE49-F238E27FC236}">
                  <a16:creationId xmlns:a16="http://schemas.microsoft.com/office/drawing/2014/main" id="{D77521F5-A57E-4EA8-A550-F70DCCFA9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39">
              <a:extLst>
                <a:ext uri="{FF2B5EF4-FFF2-40B4-BE49-F238E27FC236}">
                  <a16:creationId xmlns:a16="http://schemas.microsoft.com/office/drawing/2014/main" id="{B20F19AA-5B1F-45C2-AA71-148AAA8D5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40">
              <a:extLst>
                <a:ext uri="{FF2B5EF4-FFF2-40B4-BE49-F238E27FC236}">
                  <a16:creationId xmlns:a16="http://schemas.microsoft.com/office/drawing/2014/main" id="{A2AB2CDB-0D2F-423B-9FF2-226592681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41">
              <a:extLst>
                <a:ext uri="{FF2B5EF4-FFF2-40B4-BE49-F238E27FC236}">
                  <a16:creationId xmlns:a16="http://schemas.microsoft.com/office/drawing/2014/main" id="{D117AB58-8147-4215-B263-255C457C5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42">
              <a:extLst>
                <a:ext uri="{FF2B5EF4-FFF2-40B4-BE49-F238E27FC236}">
                  <a16:creationId xmlns:a16="http://schemas.microsoft.com/office/drawing/2014/main" id="{646A41EC-69E4-4889-B0CC-729768C85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43">
              <a:extLst>
                <a:ext uri="{FF2B5EF4-FFF2-40B4-BE49-F238E27FC236}">
                  <a16:creationId xmlns:a16="http://schemas.microsoft.com/office/drawing/2014/main" id="{6E563B4C-B4C9-4D91-9E1B-AF7611E382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44">
              <a:extLst>
                <a:ext uri="{FF2B5EF4-FFF2-40B4-BE49-F238E27FC236}">
                  <a16:creationId xmlns:a16="http://schemas.microsoft.com/office/drawing/2014/main" id="{1711AE75-C100-4D92-BD29-562725F97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45">
              <a:extLst>
                <a:ext uri="{FF2B5EF4-FFF2-40B4-BE49-F238E27FC236}">
                  <a16:creationId xmlns:a16="http://schemas.microsoft.com/office/drawing/2014/main" id="{21BF9072-5570-42ED-881E-CF361BA47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46">
              <a:extLst>
                <a:ext uri="{FF2B5EF4-FFF2-40B4-BE49-F238E27FC236}">
                  <a16:creationId xmlns:a16="http://schemas.microsoft.com/office/drawing/2014/main" id="{CF2A017C-73C7-4F36-8ECA-AF4E73D5A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" name="TextBox 98">
            <a:extLst>
              <a:ext uri="{FF2B5EF4-FFF2-40B4-BE49-F238E27FC236}">
                <a16:creationId xmlns:a16="http://schemas.microsoft.com/office/drawing/2014/main" id="{8647522B-E7F4-498D-BF95-EE5D119B4D19}"/>
              </a:ext>
            </a:extLst>
          </p:cNvPr>
          <p:cNvSpPr txBox="1"/>
          <p:nvPr/>
        </p:nvSpPr>
        <p:spPr>
          <a:xfrm>
            <a:off x="8147761" y="3817060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2" name="TextBox 98">
            <a:extLst>
              <a:ext uri="{FF2B5EF4-FFF2-40B4-BE49-F238E27FC236}">
                <a16:creationId xmlns:a16="http://schemas.microsoft.com/office/drawing/2014/main" id="{B6A2DE98-2F37-4A3C-A21C-C591FE633C67}"/>
              </a:ext>
            </a:extLst>
          </p:cNvPr>
          <p:cNvSpPr txBox="1"/>
          <p:nvPr/>
        </p:nvSpPr>
        <p:spPr>
          <a:xfrm>
            <a:off x="15212017" y="3822888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3" name="TextBox 98">
            <a:extLst>
              <a:ext uri="{FF2B5EF4-FFF2-40B4-BE49-F238E27FC236}">
                <a16:creationId xmlns:a16="http://schemas.microsoft.com/office/drawing/2014/main" id="{A3893366-8C0D-40ED-9B1D-B2EF0D3D7B82}"/>
              </a:ext>
            </a:extLst>
          </p:cNvPr>
          <p:cNvSpPr txBox="1"/>
          <p:nvPr/>
        </p:nvSpPr>
        <p:spPr>
          <a:xfrm>
            <a:off x="14694020" y="10790827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4" name="TextBox 98">
            <a:extLst>
              <a:ext uri="{FF2B5EF4-FFF2-40B4-BE49-F238E27FC236}">
                <a16:creationId xmlns:a16="http://schemas.microsoft.com/office/drawing/2014/main" id="{69AA9E83-F301-4D71-A60C-2EFBDB41243F}"/>
              </a:ext>
            </a:extLst>
          </p:cNvPr>
          <p:cNvSpPr txBox="1"/>
          <p:nvPr/>
        </p:nvSpPr>
        <p:spPr>
          <a:xfrm>
            <a:off x="7588284" y="10055721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5" name="Shape 2546">
            <a:extLst>
              <a:ext uri="{FF2B5EF4-FFF2-40B4-BE49-F238E27FC236}">
                <a16:creationId xmlns:a16="http://schemas.microsoft.com/office/drawing/2014/main" id="{23DD7575-578D-419A-97B0-6FB325CCB0CB}"/>
              </a:ext>
            </a:extLst>
          </p:cNvPr>
          <p:cNvSpPr>
            <a:spLocks noChangeAspect="1"/>
          </p:cNvSpPr>
          <p:nvPr/>
        </p:nvSpPr>
        <p:spPr>
          <a:xfrm>
            <a:off x="6816981" y="3121764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6" name="Shape 2565">
            <a:extLst>
              <a:ext uri="{FF2B5EF4-FFF2-40B4-BE49-F238E27FC236}">
                <a16:creationId xmlns:a16="http://schemas.microsoft.com/office/drawing/2014/main" id="{A3FE3F19-E76C-4B7B-BDC3-E6810418BAF3}"/>
              </a:ext>
            </a:extLst>
          </p:cNvPr>
          <p:cNvSpPr>
            <a:spLocks noChangeAspect="1"/>
          </p:cNvSpPr>
          <p:nvPr/>
        </p:nvSpPr>
        <p:spPr>
          <a:xfrm>
            <a:off x="6768116" y="11543145"/>
            <a:ext cx="558655" cy="457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8400"/>
                </a:moveTo>
                <a:lnTo>
                  <a:pt x="13745" y="8400"/>
                </a:lnTo>
                <a:lnTo>
                  <a:pt x="13745" y="9600"/>
                </a:lnTo>
                <a:lnTo>
                  <a:pt x="7855" y="9600"/>
                </a:lnTo>
                <a:cubicBezTo>
                  <a:pt x="7855" y="9600"/>
                  <a:pt x="7855" y="8400"/>
                  <a:pt x="7855" y="8400"/>
                </a:cubicBezTo>
                <a:close/>
                <a:moveTo>
                  <a:pt x="7855" y="10800"/>
                </a:moveTo>
                <a:lnTo>
                  <a:pt x="13745" y="10800"/>
                </a:lnTo>
                <a:cubicBezTo>
                  <a:pt x="14287" y="10800"/>
                  <a:pt x="14727" y="10262"/>
                  <a:pt x="14727" y="9600"/>
                </a:cubicBezTo>
                <a:lnTo>
                  <a:pt x="14727" y="8400"/>
                </a:lnTo>
                <a:cubicBezTo>
                  <a:pt x="14727" y="7737"/>
                  <a:pt x="14287" y="7200"/>
                  <a:pt x="13745" y="7200"/>
                </a:cubicBezTo>
                <a:lnTo>
                  <a:pt x="7855" y="7200"/>
                </a:lnTo>
                <a:cubicBezTo>
                  <a:pt x="7313" y="7200"/>
                  <a:pt x="6873" y="7737"/>
                  <a:pt x="6873" y="8400"/>
                </a:cubicBezTo>
                <a:lnTo>
                  <a:pt x="6873" y="9600"/>
                </a:lnTo>
                <a:cubicBezTo>
                  <a:pt x="6873" y="10262"/>
                  <a:pt x="7313" y="10800"/>
                  <a:pt x="7855" y="10800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7" name="Shape 2587">
            <a:extLst>
              <a:ext uri="{FF2B5EF4-FFF2-40B4-BE49-F238E27FC236}">
                <a16:creationId xmlns:a16="http://schemas.microsoft.com/office/drawing/2014/main" id="{E2C0432B-FEF9-4C4B-9B1D-97834E6186EB}"/>
              </a:ext>
            </a:extLst>
          </p:cNvPr>
          <p:cNvSpPr>
            <a:spLocks noChangeAspect="1"/>
          </p:cNvSpPr>
          <p:nvPr/>
        </p:nvSpPr>
        <p:spPr>
          <a:xfrm>
            <a:off x="17412320" y="304305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9" name="Shape 2622">
            <a:extLst>
              <a:ext uri="{FF2B5EF4-FFF2-40B4-BE49-F238E27FC236}">
                <a16:creationId xmlns:a16="http://schemas.microsoft.com/office/drawing/2014/main" id="{8AA3F3EB-7FDA-44C4-B6A9-E90A9F0A46C9}"/>
              </a:ext>
            </a:extLst>
          </p:cNvPr>
          <p:cNvSpPr>
            <a:spLocks noChangeAspect="1"/>
          </p:cNvSpPr>
          <p:nvPr/>
        </p:nvSpPr>
        <p:spPr>
          <a:xfrm>
            <a:off x="16693897" y="957675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0B1FCBFE-741D-4B9D-8002-692C69530E01}"/>
              </a:ext>
            </a:extLst>
          </p:cNvPr>
          <p:cNvSpPr txBox="1">
            <a:spLocks/>
          </p:cNvSpPr>
          <p:nvPr/>
        </p:nvSpPr>
        <p:spPr>
          <a:xfrm>
            <a:off x="1913008" y="403241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DCE655FE-3AC9-4D7E-8C4F-55DD5F63EC30}"/>
              </a:ext>
            </a:extLst>
          </p:cNvPr>
          <p:cNvSpPr txBox="1">
            <a:spLocks/>
          </p:cNvSpPr>
          <p:nvPr/>
        </p:nvSpPr>
        <p:spPr>
          <a:xfrm>
            <a:off x="2084086" y="930846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6B5FC765-2C91-4F89-BB41-8DC55B43A22C}"/>
              </a:ext>
            </a:extLst>
          </p:cNvPr>
          <p:cNvSpPr txBox="1">
            <a:spLocks/>
          </p:cNvSpPr>
          <p:nvPr/>
        </p:nvSpPr>
        <p:spPr>
          <a:xfrm>
            <a:off x="18068819" y="435154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B7C10AC3-56DA-42F6-9F80-90F9822E7133}"/>
              </a:ext>
            </a:extLst>
          </p:cNvPr>
          <p:cNvSpPr txBox="1">
            <a:spLocks/>
          </p:cNvSpPr>
          <p:nvPr/>
        </p:nvSpPr>
        <p:spPr>
          <a:xfrm>
            <a:off x="17412320" y="1110321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8" name="TextBox 2">
            <a:extLst>
              <a:ext uri="{FF2B5EF4-FFF2-40B4-BE49-F238E27FC236}">
                <a16:creationId xmlns:a16="http://schemas.microsoft.com/office/drawing/2014/main" id="{3BF1D1CF-05D3-4B6B-B5F9-05756C4BE626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84" name="TextBox 3">
            <a:extLst>
              <a:ext uri="{FF2B5EF4-FFF2-40B4-BE49-F238E27FC236}">
                <a16:creationId xmlns:a16="http://schemas.microsoft.com/office/drawing/2014/main" id="{89235836-3E4F-42A1-85DA-4C48C65485B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54627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>
            <a:extLst>
              <a:ext uri="{FF2B5EF4-FFF2-40B4-BE49-F238E27FC236}">
                <a16:creationId xmlns:a16="http://schemas.microsoft.com/office/drawing/2014/main" id="{3F54916C-E5B5-4F29-AA7D-F9008B759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7960" y="2698755"/>
            <a:ext cx="2074669" cy="2074669"/>
          </a:xfrm>
          <a:custGeom>
            <a:avLst/>
            <a:gdLst>
              <a:gd name="T0" fmla="*/ 179276507 w 2771"/>
              <a:gd name="T1" fmla="*/ 358553014 h 2771"/>
              <a:gd name="T2" fmla="*/ 0 w 2771"/>
              <a:gd name="T3" fmla="*/ 179276507 h 2771"/>
              <a:gd name="T4" fmla="*/ 179276507 w 2771"/>
              <a:gd name="T5" fmla="*/ 0 h 2771"/>
              <a:gd name="T6" fmla="*/ 358553014 w 2771"/>
              <a:gd name="T7" fmla="*/ 179276507 h 2771"/>
              <a:gd name="T8" fmla="*/ 179276507 w 2771"/>
              <a:gd name="T9" fmla="*/ 358553014 h 27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1" h="2771">
                <a:moveTo>
                  <a:pt x="1385" y="2770"/>
                </a:moveTo>
                <a:cubicBezTo>
                  <a:pt x="621" y="2770"/>
                  <a:pt x="0" y="2149"/>
                  <a:pt x="0" y="1385"/>
                </a:cubicBezTo>
                <a:cubicBezTo>
                  <a:pt x="0" y="622"/>
                  <a:pt x="621" y="0"/>
                  <a:pt x="1385" y="0"/>
                </a:cubicBezTo>
                <a:cubicBezTo>
                  <a:pt x="2148" y="0"/>
                  <a:pt x="2770" y="622"/>
                  <a:pt x="2770" y="1385"/>
                </a:cubicBezTo>
                <a:cubicBezTo>
                  <a:pt x="2770" y="2149"/>
                  <a:pt x="2148" y="2770"/>
                  <a:pt x="1385" y="2770"/>
                </a:cubicBezTo>
              </a:path>
            </a:pathLst>
          </a:custGeom>
          <a:noFill/>
          <a:ln w="5715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A4F4966C-8DB8-4D42-9197-BFE2B916B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3316" y="10587784"/>
            <a:ext cx="2074669" cy="2074669"/>
          </a:xfrm>
          <a:custGeom>
            <a:avLst/>
            <a:gdLst>
              <a:gd name="T0" fmla="*/ 179406011 w 2770"/>
              <a:gd name="T1" fmla="*/ 358553014 h 2771"/>
              <a:gd name="T2" fmla="*/ 0 w 2770"/>
              <a:gd name="T3" fmla="*/ 179276507 h 2771"/>
              <a:gd name="T4" fmla="*/ 179406011 w 2770"/>
              <a:gd name="T5" fmla="*/ 0 h 2771"/>
              <a:gd name="T6" fmla="*/ 358682455 w 2770"/>
              <a:gd name="T7" fmla="*/ 179276507 h 2771"/>
              <a:gd name="T8" fmla="*/ 179406011 w 2770"/>
              <a:gd name="T9" fmla="*/ 358553014 h 27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0" h="2771">
                <a:moveTo>
                  <a:pt x="1385" y="2770"/>
                </a:moveTo>
                <a:cubicBezTo>
                  <a:pt x="621" y="2770"/>
                  <a:pt x="0" y="2149"/>
                  <a:pt x="0" y="1385"/>
                </a:cubicBezTo>
                <a:cubicBezTo>
                  <a:pt x="0" y="622"/>
                  <a:pt x="621" y="0"/>
                  <a:pt x="1385" y="0"/>
                </a:cubicBezTo>
                <a:cubicBezTo>
                  <a:pt x="2148" y="0"/>
                  <a:pt x="2769" y="622"/>
                  <a:pt x="2769" y="1385"/>
                </a:cubicBezTo>
                <a:cubicBezTo>
                  <a:pt x="2769" y="2149"/>
                  <a:pt x="2148" y="2770"/>
                  <a:pt x="1385" y="2770"/>
                </a:cubicBezTo>
              </a:path>
            </a:pathLst>
          </a:custGeom>
          <a:noFill/>
          <a:ln w="5715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209B390B-27B9-4B86-9014-68D8F097A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566" y="2642593"/>
            <a:ext cx="2074669" cy="2074669"/>
          </a:xfrm>
          <a:custGeom>
            <a:avLst/>
            <a:gdLst>
              <a:gd name="T0" fmla="*/ 179406011 w 2770"/>
              <a:gd name="T1" fmla="*/ 358682455 h 2770"/>
              <a:gd name="T2" fmla="*/ 0 w 2770"/>
              <a:gd name="T3" fmla="*/ 179406011 h 2770"/>
              <a:gd name="T4" fmla="*/ 179406011 w 2770"/>
              <a:gd name="T5" fmla="*/ 0 h 2770"/>
              <a:gd name="T6" fmla="*/ 358682455 w 2770"/>
              <a:gd name="T7" fmla="*/ 179406011 h 2770"/>
              <a:gd name="T8" fmla="*/ 179406011 w 2770"/>
              <a:gd name="T9" fmla="*/ 358682455 h 27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0" h="2770">
                <a:moveTo>
                  <a:pt x="1385" y="2769"/>
                </a:moveTo>
                <a:cubicBezTo>
                  <a:pt x="621" y="2769"/>
                  <a:pt x="0" y="2148"/>
                  <a:pt x="0" y="1385"/>
                </a:cubicBezTo>
                <a:cubicBezTo>
                  <a:pt x="0" y="621"/>
                  <a:pt x="621" y="0"/>
                  <a:pt x="1385" y="0"/>
                </a:cubicBezTo>
                <a:cubicBezTo>
                  <a:pt x="2148" y="0"/>
                  <a:pt x="2769" y="621"/>
                  <a:pt x="2769" y="1385"/>
                </a:cubicBezTo>
                <a:cubicBezTo>
                  <a:pt x="2769" y="2148"/>
                  <a:pt x="2148" y="2769"/>
                  <a:pt x="1385" y="2769"/>
                </a:cubicBezTo>
              </a:path>
            </a:pathLst>
          </a:custGeom>
          <a:noFill/>
          <a:ln w="5715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37664154-FAC5-4E35-A8E6-F721F2A59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9665" y="8645259"/>
            <a:ext cx="2074669" cy="2074669"/>
          </a:xfrm>
          <a:custGeom>
            <a:avLst/>
            <a:gdLst>
              <a:gd name="T0" fmla="*/ 179406011 w 2770"/>
              <a:gd name="T1" fmla="*/ 358682455 h 2770"/>
              <a:gd name="T2" fmla="*/ 0 w 2770"/>
              <a:gd name="T3" fmla="*/ 179276444 h 2770"/>
              <a:gd name="T4" fmla="*/ 179406011 w 2770"/>
              <a:gd name="T5" fmla="*/ 0 h 2770"/>
              <a:gd name="T6" fmla="*/ 358682455 w 2770"/>
              <a:gd name="T7" fmla="*/ 179276444 h 2770"/>
              <a:gd name="T8" fmla="*/ 179406011 w 2770"/>
              <a:gd name="T9" fmla="*/ 358682455 h 27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0" h="2770">
                <a:moveTo>
                  <a:pt x="1385" y="2769"/>
                </a:moveTo>
                <a:cubicBezTo>
                  <a:pt x="621" y="2769"/>
                  <a:pt x="0" y="2148"/>
                  <a:pt x="0" y="1384"/>
                </a:cubicBezTo>
                <a:cubicBezTo>
                  <a:pt x="0" y="621"/>
                  <a:pt x="621" y="0"/>
                  <a:pt x="1385" y="0"/>
                </a:cubicBezTo>
                <a:cubicBezTo>
                  <a:pt x="2148" y="0"/>
                  <a:pt x="2769" y="621"/>
                  <a:pt x="2769" y="1384"/>
                </a:cubicBezTo>
                <a:cubicBezTo>
                  <a:pt x="2769" y="2148"/>
                  <a:pt x="2148" y="2769"/>
                  <a:pt x="1385" y="2769"/>
                </a:cubicBezTo>
              </a:path>
            </a:pathLst>
          </a:custGeom>
          <a:noFill/>
          <a:ln w="5715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ACDD5F97-05C6-4AA2-9D1E-8CDEA9CBD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1124" y="6250140"/>
            <a:ext cx="2847714" cy="2847714"/>
          </a:xfrm>
          <a:custGeom>
            <a:avLst/>
            <a:gdLst>
              <a:gd name="T0" fmla="*/ 598852793 w 4621"/>
              <a:gd name="T1" fmla="*/ 299426397 h 4621"/>
              <a:gd name="T2" fmla="*/ 299426397 w 4621"/>
              <a:gd name="T3" fmla="*/ 598852793 h 4621"/>
              <a:gd name="T4" fmla="*/ 0 w 4621"/>
              <a:gd name="T5" fmla="*/ 299426397 h 4621"/>
              <a:gd name="T6" fmla="*/ 299426397 w 4621"/>
              <a:gd name="T7" fmla="*/ 0 h 4621"/>
              <a:gd name="T8" fmla="*/ 598852793 w 4621"/>
              <a:gd name="T9" fmla="*/ 299426397 h 46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621" h="4621">
                <a:moveTo>
                  <a:pt x="4620" y="2310"/>
                </a:moveTo>
                <a:cubicBezTo>
                  <a:pt x="4620" y="3585"/>
                  <a:pt x="3585" y="4620"/>
                  <a:pt x="2310" y="4620"/>
                </a:cubicBezTo>
                <a:cubicBezTo>
                  <a:pt x="1034" y="4620"/>
                  <a:pt x="0" y="3585"/>
                  <a:pt x="0" y="2310"/>
                </a:cubicBezTo>
                <a:cubicBezTo>
                  <a:pt x="0" y="1033"/>
                  <a:pt x="1034" y="0"/>
                  <a:pt x="2310" y="0"/>
                </a:cubicBezTo>
                <a:cubicBezTo>
                  <a:pt x="3585" y="0"/>
                  <a:pt x="4620" y="1033"/>
                  <a:pt x="4620" y="2310"/>
                </a:cubicBezTo>
              </a:path>
            </a:pathLst>
          </a:custGeom>
          <a:solidFill>
            <a:schemeClr val="bg2"/>
          </a:solidFill>
          <a:ln w="76200">
            <a:solidFill>
              <a:schemeClr val="accent5"/>
            </a:solidFill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BACF082F-9475-4B92-9F26-B584BEC8A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9805" y="5672008"/>
            <a:ext cx="1744308" cy="1513056"/>
          </a:xfrm>
          <a:custGeom>
            <a:avLst/>
            <a:gdLst>
              <a:gd name="T0" fmla="*/ 0 w 2330"/>
              <a:gd name="T1" fmla="*/ 0 h 2019"/>
              <a:gd name="T2" fmla="*/ 301406647 w 2330"/>
              <a:gd name="T3" fmla="*/ 261701985 h 20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330" h="2019">
                <a:moveTo>
                  <a:pt x="0" y="0"/>
                </a:moveTo>
                <a:cubicBezTo>
                  <a:pt x="1132" y="116"/>
                  <a:pt x="2059" y="938"/>
                  <a:pt x="2329" y="2018"/>
                </a:cubicBezTo>
              </a:path>
            </a:pathLst>
          </a:custGeom>
          <a:noFill/>
          <a:ln w="5715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A2615A82-906F-4AB5-A6A0-0EB64F62E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9743" y="4139131"/>
            <a:ext cx="855637" cy="839117"/>
          </a:xfrm>
          <a:custGeom>
            <a:avLst/>
            <a:gdLst>
              <a:gd name="T0" fmla="*/ 147775148 w 1143"/>
              <a:gd name="T1" fmla="*/ 145040393 h 1120"/>
              <a:gd name="T2" fmla="*/ 0 w 1143"/>
              <a:gd name="T3" fmla="*/ 0 h 11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143" h="1120">
                <a:moveTo>
                  <a:pt x="1142" y="1119"/>
                </a:moveTo>
                <a:cubicBezTo>
                  <a:pt x="603" y="955"/>
                  <a:pt x="175" y="534"/>
                  <a:pt x="0" y="0"/>
                </a:cubicBezTo>
              </a:path>
            </a:pathLst>
          </a:custGeom>
          <a:noFill/>
          <a:ln w="5715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0">
            <a:extLst>
              <a:ext uri="{FF2B5EF4-FFF2-40B4-BE49-F238E27FC236}">
                <a16:creationId xmlns:a16="http://schemas.microsoft.com/office/drawing/2014/main" id="{E8AB46CA-4E69-465E-BA09-87C1CF4DFB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156784" y="4647887"/>
            <a:ext cx="1470107" cy="148001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CEA02F63-FC03-4B1D-A5FE-0F22FDB03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2278" y="8265343"/>
            <a:ext cx="1608859" cy="1394125"/>
          </a:xfrm>
          <a:custGeom>
            <a:avLst/>
            <a:gdLst>
              <a:gd name="T0" fmla="*/ 278259825 w 2147"/>
              <a:gd name="T1" fmla="*/ 241160394 h 1860"/>
              <a:gd name="T2" fmla="*/ 0 w 2147"/>
              <a:gd name="T3" fmla="*/ 0 h 186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147" h="1860">
                <a:moveTo>
                  <a:pt x="2146" y="1859"/>
                </a:moveTo>
                <a:cubicBezTo>
                  <a:pt x="1129" y="1699"/>
                  <a:pt x="299" y="965"/>
                  <a:pt x="0" y="0"/>
                </a:cubicBezTo>
              </a:path>
            </a:pathLst>
          </a:custGeom>
          <a:noFill/>
          <a:ln w="5715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5D41FD91-BB81-4D80-9F11-8AADABA22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6549" y="10412692"/>
            <a:ext cx="693759" cy="607865"/>
          </a:xfrm>
          <a:custGeom>
            <a:avLst/>
            <a:gdLst>
              <a:gd name="T0" fmla="*/ 0 w 924"/>
              <a:gd name="T1" fmla="*/ 0 h 813"/>
              <a:gd name="T2" fmla="*/ 120149938 w 924"/>
              <a:gd name="T3" fmla="*/ 104818630 h 81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24" h="813">
                <a:moveTo>
                  <a:pt x="0" y="0"/>
                </a:moveTo>
                <a:cubicBezTo>
                  <a:pt x="398" y="149"/>
                  <a:pt x="726" y="441"/>
                  <a:pt x="923" y="812"/>
                </a:cubicBezTo>
              </a:path>
            </a:pathLst>
          </a:custGeom>
          <a:noFill/>
          <a:ln w="5715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3">
            <a:extLst>
              <a:ext uri="{FF2B5EF4-FFF2-40B4-BE49-F238E27FC236}">
                <a16:creationId xmlns:a16="http://schemas.microsoft.com/office/drawing/2014/main" id="{9E84ACD2-A005-45E4-9350-FC68E814EF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26375" y="9180445"/>
            <a:ext cx="1463500" cy="1466804"/>
          </a:xfrm>
          <a:prstGeom prst="line">
            <a:avLst/>
          </a:prstGeom>
          <a:noFill/>
          <a:ln w="57150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46D7C950-D1A1-44B2-93FF-6271D365E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2101" y="5668703"/>
            <a:ext cx="1721181" cy="1351179"/>
          </a:xfrm>
          <a:custGeom>
            <a:avLst/>
            <a:gdLst>
              <a:gd name="T0" fmla="*/ 0 w 2298"/>
              <a:gd name="T1" fmla="*/ 233818626 h 1802"/>
              <a:gd name="T2" fmla="*/ 297552286 w 2298"/>
              <a:gd name="T3" fmla="*/ 0 h 180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298" h="1802">
                <a:moveTo>
                  <a:pt x="0" y="1801"/>
                </a:moveTo>
                <a:cubicBezTo>
                  <a:pt x="338" y="821"/>
                  <a:pt x="1228" y="96"/>
                  <a:pt x="2297" y="0"/>
                </a:cubicBezTo>
              </a:path>
            </a:pathLst>
          </a:custGeom>
          <a:noFill/>
          <a:ln w="5715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36D17BC6-2FD2-44F5-9BA2-AEA2076D7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852" y="4165560"/>
            <a:ext cx="789565" cy="743312"/>
          </a:xfrm>
          <a:custGeom>
            <a:avLst/>
            <a:gdLst>
              <a:gd name="T0" fmla="*/ 136578951 w 1053"/>
              <a:gd name="T1" fmla="*/ 0 h 993"/>
              <a:gd name="T2" fmla="*/ 0 w 1053"/>
              <a:gd name="T3" fmla="*/ 128352433 h 99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053" h="993">
                <a:moveTo>
                  <a:pt x="1052" y="0"/>
                </a:moveTo>
                <a:cubicBezTo>
                  <a:pt x="863" y="465"/>
                  <a:pt x="478" y="830"/>
                  <a:pt x="0" y="992"/>
                </a:cubicBezTo>
              </a:path>
            </a:pathLst>
          </a:custGeom>
          <a:noFill/>
          <a:ln w="5715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6">
            <a:extLst>
              <a:ext uri="{FF2B5EF4-FFF2-40B4-BE49-F238E27FC236}">
                <a16:creationId xmlns:a16="http://schemas.microsoft.com/office/drawing/2014/main" id="{E792D02E-4E8E-489C-844D-4889A1914BD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92447" y="4644583"/>
            <a:ext cx="1480018" cy="1480018"/>
          </a:xfrm>
          <a:prstGeom prst="line">
            <a:avLst/>
          </a:prstGeom>
          <a:noFill/>
          <a:ln w="57150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61E25CDF-A9A8-4914-9CC9-351C44A4D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5883" y="8526330"/>
            <a:ext cx="1179388" cy="1053851"/>
          </a:xfrm>
          <a:custGeom>
            <a:avLst/>
            <a:gdLst>
              <a:gd name="T0" fmla="*/ 203671829 w 1576"/>
              <a:gd name="T1" fmla="*/ 0 h 1406"/>
              <a:gd name="T2" fmla="*/ 0 w 1576"/>
              <a:gd name="T3" fmla="*/ 182269421 h 140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76" h="1406">
                <a:moveTo>
                  <a:pt x="1575" y="0"/>
                </a:moveTo>
                <a:cubicBezTo>
                  <a:pt x="1265" y="658"/>
                  <a:pt x="695" y="1171"/>
                  <a:pt x="0" y="1405"/>
                </a:cubicBezTo>
              </a:path>
            </a:pathLst>
          </a:custGeom>
          <a:noFill/>
          <a:ln w="5715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C6E18D1A-6657-409B-9C11-D0F913413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1626" y="10006348"/>
            <a:ext cx="905190" cy="925012"/>
          </a:xfrm>
          <a:custGeom>
            <a:avLst/>
            <a:gdLst>
              <a:gd name="T0" fmla="*/ 156495579 w 1208"/>
              <a:gd name="T1" fmla="*/ 160113370 h 1233"/>
              <a:gd name="T2" fmla="*/ 0 w 1208"/>
              <a:gd name="T3" fmla="*/ 0 h 123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08" h="1233">
                <a:moveTo>
                  <a:pt x="1207" y="1232"/>
                </a:moveTo>
                <a:cubicBezTo>
                  <a:pt x="617" y="1066"/>
                  <a:pt x="155" y="595"/>
                  <a:pt x="0" y="0"/>
                </a:cubicBezTo>
              </a:path>
            </a:pathLst>
          </a:custGeom>
          <a:noFill/>
          <a:ln w="5715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07EB980D-9B83-44C9-AA37-776F630D4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6080" y="10786000"/>
            <a:ext cx="958048" cy="868850"/>
          </a:xfrm>
          <a:custGeom>
            <a:avLst/>
            <a:gdLst>
              <a:gd name="T0" fmla="*/ 0 w 1277"/>
              <a:gd name="T1" fmla="*/ 0 h 1159"/>
              <a:gd name="T2" fmla="*/ 165840991 w 1277"/>
              <a:gd name="T3" fmla="*/ 150272619 h 115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77" h="1159">
                <a:moveTo>
                  <a:pt x="0" y="0"/>
                </a:moveTo>
                <a:cubicBezTo>
                  <a:pt x="602" y="132"/>
                  <a:pt x="1088" y="579"/>
                  <a:pt x="1276" y="1158"/>
                </a:cubicBezTo>
              </a:path>
            </a:pathLst>
          </a:custGeom>
          <a:noFill/>
          <a:ln w="5715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0C0FFD8F-2281-4160-ACB1-1511F7ECB0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236070" y="9183748"/>
            <a:ext cx="1665021" cy="1665021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1">
            <a:extLst>
              <a:ext uri="{FF2B5EF4-FFF2-40B4-BE49-F238E27FC236}">
                <a16:creationId xmlns:a16="http://schemas.microsoft.com/office/drawing/2014/main" id="{DBB1A9CC-2710-4C3E-8738-9E02C32C528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607068" y="10571265"/>
            <a:ext cx="551705" cy="558311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2">
            <a:extLst>
              <a:ext uri="{FF2B5EF4-FFF2-40B4-BE49-F238E27FC236}">
                <a16:creationId xmlns:a16="http://schemas.microsoft.com/office/drawing/2014/main" id="{32F10AB0-44C0-4657-AD0E-0CD346B058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80650" y="9557057"/>
            <a:ext cx="3303" cy="1034030"/>
          </a:xfrm>
          <a:prstGeom prst="line">
            <a:avLst/>
          </a:prstGeom>
          <a:noFill/>
          <a:ln w="57150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4">
            <a:extLst>
              <a:ext uri="{FF2B5EF4-FFF2-40B4-BE49-F238E27FC236}">
                <a16:creationId xmlns:a16="http://schemas.microsoft.com/office/drawing/2014/main" id="{C75B7E97-B6CF-4616-A1F0-971B8D3119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03775" y="4713960"/>
            <a:ext cx="3305" cy="1034030"/>
          </a:xfrm>
          <a:prstGeom prst="line">
            <a:avLst/>
          </a:prstGeom>
          <a:noFill/>
          <a:ln w="57150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5">
            <a:extLst>
              <a:ext uri="{FF2B5EF4-FFF2-40B4-BE49-F238E27FC236}">
                <a16:creationId xmlns:a16="http://schemas.microsoft.com/office/drawing/2014/main" id="{59340591-0C78-44AC-A897-4A96F80CC6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480537" y="3736090"/>
            <a:ext cx="1027423" cy="330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D563783A-A563-4620-88FB-87D21A395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3997" y="11038399"/>
            <a:ext cx="1423429" cy="1423429"/>
          </a:xfrm>
          <a:custGeom>
            <a:avLst/>
            <a:gdLst>
              <a:gd name="T0" fmla="*/ 179276507 w 2771"/>
              <a:gd name="T1" fmla="*/ 358682455 h 2770"/>
              <a:gd name="T2" fmla="*/ 0 w 2771"/>
              <a:gd name="T3" fmla="*/ 179406011 h 2770"/>
              <a:gd name="T4" fmla="*/ 179276507 w 2771"/>
              <a:gd name="T5" fmla="*/ 0 h 2770"/>
              <a:gd name="T6" fmla="*/ 358553014 w 2771"/>
              <a:gd name="T7" fmla="*/ 179406011 h 2770"/>
              <a:gd name="T8" fmla="*/ 179276507 w 2771"/>
              <a:gd name="T9" fmla="*/ 358682455 h 27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1" h="2770">
                <a:moveTo>
                  <a:pt x="1385" y="2769"/>
                </a:moveTo>
                <a:cubicBezTo>
                  <a:pt x="621" y="2769"/>
                  <a:pt x="0" y="2148"/>
                  <a:pt x="0" y="1385"/>
                </a:cubicBezTo>
                <a:cubicBezTo>
                  <a:pt x="0" y="621"/>
                  <a:pt x="621" y="0"/>
                  <a:pt x="1385" y="0"/>
                </a:cubicBezTo>
                <a:cubicBezTo>
                  <a:pt x="2148" y="0"/>
                  <a:pt x="2770" y="621"/>
                  <a:pt x="2770" y="1385"/>
                </a:cubicBezTo>
                <a:cubicBezTo>
                  <a:pt x="2770" y="2148"/>
                  <a:pt x="2148" y="2769"/>
                  <a:pt x="1385" y="2769"/>
                </a:cubicBezTo>
              </a:path>
            </a:pathLst>
          </a:custGeom>
          <a:noFill/>
          <a:ln w="5715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DCAEAD46-CAEC-4D54-8D56-3B5EDA268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8108" y="12323565"/>
            <a:ext cx="231194" cy="231194"/>
          </a:xfrm>
          <a:custGeom>
            <a:avLst/>
            <a:gdLst>
              <a:gd name="T0" fmla="*/ 58136473 w 450"/>
              <a:gd name="T1" fmla="*/ 29133186 h 450"/>
              <a:gd name="T2" fmla="*/ 29003646 w 450"/>
              <a:gd name="T3" fmla="*/ 58136473 h 450"/>
              <a:gd name="T4" fmla="*/ 0 w 450"/>
              <a:gd name="T5" fmla="*/ 29133186 h 450"/>
              <a:gd name="T6" fmla="*/ 29003646 w 450"/>
              <a:gd name="T7" fmla="*/ 0 h 450"/>
              <a:gd name="T8" fmla="*/ 58136473 w 450"/>
              <a:gd name="T9" fmla="*/ 29133186 h 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50">
                <a:moveTo>
                  <a:pt x="449" y="225"/>
                </a:moveTo>
                <a:cubicBezTo>
                  <a:pt x="449" y="349"/>
                  <a:pt x="348" y="449"/>
                  <a:pt x="224" y="449"/>
                </a:cubicBezTo>
                <a:cubicBezTo>
                  <a:pt x="101" y="449"/>
                  <a:pt x="0" y="349"/>
                  <a:pt x="0" y="225"/>
                </a:cubicBezTo>
                <a:cubicBezTo>
                  <a:pt x="0" y="101"/>
                  <a:pt x="101" y="0"/>
                  <a:pt x="224" y="0"/>
                </a:cubicBezTo>
                <a:cubicBezTo>
                  <a:pt x="348" y="0"/>
                  <a:pt x="449" y="101"/>
                  <a:pt x="449" y="22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208C1BA8-9749-45D3-BF39-4D53019BA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6736" y="10422603"/>
            <a:ext cx="336968" cy="336968"/>
          </a:xfrm>
          <a:custGeom>
            <a:avLst/>
            <a:gdLst>
              <a:gd name="T0" fmla="*/ 58265592 w 449"/>
              <a:gd name="T1" fmla="*/ 29003646 h 450"/>
              <a:gd name="T2" fmla="*/ 29132796 w 449"/>
              <a:gd name="T3" fmla="*/ 58136473 h 450"/>
              <a:gd name="T4" fmla="*/ 0 w 449"/>
              <a:gd name="T5" fmla="*/ 29003646 h 450"/>
              <a:gd name="T6" fmla="*/ 29132796 w 449"/>
              <a:gd name="T7" fmla="*/ 0 h 450"/>
              <a:gd name="T8" fmla="*/ 58265592 w 449"/>
              <a:gd name="T9" fmla="*/ 29003646 h 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9" h="450">
                <a:moveTo>
                  <a:pt x="448" y="224"/>
                </a:moveTo>
                <a:cubicBezTo>
                  <a:pt x="448" y="349"/>
                  <a:pt x="348" y="449"/>
                  <a:pt x="224" y="449"/>
                </a:cubicBezTo>
                <a:cubicBezTo>
                  <a:pt x="100" y="449"/>
                  <a:pt x="0" y="349"/>
                  <a:pt x="0" y="224"/>
                </a:cubicBezTo>
                <a:cubicBezTo>
                  <a:pt x="0" y="101"/>
                  <a:pt x="100" y="0"/>
                  <a:pt x="224" y="0"/>
                </a:cubicBezTo>
                <a:cubicBezTo>
                  <a:pt x="348" y="0"/>
                  <a:pt x="448" y="101"/>
                  <a:pt x="448" y="22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CA9B7AE4-6CCE-4949-A84F-D93C2F108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1799" y="12325485"/>
            <a:ext cx="336968" cy="336968"/>
          </a:xfrm>
          <a:custGeom>
            <a:avLst/>
            <a:gdLst>
              <a:gd name="T0" fmla="*/ 58136473 w 450"/>
              <a:gd name="T1" fmla="*/ 29133186 h 450"/>
              <a:gd name="T2" fmla="*/ 29133186 w 450"/>
              <a:gd name="T3" fmla="*/ 58136473 h 450"/>
              <a:gd name="T4" fmla="*/ 0 w 450"/>
              <a:gd name="T5" fmla="*/ 29133186 h 450"/>
              <a:gd name="T6" fmla="*/ 29133186 w 450"/>
              <a:gd name="T7" fmla="*/ 0 h 450"/>
              <a:gd name="T8" fmla="*/ 58136473 w 450"/>
              <a:gd name="T9" fmla="*/ 29133186 h 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50">
                <a:moveTo>
                  <a:pt x="449" y="225"/>
                </a:moveTo>
                <a:cubicBezTo>
                  <a:pt x="449" y="349"/>
                  <a:pt x="349" y="449"/>
                  <a:pt x="225" y="449"/>
                </a:cubicBezTo>
                <a:cubicBezTo>
                  <a:pt x="101" y="449"/>
                  <a:pt x="0" y="349"/>
                  <a:pt x="0" y="225"/>
                </a:cubicBezTo>
                <a:cubicBezTo>
                  <a:pt x="0" y="101"/>
                  <a:pt x="101" y="0"/>
                  <a:pt x="225" y="0"/>
                </a:cubicBezTo>
                <a:cubicBezTo>
                  <a:pt x="349" y="0"/>
                  <a:pt x="449" y="101"/>
                  <a:pt x="449" y="2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1692E132-28B4-422A-AE8E-612F025D5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14146" y="3570910"/>
            <a:ext cx="336968" cy="336968"/>
          </a:xfrm>
          <a:custGeom>
            <a:avLst/>
            <a:gdLst>
              <a:gd name="T0" fmla="*/ 58136473 w 450"/>
              <a:gd name="T1" fmla="*/ 29003646 h 450"/>
              <a:gd name="T2" fmla="*/ 29133186 w 450"/>
              <a:gd name="T3" fmla="*/ 58136473 h 450"/>
              <a:gd name="T4" fmla="*/ 0 w 450"/>
              <a:gd name="T5" fmla="*/ 29003646 h 450"/>
              <a:gd name="T6" fmla="*/ 29133186 w 450"/>
              <a:gd name="T7" fmla="*/ 0 h 450"/>
              <a:gd name="T8" fmla="*/ 58136473 w 450"/>
              <a:gd name="T9" fmla="*/ 29003646 h 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50">
                <a:moveTo>
                  <a:pt x="449" y="224"/>
                </a:moveTo>
                <a:cubicBezTo>
                  <a:pt x="449" y="348"/>
                  <a:pt x="348" y="449"/>
                  <a:pt x="225" y="449"/>
                </a:cubicBezTo>
                <a:cubicBezTo>
                  <a:pt x="101" y="449"/>
                  <a:pt x="0" y="348"/>
                  <a:pt x="0" y="224"/>
                </a:cubicBezTo>
                <a:cubicBezTo>
                  <a:pt x="0" y="101"/>
                  <a:pt x="101" y="0"/>
                  <a:pt x="225" y="0"/>
                </a:cubicBezTo>
                <a:cubicBezTo>
                  <a:pt x="348" y="0"/>
                  <a:pt x="449" y="101"/>
                  <a:pt x="449" y="22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45">
            <a:extLst>
              <a:ext uri="{FF2B5EF4-FFF2-40B4-BE49-F238E27FC236}">
                <a16:creationId xmlns:a16="http://schemas.microsoft.com/office/drawing/2014/main" id="{1752C350-9511-4706-A1CB-5439989BD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566" y="2811078"/>
            <a:ext cx="336968" cy="336968"/>
          </a:xfrm>
          <a:custGeom>
            <a:avLst/>
            <a:gdLst>
              <a:gd name="T0" fmla="*/ 58136473 w 450"/>
              <a:gd name="T1" fmla="*/ 29133186 h 450"/>
              <a:gd name="T2" fmla="*/ 29003646 w 450"/>
              <a:gd name="T3" fmla="*/ 58136473 h 450"/>
              <a:gd name="T4" fmla="*/ 0 w 450"/>
              <a:gd name="T5" fmla="*/ 29133186 h 450"/>
              <a:gd name="T6" fmla="*/ 29003646 w 450"/>
              <a:gd name="T7" fmla="*/ 0 h 450"/>
              <a:gd name="T8" fmla="*/ 58136473 w 450"/>
              <a:gd name="T9" fmla="*/ 29133186 h 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50">
                <a:moveTo>
                  <a:pt x="449" y="225"/>
                </a:moveTo>
                <a:cubicBezTo>
                  <a:pt x="449" y="349"/>
                  <a:pt x="348" y="449"/>
                  <a:pt x="224" y="449"/>
                </a:cubicBezTo>
                <a:cubicBezTo>
                  <a:pt x="100" y="449"/>
                  <a:pt x="0" y="349"/>
                  <a:pt x="0" y="225"/>
                </a:cubicBezTo>
                <a:cubicBezTo>
                  <a:pt x="0" y="101"/>
                  <a:pt x="100" y="0"/>
                  <a:pt x="224" y="0"/>
                </a:cubicBezTo>
                <a:cubicBezTo>
                  <a:pt x="348" y="0"/>
                  <a:pt x="449" y="101"/>
                  <a:pt x="449" y="22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46">
            <a:extLst>
              <a:ext uri="{FF2B5EF4-FFF2-40B4-BE49-F238E27FC236}">
                <a16:creationId xmlns:a16="http://schemas.microsoft.com/office/drawing/2014/main" id="{4EECF0F7-9A5B-4128-B995-2ED2E712E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9805" y="3035724"/>
            <a:ext cx="1400732" cy="1400732"/>
          </a:xfrm>
          <a:custGeom>
            <a:avLst/>
            <a:gdLst>
              <a:gd name="T0" fmla="*/ 121010501 w 1871"/>
              <a:gd name="T1" fmla="*/ 242021002 h 1871"/>
              <a:gd name="T2" fmla="*/ 0 w 1871"/>
              <a:gd name="T3" fmla="*/ 121010501 h 1871"/>
              <a:gd name="T4" fmla="*/ 121010501 w 1871"/>
              <a:gd name="T5" fmla="*/ 0 h 1871"/>
              <a:gd name="T6" fmla="*/ 242021002 w 1871"/>
              <a:gd name="T7" fmla="*/ 121010501 h 1871"/>
              <a:gd name="T8" fmla="*/ 121010501 w 1871"/>
              <a:gd name="T9" fmla="*/ 242021002 h 18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71" h="1871">
                <a:moveTo>
                  <a:pt x="935" y="1870"/>
                </a:moveTo>
                <a:cubicBezTo>
                  <a:pt x="419" y="1870"/>
                  <a:pt x="0" y="1450"/>
                  <a:pt x="0" y="935"/>
                </a:cubicBezTo>
                <a:cubicBezTo>
                  <a:pt x="0" y="420"/>
                  <a:pt x="419" y="0"/>
                  <a:pt x="935" y="0"/>
                </a:cubicBezTo>
                <a:cubicBezTo>
                  <a:pt x="1450" y="0"/>
                  <a:pt x="1870" y="420"/>
                  <a:pt x="1870" y="935"/>
                </a:cubicBezTo>
                <a:cubicBezTo>
                  <a:pt x="1870" y="1450"/>
                  <a:pt x="1450" y="1870"/>
                  <a:pt x="935" y="1870"/>
                </a:cubicBezTo>
              </a:path>
            </a:pathLst>
          </a:custGeom>
          <a:noFill/>
          <a:ln w="5715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14DF59FA-C58D-43A4-950B-A780D4F40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1686" y="2867238"/>
            <a:ext cx="336968" cy="336968"/>
          </a:xfrm>
          <a:custGeom>
            <a:avLst/>
            <a:gdLst>
              <a:gd name="T0" fmla="*/ 58136473 w 450"/>
              <a:gd name="T1" fmla="*/ 29003646 h 450"/>
              <a:gd name="T2" fmla="*/ 29133186 w 450"/>
              <a:gd name="T3" fmla="*/ 58136473 h 450"/>
              <a:gd name="T4" fmla="*/ 0 w 450"/>
              <a:gd name="T5" fmla="*/ 29003646 h 450"/>
              <a:gd name="T6" fmla="*/ 29133186 w 450"/>
              <a:gd name="T7" fmla="*/ 0 h 450"/>
              <a:gd name="T8" fmla="*/ 58136473 w 450"/>
              <a:gd name="T9" fmla="*/ 29003646 h 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50">
                <a:moveTo>
                  <a:pt x="449" y="224"/>
                </a:moveTo>
                <a:cubicBezTo>
                  <a:pt x="449" y="348"/>
                  <a:pt x="349" y="449"/>
                  <a:pt x="225" y="449"/>
                </a:cubicBezTo>
                <a:cubicBezTo>
                  <a:pt x="101" y="449"/>
                  <a:pt x="0" y="348"/>
                  <a:pt x="0" y="224"/>
                </a:cubicBezTo>
                <a:cubicBezTo>
                  <a:pt x="0" y="101"/>
                  <a:pt x="101" y="0"/>
                  <a:pt x="225" y="0"/>
                </a:cubicBezTo>
                <a:cubicBezTo>
                  <a:pt x="349" y="0"/>
                  <a:pt x="449" y="101"/>
                  <a:pt x="449" y="22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50">
            <a:extLst>
              <a:ext uri="{FF2B5EF4-FFF2-40B4-BE49-F238E27FC236}">
                <a16:creationId xmlns:a16="http://schemas.microsoft.com/office/drawing/2014/main" id="{CF6FC17D-8C16-429E-A447-DA5F7CAD5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0284" y="8182754"/>
            <a:ext cx="1400732" cy="1400732"/>
          </a:xfrm>
          <a:custGeom>
            <a:avLst/>
            <a:gdLst>
              <a:gd name="T0" fmla="*/ 121010501 w 1871"/>
              <a:gd name="T1" fmla="*/ 242021002 h 1871"/>
              <a:gd name="T2" fmla="*/ 0 w 1871"/>
              <a:gd name="T3" fmla="*/ 121010501 h 1871"/>
              <a:gd name="T4" fmla="*/ 121010501 w 1871"/>
              <a:gd name="T5" fmla="*/ 0 h 1871"/>
              <a:gd name="T6" fmla="*/ 242021002 w 1871"/>
              <a:gd name="T7" fmla="*/ 121010501 h 1871"/>
              <a:gd name="T8" fmla="*/ 121010501 w 1871"/>
              <a:gd name="T9" fmla="*/ 242021002 h 18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71" h="1871">
                <a:moveTo>
                  <a:pt x="935" y="1870"/>
                </a:moveTo>
                <a:cubicBezTo>
                  <a:pt x="419" y="1870"/>
                  <a:pt x="0" y="1450"/>
                  <a:pt x="0" y="935"/>
                </a:cubicBezTo>
                <a:cubicBezTo>
                  <a:pt x="0" y="420"/>
                  <a:pt x="419" y="0"/>
                  <a:pt x="935" y="0"/>
                </a:cubicBezTo>
                <a:cubicBezTo>
                  <a:pt x="1450" y="0"/>
                  <a:pt x="1870" y="420"/>
                  <a:pt x="1870" y="935"/>
                </a:cubicBezTo>
                <a:cubicBezTo>
                  <a:pt x="1870" y="1450"/>
                  <a:pt x="1450" y="1870"/>
                  <a:pt x="935" y="1870"/>
                </a:cubicBezTo>
              </a:path>
            </a:pathLst>
          </a:custGeom>
          <a:noFill/>
          <a:ln w="5715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Freeform 51">
            <a:extLst>
              <a:ext uri="{FF2B5EF4-FFF2-40B4-BE49-F238E27FC236}">
                <a16:creationId xmlns:a16="http://schemas.microsoft.com/office/drawing/2014/main" id="{6EF4E7E4-B4CA-4D9B-8A83-D66DF8DD6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1799" y="8714634"/>
            <a:ext cx="336968" cy="336968"/>
          </a:xfrm>
          <a:custGeom>
            <a:avLst/>
            <a:gdLst>
              <a:gd name="T0" fmla="*/ 58136473 w 450"/>
              <a:gd name="T1" fmla="*/ 29003646 h 450"/>
              <a:gd name="T2" fmla="*/ 29133186 w 450"/>
              <a:gd name="T3" fmla="*/ 58136473 h 450"/>
              <a:gd name="T4" fmla="*/ 0 w 450"/>
              <a:gd name="T5" fmla="*/ 29003646 h 450"/>
              <a:gd name="T6" fmla="*/ 29133186 w 450"/>
              <a:gd name="T7" fmla="*/ 0 h 450"/>
              <a:gd name="T8" fmla="*/ 58136473 w 450"/>
              <a:gd name="T9" fmla="*/ 29003646 h 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50">
                <a:moveTo>
                  <a:pt x="449" y="224"/>
                </a:moveTo>
                <a:cubicBezTo>
                  <a:pt x="449" y="348"/>
                  <a:pt x="349" y="449"/>
                  <a:pt x="225" y="449"/>
                </a:cubicBezTo>
                <a:cubicBezTo>
                  <a:pt x="101" y="449"/>
                  <a:pt x="0" y="348"/>
                  <a:pt x="0" y="224"/>
                </a:cubicBezTo>
                <a:cubicBezTo>
                  <a:pt x="0" y="100"/>
                  <a:pt x="101" y="0"/>
                  <a:pt x="225" y="0"/>
                </a:cubicBezTo>
                <a:cubicBezTo>
                  <a:pt x="349" y="0"/>
                  <a:pt x="449" y="100"/>
                  <a:pt x="449" y="22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54">
            <a:extLst>
              <a:ext uri="{FF2B5EF4-FFF2-40B4-BE49-F238E27FC236}">
                <a16:creationId xmlns:a16="http://schemas.microsoft.com/office/drawing/2014/main" id="{737CD3E5-6880-40F3-84A6-C9D3E4ED0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6713" y="5744687"/>
            <a:ext cx="1400732" cy="1400732"/>
          </a:xfrm>
          <a:custGeom>
            <a:avLst/>
            <a:gdLst>
              <a:gd name="T0" fmla="*/ 121010422 w 1870"/>
              <a:gd name="T1" fmla="*/ 242021002 h 1871"/>
              <a:gd name="T2" fmla="*/ 0 w 1870"/>
              <a:gd name="T3" fmla="*/ 121010501 h 1871"/>
              <a:gd name="T4" fmla="*/ 121010422 w 1870"/>
              <a:gd name="T5" fmla="*/ 0 h 1871"/>
              <a:gd name="T6" fmla="*/ 242150425 w 1870"/>
              <a:gd name="T7" fmla="*/ 121010501 h 1871"/>
              <a:gd name="T8" fmla="*/ 121010422 w 1870"/>
              <a:gd name="T9" fmla="*/ 242021002 h 18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70" h="1871">
                <a:moveTo>
                  <a:pt x="934" y="1870"/>
                </a:moveTo>
                <a:cubicBezTo>
                  <a:pt x="419" y="1870"/>
                  <a:pt x="0" y="1451"/>
                  <a:pt x="0" y="935"/>
                </a:cubicBezTo>
                <a:cubicBezTo>
                  <a:pt x="0" y="419"/>
                  <a:pt x="419" y="0"/>
                  <a:pt x="934" y="0"/>
                </a:cubicBezTo>
                <a:cubicBezTo>
                  <a:pt x="1450" y="0"/>
                  <a:pt x="1869" y="419"/>
                  <a:pt x="1869" y="935"/>
                </a:cubicBezTo>
                <a:cubicBezTo>
                  <a:pt x="1869" y="1451"/>
                  <a:pt x="1450" y="1870"/>
                  <a:pt x="934" y="1870"/>
                </a:cubicBezTo>
              </a:path>
            </a:pathLst>
          </a:custGeom>
          <a:noFill/>
          <a:ln w="5715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Freeform 55">
            <a:extLst>
              <a:ext uri="{FF2B5EF4-FFF2-40B4-BE49-F238E27FC236}">
                <a16:creationId xmlns:a16="http://schemas.microsoft.com/office/drawing/2014/main" id="{17735B87-1865-4CB9-B388-F12EF4AAC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2245" y="6279872"/>
            <a:ext cx="336968" cy="336968"/>
          </a:xfrm>
          <a:custGeom>
            <a:avLst/>
            <a:gdLst>
              <a:gd name="T0" fmla="*/ 58136473 w 450"/>
              <a:gd name="T1" fmla="*/ 29003646 h 450"/>
              <a:gd name="T2" fmla="*/ 29133186 w 450"/>
              <a:gd name="T3" fmla="*/ 58136473 h 450"/>
              <a:gd name="T4" fmla="*/ 0 w 450"/>
              <a:gd name="T5" fmla="*/ 29003646 h 450"/>
              <a:gd name="T6" fmla="*/ 29133186 w 450"/>
              <a:gd name="T7" fmla="*/ 0 h 450"/>
              <a:gd name="T8" fmla="*/ 58136473 w 450"/>
              <a:gd name="T9" fmla="*/ 29003646 h 4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0" h="450">
                <a:moveTo>
                  <a:pt x="449" y="224"/>
                </a:moveTo>
                <a:cubicBezTo>
                  <a:pt x="449" y="348"/>
                  <a:pt x="348" y="449"/>
                  <a:pt x="225" y="449"/>
                </a:cubicBezTo>
                <a:cubicBezTo>
                  <a:pt x="101" y="449"/>
                  <a:pt x="0" y="348"/>
                  <a:pt x="0" y="224"/>
                </a:cubicBezTo>
                <a:cubicBezTo>
                  <a:pt x="0" y="100"/>
                  <a:pt x="101" y="0"/>
                  <a:pt x="225" y="0"/>
                </a:cubicBezTo>
                <a:cubicBezTo>
                  <a:pt x="348" y="0"/>
                  <a:pt x="449" y="100"/>
                  <a:pt x="449" y="22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" name="Grupo 69">
            <a:extLst>
              <a:ext uri="{FF2B5EF4-FFF2-40B4-BE49-F238E27FC236}">
                <a16:creationId xmlns:a16="http://schemas.microsoft.com/office/drawing/2014/main" id="{DEA5540C-D628-4F45-AAE0-DEBC954C5FCE}"/>
              </a:ext>
            </a:extLst>
          </p:cNvPr>
          <p:cNvGrpSpPr/>
          <p:nvPr/>
        </p:nvGrpSpPr>
        <p:grpSpPr>
          <a:xfrm>
            <a:off x="10769630" y="6452304"/>
            <a:ext cx="2218020" cy="2414512"/>
            <a:chOff x="11086475" y="6348884"/>
            <a:chExt cx="2218020" cy="2414512"/>
          </a:xfrm>
          <a:solidFill>
            <a:schemeClr val="bg2"/>
          </a:solidFill>
        </p:grpSpPr>
        <p:sp>
          <p:nvSpPr>
            <p:cNvPr id="71" name="Freeform 27">
              <a:extLst>
                <a:ext uri="{FF2B5EF4-FFF2-40B4-BE49-F238E27FC236}">
                  <a16:creationId xmlns:a16="http://schemas.microsoft.com/office/drawing/2014/main" id="{BC2CE91F-E075-44C5-A945-73D7985FB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28">
              <a:extLst>
                <a:ext uri="{FF2B5EF4-FFF2-40B4-BE49-F238E27FC236}">
                  <a16:creationId xmlns:a16="http://schemas.microsoft.com/office/drawing/2014/main" id="{6168DB55-5CBF-4DF4-962F-3918409DF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29">
              <a:extLst>
                <a:ext uri="{FF2B5EF4-FFF2-40B4-BE49-F238E27FC236}">
                  <a16:creationId xmlns:a16="http://schemas.microsoft.com/office/drawing/2014/main" id="{C0A6580A-51AB-424E-BA78-AC6A403998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0">
              <a:extLst>
                <a:ext uri="{FF2B5EF4-FFF2-40B4-BE49-F238E27FC236}">
                  <a16:creationId xmlns:a16="http://schemas.microsoft.com/office/drawing/2014/main" id="{A2BCABFB-A35D-485F-8B20-263DFEC13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1">
              <a:extLst>
                <a:ext uri="{FF2B5EF4-FFF2-40B4-BE49-F238E27FC236}">
                  <a16:creationId xmlns:a16="http://schemas.microsoft.com/office/drawing/2014/main" id="{68D6F801-8FD0-4924-9328-2C6F9148A5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2">
              <a:extLst>
                <a:ext uri="{FF2B5EF4-FFF2-40B4-BE49-F238E27FC236}">
                  <a16:creationId xmlns:a16="http://schemas.microsoft.com/office/drawing/2014/main" id="{0731DC12-EFB3-444B-B880-C78EDDFA30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33">
              <a:extLst>
                <a:ext uri="{FF2B5EF4-FFF2-40B4-BE49-F238E27FC236}">
                  <a16:creationId xmlns:a16="http://schemas.microsoft.com/office/drawing/2014/main" id="{5B8DC5AB-DB14-4B8C-BAC6-932B460C24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34">
              <a:extLst>
                <a:ext uri="{FF2B5EF4-FFF2-40B4-BE49-F238E27FC236}">
                  <a16:creationId xmlns:a16="http://schemas.microsoft.com/office/drawing/2014/main" id="{4A50688D-FD90-4FEF-9148-E5BB8182B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35">
              <a:extLst>
                <a:ext uri="{FF2B5EF4-FFF2-40B4-BE49-F238E27FC236}">
                  <a16:creationId xmlns:a16="http://schemas.microsoft.com/office/drawing/2014/main" id="{A350385C-B95A-4312-9603-43F0CE2668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36">
              <a:extLst>
                <a:ext uri="{FF2B5EF4-FFF2-40B4-BE49-F238E27FC236}">
                  <a16:creationId xmlns:a16="http://schemas.microsoft.com/office/drawing/2014/main" id="{F7755F45-FE59-42A5-81BE-5F4965B1B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37">
              <a:extLst>
                <a:ext uri="{FF2B5EF4-FFF2-40B4-BE49-F238E27FC236}">
                  <a16:creationId xmlns:a16="http://schemas.microsoft.com/office/drawing/2014/main" id="{FCAD5325-2432-4E67-8C6A-7C0ACC2B19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Freeform 38">
              <a:extLst>
                <a:ext uri="{FF2B5EF4-FFF2-40B4-BE49-F238E27FC236}">
                  <a16:creationId xmlns:a16="http://schemas.microsoft.com/office/drawing/2014/main" id="{2C8A87BF-A5AD-4E90-AA56-EDB1CE045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39">
              <a:extLst>
                <a:ext uri="{FF2B5EF4-FFF2-40B4-BE49-F238E27FC236}">
                  <a16:creationId xmlns:a16="http://schemas.microsoft.com/office/drawing/2014/main" id="{46D3C0AD-2C11-4D1D-BE8F-BE6F66E5A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40">
              <a:extLst>
                <a:ext uri="{FF2B5EF4-FFF2-40B4-BE49-F238E27FC236}">
                  <a16:creationId xmlns:a16="http://schemas.microsoft.com/office/drawing/2014/main" id="{8F249EDE-EABA-4F81-A043-4C7305FF7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41">
              <a:extLst>
                <a:ext uri="{FF2B5EF4-FFF2-40B4-BE49-F238E27FC236}">
                  <a16:creationId xmlns:a16="http://schemas.microsoft.com/office/drawing/2014/main" id="{1E072095-C3C4-4C4D-9F59-7A7CC8A738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42">
              <a:extLst>
                <a:ext uri="{FF2B5EF4-FFF2-40B4-BE49-F238E27FC236}">
                  <a16:creationId xmlns:a16="http://schemas.microsoft.com/office/drawing/2014/main" id="{42593C02-E983-4B34-9092-EEA71FD0D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43">
              <a:extLst>
                <a:ext uri="{FF2B5EF4-FFF2-40B4-BE49-F238E27FC236}">
                  <a16:creationId xmlns:a16="http://schemas.microsoft.com/office/drawing/2014/main" id="{80343749-A5BF-463B-B1DD-F1053327E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44">
              <a:extLst>
                <a:ext uri="{FF2B5EF4-FFF2-40B4-BE49-F238E27FC236}">
                  <a16:creationId xmlns:a16="http://schemas.microsoft.com/office/drawing/2014/main" id="{EFC2E2E0-D647-43DF-81AF-C6CEE336A6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45">
              <a:extLst>
                <a:ext uri="{FF2B5EF4-FFF2-40B4-BE49-F238E27FC236}">
                  <a16:creationId xmlns:a16="http://schemas.microsoft.com/office/drawing/2014/main" id="{DABF10BA-D4DE-4178-90F1-752C2F45F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46">
              <a:extLst>
                <a:ext uri="{FF2B5EF4-FFF2-40B4-BE49-F238E27FC236}">
                  <a16:creationId xmlns:a16="http://schemas.microsoft.com/office/drawing/2014/main" id="{5B1EB196-0806-4046-86EF-D41E98B1E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" name="Shape 2790">
            <a:extLst>
              <a:ext uri="{FF2B5EF4-FFF2-40B4-BE49-F238E27FC236}">
                <a16:creationId xmlns:a16="http://schemas.microsoft.com/office/drawing/2014/main" id="{3A0DFB6D-8172-4090-8DC2-A3AA2304E432}"/>
              </a:ext>
            </a:extLst>
          </p:cNvPr>
          <p:cNvSpPr>
            <a:spLocks noChangeAspect="1"/>
          </p:cNvSpPr>
          <p:nvPr/>
        </p:nvSpPr>
        <p:spPr>
          <a:xfrm>
            <a:off x="8027752" y="6241906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2" name="Shape 2807">
            <a:extLst>
              <a:ext uri="{FF2B5EF4-FFF2-40B4-BE49-F238E27FC236}">
                <a16:creationId xmlns:a16="http://schemas.microsoft.com/office/drawing/2014/main" id="{BE005AB2-FF3E-4A93-BC6A-F1B7412381C0}"/>
              </a:ext>
            </a:extLst>
          </p:cNvPr>
          <p:cNvSpPr>
            <a:spLocks noChangeAspect="1"/>
          </p:cNvSpPr>
          <p:nvPr/>
        </p:nvSpPr>
        <p:spPr>
          <a:xfrm>
            <a:off x="8001323" y="8679973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3" name="Shape 2817">
            <a:extLst>
              <a:ext uri="{FF2B5EF4-FFF2-40B4-BE49-F238E27FC236}">
                <a16:creationId xmlns:a16="http://schemas.microsoft.com/office/drawing/2014/main" id="{2ECB0596-C624-4331-842E-DEC2CF5CF2F9}"/>
              </a:ext>
            </a:extLst>
          </p:cNvPr>
          <p:cNvSpPr>
            <a:spLocks noChangeAspect="1"/>
          </p:cNvSpPr>
          <p:nvPr/>
        </p:nvSpPr>
        <p:spPr>
          <a:xfrm>
            <a:off x="12500844" y="3507549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982" y="9600"/>
                </a:lnTo>
                <a:lnTo>
                  <a:pt x="982" y="8400"/>
                </a:lnTo>
                <a:lnTo>
                  <a:pt x="20618" y="8400"/>
                </a:lnTo>
                <a:cubicBezTo>
                  <a:pt x="20618" y="8400"/>
                  <a:pt x="20618" y="9600"/>
                  <a:pt x="20618" y="9600"/>
                </a:cubicBezTo>
                <a:close/>
                <a:moveTo>
                  <a:pt x="19006" y="13200"/>
                </a:moveTo>
                <a:lnTo>
                  <a:pt x="15735" y="13200"/>
                </a:lnTo>
                <a:lnTo>
                  <a:pt x="16045" y="10800"/>
                </a:lnTo>
                <a:lnTo>
                  <a:pt x="19419" y="10800"/>
                </a:lnTo>
                <a:cubicBezTo>
                  <a:pt x="19419" y="10800"/>
                  <a:pt x="19006" y="13200"/>
                  <a:pt x="19006" y="13200"/>
                </a:cubicBezTo>
                <a:close/>
                <a:moveTo>
                  <a:pt x="18386" y="16800"/>
                </a:moveTo>
                <a:lnTo>
                  <a:pt x="15270" y="16800"/>
                </a:lnTo>
                <a:lnTo>
                  <a:pt x="15580" y="14400"/>
                </a:lnTo>
                <a:lnTo>
                  <a:pt x="18799" y="14400"/>
                </a:lnTo>
                <a:cubicBezTo>
                  <a:pt x="18799" y="14400"/>
                  <a:pt x="18386" y="16800"/>
                  <a:pt x="18386" y="16800"/>
                </a:cubicBezTo>
                <a:close/>
                <a:moveTo>
                  <a:pt x="17766" y="20400"/>
                </a:moveTo>
                <a:lnTo>
                  <a:pt x="14805" y="20400"/>
                </a:lnTo>
                <a:lnTo>
                  <a:pt x="15115" y="18000"/>
                </a:lnTo>
                <a:lnTo>
                  <a:pt x="18179" y="18000"/>
                </a:lnTo>
                <a:cubicBezTo>
                  <a:pt x="18179" y="18000"/>
                  <a:pt x="17766" y="20400"/>
                  <a:pt x="17766" y="20400"/>
                </a:cubicBezTo>
                <a:close/>
                <a:moveTo>
                  <a:pt x="11291" y="13200"/>
                </a:moveTo>
                <a:lnTo>
                  <a:pt x="11291" y="10800"/>
                </a:lnTo>
                <a:lnTo>
                  <a:pt x="15063" y="10800"/>
                </a:lnTo>
                <a:lnTo>
                  <a:pt x="14753" y="13200"/>
                </a:lnTo>
                <a:cubicBezTo>
                  <a:pt x="14753" y="13200"/>
                  <a:pt x="11291" y="13200"/>
                  <a:pt x="11291" y="13200"/>
                </a:cubicBezTo>
                <a:close/>
                <a:moveTo>
                  <a:pt x="14289" y="16800"/>
                </a:moveTo>
                <a:lnTo>
                  <a:pt x="11291" y="16800"/>
                </a:lnTo>
                <a:lnTo>
                  <a:pt x="11291" y="14400"/>
                </a:lnTo>
                <a:lnTo>
                  <a:pt x="14598" y="14400"/>
                </a:lnTo>
                <a:cubicBezTo>
                  <a:pt x="14598" y="14400"/>
                  <a:pt x="14289" y="16800"/>
                  <a:pt x="14289" y="16800"/>
                </a:cubicBezTo>
                <a:close/>
                <a:moveTo>
                  <a:pt x="13823" y="20400"/>
                </a:moveTo>
                <a:lnTo>
                  <a:pt x="11291" y="20400"/>
                </a:lnTo>
                <a:lnTo>
                  <a:pt x="11291" y="18000"/>
                </a:lnTo>
                <a:lnTo>
                  <a:pt x="14133" y="18000"/>
                </a:lnTo>
                <a:cubicBezTo>
                  <a:pt x="14133" y="18000"/>
                  <a:pt x="13823" y="20400"/>
                  <a:pt x="13823" y="20400"/>
                </a:cubicBezTo>
                <a:close/>
                <a:moveTo>
                  <a:pt x="10309" y="13200"/>
                </a:moveTo>
                <a:lnTo>
                  <a:pt x="6847" y="13200"/>
                </a:lnTo>
                <a:lnTo>
                  <a:pt x="6537" y="10800"/>
                </a:lnTo>
                <a:lnTo>
                  <a:pt x="10309" y="10800"/>
                </a:lnTo>
                <a:cubicBezTo>
                  <a:pt x="10309" y="10800"/>
                  <a:pt x="10309" y="13200"/>
                  <a:pt x="10309" y="13200"/>
                </a:cubicBezTo>
                <a:close/>
                <a:moveTo>
                  <a:pt x="10309" y="16800"/>
                </a:moveTo>
                <a:lnTo>
                  <a:pt x="7311" y="16800"/>
                </a:lnTo>
                <a:lnTo>
                  <a:pt x="7002" y="14400"/>
                </a:lnTo>
                <a:lnTo>
                  <a:pt x="10309" y="14400"/>
                </a:lnTo>
                <a:cubicBezTo>
                  <a:pt x="10309" y="14400"/>
                  <a:pt x="10309" y="16800"/>
                  <a:pt x="10309" y="16800"/>
                </a:cubicBezTo>
                <a:close/>
                <a:moveTo>
                  <a:pt x="10309" y="20400"/>
                </a:moveTo>
                <a:lnTo>
                  <a:pt x="7777" y="20400"/>
                </a:lnTo>
                <a:lnTo>
                  <a:pt x="7467" y="18000"/>
                </a:lnTo>
                <a:lnTo>
                  <a:pt x="10309" y="18000"/>
                </a:lnTo>
                <a:cubicBezTo>
                  <a:pt x="10309" y="18000"/>
                  <a:pt x="10309" y="20400"/>
                  <a:pt x="10309" y="20400"/>
                </a:cubicBezTo>
                <a:close/>
                <a:moveTo>
                  <a:pt x="3834" y="20400"/>
                </a:moveTo>
                <a:lnTo>
                  <a:pt x="3421" y="18000"/>
                </a:lnTo>
                <a:lnTo>
                  <a:pt x="6485" y="18000"/>
                </a:lnTo>
                <a:lnTo>
                  <a:pt x="6795" y="20400"/>
                </a:lnTo>
                <a:cubicBezTo>
                  <a:pt x="6795" y="20400"/>
                  <a:pt x="3834" y="20400"/>
                  <a:pt x="3834" y="20400"/>
                </a:cubicBezTo>
                <a:close/>
                <a:moveTo>
                  <a:pt x="2801" y="14400"/>
                </a:moveTo>
                <a:lnTo>
                  <a:pt x="6020" y="14400"/>
                </a:lnTo>
                <a:lnTo>
                  <a:pt x="6330" y="16800"/>
                </a:lnTo>
                <a:lnTo>
                  <a:pt x="3214" y="16800"/>
                </a:lnTo>
                <a:cubicBezTo>
                  <a:pt x="3214" y="16800"/>
                  <a:pt x="2801" y="14400"/>
                  <a:pt x="2801" y="14400"/>
                </a:cubicBezTo>
                <a:close/>
                <a:moveTo>
                  <a:pt x="2181" y="10800"/>
                </a:moveTo>
                <a:lnTo>
                  <a:pt x="5555" y="10800"/>
                </a:lnTo>
                <a:lnTo>
                  <a:pt x="5865" y="13200"/>
                </a:lnTo>
                <a:lnTo>
                  <a:pt x="2594" y="13200"/>
                </a:lnTo>
                <a:cubicBezTo>
                  <a:pt x="2594" y="13200"/>
                  <a:pt x="2181" y="10800"/>
                  <a:pt x="2181" y="10800"/>
                </a:cubicBezTo>
                <a:close/>
                <a:moveTo>
                  <a:pt x="10800" y="1320"/>
                </a:moveTo>
                <a:lnTo>
                  <a:pt x="17616" y="7200"/>
                </a:lnTo>
                <a:lnTo>
                  <a:pt x="3984" y="7200"/>
                </a:lnTo>
                <a:cubicBezTo>
                  <a:pt x="3984" y="7200"/>
                  <a:pt x="10800" y="1320"/>
                  <a:pt x="10800" y="1320"/>
                </a:cubicBezTo>
                <a:close/>
                <a:moveTo>
                  <a:pt x="20618" y="7200"/>
                </a:moveTo>
                <a:lnTo>
                  <a:pt x="19284" y="7200"/>
                </a:lnTo>
                <a:lnTo>
                  <a:pt x="11157" y="188"/>
                </a:lnTo>
                <a:lnTo>
                  <a:pt x="11155" y="190"/>
                </a:lnTo>
                <a:cubicBezTo>
                  <a:pt x="11066" y="74"/>
                  <a:pt x="10941" y="0"/>
                  <a:pt x="10800" y="0"/>
                </a:cubicBezTo>
                <a:cubicBezTo>
                  <a:pt x="10659" y="0"/>
                  <a:pt x="10534" y="74"/>
                  <a:pt x="10445" y="190"/>
                </a:cubicBezTo>
                <a:lnTo>
                  <a:pt x="10443" y="188"/>
                </a:lnTo>
                <a:lnTo>
                  <a:pt x="2316" y="7200"/>
                </a:lnTo>
                <a:lnTo>
                  <a:pt x="982" y="7200"/>
                </a:lnTo>
                <a:cubicBezTo>
                  <a:pt x="439" y="7200"/>
                  <a:pt x="0" y="7738"/>
                  <a:pt x="0" y="8400"/>
                </a:cubicBezTo>
                <a:lnTo>
                  <a:pt x="0" y="9600"/>
                </a:lnTo>
                <a:cubicBezTo>
                  <a:pt x="0" y="10262"/>
                  <a:pt x="439" y="10800"/>
                  <a:pt x="982" y="10800"/>
                </a:cubicBezTo>
                <a:lnTo>
                  <a:pt x="1178" y="10800"/>
                </a:lnTo>
                <a:lnTo>
                  <a:pt x="2960" y="21145"/>
                </a:lnTo>
                <a:lnTo>
                  <a:pt x="2969" y="21143"/>
                </a:lnTo>
                <a:cubicBezTo>
                  <a:pt x="3023" y="2140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03"/>
                  <a:pt x="18631" y="21143"/>
                </a:cubicBezTo>
                <a:lnTo>
                  <a:pt x="18640" y="21145"/>
                </a:lnTo>
                <a:lnTo>
                  <a:pt x="20422" y="10800"/>
                </a:ln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8400"/>
                </a:lnTo>
                <a:cubicBezTo>
                  <a:pt x="21600" y="7738"/>
                  <a:pt x="21160" y="7200"/>
                  <a:pt x="20618" y="72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4" name="Shape 2838">
            <a:extLst>
              <a:ext uri="{FF2B5EF4-FFF2-40B4-BE49-F238E27FC236}">
                <a16:creationId xmlns:a16="http://schemas.microsoft.com/office/drawing/2014/main" id="{CFEF1221-3035-4903-B26C-BD6AE114FD0B}"/>
              </a:ext>
            </a:extLst>
          </p:cNvPr>
          <p:cNvSpPr>
            <a:spLocks noChangeAspect="1"/>
          </p:cNvSpPr>
          <p:nvPr/>
        </p:nvSpPr>
        <p:spPr>
          <a:xfrm>
            <a:off x="13686384" y="1152157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4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5" y="12000"/>
                  <a:pt x="13745" y="12269"/>
                  <a:pt x="13745" y="12600"/>
                </a:cubicBezTo>
                <a:cubicBezTo>
                  <a:pt x="13745" y="14589"/>
                  <a:pt x="12426" y="16200"/>
                  <a:pt x="10800" y="16200"/>
                </a:cubicBezTo>
                <a:cubicBezTo>
                  <a:pt x="9173" y="16200"/>
                  <a:pt x="7855" y="14589"/>
                  <a:pt x="7855" y="12600"/>
                </a:cubicBezTo>
                <a:cubicBezTo>
                  <a:pt x="7855" y="12269"/>
                  <a:pt x="7635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5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5"/>
                </a:lnTo>
                <a:cubicBezTo>
                  <a:pt x="23" y="12415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5"/>
                  <a:pt x="21543" y="1233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5" name="TextBox 98">
            <a:extLst>
              <a:ext uri="{FF2B5EF4-FFF2-40B4-BE49-F238E27FC236}">
                <a16:creationId xmlns:a16="http://schemas.microsoft.com/office/drawing/2014/main" id="{8D407EAD-84B2-4A32-AB3A-DE6AF7FC731F}"/>
              </a:ext>
            </a:extLst>
          </p:cNvPr>
          <p:cNvSpPr txBox="1"/>
          <p:nvPr/>
        </p:nvSpPr>
        <p:spPr>
          <a:xfrm>
            <a:off x="14758861" y="3443702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6" name="TextBox 98">
            <a:extLst>
              <a:ext uri="{FF2B5EF4-FFF2-40B4-BE49-F238E27FC236}">
                <a16:creationId xmlns:a16="http://schemas.microsoft.com/office/drawing/2014/main" id="{C4D1B092-F89B-4D0E-A95E-3B5001C2C0DC}"/>
              </a:ext>
            </a:extLst>
          </p:cNvPr>
          <p:cNvSpPr txBox="1"/>
          <p:nvPr/>
        </p:nvSpPr>
        <p:spPr>
          <a:xfrm>
            <a:off x="15267285" y="939020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7" name="TextBox 98">
            <a:extLst>
              <a:ext uri="{FF2B5EF4-FFF2-40B4-BE49-F238E27FC236}">
                <a16:creationId xmlns:a16="http://schemas.microsoft.com/office/drawing/2014/main" id="{61A2DC3B-058D-45F7-9B24-EDBA97F65A5C}"/>
              </a:ext>
            </a:extLst>
          </p:cNvPr>
          <p:cNvSpPr txBox="1"/>
          <p:nvPr/>
        </p:nvSpPr>
        <p:spPr>
          <a:xfrm>
            <a:off x="7446127" y="11332731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98" name="TextBox 98">
            <a:extLst>
              <a:ext uri="{FF2B5EF4-FFF2-40B4-BE49-F238E27FC236}">
                <a16:creationId xmlns:a16="http://schemas.microsoft.com/office/drawing/2014/main" id="{2581B2D1-78B9-4C98-977C-0B5CDE40D779}"/>
              </a:ext>
            </a:extLst>
          </p:cNvPr>
          <p:cNvSpPr txBox="1"/>
          <p:nvPr/>
        </p:nvSpPr>
        <p:spPr>
          <a:xfrm>
            <a:off x="7479553" y="3387540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2BBFD172-64B1-4BB9-8314-6B5CB1291CD4}"/>
              </a:ext>
            </a:extLst>
          </p:cNvPr>
          <p:cNvSpPr txBox="1">
            <a:spLocks/>
          </p:cNvSpPr>
          <p:nvPr/>
        </p:nvSpPr>
        <p:spPr>
          <a:xfrm>
            <a:off x="2760924" y="344370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083B95B7-33EC-49A2-B085-516C9D632950}"/>
              </a:ext>
            </a:extLst>
          </p:cNvPr>
          <p:cNvSpPr txBox="1">
            <a:spLocks/>
          </p:cNvSpPr>
          <p:nvPr/>
        </p:nvSpPr>
        <p:spPr>
          <a:xfrm>
            <a:off x="17384671" y="318847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D43FE26E-00A1-4304-AFC2-F494CF902AE4}"/>
              </a:ext>
            </a:extLst>
          </p:cNvPr>
          <p:cNvSpPr txBox="1">
            <a:spLocks/>
          </p:cNvSpPr>
          <p:nvPr/>
        </p:nvSpPr>
        <p:spPr>
          <a:xfrm>
            <a:off x="17547286" y="911185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821C5860-815C-4FA4-B480-E17A948A4275}"/>
              </a:ext>
            </a:extLst>
          </p:cNvPr>
          <p:cNvSpPr txBox="1">
            <a:spLocks/>
          </p:cNvSpPr>
          <p:nvPr/>
        </p:nvSpPr>
        <p:spPr>
          <a:xfrm>
            <a:off x="2760924" y="1097395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2" name="TextBox 2">
            <a:extLst>
              <a:ext uri="{FF2B5EF4-FFF2-40B4-BE49-F238E27FC236}">
                <a16:creationId xmlns:a16="http://schemas.microsoft.com/office/drawing/2014/main" id="{31A91B58-1316-49F6-949B-12CD2AC33BCE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104" name="TextBox 3">
            <a:extLst>
              <a:ext uri="{FF2B5EF4-FFF2-40B4-BE49-F238E27FC236}">
                <a16:creationId xmlns:a16="http://schemas.microsoft.com/office/drawing/2014/main" id="{222BFF20-F8B4-4375-86FB-2C1078A8628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081196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7ED4FB05-CA37-45FA-B32E-F85C5930C37B}"/>
              </a:ext>
            </a:extLst>
          </p:cNvPr>
          <p:cNvSpPr/>
          <p:nvPr/>
        </p:nvSpPr>
        <p:spPr>
          <a:xfrm rot="2805098">
            <a:off x="10423814" y="7425307"/>
            <a:ext cx="70339" cy="38185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1A1926BD-F4DE-4CE4-9E0B-5385CFB18C2B}"/>
              </a:ext>
            </a:extLst>
          </p:cNvPr>
          <p:cNvSpPr/>
          <p:nvPr/>
        </p:nvSpPr>
        <p:spPr>
          <a:xfrm rot="908039">
            <a:off x="11169258" y="7856239"/>
            <a:ext cx="70339" cy="38185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2DFD2BC2-0BA3-4553-B1BB-1AFEE020C363}"/>
              </a:ext>
            </a:extLst>
          </p:cNvPr>
          <p:cNvSpPr/>
          <p:nvPr/>
        </p:nvSpPr>
        <p:spPr>
          <a:xfrm rot="13357589">
            <a:off x="13532941" y="4069823"/>
            <a:ext cx="70339" cy="38185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3E0D3C93-EA7D-405D-8EDF-454973CBCA6C}"/>
              </a:ext>
            </a:extLst>
          </p:cNvPr>
          <p:cNvSpPr/>
          <p:nvPr/>
        </p:nvSpPr>
        <p:spPr>
          <a:xfrm rot="17703988">
            <a:off x="13939650" y="7029939"/>
            <a:ext cx="70339" cy="38185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82FCEBA-463F-4027-AD14-70D3C21E3A0C}"/>
              </a:ext>
            </a:extLst>
          </p:cNvPr>
          <p:cNvSpPr/>
          <p:nvPr/>
        </p:nvSpPr>
        <p:spPr>
          <a:xfrm rot="18963578">
            <a:off x="10784589" y="4809701"/>
            <a:ext cx="70339" cy="38185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00CDDEA1-A0FC-480C-9B70-F874588852F2}"/>
              </a:ext>
            </a:extLst>
          </p:cNvPr>
          <p:cNvSpPr/>
          <p:nvPr/>
        </p:nvSpPr>
        <p:spPr>
          <a:xfrm rot="15960264">
            <a:off x="10374487" y="7085687"/>
            <a:ext cx="140677" cy="17239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FB2AF27-60D5-4D59-840A-75D2E611DB48}"/>
              </a:ext>
            </a:extLst>
          </p:cNvPr>
          <p:cNvSpPr/>
          <p:nvPr/>
        </p:nvSpPr>
        <p:spPr>
          <a:xfrm rot="9550605">
            <a:off x="12566902" y="8549995"/>
            <a:ext cx="140677" cy="17239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F0052015-1D0A-4750-B963-F139C1A3FF95}"/>
              </a:ext>
            </a:extLst>
          </p:cNvPr>
          <p:cNvSpPr/>
          <p:nvPr/>
        </p:nvSpPr>
        <p:spPr>
          <a:xfrm rot="4376306">
            <a:off x="13781226" y="6480137"/>
            <a:ext cx="140677" cy="17239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2CCEA49-749A-469E-8515-345D48FF9AF2}"/>
              </a:ext>
            </a:extLst>
          </p:cNvPr>
          <p:cNvSpPr/>
          <p:nvPr/>
        </p:nvSpPr>
        <p:spPr>
          <a:xfrm>
            <a:off x="12048148" y="5134091"/>
            <a:ext cx="140677" cy="17239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306B8EA0-B680-46D1-99B9-BFEFCD719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9992" y="6439967"/>
            <a:ext cx="2865412" cy="2865414"/>
          </a:xfrm>
          <a:custGeom>
            <a:avLst/>
            <a:gdLst>
              <a:gd name="T0" fmla="*/ 774535015 w 5973"/>
              <a:gd name="T1" fmla="*/ 387267328 h 5973"/>
              <a:gd name="T2" fmla="*/ 387267328 w 5973"/>
              <a:gd name="T3" fmla="*/ 774535015 h 5973"/>
              <a:gd name="T4" fmla="*/ 0 w 5973"/>
              <a:gd name="T5" fmla="*/ 387267328 h 5973"/>
              <a:gd name="T6" fmla="*/ 387267328 w 5973"/>
              <a:gd name="T7" fmla="*/ 0 h 5973"/>
              <a:gd name="T8" fmla="*/ 774535015 w 5973"/>
              <a:gd name="T9" fmla="*/ 387267328 h 59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73" h="5973">
                <a:moveTo>
                  <a:pt x="5972" y="2986"/>
                </a:moveTo>
                <a:cubicBezTo>
                  <a:pt x="5972" y="4635"/>
                  <a:pt x="4635" y="5972"/>
                  <a:pt x="2986" y="5972"/>
                </a:cubicBezTo>
                <a:cubicBezTo>
                  <a:pt x="1337" y="5972"/>
                  <a:pt x="0" y="4635"/>
                  <a:pt x="0" y="2986"/>
                </a:cubicBezTo>
                <a:cubicBezTo>
                  <a:pt x="0" y="1337"/>
                  <a:pt x="1337" y="0"/>
                  <a:pt x="2986" y="0"/>
                </a:cubicBezTo>
                <a:cubicBezTo>
                  <a:pt x="4635" y="0"/>
                  <a:pt x="5972" y="1337"/>
                  <a:pt x="5972" y="2986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7CAF624B-26DB-4039-BC95-2FCABE613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9024" y="6118999"/>
            <a:ext cx="3507347" cy="3507349"/>
          </a:xfrm>
          <a:custGeom>
            <a:avLst/>
            <a:gdLst>
              <a:gd name="T0" fmla="*/ 774535015 w 5973"/>
              <a:gd name="T1" fmla="*/ 387267328 h 5973"/>
              <a:gd name="T2" fmla="*/ 387267328 w 5973"/>
              <a:gd name="T3" fmla="*/ 774535015 h 5973"/>
              <a:gd name="T4" fmla="*/ 0 w 5973"/>
              <a:gd name="T5" fmla="*/ 387267328 h 5973"/>
              <a:gd name="T6" fmla="*/ 387267328 w 5973"/>
              <a:gd name="T7" fmla="*/ 0 h 5973"/>
              <a:gd name="T8" fmla="*/ 774535015 w 5973"/>
              <a:gd name="T9" fmla="*/ 387267328 h 59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73" h="5973">
                <a:moveTo>
                  <a:pt x="5972" y="2986"/>
                </a:moveTo>
                <a:cubicBezTo>
                  <a:pt x="5972" y="4635"/>
                  <a:pt x="4635" y="5972"/>
                  <a:pt x="2986" y="5972"/>
                </a:cubicBezTo>
                <a:cubicBezTo>
                  <a:pt x="1337" y="5972"/>
                  <a:pt x="0" y="4635"/>
                  <a:pt x="0" y="2986"/>
                </a:cubicBezTo>
                <a:cubicBezTo>
                  <a:pt x="0" y="1337"/>
                  <a:pt x="1337" y="0"/>
                  <a:pt x="2986" y="0"/>
                </a:cubicBezTo>
                <a:cubicBezTo>
                  <a:pt x="4635" y="0"/>
                  <a:pt x="5972" y="1337"/>
                  <a:pt x="5972" y="2986"/>
                </a:cubicBezTo>
              </a:path>
            </a:pathLst>
          </a:custGeom>
          <a:noFill/>
          <a:ln w="2808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8872B195-23DA-4572-BD68-D1ED93777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5489" y="4814419"/>
            <a:ext cx="1410705" cy="1410705"/>
          </a:xfrm>
          <a:custGeom>
            <a:avLst/>
            <a:gdLst>
              <a:gd name="T0" fmla="*/ 311247424 w 2404"/>
              <a:gd name="T1" fmla="*/ 155818091 h 2403"/>
              <a:gd name="T2" fmla="*/ 155688493 w 2404"/>
              <a:gd name="T3" fmla="*/ 311376949 h 2403"/>
              <a:gd name="T4" fmla="*/ 0 w 2404"/>
              <a:gd name="T5" fmla="*/ 155818091 h 2403"/>
              <a:gd name="T6" fmla="*/ 155688493 w 2404"/>
              <a:gd name="T7" fmla="*/ 0 h 2403"/>
              <a:gd name="T8" fmla="*/ 311247424 w 2404"/>
              <a:gd name="T9" fmla="*/ 155818091 h 24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04" h="2403">
                <a:moveTo>
                  <a:pt x="2403" y="1202"/>
                </a:moveTo>
                <a:cubicBezTo>
                  <a:pt x="2403" y="1864"/>
                  <a:pt x="1865" y="2402"/>
                  <a:pt x="1202" y="2402"/>
                </a:cubicBezTo>
                <a:cubicBezTo>
                  <a:pt x="538" y="2402"/>
                  <a:pt x="0" y="1864"/>
                  <a:pt x="0" y="1202"/>
                </a:cubicBezTo>
                <a:cubicBezTo>
                  <a:pt x="0" y="538"/>
                  <a:pt x="538" y="0"/>
                  <a:pt x="1202" y="0"/>
                </a:cubicBezTo>
                <a:cubicBezTo>
                  <a:pt x="1865" y="0"/>
                  <a:pt x="2403" y="538"/>
                  <a:pt x="2403" y="1202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BC71F52-5319-4EA7-B42F-6C8066AE8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0052" y="6538328"/>
            <a:ext cx="3088018" cy="3088016"/>
          </a:xfrm>
          <a:custGeom>
            <a:avLst/>
            <a:gdLst>
              <a:gd name="T0" fmla="*/ 380839165 w 2943"/>
              <a:gd name="T1" fmla="*/ 190548747 h 2943"/>
              <a:gd name="T2" fmla="*/ 190419762 w 2943"/>
              <a:gd name="T3" fmla="*/ 380838445 h 2943"/>
              <a:gd name="T4" fmla="*/ 0 w 2943"/>
              <a:gd name="T5" fmla="*/ 190548747 h 2943"/>
              <a:gd name="T6" fmla="*/ 190419762 w 2943"/>
              <a:gd name="T7" fmla="*/ 0 h 2943"/>
              <a:gd name="T8" fmla="*/ 380839165 w 2943"/>
              <a:gd name="T9" fmla="*/ 190548747 h 29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43" h="2943">
                <a:moveTo>
                  <a:pt x="2942" y="1472"/>
                </a:moveTo>
                <a:cubicBezTo>
                  <a:pt x="2942" y="2284"/>
                  <a:pt x="2283" y="2942"/>
                  <a:pt x="1471" y="2942"/>
                </a:cubicBezTo>
                <a:cubicBezTo>
                  <a:pt x="658" y="2942"/>
                  <a:pt x="0" y="2284"/>
                  <a:pt x="0" y="1472"/>
                </a:cubicBezTo>
                <a:cubicBezTo>
                  <a:pt x="0" y="659"/>
                  <a:pt x="658" y="0"/>
                  <a:pt x="1471" y="0"/>
                </a:cubicBezTo>
                <a:cubicBezTo>
                  <a:pt x="2283" y="0"/>
                  <a:pt x="2942" y="659"/>
                  <a:pt x="2942" y="147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B53CE295-9BC3-4251-9867-367858EFB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4303" y="2388407"/>
            <a:ext cx="3143822" cy="3143822"/>
          </a:xfrm>
          <a:custGeom>
            <a:avLst/>
            <a:gdLst>
              <a:gd name="T0" fmla="*/ 394297191 w 3042"/>
              <a:gd name="T1" fmla="*/ 197213591 h 3042"/>
              <a:gd name="T2" fmla="*/ 197083600 w 3042"/>
              <a:gd name="T3" fmla="*/ 394297191 h 3042"/>
              <a:gd name="T4" fmla="*/ 0 w 3042"/>
              <a:gd name="T5" fmla="*/ 197213591 h 3042"/>
              <a:gd name="T6" fmla="*/ 197083600 w 3042"/>
              <a:gd name="T7" fmla="*/ 0 h 3042"/>
              <a:gd name="T8" fmla="*/ 394297191 w 3042"/>
              <a:gd name="T9" fmla="*/ 197213591 h 30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42" h="3042">
                <a:moveTo>
                  <a:pt x="3041" y="1521"/>
                </a:moveTo>
                <a:cubicBezTo>
                  <a:pt x="3041" y="2361"/>
                  <a:pt x="2360" y="3041"/>
                  <a:pt x="1520" y="3041"/>
                </a:cubicBezTo>
                <a:cubicBezTo>
                  <a:pt x="681" y="3041"/>
                  <a:pt x="0" y="2361"/>
                  <a:pt x="0" y="1521"/>
                </a:cubicBezTo>
                <a:cubicBezTo>
                  <a:pt x="0" y="681"/>
                  <a:pt x="681" y="0"/>
                  <a:pt x="1520" y="0"/>
                </a:cubicBezTo>
                <a:cubicBezTo>
                  <a:pt x="2360" y="0"/>
                  <a:pt x="3041" y="681"/>
                  <a:pt x="3041" y="152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C2E2C2D5-387A-46F4-AA68-46A18EDB1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6870" y="3818173"/>
            <a:ext cx="1257986" cy="1257986"/>
          </a:xfrm>
          <a:custGeom>
            <a:avLst/>
            <a:gdLst>
              <a:gd name="T0" fmla="*/ 277894945 w 2141"/>
              <a:gd name="T1" fmla="*/ 138817617 h 2143"/>
              <a:gd name="T2" fmla="*/ 138947292 w 2141"/>
              <a:gd name="T3" fmla="*/ 277635593 h 2143"/>
              <a:gd name="T4" fmla="*/ 0 w 2141"/>
              <a:gd name="T5" fmla="*/ 138817617 h 2143"/>
              <a:gd name="T6" fmla="*/ 138947292 w 2141"/>
              <a:gd name="T7" fmla="*/ 0 h 2143"/>
              <a:gd name="T8" fmla="*/ 277894945 w 2141"/>
              <a:gd name="T9" fmla="*/ 138817617 h 21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1" h="2143">
                <a:moveTo>
                  <a:pt x="2140" y="1071"/>
                </a:moveTo>
                <a:cubicBezTo>
                  <a:pt x="2140" y="1662"/>
                  <a:pt x="1661" y="2142"/>
                  <a:pt x="1070" y="2142"/>
                </a:cubicBezTo>
                <a:cubicBezTo>
                  <a:pt x="479" y="2142"/>
                  <a:pt x="0" y="1662"/>
                  <a:pt x="0" y="1071"/>
                </a:cubicBezTo>
                <a:cubicBezTo>
                  <a:pt x="0" y="480"/>
                  <a:pt x="479" y="0"/>
                  <a:pt x="1070" y="0"/>
                </a:cubicBezTo>
                <a:cubicBezTo>
                  <a:pt x="1661" y="0"/>
                  <a:pt x="2140" y="480"/>
                  <a:pt x="2140" y="107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0E2B10D2-746F-463C-8547-488A99EE6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1804" y="10032732"/>
            <a:ext cx="1257986" cy="1257986"/>
          </a:xfrm>
          <a:custGeom>
            <a:avLst/>
            <a:gdLst>
              <a:gd name="T0" fmla="*/ 277765209 w 2142"/>
              <a:gd name="T1" fmla="*/ 138947292 h 2141"/>
              <a:gd name="T2" fmla="*/ 138947618 w 2142"/>
              <a:gd name="T3" fmla="*/ 277894945 h 2141"/>
              <a:gd name="T4" fmla="*/ 0 w 2142"/>
              <a:gd name="T5" fmla="*/ 138947292 h 2141"/>
              <a:gd name="T6" fmla="*/ 138947618 w 2142"/>
              <a:gd name="T7" fmla="*/ 0 h 2141"/>
              <a:gd name="T8" fmla="*/ 277765209 w 2142"/>
              <a:gd name="T9" fmla="*/ 138947292 h 21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2" h="2141">
                <a:moveTo>
                  <a:pt x="2141" y="1070"/>
                </a:moveTo>
                <a:cubicBezTo>
                  <a:pt x="2141" y="1662"/>
                  <a:pt x="1661" y="2140"/>
                  <a:pt x="1071" y="2140"/>
                </a:cubicBezTo>
                <a:cubicBezTo>
                  <a:pt x="479" y="2140"/>
                  <a:pt x="0" y="1662"/>
                  <a:pt x="0" y="1070"/>
                </a:cubicBezTo>
                <a:cubicBezTo>
                  <a:pt x="0" y="479"/>
                  <a:pt x="479" y="0"/>
                  <a:pt x="1071" y="0"/>
                </a:cubicBezTo>
                <a:cubicBezTo>
                  <a:pt x="1661" y="0"/>
                  <a:pt x="2141" y="479"/>
                  <a:pt x="2141" y="107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73FB95A9-A7C6-4F8B-99E0-1D3686029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5114" y="11060347"/>
            <a:ext cx="1257986" cy="1257986"/>
          </a:xfrm>
          <a:custGeom>
            <a:avLst/>
            <a:gdLst>
              <a:gd name="T0" fmla="*/ 277765209 w 2142"/>
              <a:gd name="T1" fmla="*/ 138947618 h 2142"/>
              <a:gd name="T2" fmla="*/ 138817590 w 2142"/>
              <a:gd name="T3" fmla="*/ 277765209 h 2142"/>
              <a:gd name="T4" fmla="*/ 0 w 2142"/>
              <a:gd name="T5" fmla="*/ 138947618 h 2142"/>
              <a:gd name="T6" fmla="*/ 138817590 w 2142"/>
              <a:gd name="T7" fmla="*/ 0 h 2142"/>
              <a:gd name="T8" fmla="*/ 277765209 w 2142"/>
              <a:gd name="T9" fmla="*/ 138947618 h 21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2" h="2142">
                <a:moveTo>
                  <a:pt x="2141" y="1071"/>
                </a:moveTo>
                <a:cubicBezTo>
                  <a:pt x="2141" y="1662"/>
                  <a:pt x="1661" y="2141"/>
                  <a:pt x="1070" y="2141"/>
                </a:cubicBezTo>
                <a:cubicBezTo>
                  <a:pt x="479" y="2141"/>
                  <a:pt x="0" y="1662"/>
                  <a:pt x="0" y="1071"/>
                </a:cubicBezTo>
                <a:cubicBezTo>
                  <a:pt x="0" y="479"/>
                  <a:pt x="479" y="0"/>
                  <a:pt x="1070" y="0"/>
                </a:cubicBezTo>
                <a:cubicBezTo>
                  <a:pt x="1661" y="0"/>
                  <a:pt x="2141" y="479"/>
                  <a:pt x="2141" y="107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0AABE2F9-E9B7-429E-85E6-BEFDF10E1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9353" y="5170414"/>
            <a:ext cx="3128206" cy="3128206"/>
          </a:xfrm>
          <a:custGeom>
            <a:avLst/>
            <a:gdLst>
              <a:gd name="T0" fmla="*/ 414579759 w 3203"/>
              <a:gd name="T1" fmla="*/ 207290059 h 3203"/>
              <a:gd name="T2" fmla="*/ 207290059 w 3203"/>
              <a:gd name="T3" fmla="*/ 414579759 h 3203"/>
              <a:gd name="T4" fmla="*/ 0 w 3203"/>
              <a:gd name="T5" fmla="*/ 207290059 h 3203"/>
              <a:gd name="T6" fmla="*/ 207290059 w 3203"/>
              <a:gd name="T7" fmla="*/ 0 h 3203"/>
              <a:gd name="T8" fmla="*/ 414579759 w 3203"/>
              <a:gd name="T9" fmla="*/ 207290059 h 32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03" h="3203">
                <a:moveTo>
                  <a:pt x="3202" y="1601"/>
                </a:moveTo>
                <a:cubicBezTo>
                  <a:pt x="3202" y="2485"/>
                  <a:pt x="2486" y="3202"/>
                  <a:pt x="1601" y="3202"/>
                </a:cubicBezTo>
                <a:cubicBezTo>
                  <a:pt x="717" y="3202"/>
                  <a:pt x="0" y="2485"/>
                  <a:pt x="0" y="1601"/>
                </a:cubicBezTo>
                <a:cubicBezTo>
                  <a:pt x="0" y="716"/>
                  <a:pt x="717" y="0"/>
                  <a:pt x="1601" y="0"/>
                </a:cubicBezTo>
                <a:cubicBezTo>
                  <a:pt x="2486" y="0"/>
                  <a:pt x="3202" y="716"/>
                  <a:pt x="3202" y="160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D0E427E0-FC71-4FDD-BA1E-9F84599D7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8351" y="8887808"/>
            <a:ext cx="1397762" cy="1395172"/>
          </a:xfrm>
          <a:custGeom>
            <a:avLst/>
            <a:gdLst>
              <a:gd name="T0" fmla="*/ 308642417 w 2380"/>
              <a:gd name="T1" fmla="*/ 153814506 h 2379"/>
              <a:gd name="T2" fmla="*/ 154256374 w 2380"/>
              <a:gd name="T3" fmla="*/ 307629012 h 2379"/>
              <a:gd name="T4" fmla="*/ 0 w 2380"/>
              <a:gd name="T5" fmla="*/ 153814506 h 2379"/>
              <a:gd name="T6" fmla="*/ 154256374 w 2380"/>
              <a:gd name="T7" fmla="*/ 0 h 2379"/>
              <a:gd name="T8" fmla="*/ 308642417 w 2380"/>
              <a:gd name="T9" fmla="*/ 153814506 h 23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80" h="2379">
                <a:moveTo>
                  <a:pt x="2379" y="1189"/>
                </a:moveTo>
                <a:cubicBezTo>
                  <a:pt x="2379" y="1846"/>
                  <a:pt x="1846" y="2378"/>
                  <a:pt x="1189" y="2378"/>
                </a:cubicBezTo>
                <a:cubicBezTo>
                  <a:pt x="533" y="2378"/>
                  <a:pt x="0" y="1846"/>
                  <a:pt x="0" y="1189"/>
                </a:cubicBezTo>
                <a:cubicBezTo>
                  <a:pt x="0" y="532"/>
                  <a:pt x="533" y="0"/>
                  <a:pt x="1189" y="0"/>
                </a:cubicBezTo>
                <a:cubicBezTo>
                  <a:pt x="1846" y="0"/>
                  <a:pt x="2379" y="532"/>
                  <a:pt x="2379" y="1189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083719D6-9728-41DD-B765-A2CB0EE5C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3787" y="9817861"/>
            <a:ext cx="3140228" cy="3140230"/>
          </a:xfrm>
          <a:custGeom>
            <a:avLst/>
            <a:gdLst>
              <a:gd name="T0" fmla="*/ 377868307 w 2913"/>
              <a:gd name="T1" fmla="*/ 188934514 h 2913"/>
              <a:gd name="T2" fmla="*/ 188933973 w 2913"/>
              <a:gd name="T3" fmla="*/ 377869027 h 2913"/>
              <a:gd name="T4" fmla="*/ 0 w 2913"/>
              <a:gd name="T5" fmla="*/ 188934514 h 2913"/>
              <a:gd name="T6" fmla="*/ 188933973 w 2913"/>
              <a:gd name="T7" fmla="*/ 0 h 2913"/>
              <a:gd name="T8" fmla="*/ 377868307 w 2913"/>
              <a:gd name="T9" fmla="*/ 188934514 h 29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13" h="2913">
                <a:moveTo>
                  <a:pt x="2912" y="1456"/>
                </a:moveTo>
                <a:cubicBezTo>
                  <a:pt x="2912" y="2260"/>
                  <a:pt x="2260" y="2912"/>
                  <a:pt x="1456" y="2912"/>
                </a:cubicBezTo>
                <a:cubicBezTo>
                  <a:pt x="652" y="2912"/>
                  <a:pt x="0" y="2260"/>
                  <a:pt x="0" y="1456"/>
                </a:cubicBezTo>
                <a:cubicBezTo>
                  <a:pt x="0" y="652"/>
                  <a:pt x="652" y="0"/>
                  <a:pt x="1456" y="0"/>
                </a:cubicBezTo>
                <a:cubicBezTo>
                  <a:pt x="2260" y="0"/>
                  <a:pt x="2912" y="652"/>
                  <a:pt x="2912" y="14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Box 98">
            <a:extLst>
              <a:ext uri="{FF2B5EF4-FFF2-40B4-BE49-F238E27FC236}">
                <a16:creationId xmlns:a16="http://schemas.microsoft.com/office/drawing/2014/main" id="{3EAA0445-0513-42A7-9EAE-9033B9DAD077}"/>
              </a:ext>
            </a:extLst>
          </p:cNvPr>
          <p:cNvSpPr txBox="1"/>
          <p:nvPr/>
        </p:nvSpPr>
        <p:spPr>
          <a:xfrm>
            <a:off x="7496714" y="7510612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hape 2535">
            <a:extLst>
              <a:ext uri="{FF2B5EF4-FFF2-40B4-BE49-F238E27FC236}">
                <a16:creationId xmlns:a16="http://schemas.microsoft.com/office/drawing/2014/main" id="{AC3A0E6E-667F-4D3F-877D-AA4F722FC1F3}"/>
              </a:ext>
            </a:extLst>
          </p:cNvPr>
          <p:cNvSpPr>
            <a:spLocks noChangeAspect="1"/>
          </p:cNvSpPr>
          <p:nvPr/>
        </p:nvSpPr>
        <p:spPr>
          <a:xfrm>
            <a:off x="8115520" y="8095387"/>
            <a:ext cx="457082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6"/>
                </a:lnTo>
                <a:lnTo>
                  <a:pt x="13928" y="8836"/>
                </a:lnTo>
                <a:cubicBezTo>
                  <a:pt x="13928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8"/>
                  <a:pt x="13862" y="20617"/>
                  <a:pt x="13200" y="20617"/>
                </a:cubicBez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6872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2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0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8" y="3927"/>
                </a:lnTo>
                <a:cubicBezTo>
                  <a:pt x="19928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9" y="3927"/>
                  <a:pt x="6600" y="3927"/>
                </a:cubicBezTo>
                <a:cubicBezTo>
                  <a:pt x="6931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9" y="15709"/>
                  <a:pt x="16800" y="15929"/>
                  <a:pt x="16800" y="16199"/>
                </a:cubicBezTo>
                <a:cubicBezTo>
                  <a:pt x="16800" y="16471"/>
                  <a:pt x="17069" y="16690"/>
                  <a:pt x="17400" y="16690"/>
                </a:cubicBezTo>
                <a:lnTo>
                  <a:pt x="19200" y="16690"/>
                </a:lnTo>
                <a:cubicBezTo>
                  <a:pt x="20525" y="16690"/>
                  <a:pt x="21600" y="15811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TextBox 98">
            <a:extLst>
              <a:ext uri="{FF2B5EF4-FFF2-40B4-BE49-F238E27FC236}">
                <a16:creationId xmlns:a16="http://schemas.microsoft.com/office/drawing/2014/main" id="{D28F0D86-DF41-46BB-9F97-A92EC91D3543}"/>
              </a:ext>
            </a:extLst>
          </p:cNvPr>
          <p:cNvSpPr txBox="1"/>
          <p:nvPr/>
        </p:nvSpPr>
        <p:spPr>
          <a:xfrm>
            <a:off x="12609378" y="10892441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2" name="Shape 2799">
            <a:extLst>
              <a:ext uri="{FF2B5EF4-FFF2-40B4-BE49-F238E27FC236}">
                <a16:creationId xmlns:a16="http://schemas.microsoft.com/office/drawing/2014/main" id="{B4AF4BE7-B705-438B-9548-E539B22704DC}"/>
              </a:ext>
            </a:extLst>
          </p:cNvPr>
          <p:cNvSpPr>
            <a:spLocks noChangeAspect="1"/>
          </p:cNvSpPr>
          <p:nvPr/>
        </p:nvSpPr>
        <p:spPr>
          <a:xfrm>
            <a:off x="13164574" y="11477216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TextBox 98">
            <a:extLst>
              <a:ext uri="{FF2B5EF4-FFF2-40B4-BE49-F238E27FC236}">
                <a16:creationId xmlns:a16="http://schemas.microsoft.com/office/drawing/2014/main" id="{BED04641-4302-4147-A11D-AFC9BD1589C2}"/>
              </a:ext>
            </a:extLst>
          </p:cNvPr>
          <p:cNvSpPr txBox="1"/>
          <p:nvPr/>
        </p:nvSpPr>
        <p:spPr>
          <a:xfrm>
            <a:off x="14913741" y="6162802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hape 2752">
            <a:extLst>
              <a:ext uri="{FF2B5EF4-FFF2-40B4-BE49-F238E27FC236}">
                <a16:creationId xmlns:a16="http://schemas.microsoft.com/office/drawing/2014/main" id="{542DEEF0-493C-4DC5-9797-E50CA6155490}"/>
              </a:ext>
            </a:extLst>
          </p:cNvPr>
          <p:cNvSpPr>
            <a:spLocks noChangeAspect="1"/>
          </p:cNvSpPr>
          <p:nvPr/>
        </p:nvSpPr>
        <p:spPr>
          <a:xfrm>
            <a:off x="15514915" y="6747577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00" y="17673"/>
                </a:moveTo>
                <a:cubicBezTo>
                  <a:pt x="12269" y="17673"/>
                  <a:pt x="12000" y="17892"/>
                  <a:pt x="12000" y="18164"/>
                </a:cubicBezTo>
                <a:cubicBezTo>
                  <a:pt x="12000" y="18435"/>
                  <a:pt x="12269" y="18655"/>
                  <a:pt x="12600" y="18655"/>
                </a:cubicBezTo>
                <a:cubicBezTo>
                  <a:pt x="12931" y="18655"/>
                  <a:pt x="13200" y="18435"/>
                  <a:pt x="13200" y="18164"/>
                </a:cubicBezTo>
                <a:cubicBezTo>
                  <a:pt x="13200" y="17892"/>
                  <a:pt x="12931" y="17673"/>
                  <a:pt x="12600" y="17673"/>
                </a:cubicBezTo>
                <a:moveTo>
                  <a:pt x="10800" y="13745"/>
                </a:moveTo>
                <a:cubicBezTo>
                  <a:pt x="10138" y="13745"/>
                  <a:pt x="9600" y="14186"/>
                  <a:pt x="9600" y="14727"/>
                </a:cubicBezTo>
                <a:cubicBezTo>
                  <a:pt x="9600" y="15269"/>
                  <a:pt x="10138" y="15709"/>
                  <a:pt x="10800" y="15709"/>
                </a:cubicBezTo>
                <a:cubicBezTo>
                  <a:pt x="11462" y="15709"/>
                  <a:pt x="12000" y="15269"/>
                  <a:pt x="12000" y="14727"/>
                </a:cubicBezTo>
                <a:cubicBezTo>
                  <a:pt x="12000" y="14186"/>
                  <a:pt x="11462" y="13745"/>
                  <a:pt x="10800" y="13745"/>
                </a:cubicBezTo>
                <a:moveTo>
                  <a:pt x="12600" y="10800"/>
                </a:moveTo>
                <a:cubicBezTo>
                  <a:pt x="12269" y="10800"/>
                  <a:pt x="12000" y="10580"/>
                  <a:pt x="12000" y="10309"/>
                </a:cubicBezTo>
                <a:cubicBezTo>
                  <a:pt x="12000" y="10038"/>
                  <a:pt x="12269" y="9818"/>
                  <a:pt x="12600" y="9818"/>
                </a:cubicBezTo>
                <a:cubicBezTo>
                  <a:pt x="12931" y="9818"/>
                  <a:pt x="13200" y="10038"/>
                  <a:pt x="13200" y="10309"/>
                </a:cubicBezTo>
                <a:cubicBezTo>
                  <a:pt x="13200" y="10580"/>
                  <a:pt x="12931" y="10800"/>
                  <a:pt x="12600" y="10800"/>
                </a:cubicBezTo>
                <a:moveTo>
                  <a:pt x="12600" y="8836"/>
                </a:moveTo>
                <a:cubicBezTo>
                  <a:pt x="11606" y="8836"/>
                  <a:pt x="10800" y="9496"/>
                  <a:pt x="10800" y="10309"/>
                </a:cubicBezTo>
                <a:cubicBezTo>
                  <a:pt x="10800" y="11123"/>
                  <a:pt x="11606" y="11782"/>
                  <a:pt x="12600" y="11782"/>
                </a:cubicBezTo>
                <a:cubicBezTo>
                  <a:pt x="13594" y="11782"/>
                  <a:pt x="14400" y="11123"/>
                  <a:pt x="14400" y="10309"/>
                </a:cubicBezTo>
                <a:cubicBezTo>
                  <a:pt x="14400" y="9496"/>
                  <a:pt x="13594" y="8836"/>
                  <a:pt x="12600" y="8836"/>
                </a:cubicBezTo>
                <a:moveTo>
                  <a:pt x="17760" y="20618"/>
                </a:moveTo>
                <a:lnTo>
                  <a:pt x="3840" y="20618"/>
                </a:lnTo>
                <a:cubicBezTo>
                  <a:pt x="2134" y="19151"/>
                  <a:pt x="1200" y="17248"/>
                  <a:pt x="1200" y="15218"/>
                </a:cubicBezTo>
                <a:cubicBezTo>
                  <a:pt x="1200" y="12593"/>
                  <a:pt x="2796" y="10152"/>
                  <a:pt x="5468" y="8688"/>
                </a:cubicBezTo>
                <a:cubicBezTo>
                  <a:pt x="5800" y="8506"/>
                  <a:pt x="6000" y="8199"/>
                  <a:pt x="6000" y="7872"/>
                </a:cubicBezTo>
                <a:lnTo>
                  <a:pt x="6000" y="6529"/>
                </a:lnTo>
                <a:cubicBezTo>
                  <a:pt x="6729" y="6758"/>
                  <a:pt x="7567" y="6924"/>
                  <a:pt x="8484" y="6924"/>
                </a:cubicBezTo>
                <a:cubicBezTo>
                  <a:pt x="9499" y="6924"/>
                  <a:pt x="10603" y="6723"/>
                  <a:pt x="11748" y="6188"/>
                </a:cubicBezTo>
                <a:cubicBezTo>
                  <a:pt x="13252" y="5485"/>
                  <a:pt x="14575" y="5306"/>
                  <a:pt x="15600" y="5323"/>
                </a:cubicBezTo>
                <a:lnTo>
                  <a:pt x="15600" y="7872"/>
                </a:lnTo>
                <a:cubicBezTo>
                  <a:pt x="15600" y="8199"/>
                  <a:pt x="15800" y="8506"/>
                  <a:pt x="16132" y="8688"/>
                </a:cubicBezTo>
                <a:cubicBezTo>
                  <a:pt x="18804" y="10152"/>
                  <a:pt x="20400" y="12593"/>
                  <a:pt x="20400" y="15218"/>
                </a:cubicBezTo>
                <a:cubicBezTo>
                  <a:pt x="20400" y="17248"/>
                  <a:pt x="19466" y="19151"/>
                  <a:pt x="17760" y="20618"/>
                </a:cubicBezTo>
                <a:moveTo>
                  <a:pt x="15600" y="2945"/>
                </a:moveTo>
                <a:lnTo>
                  <a:pt x="15600" y="4340"/>
                </a:lnTo>
                <a:cubicBezTo>
                  <a:pt x="14391" y="4322"/>
                  <a:pt x="12860" y="4538"/>
                  <a:pt x="11152" y="5336"/>
                </a:cubicBezTo>
                <a:cubicBezTo>
                  <a:pt x="9163" y="6265"/>
                  <a:pt x="7312" y="5965"/>
                  <a:pt x="6000" y="5473"/>
                </a:cubicBezTo>
                <a:lnTo>
                  <a:pt x="6000" y="2945"/>
                </a:lnTo>
                <a:cubicBezTo>
                  <a:pt x="6000" y="2945"/>
                  <a:pt x="15600" y="2945"/>
                  <a:pt x="15600" y="2945"/>
                </a:cubicBezTo>
                <a:close/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00" y="7872"/>
                </a:moveTo>
                <a:lnTo>
                  <a:pt x="16800" y="2945"/>
                </a:ln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800" y="2945"/>
                </a:lnTo>
                <a:lnTo>
                  <a:pt x="4800" y="7872"/>
                </a:lnTo>
                <a:cubicBezTo>
                  <a:pt x="1906" y="9457"/>
                  <a:pt x="0" y="12155"/>
                  <a:pt x="0" y="15218"/>
                </a:cubicBezTo>
                <a:cubicBezTo>
                  <a:pt x="0" y="17730"/>
                  <a:pt x="1286" y="19991"/>
                  <a:pt x="3342" y="21600"/>
                </a:cubicBezTo>
                <a:lnTo>
                  <a:pt x="18258" y="21600"/>
                </a:lnTo>
                <a:cubicBezTo>
                  <a:pt x="20313" y="19991"/>
                  <a:pt x="21600" y="17730"/>
                  <a:pt x="21600" y="15218"/>
                </a:cubicBezTo>
                <a:cubicBezTo>
                  <a:pt x="21600" y="12155"/>
                  <a:pt x="19693" y="9457"/>
                  <a:pt x="16800" y="7872"/>
                </a:cubicBezTo>
                <a:moveTo>
                  <a:pt x="16200" y="15709"/>
                </a:moveTo>
                <a:cubicBezTo>
                  <a:pt x="15869" y="15709"/>
                  <a:pt x="15600" y="15929"/>
                  <a:pt x="15600" y="16200"/>
                </a:cubicBezTo>
                <a:cubicBezTo>
                  <a:pt x="15600" y="16471"/>
                  <a:pt x="15869" y="16691"/>
                  <a:pt x="16200" y="16691"/>
                </a:cubicBezTo>
                <a:cubicBezTo>
                  <a:pt x="16531" y="16691"/>
                  <a:pt x="16800" y="16471"/>
                  <a:pt x="16800" y="16200"/>
                </a:cubicBezTo>
                <a:cubicBezTo>
                  <a:pt x="16800" y="15929"/>
                  <a:pt x="16531" y="15709"/>
                  <a:pt x="16200" y="15709"/>
                </a:cubicBezTo>
                <a:moveTo>
                  <a:pt x="7800" y="11782"/>
                </a:moveTo>
                <a:cubicBezTo>
                  <a:pt x="7469" y="11782"/>
                  <a:pt x="7200" y="12001"/>
                  <a:pt x="7200" y="12273"/>
                </a:cubicBezTo>
                <a:cubicBezTo>
                  <a:pt x="7200" y="12544"/>
                  <a:pt x="7469" y="12764"/>
                  <a:pt x="7800" y="12764"/>
                </a:cubicBezTo>
                <a:cubicBezTo>
                  <a:pt x="8131" y="12764"/>
                  <a:pt x="8400" y="12544"/>
                  <a:pt x="8400" y="12273"/>
                </a:cubicBezTo>
                <a:cubicBezTo>
                  <a:pt x="8400" y="12001"/>
                  <a:pt x="8131" y="11782"/>
                  <a:pt x="7800" y="11782"/>
                </a:cubicBezTo>
                <a:moveTo>
                  <a:pt x="6000" y="15709"/>
                </a:moveTo>
                <a:cubicBezTo>
                  <a:pt x="5338" y="15709"/>
                  <a:pt x="4800" y="16149"/>
                  <a:pt x="4800" y="16691"/>
                </a:cubicBezTo>
                <a:cubicBezTo>
                  <a:pt x="4800" y="17233"/>
                  <a:pt x="5338" y="17673"/>
                  <a:pt x="6000" y="17673"/>
                </a:cubicBezTo>
                <a:cubicBezTo>
                  <a:pt x="6662" y="17673"/>
                  <a:pt x="7200" y="17233"/>
                  <a:pt x="7200" y="16691"/>
                </a:cubicBezTo>
                <a:cubicBezTo>
                  <a:pt x="7200" y="16149"/>
                  <a:pt x="6662" y="15709"/>
                  <a:pt x="6000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TextBox 98">
            <a:extLst>
              <a:ext uri="{FF2B5EF4-FFF2-40B4-BE49-F238E27FC236}">
                <a16:creationId xmlns:a16="http://schemas.microsoft.com/office/drawing/2014/main" id="{02786CE0-0C41-46D0-A52F-D1698A2C9132}"/>
              </a:ext>
            </a:extLst>
          </p:cNvPr>
          <p:cNvSpPr txBox="1"/>
          <p:nvPr/>
        </p:nvSpPr>
        <p:spPr>
          <a:xfrm>
            <a:off x="11309781" y="3405794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4" name="Shape 2849">
            <a:extLst>
              <a:ext uri="{FF2B5EF4-FFF2-40B4-BE49-F238E27FC236}">
                <a16:creationId xmlns:a16="http://schemas.microsoft.com/office/drawing/2014/main" id="{D0CF39EF-492E-458F-9CC8-EF9D607F1FE5}"/>
              </a:ext>
            </a:extLst>
          </p:cNvPr>
          <p:cNvSpPr>
            <a:spLocks noChangeAspect="1"/>
          </p:cNvSpPr>
          <p:nvPr/>
        </p:nvSpPr>
        <p:spPr>
          <a:xfrm>
            <a:off x="11816887" y="4031909"/>
            <a:ext cx="558655" cy="4829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37" name="Grupo 36">
            <a:extLst>
              <a:ext uri="{FF2B5EF4-FFF2-40B4-BE49-F238E27FC236}">
                <a16:creationId xmlns:a16="http://schemas.microsoft.com/office/drawing/2014/main" id="{0F89BD2A-BF51-4EF3-A122-D6C1A89FB7A4}"/>
              </a:ext>
            </a:extLst>
          </p:cNvPr>
          <p:cNvGrpSpPr/>
          <p:nvPr/>
        </p:nvGrpSpPr>
        <p:grpSpPr>
          <a:xfrm>
            <a:off x="11133765" y="6839676"/>
            <a:ext cx="1897866" cy="2065996"/>
            <a:chOff x="11086475" y="6348884"/>
            <a:chExt cx="2218020" cy="2414512"/>
          </a:xfrm>
          <a:solidFill>
            <a:schemeClr val="bg1">
              <a:lumMod val="85000"/>
            </a:schemeClr>
          </a:solidFill>
        </p:grpSpPr>
        <p:sp>
          <p:nvSpPr>
            <p:cNvPr id="38" name="Freeform 27">
              <a:extLst>
                <a:ext uri="{FF2B5EF4-FFF2-40B4-BE49-F238E27FC236}">
                  <a16:creationId xmlns:a16="http://schemas.microsoft.com/office/drawing/2014/main" id="{8C28ACCC-A748-4C86-B663-4135CE4D1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28">
              <a:extLst>
                <a:ext uri="{FF2B5EF4-FFF2-40B4-BE49-F238E27FC236}">
                  <a16:creationId xmlns:a16="http://schemas.microsoft.com/office/drawing/2014/main" id="{2152AFF9-94F4-45D6-9211-7EC74CFA3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29">
              <a:extLst>
                <a:ext uri="{FF2B5EF4-FFF2-40B4-BE49-F238E27FC236}">
                  <a16:creationId xmlns:a16="http://schemas.microsoft.com/office/drawing/2014/main" id="{E37F9581-A242-4983-B96B-5B20B11C9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30">
              <a:extLst>
                <a:ext uri="{FF2B5EF4-FFF2-40B4-BE49-F238E27FC236}">
                  <a16:creationId xmlns:a16="http://schemas.microsoft.com/office/drawing/2014/main" id="{C8ECB080-7E6D-415D-8AA8-D9FAE1F87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31">
              <a:extLst>
                <a:ext uri="{FF2B5EF4-FFF2-40B4-BE49-F238E27FC236}">
                  <a16:creationId xmlns:a16="http://schemas.microsoft.com/office/drawing/2014/main" id="{80B90F68-5217-4D1E-AAF3-E685CDB9E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32">
              <a:extLst>
                <a:ext uri="{FF2B5EF4-FFF2-40B4-BE49-F238E27FC236}">
                  <a16:creationId xmlns:a16="http://schemas.microsoft.com/office/drawing/2014/main" id="{52E3A71C-A1D9-476C-96A6-251ABD4D1A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33">
              <a:extLst>
                <a:ext uri="{FF2B5EF4-FFF2-40B4-BE49-F238E27FC236}">
                  <a16:creationId xmlns:a16="http://schemas.microsoft.com/office/drawing/2014/main" id="{BEEAC948-1444-4CF0-B796-0ABAC07E15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34">
              <a:extLst>
                <a:ext uri="{FF2B5EF4-FFF2-40B4-BE49-F238E27FC236}">
                  <a16:creationId xmlns:a16="http://schemas.microsoft.com/office/drawing/2014/main" id="{91B8916F-E723-4185-8AAD-2E574E03F3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35">
              <a:extLst>
                <a:ext uri="{FF2B5EF4-FFF2-40B4-BE49-F238E27FC236}">
                  <a16:creationId xmlns:a16="http://schemas.microsoft.com/office/drawing/2014/main" id="{7237CAB4-B783-4E43-8AE1-ADA57E2A5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36">
              <a:extLst>
                <a:ext uri="{FF2B5EF4-FFF2-40B4-BE49-F238E27FC236}">
                  <a16:creationId xmlns:a16="http://schemas.microsoft.com/office/drawing/2014/main" id="{4C01EC6C-0966-4645-BBFD-C8A6564929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37">
              <a:extLst>
                <a:ext uri="{FF2B5EF4-FFF2-40B4-BE49-F238E27FC236}">
                  <a16:creationId xmlns:a16="http://schemas.microsoft.com/office/drawing/2014/main" id="{6DF83033-3A23-4650-A1BD-87E74BEA03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38">
              <a:extLst>
                <a:ext uri="{FF2B5EF4-FFF2-40B4-BE49-F238E27FC236}">
                  <a16:creationId xmlns:a16="http://schemas.microsoft.com/office/drawing/2014/main" id="{8BF11874-7A69-43D4-AF68-ED29E7791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39">
              <a:extLst>
                <a:ext uri="{FF2B5EF4-FFF2-40B4-BE49-F238E27FC236}">
                  <a16:creationId xmlns:a16="http://schemas.microsoft.com/office/drawing/2014/main" id="{EB3DDB64-549B-4A0F-9C25-61A32BEC1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40">
              <a:extLst>
                <a:ext uri="{FF2B5EF4-FFF2-40B4-BE49-F238E27FC236}">
                  <a16:creationId xmlns:a16="http://schemas.microsoft.com/office/drawing/2014/main" id="{6AAA7567-1AF8-4E98-93A3-0190B066B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41">
              <a:extLst>
                <a:ext uri="{FF2B5EF4-FFF2-40B4-BE49-F238E27FC236}">
                  <a16:creationId xmlns:a16="http://schemas.microsoft.com/office/drawing/2014/main" id="{923250F4-11B9-40D7-AE72-4FEF065E3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42">
              <a:extLst>
                <a:ext uri="{FF2B5EF4-FFF2-40B4-BE49-F238E27FC236}">
                  <a16:creationId xmlns:a16="http://schemas.microsoft.com/office/drawing/2014/main" id="{59543982-7661-444F-805C-3B1C6B850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43">
              <a:extLst>
                <a:ext uri="{FF2B5EF4-FFF2-40B4-BE49-F238E27FC236}">
                  <a16:creationId xmlns:a16="http://schemas.microsoft.com/office/drawing/2014/main" id="{A39BF206-4EC5-49CE-8D72-866C3D645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44">
              <a:extLst>
                <a:ext uri="{FF2B5EF4-FFF2-40B4-BE49-F238E27FC236}">
                  <a16:creationId xmlns:a16="http://schemas.microsoft.com/office/drawing/2014/main" id="{410907F1-4961-480C-9365-B0C6D36A5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45">
              <a:extLst>
                <a:ext uri="{FF2B5EF4-FFF2-40B4-BE49-F238E27FC236}">
                  <a16:creationId xmlns:a16="http://schemas.microsoft.com/office/drawing/2014/main" id="{0EA7EF3B-2366-405E-9BF8-32EFF487C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46">
              <a:extLst>
                <a:ext uri="{FF2B5EF4-FFF2-40B4-BE49-F238E27FC236}">
                  <a16:creationId xmlns:a16="http://schemas.microsoft.com/office/drawing/2014/main" id="{5F410B0B-A2AA-459B-8B46-CD2E40538B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Subtitle 2">
            <a:extLst>
              <a:ext uri="{FF2B5EF4-FFF2-40B4-BE49-F238E27FC236}">
                <a16:creationId xmlns:a16="http://schemas.microsoft.com/office/drawing/2014/main" id="{6B838C80-FB2D-420C-BFFE-C825E45E8DF1}"/>
              </a:ext>
            </a:extLst>
          </p:cNvPr>
          <p:cNvSpPr txBox="1">
            <a:spLocks/>
          </p:cNvSpPr>
          <p:nvPr/>
        </p:nvSpPr>
        <p:spPr>
          <a:xfrm>
            <a:off x="18087863" y="618689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AC17D806-FF8F-4BA7-A910-2D93C7500034}"/>
              </a:ext>
            </a:extLst>
          </p:cNvPr>
          <p:cNvSpPr txBox="1">
            <a:spLocks/>
          </p:cNvSpPr>
          <p:nvPr/>
        </p:nvSpPr>
        <p:spPr>
          <a:xfrm>
            <a:off x="15783555" y="1084035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20227BF3-A8D4-441A-B2D9-5F518A4AEBDB}"/>
              </a:ext>
            </a:extLst>
          </p:cNvPr>
          <p:cNvSpPr txBox="1">
            <a:spLocks/>
          </p:cNvSpPr>
          <p:nvPr/>
        </p:nvSpPr>
        <p:spPr>
          <a:xfrm>
            <a:off x="1793467" y="753471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FE7AA65D-E350-4BB3-9B0F-C39242373BA7}"/>
              </a:ext>
            </a:extLst>
          </p:cNvPr>
          <p:cNvSpPr txBox="1">
            <a:spLocks/>
          </p:cNvSpPr>
          <p:nvPr/>
        </p:nvSpPr>
        <p:spPr>
          <a:xfrm>
            <a:off x="5545427" y="341270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TextBox 2">
            <a:extLst>
              <a:ext uri="{FF2B5EF4-FFF2-40B4-BE49-F238E27FC236}">
                <a16:creationId xmlns:a16="http://schemas.microsoft.com/office/drawing/2014/main" id="{C4C3AF2A-FF96-4CC7-98EB-8294E96B7B6D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64" name="TextBox 3">
            <a:extLst>
              <a:ext uri="{FF2B5EF4-FFF2-40B4-BE49-F238E27FC236}">
                <a16:creationId xmlns:a16="http://schemas.microsoft.com/office/drawing/2014/main" id="{87F8D812-824B-482E-A310-4A4D8F5DDE9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457731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">
            <a:extLst>
              <a:ext uri="{FF2B5EF4-FFF2-40B4-BE49-F238E27FC236}">
                <a16:creationId xmlns:a16="http://schemas.microsoft.com/office/drawing/2014/main" id="{0CC46BB4-98AD-4483-AF67-3EA3D2CA9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48227" y="5958525"/>
            <a:ext cx="1218402" cy="1226635"/>
          </a:xfrm>
          <a:custGeom>
            <a:avLst/>
            <a:gdLst>
              <a:gd name="T0" fmla="*/ 156314264 w 1957"/>
              <a:gd name="T1" fmla="*/ 124308580 h 1972"/>
              <a:gd name="T2" fmla="*/ 189004249 w 1957"/>
              <a:gd name="T3" fmla="*/ 88051746 h 1972"/>
              <a:gd name="T4" fmla="*/ 219877903 w 1957"/>
              <a:gd name="T5" fmla="*/ 57622231 h 1972"/>
              <a:gd name="T6" fmla="*/ 223250522 w 1957"/>
              <a:gd name="T7" fmla="*/ 56327151 h 1972"/>
              <a:gd name="T8" fmla="*/ 224547850 w 1957"/>
              <a:gd name="T9" fmla="*/ 56845327 h 1972"/>
              <a:gd name="T10" fmla="*/ 224677511 w 1957"/>
              <a:gd name="T11" fmla="*/ 56974871 h 1972"/>
              <a:gd name="T12" fmla="*/ 236871380 w 1957"/>
              <a:gd name="T13" fmla="*/ 70182597 h 1972"/>
              <a:gd name="T14" fmla="*/ 246600615 w 1957"/>
              <a:gd name="T15" fmla="*/ 81447883 h 1972"/>
              <a:gd name="T16" fmla="*/ 253735195 w 1957"/>
              <a:gd name="T17" fmla="*/ 0 h 1972"/>
              <a:gd name="T18" fmla="*/ 173178079 w 1957"/>
              <a:gd name="T19" fmla="*/ 4790967 h 1972"/>
              <a:gd name="T20" fmla="*/ 184723285 w 1957"/>
              <a:gd name="T21" fmla="*/ 17092245 h 1972"/>
              <a:gd name="T22" fmla="*/ 192895871 w 1957"/>
              <a:gd name="T23" fmla="*/ 29005251 h 1972"/>
              <a:gd name="T24" fmla="*/ 193155192 w 1957"/>
              <a:gd name="T25" fmla="*/ 34832211 h 1972"/>
              <a:gd name="T26" fmla="*/ 141007097 w 1957"/>
              <a:gd name="T27" fmla="*/ 80153163 h 1972"/>
              <a:gd name="T28" fmla="*/ 113506422 w 1957"/>
              <a:gd name="T29" fmla="*/ 100741656 h 1972"/>
              <a:gd name="T30" fmla="*/ 57337044 w 1957"/>
              <a:gd name="T31" fmla="*/ 99576120 h 1972"/>
              <a:gd name="T32" fmla="*/ 0 w 1957"/>
              <a:gd name="T33" fmla="*/ 93360889 h 1972"/>
              <a:gd name="T34" fmla="*/ 1426988 w 1957"/>
              <a:gd name="T35" fmla="*/ 128840460 h 1972"/>
              <a:gd name="T36" fmla="*/ 2334973 w 1957"/>
              <a:gd name="T37" fmla="*/ 164061302 h 1972"/>
              <a:gd name="T38" fmla="*/ 57596366 w 1957"/>
              <a:gd name="T39" fmla="*/ 156809719 h 1972"/>
              <a:gd name="T40" fmla="*/ 113506422 w 1957"/>
              <a:gd name="T41" fmla="*/ 154608552 h 1972"/>
              <a:gd name="T42" fmla="*/ 141007097 w 1957"/>
              <a:gd name="T43" fmla="*/ 175197044 h 1972"/>
              <a:gd name="T44" fmla="*/ 193155192 w 1957"/>
              <a:gd name="T45" fmla="*/ 220647541 h 1972"/>
              <a:gd name="T46" fmla="*/ 192895871 w 1957"/>
              <a:gd name="T47" fmla="*/ 226344956 h 1972"/>
              <a:gd name="T48" fmla="*/ 184723285 w 1957"/>
              <a:gd name="T49" fmla="*/ 238257962 h 1972"/>
              <a:gd name="T50" fmla="*/ 173178079 w 1957"/>
              <a:gd name="T51" fmla="*/ 250688784 h 1972"/>
              <a:gd name="T52" fmla="*/ 253735195 w 1957"/>
              <a:gd name="T53" fmla="*/ 255220664 h 1972"/>
              <a:gd name="T54" fmla="*/ 246600615 w 1957"/>
              <a:gd name="T55" fmla="*/ 173902325 h 1972"/>
              <a:gd name="T56" fmla="*/ 236871380 w 1957"/>
              <a:gd name="T57" fmla="*/ 185297155 h 1972"/>
              <a:gd name="T58" fmla="*/ 224677511 w 1957"/>
              <a:gd name="T59" fmla="*/ 198504881 h 1972"/>
              <a:gd name="T60" fmla="*/ 224547850 w 1957"/>
              <a:gd name="T61" fmla="*/ 198504881 h 1972"/>
              <a:gd name="T62" fmla="*/ 223250522 w 1957"/>
              <a:gd name="T63" fmla="*/ 199023057 h 1972"/>
              <a:gd name="T64" fmla="*/ 219877903 w 1957"/>
              <a:gd name="T65" fmla="*/ 197727977 h 1972"/>
              <a:gd name="T66" fmla="*/ 189004249 w 1957"/>
              <a:gd name="T67" fmla="*/ 167298462 h 1972"/>
              <a:gd name="T68" fmla="*/ 156314264 w 1957"/>
              <a:gd name="T69" fmla="*/ 130912443 h 1972"/>
              <a:gd name="T70" fmla="*/ 154498294 w 1957"/>
              <a:gd name="T71" fmla="*/ 127675284 h 1972"/>
              <a:gd name="T72" fmla="*/ 156314264 w 1957"/>
              <a:gd name="T73" fmla="*/ 124308580 h 197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957" h="1972">
                <a:moveTo>
                  <a:pt x="1205" y="960"/>
                </a:moveTo>
                <a:cubicBezTo>
                  <a:pt x="1270" y="858"/>
                  <a:pt x="1375" y="768"/>
                  <a:pt x="1457" y="680"/>
                </a:cubicBezTo>
                <a:cubicBezTo>
                  <a:pt x="1525" y="606"/>
                  <a:pt x="1602" y="491"/>
                  <a:pt x="1695" y="445"/>
                </a:cubicBezTo>
                <a:cubicBezTo>
                  <a:pt x="1702" y="437"/>
                  <a:pt x="1711" y="432"/>
                  <a:pt x="1721" y="435"/>
                </a:cubicBezTo>
                <a:cubicBezTo>
                  <a:pt x="1725" y="435"/>
                  <a:pt x="1728" y="436"/>
                  <a:pt x="1731" y="439"/>
                </a:cubicBezTo>
                <a:cubicBezTo>
                  <a:pt x="1731" y="439"/>
                  <a:pt x="1732" y="439"/>
                  <a:pt x="1732" y="440"/>
                </a:cubicBezTo>
                <a:cubicBezTo>
                  <a:pt x="1770" y="465"/>
                  <a:pt x="1796" y="507"/>
                  <a:pt x="1826" y="542"/>
                </a:cubicBezTo>
                <a:cubicBezTo>
                  <a:pt x="1851" y="571"/>
                  <a:pt x="1876" y="600"/>
                  <a:pt x="1901" y="629"/>
                </a:cubicBezTo>
                <a:cubicBezTo>
                  <a:pt x="1902" y="421"/>
                  <a:pt x="1933" y="208"/>
                  <a:pt x="1956" y="0"/>
                </a:cubicBezTo>
                <a:cubicBezTo>
                  <a:pt x="1752" y="15"/>
                  <a:pt x="1541" y="41"/>
                  <a:pt x="1335" y="37"/>
                </a:cubicBezTo>
                <a:cubicBezTo>
                  <a:pt x="1368" y="66"/>
                  <a:pt x="1396" y="101"/>
                  <a:pt x="1424" y="132"/>
                </a:cubicBezTo>
                <a:cubicBezTo>
                  <a:pt x="1446" y="157"/>
                  <a:pt x="1478" y="189"/>
                  <a:pt x="1487" y="224"/>
                </a:cubicBezTo>
                <a:cubicBezTo>
                  <a:pt x="1499" y="235"/>
                  <a:pt x="1503" y="254"/>
                  <a:pt x="1489" y="269"/>
                </a:cubicBezTo>
                <a:cubicBezTo>
                  <a:pt x="1366" y="395"/>
                  <a:pt x="1217" y="499"/>
                  <a:pt x="1087" y="619"/>
                </a:cubicBezTo>
                <a:cubicBezTo>
                  <a:pt x="1019" y="683"/>
                  <a:pt x="967" y="754"/>
                  <a:pt x="875" y="778"/>
                </a:cubicBezTo>
                <a:cubicBezTo>
                  <a:pt x="744" y="814"/>
                  <a:pt x="576" y="784"/>
                  <a:pt x="442" y="769"/>
                </a:cubicBezTo>
                <a:cubicBezTo>
                  <a:pt x="296" y="753"/>
                  <a:pt x="147" y="742"/>
                  <a:pt x="0" y="721"/>
                </a:cubicBezTo>
                <a:cubicBezTo>
                  <a:pt x="14" y="811"/>
                  <a:pt x="10" y="905"/>
                  <a:pt x="11" y="995"/>
                </a:cubicBezTo>
                <a:cubicBezTo>
                  <a:pt x="13" y="1083"/>
                  <a:pt x="28" y="1179"/>
                  <a:pt x="18" y="1267"/>
                </a:cubicBezTo>
                <a:cubicBezTo>
                  <a:pt x="160" y="1246"/>
                  <a:pt x="302" y="1230"/>
                  <a:pt x="444" y="1211"/>
                </a:cubicBezTo>
                <a:cubicBezTo>
                  <a:pt x="576" y="1192"/>
                  <a:pt x="744" y="1158"/>
                  <a:pt x="875" y="1194"/>
                </a:cubicBezTo>
                <a:cubicBezTo>
                  <a:pt x="967" y="1218"/>
                  <a:pt x="1019" y="1290"/>
                  <a:pt x="1087" y="1353"/>
                </a:cubicBezTo>
                <a:cubicBezTo>
                  <a:pt x="1217" y="1473"/>
                  <a:pt x="1366" y="1577"/>
                  <a:pt x="1489" y="1704"/>
                </a:cubicBezTo>
                <a:cubicBezTo>
                  <a:pt x="1503" y="1718"/>
                  <a:pt x="1499" y="1738"/>
                  <a:pt x="1487" y="1748"/>
                </a:cubicBezTo>
                <a:cubicBezTo>
                  <a:pt x="1478" y="1783"/>
                  <a:pt x="1446" y="1815"/>
                  <a:pt x="1424" y="1840"/>
                </a:cubicBezTo>
                <a:cubicBezTo>
                  <a:pt x="1396" y="1871"/>
                  <a:pt x="1368" y="1906"/>
                  <a:pt x="1335" y="1936"/>
                </a:cubicBezTo>
                <a:cubicBezTo>
                  <a:pt x="1541" y="1931"/>
                  <a:pt x="1752" y="1957"/>
                  <a:pt x="1956" y="1971"/>
                </a:cubicBezTo>
                <a:cubicBezTo>
                  <a:pt x="1933" y="1764"/>
                  <a:pt x="1902" y="1552"/>
                  <a:pt x="1901" y="1343"/>
                </a:cubicBezTo>
                <a:cubicBezTo>
                  <a:pt x="1876" y="1372"/>
                  <a:pt x="1851" y="1401"/>
                  <a:pt x="1826" y="1431"/>
                </a:cubicBezTo>
                <a:cubicBezTo>
                  <a:pt x="1796" y="1465"/>
                  <a:pt x="1770" y="1507"/>
                  <a:pt x="1732" y="1533"/>
                </a:cubicBezTo>
                <a:lnTo>
                  <a:pt x="1731" y="1533"/>
                </a:lnTo>
                <a:cubicBezTo>
                  <a:pt x="1728" y="1536"/>
                  <a:pt x="1725" y="1537"/>
                  <a:pt x="1721" y="1537"/>
                </a:cubicBezTo>
                <a:cubicBezTo>
                  <a:pt x="1711" y="1540"/>
                  <a:pt x="1702" y="1535"/>
                  <a:pt x="1695" y="1527"/>
                </a:cubicBezTo>
                <a:cubicBezTo>
                  <a:pt x="1602" y="1482"/>
                  <a:pt x="1524" y="1365"/>
                  <a:pt x="1457" y="1292"/>
                </a:cubicBezTo>
                <a:cubicBezTo>
                  <a:pt x="1375" y="1203"/>
                  <a:pt x="1270" y="1114"/>
                  <a:pt x="1205" y="1011"/>
                </a:cubicBezTo>
                <a:cubicBezTo>
                  <a:pt x="1196" y="1007"/>
                  <a:pt x="1189" y="996"/>
                  <a:pt x="1191" y="986"/>
                </a:cubicBezTo>
                <a:cubicBezTo>
                  <a:pt x="1189" y="975"/>
                  <a:pt x="1196" y="965"/>
                  <a:pt x="1205" y="96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D173AFC5-7958-4988-882E-8172CCA2C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2554" y="5917364"/>
            <a:ext cx="1297981" cy="1311703"/>
          </a:xfrm>
          <a:custGeom>
            <a:avLst/>
            <a:gdLst>
              <a:gd name="T0" fmla="*/ 192398580 w 2084"/>
              <a:gd name="T1" fmla="*/ 247111289 h 2108"/>
              <a:gd name="T2" fmla="*/ 200837051 w 2084"/>
              <a:gd name="T3" fmla="*/ 229488407 h 2108"/>
              <a:gd name="T4" fmla="*/ 121125568 w 2084"/>
              <a:gd name="T5" fmla="*/ 163401877 h 2108"/>
              <a:gd name="T6" fmla="*/ 9866742 w 2084"/>
              <a:gd name="T7" fmla="*/ 172861271 h 2108"/>
              <a:gd name="T8" fmla="*/ 7529768 w 2084"/>
              <a:gd name="T9" fmla="*/ 102109839 h 2108"/>
              <a:gd name="T10" fmla="*/ 121125568 w 2084"/>
              <a:gd name="T11" fmla="*/ 109496144 h 2108"/>
              <a:gd name="T12" fmla="*/ 200837051 w 2084"/>
              <a:gd name="T13" fmla="*/ 43539204 h 2108"/>
              <a:gd name="T14" fmla="*/ 192398580 w 2084"/>
              <a:gd name="T15" fmla="*/ 25786731 h 2108"/>
              <a:gd name="T16" fmla="*/ 261464690 w 2084"/>
              <a:gd name="T17" fmla="*/ 8681851 h 2108"/>
              <a:gd name="T18" fmla="*/ 244587748 w 2084"/>
              <a:gd name="T19" fmla="*/ 78914920 h 2108"/>
              <a:gd name="T20" fmla="*/ 232254321 w 2084"/>
              <a:gd name="T21" fmla="*/ 65568168 h 2108"/>
              <a:gd name="T22" fmla="*/ 227580734 w 2084"/>
              <a:gd name="T23" fmla="*/ 66345711 h 2108"/>
              <a:gd name="T24" fmla="*/ 163967202 w 2084"/>
              <a:gd name="T25" fmla="*/ 133079834 h 2108"/>
              <a:gd name="T26" fmla="*/ 163967202 w 2084"/>
              <a:gd name="T27" fmla="*/ 139688595 h 2108"/>
              <a:gd name="T28" fmla="*/ 227580734 w 2084"/>
              <a:gd name="T29" fmla="*/ 206552309 h 2108"/>
              <a:gd name="T30" fmla="*/ 232254321 w 2084"/>
              <a:gd name="T31" fmla="*/ 207329853 h 2108"/>
              <a:gd name="T32" fmla="*/ 244587748 w 2084"/>
              <a:gd name="T33" fmla="*/ 194112691 h 2108"/>
              <a:gd name="T34" fmla="*/ 261464690 w 2084"/>
              <a:gd name="T35" fmla="*/ 264086579 h 2108"/>
              <a:gd name="T36" fmla="*/ 258478798 w 2084"/>
              <a:gd name="T37" fmla="*/ 176878220 h 2108"/>
              <a:gd name="T38" fmla="*/ 241731567 w 2084"/>
              <a:gd name="T39" fmla="*/ 186855977 h 2108"/>
              <a:gd name="T40" fmla="*/ 202914241 w 2084"/>
              <a:gd name="T41" fmla="*/ 169881047 h 2108"/>
              <a:gd name="T42" fmla="*/ 202914241 w 2084"/>
              <a:gd name="T43" fmla="*/ 103146564 h 2108"/>
              <a:gd name="T44" fmla="*/ 241731567 w 2084"/>
              <a:gd name="T45" fmla="*/ 86042044 h 2108"/>
              <a:gd name="T46" fmla="*/ 258478798 w 2084"/>
              <a:gd name="T47" fmla="*/ 96019800 h 2108"/>
              <a:gd name="T48" fmla="*/ 270292657 w 2084"/>
              <a:gd name="T49" fmla="*/ 4276130 h 2108"/>
              <a:gd name="T50" fmla="*/ 175002430 w 2084"/>
              <a:gd name="T51" fmla="*/ 9070623 h 2108"/>
              <a:gd name="T52" fmla="*/ 185518091 w 2084"/>
              <a:gd name="T53" fmla="*/ 29803680 h 2108"/>
              <a:gd name="T54" fmla="*/ 157476209 w 2084"/>
              <a:gd name="T55" fmla="*/ 66993664 h 2108"/>
              <a:gd name="T56" fmla="*/ 5712362 w 2084"/>
              <a:gd name="T57" fmla="*/ 98481662 h 2108"/>
              <a:gd name="T58" fmla="*/ 4414163 w 2084"/>
              <a:gd name="T59" fmla="*/ 99777568 h 2108"/>
              <a:gd name="T60" fmla="*/ 4284091 w 2084"/>
              <a:gd name="T61" fmla="*/ 175712264 h 2108"/>
              <a:gd name="T62" fmla="*/ 106974735 w 2084"/>
              <a:gd name="T63" fmla="*/ 171824546 h 2108"/>
              <a:gd name="T64" fmla="*/ 193307283 w 2084"/>
              <a:gd name="T65" fmla="*/ 234023718 h 2108"/>
              <a:gd name="T66" fmla="*/ 171237186 w 2084"/>
              <a:gd name="T67" fmla="*/ 258384952 h 2108"/>
              <a:gd name="T68" fmla="*/ 266138277 w 2084"/>
              <a:gd name="T69" fmla="*/ 272768430 h 2108"/>
              <a:gd name="T70" fmla="*/ 261724474 w 2084"/>
              <a:gd name="T71" fmla="*/ 179470032 h 210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084" h="2108">
                <a:moveTo>
                  <a:pt x="1393" y="2003"/>
                </a:moveTo>
                <a:cubicBezTo>
                  <a:pt x="1426" y="1973"/>
                  <a:pt x="1454" y="1938"/>
                  <a:pt x="1482" y="1907"/>
                </a:cubicBezTo>
                <a:cubicBezTo>
                  <a:pt x="1504" y="1882"/>
                  <a:pt x="1536" y="1850"/>
                  <a:pt x="1545" y="1815"/>
                </a:cubicBezTo>
                <a:cubicBezTo>
                  <a:pt x="1557" y="1805"/>
                  <a:pt x="1561" y="1785"/>
                  <a:pt x="1547" y="1771"/>
                </a:cubicBezTo>
                <a:cubicBezTo>
                  <a:pt x="1424" y="1644"/>
                  <a:pt x="1275" y="1540"/>
                  <a:pt x="1145" y="1420"/>
                </a:cubicBezTo>
                <a:cubicBezTo>
                  <a:pt x="1077" y="1357"/>
                  <a:pt x="1025" y="1285"/>
                  <a:pt x="933" y="1261"/>
                </a:cubicBezTo>
                <a:cubicBezTo>
                  <a:pt x="802" y="1225"/>
                  <a:pt x="634" y="1259"/>
                  <a:pt x="502" y="1278"/>
                </a:cubicBezTo>
                <a:cubicBezTo>
                  <a:pt x="360" y="1297"/>
                  <a:pt x="218" y="1313"/>
                  <a:pt x="76" y="1334"/>
                </a:cubicBezTo>
                <a:cubicBezTo>
                  <a:pt x="86" y="1246"/>
                  <a:pt x="71" y="1150"/>
                  <a:pt x="69" y="1062"/>
                </a:cubicBezTo>
                <a:cubicBezTo>
                  <a:pt x="68" y="972"/>
                  <a:pt x="72" y="878"/>
                  <a:pt x="58" y="788"/>
                </a:cubicBezTo>
                <a:cubicBezTo>
                  <a:pt x="205" y="809"/>
                  <a:pt x="354" y="820"/>
                  <a:pt x="500" y="836"/>
                </a:cubicBezTo>
                <a:cubicBezTo>
                  <a:pt x="634" y="851"/>
                  <a:pt x="802" y="881"/>
                  <a:pt x="933" y="845"/>
                </a:cubicBezTo>
                <a:cubicBezTo>
                  <a:pt x="1025" y="821"/>
                  <a:pt x="1077" y="750"/>
                  <a:pt x="1145" y="686"/>
                </a:cubicBezTo>
                <a:cubicBezTo>
                  <a:pt x="1275" y="566"/>
                  <a:pt x="1424" y="462"/>
                  <a:pt x="1547" y="336"/>
                </a:cubicBezTo>
                <a:cubicBezTo>
                  <a:pt x="1561" y="321"/>
                  <a:pt x="1557" y="302"/>
                  <a:pt x="1545" y="291"/>
                </a:cubicBezTo>
                <a:cubicBezTo>
                  <a:pt x="1536" y="256"/>
                  <a:pt x="1504" y="224"/>
                  <a:pt x="1482" y="199"/>
                </a:cubicBezTo>
                <a:cubicBezTo>
                  <a:pt x="1454" y="168"/>
                  <a:pt x="1426" y="133"/>
                  <a:pt x="1393" y="104"/>
                </a:cubicBezTo>
                <a:cubicBezTo>
                  <a:pt x="1599" y="108"/>
                  <a:pt x="1810" y="82"/>
                  <a:pt x="2014" y="67"/>
                </a:cubicBezTo>
                <a:cubicBezTo>
                  <a:pt x="1991" y="275"/>
                  <a:pt x="1960" y="488"/>
                  <a:pt x="1959" y="696"/>
                </a:cubicBezTo>
                <a:cubicBezTo>
                  <a:pt x="1934" y="667"/>
                  <a:pt x="1909" y="638"/>
                  <a:pt x="1884" y="609"/>
                </a:cubicBezTo>
                <a:cubicBezTo>
                  <a:pt x="1854" y="574"/>
                  <a:pt x="1828" y="532"/>
                  <a:pt x="1790" y="507"/>
                </a:cubicBezTo>
                <a:cubicBezTo>
                  <a:pt x="1790" y="506"/>
                  <a:pt x="1789" y="506"/>
                  <a:pt x="1789" y="506"/>
                </a:cubicBezTo>
                <a:cubicBezTo>
                  <a:pt x="1786" y="503"/>
                  <a:pt x="1783" y="502"/>
                  <a:pt x="1779" y="502"/>
                </a:cubicBezTo>
                <a:cubicBezTo>
                  <a:pt x="1769" y="499"/>
                  <a:pt x="1760" y="504"/>
                  <a:pt x="1753" y="512"/>
                </a:cubicBezTo>
                <a:cubicBezTo>
                  <a:pt x="1660" y="558"/>
                  <a:pt x="1583" y="673"/>
                  <a:pt x="1515" y="747"/>
                </a:cubicBezTo>
                <a:cubicBezTo>
                  <a:pt x="1433" y="835"/>
                  <a:pt x="1328" y="925"/>
                  <a:pt x="1263" y="1027"/>
                </a:cubicBezTo>
                <a:cubicBezTo>
                  <a:pt x="1254" y="1032"/>
                  <a:pt x="1247" y="1042"/>
                  <a:pt x="1249" y="1053"/>
                </a:cubicBezTo>
                <a:cubicBezTo>
                  <a:pt x="1247" y="1063"/>
                  <a:pt x="1254" y="1074"/>
                  <a:pt x="1263" y="1078"/>
                </a:cubicBezTo>
                <a:cubicBezTo>
                  <a:pt x="1328" y="1181"/>
                  <a:pt x="1433" y="1270"/>
                  <a:pt x="1515" y="1359"/>
                </a:cubicBezTo>
                <a:cubicBezTo>
                  <a:pt x="1582" y="1432"/>
                  <a:pt x="1660" y="1549"/>
                  <a:pt x="1753" y="1594"/>
                </a:cubicBezTo>
                <a:cubicBezTo>
                  <a:pt x="1760" y="1602"/>
                  <a:pt x="1769" y="1607"/>
                  <a:pt x="1779" y="1604"/>
                </a:cubicBezTo>
                <a:cubicBezTo>
                  <a:pt x="1783" y="1604"/>
                  <a:pt x="1786" y="1603"/>
                  <a:pt x="1789" y="1600"/>
                </a:cubicBezTo>
                <a:lnTo>
                  <a:pt x="1790" y="1600"/>
                </a:lnTo>
                <a:cubicBezTo>
                  <a:pt x="1828" y="1574"/>
                  <a:pt x="1854" y="1532"/>
                  <a:pt x="1884" y="1498"/>
                </a:cubicBezTo>
                <a:cubicBezTo>
                  <a:pt x="1909" y="1468"/>
                  <a:pt x="1934" y="1439"/>
                  <a:pt x="1959" y="1410"/>
                </a:cubicBezTo>
                <a:cubicBezTo>
                  <a:pt x="1960" y="1619"/>
                  <a:pt x="1991" y="1831"/>
                  <a:pt x="2014" y="2038"/>
                </a:cubicBezTo>
                <a:cubicBezTo>
                  <a:pt x="1810" y="2024"/>
                  <a:pt x="1599" y="1998"/>
                  <a:pt x="1393" y="2003"/>
                </a:cubicBezTo>
                <a:close/>
                <a:moveTo>
                  <a:pt x="1991" y="1365"/>
                </a:moveTo>
                <a:cubicBezTo>
                  <a:pt x="1988" y="1358"/>
                  <a:pt x="1980" y="1352"/>
                  <a:pt x="1972" y="1358"/>
                </a:cubicBezTo>
                <a:cubicBezTo>
                  <a:pt x="1934" y="1383"/>
                  <a:pt x="1895" y="1409"/>
                  <a:pt x="1862" y="1442"/>
                </a:cubicBezTo>
                <a:cubicBezTo>
                  <a:pt x="1831" y="1472"/>
                  <a:pt x="1803" y="1509"/>
                  <a:pt x="1769" y="1537"/>
                </a:cubicBezTo>
                <a:cubicBezTo>
                  <a:pt x="1721" y="1452"/>
                  <a:pt x="1625" y="1377"/>
                  <a:pt x="1563" y="1311"/>
                </a:cubicBezTo>
                <a:cubicBezTo>
                  <a:pt x="1486" y="1227"/>
                  <a:pt x="1408" y="1124"/>
                  <a:pt x="1316" y="1053"/>
                </a:cubicBezTo>
                <a:cubicBezTo>
                  <a:pt x="1408" y="982"/>
                  <a:pt x="1486" y="879"/>
                  <a:pt x="1563" y="796"/>
                </a:cubicBezTo>
                <a:cubicBezTo>
                  <a:pt x="1624" y="730"/>
                  <a:pt x="1721" y="653"/>
                  <a:pt x="1769" y="569"/>
                </a:cubicBezTo>
                <a:cubicBezTo>
                  <a:pt x="1803" y="598"/>
                  <a:pt x="1831" y="634"/>
                  <a:pt x="1862" y="664"/>
                </a:cubicBezTo>
                <a:cubicBezTo>
                  <a:pt x="1895" y="697"/>
                  <a:pt x="1934" y="723"/>
                  <a:pt x="1972" y="749"/>
                </a:cubicBezTo>
                <a:cubicBezTo>
                  <a:pt x="1980" y="754"/>
                  <a:pt x="1988" y="749"/>
                  <a:pt x="1991" y="741"/>
                </a:cubicBezTo>
                <a:cubicBezTo>
                  <a:pt x="2002" y="741"/>
                  <a:pt x="2014" y="735"/>
                  <a:pt x="2016" y="720"/>
                </a:cubicBezTo>
                <a:cubicBezTo>
                  <a:pt x="2059" y="497"/>
                  <a:pt x="2065" y="260"/>
                  <a:pt x="2082" y="33"/>
                </a:cubicBezTo>
                <a:cubicBezTo>
                  <a:pt x="2083" y="17"/>
                  <a:pt x="2066" y="0"/>
                  <a:pt x="2050" y="1"/>
                </a:cubicBezTo>
                <a:cubicBezTo>
                  <a:pt x="1819" y="22"/>
                  <a:pt x="1576" y="25"/>
                  <a:pt x="1348" y="70"/>
                </a:cubicBezTo>
                <a:cubicBezTo>
                  <a:pt x="1327" y="66"/>
                  <a:pt x="1305" y="92"/>
                  <a:pt x="1319" y="111"/>
                </a:cubicBezTo>
                <a:cubicBezTo>
                  <a:pt x="1350" y="155"/>
                  <a:pt x="1393" y="191"/>
                  <a:pt x="1429" y="230"/>
                </a:cubicBezTo>
                <a:cubicBezTo>
                  <a:pt x="1446" y="249"/>
                  <a:pt x="1466" y="278"/>
                  <a:pt x="1489" y="299"/>
                </a:cubicBezTo>
                <a:cubicBezTo>
                  <a:pt x="1389" y="360"/>
                  <a:pt x="1300" y="440"/>
                  <a:pt x="1213" y="517"/>
                </a:cubicBezTo>
                <a:cubicBezTo>
                  <a:pt x="1089" y="627"/>
                  <a:pt x="998" y="762"/>
                  <a:pt x="824" y="780"/>
                </a:cubicBezTo>
                <a:cubicBezTo>
                  <a:pt x="565" y="807"/>
                  <a:pt x="303" y="721"/>
                  <a:pt x="44" y="760"/>
                </a:cubicBezTo>
                <a:cubicBezTo>
                  <a:pt x="40" y="761"/>
                  <a:pt x="37" y="764"/>
                  <a:pt x="35" y="767"/>
                </a:cubicBezTo>
                <a:cubicBezTo>
                  <a:pt x="35" y="769"/>
                  <a:pt x="34" y="769"/>
                  <a:pt x="34" y="770"/>
                </a:cubicBezTo>
                <a:cubicBezTo>
                  <a:pt x="15" y="865"/>
                  <a:pt x="16" y="966"/>
                  <a:pt x="14" y="1062"/>
                </a:cubicBezTo>
                <a:cubicBezTo>
                  <a:pt x="13" y="1155"/>
                  <a:pt x="0" y="1268"/>
                  <a:pt x="33" y="1356"/>
                </a:cubicBezTo>
                <a:cubicBezTo>
                  <a:pt x="38" y="1369"/>
                  <a:pt x="58" y="1375"/>
                  <a:pt x="68" y="1366"/>
                </a:cubicBezTo>
                <a:cubicBezTo>
                  <a:pt x="320" y="1395"/>
                  <a:pt x="573" y="1295"/>
                  <a:pt x="824" y="1326"/>
                </a:cubicBezTo>
                <a:cubicBezTo>
                  <a:pt x="988" y="1347"/>
                  <a:pt x="1070" y="1461"/>
                  <a:pt x="1188" y="1567"/>
                </a:cubicBezTo>
                <a:cubicBezTo>
                  <a:pt x="1282" y="1652"/>
                  <a:pt x="1379" y="1741"/>
                  <a:pt x="1489" y="1806"/>
                </a:cubicBezTo>
                <a:cubicBezTo>
                  <a:pt x="1466" y="1827"/>
                  <a:pt x="1446" y="1857"/>
                  <a:pt x="1429" y="1876"/>
                </a:cubicBezTo>
                <a:cubicBezTo>
                  <a:pt x="1393" y="1916"/>
                  <a:pt x="1350" y="1951"/>
                  <a:pt x="1319" y="1994"/>
                </a:cubicBezTo>
                <a:cubicBezTo>
                  <a:pt x="1305" y="2014"/>
                  <a:pt x="1327" y="2040"/>
                  <a:pt x="1348" y="2036"/>
                </a:cubicBezTo>
                <a:cubicBezTo>
                  <a:pt x="1576" y="2081"/>
                  <a:pt x="1819" y="2084"/>
                  <a:pt x="2050" y="2105"/>
                </a:cubicBezTo>
                <a:cubicBezTo>
                  <a:pt x="2066" y="2107"/>
                  <a:pt x="2083" y="2089"/>
                  <a:pt x="2082" y="2073"/>
                </a:cubicBezTo>
                <a:cubicBezTo>
                  <a:pt x="2065" y="1846"/>
                  <a:pt x="2059" y="1609"/>
                  <a:pt x="2016" y="1385"/>
                </a:cubicBezTo>
                <a:cubicBezTo>
                  <a:pt x="2014" y="1371"/>
                  <a:pt x="2002" y="1365"/>
                  <a:pt x="1991" y="136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E87A67EC-8373-4B7C-A07A-525A0816A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7041" y="4169341"/>
            <a:ext cx="482970" cy="1018080"/>
          </a:xfrm>
          <a:custGeom>
            <a:avLst/>
            <a:gdLst>
              <a:gd name="T0" fmla="*/ 0 w 775"/>
              <a:gd name="T1" fmla="*/ 63893485 h 1636"/>
              <a:gd name="T2" fmla="*/ 16116513 w 775"/>
              <a:gd name="T3" fmla="*/ 64541489 h 1636"/>
              <a:gd name="T4" fmla="*/ 32102880 w 775"/>
              <a:gd name="T5" fmla="*/ 66874301 h 1636"/>
              <a:gd name="T6" fmla="*/ 32623105 w 775"/>
              <a:gd name="T7" fmla="*/ 67133502 h 1636"/>
              <a:gd name="T8" fmla="*/ 32883037 w 775"/>
              <a:gd name="T9" fmla="*/ 67263103 h 1636"/>
              <a:gd name="T10" fmla="*/ 33532687 w 775"/>
              <a:gd name="T11" fmla="*/ 68170307 h 1636"/>
              <a:gd name="T12" fmla="*/ 33792619 w 775"/>
              <a:gd name="T13" fmla="*/ 69077512 h 1636"/>
              <a:gd name="T14" fmla="*/ 17806252 w 775"/>
              <a:gd name="T15" fmla="*/ 211898159 h 1636"/>
              <a:gd name="T16" fmla="*/ 81232576 w 775"/>
              <a:gd name="T17" fmla="*/ 210342951 h 1636"/>
              <a:gd name="T18" fmla="*/ 65505781 w 775"/>
              <a:gd name="T19" fmla="*/ 69077512 h 1636"/>
              <a:gd name="T20" fmla="*/ 68755113 w 775"/>
              <a:gd name="T21" fmla="*/ 66874301 h 1636"/>
              <a:gd name="T22" fmla="*/ 84481547 w 775"/>
              <a:gd name="T23" fmla="*/ 64541489 h 1636"/>
              <a:gd name="T24" fmla="*/ 100598060 w 775"/>
              <a:gd name="T25" fmla="*/ 63893485 h 1636"/>
              <a:gd name="T26" fmla="*/ 50299210 w 775"/>
              <a:gd name="T27" fmla="*/ 0 h 1636"/>
              <a:gd name="T28" fmla="*/ 0 w 775"/>
              <a:gd name="T29" fmla="*/ 63893485 h 16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775" h="1636">
                <a:moveTo>
                  <a:pt x="0" y="493"/>
                </a:moveTo>
                <a:cubicBezTo>
                  <a:pt x="41" y="493"/>
                  <a:pt x="83" y="497"/>
                  <a:pt x="124" y="498"/>
                </a:cubicBezTo>
                <a:cubicBezTo>
                  <a:pt x="165" y="501"/>
                  <a:pt x="209" y="498"/>
                  <a:pt x="247" y="516"/>
                </a:cubicBezTo>
                <a:cubicBezTo>
                  <a:pt x="248" y="517"/>
                  <a:pt x="249" y="517"/>
                  <a:pt x="251" y="518"/>
                </a:cubicBezTo>
                <a:cubicBezTo>
                  <a:pt x="251" y="518"/>
                  <a:pt x="252" y="518"/>
                  <a:pt x="253" y="519"/>
                </a:cubicBezTo>
                <a:cubicBezTo>
                  <a:pt x="256" y="520"/>
                  <a:pt x="257" y="523"/>
                  <a:pt x="258" y="526"/>
                </a:cubicBezTo>
                <a:cubicBezTo>
                  <a:pt x="259" y="528"/>
                  <a:pt x="260" y="531"/>
                  <a:pt x="260" y="533"/>
                </a:cubicBezTo>
                <a:cubicBezTo>
                  <a:pt x="305" y="885"/>
                  <a:pt x="193" y="1285"/>
                  <a:pt x="137" y="1635"/>
                </a:cubicBezTo>
                <a:cubicBezTo>
                  <a:pt x="300" y="1629"/>
                  <a:pt x="462" y="1629"/>
                  <a:pt x="625" y="1623"/>
                </a:cubicBezTo>
                <a:cubicBezTo>
                  <a:pt x="575" y="1268"/>
                  <a:pt x="473" y="891"/>
                  <a:pt x="504" y="533"/>
                </a:cubicBezTo>
                <a:cubicBezTo>
                  <a:pt x="505" y="520"/>
                  <a:pt x="518" y="513"/>
                  <a:pt x="529" y="516"/>
                </a:cubicBezTo>
                <a:cubicBezTo>
                  <a:pt x="566" y="498"/>
                  <a:pt x="609" y="501"/>
                  <a:pt x="650" y="498"/>
                </a:cubicBezTo>
                <a:cubicBezTo>
                  <a:pt x="691" y="497"/>
                  <a:pt x="733" y="493"/>
                  <a:pt x="774" y="493"/>
                </a:cubicBezTo>
                <a:cubicBezTo>
                  <a:pt x="640" y="335"/>
                  <a:pt x="514" y="165"/>
                  <a:pt x="387" y="0"/>
                </a:cubicBezTo>
                <a:cubicBezTo>
                  <a:pt x="260" y="165"/>
                  <a:pt x="135" y="335"/>
                  <a:pt x="0" y="49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37FD641D-A062-4B87-B58E-3BECD687D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41366" y="4128179"/>
            <a:ext cx="551575" cy="1108636"/>
          </a:xfrm>
          <a:custGeom>
            <a:avLst/>
            <a:gdLst>
              <a:gd name="T0" fmla="*/ 91364571 w 887"/>
              <a:gd name="T1" fmla="*/ 73103109 h 1783"/>
              <a:gd name="T2" fmla="*/ 75705876 w 887"/>
              <a:gd name="T3" fmla="*/ 75432184 h 1783"/>
              <a:gd name="T4" fmla="*/ 72470749 w 887"/>
              <a:gd name="T5" fmla="*/ 77631767 h 1783"/>
              <a:gd name="T6" fmla="*/ 88129444 w 887"/>
              <a:gd name="T7" fmla="*/ 218662581 h 1783"/>
              <a:gd name="T8" fmla="*/ 24976640 w 887"/>
              <a:gd name="T9" fmla="*/ 220215058 h 1783"/>
              <a:gd name="T10" fmla="*/ 40893987 w 887"/>
              <a:gd name="T11" fmla="*/ 77631767 h 1783"/>
              <a:gd name="T12" fmla="*/ 40635335 w 887"/>
              <a:gd name="T13" fmla="*/ 76726035 h 1783"/>
              <a:gd name="T14" fmla="*/ 39988166 w 887"/>
              <a:gd name="T15" fmla="*/ 75820303 h 1783"/>
              <a:gd name="T16" fmla="*/ 39729514 w 887"/>
              <a:gd name="T17" fmla="*/ 75690810 h 1783"/>
              <a:gd name="T18" fmla="*/ 39211850 w 887"/>
              <a:gd name="T19" fmla="*/ 75432184 h 1783"/>
              <a:gd name="T20" fmla="*/ 23294143 w 887"/>
              <a:gd name="T21" fmla="*/ 73103109 h 1783"/>
              <a:gd name="T22" fmla="*/ 7246931 w 887"/>
              <a:gd name="T23" fmla="*/ 72456363 h 1783"/>
              <a:gd name="T24" fmla="*/ 57329357 w 887"/>
              <a:gd name="T25" fmla="*/ 8668836 h 1783"/>
              <a:gd name="T26" fmla="*/ 107411784 w 887"/>
              <a:gd name="T27" fmla="*/ 72456363 h 1783"/>
              <a:gd name="T28" fmla="*/ 91364571 w 887"/>
              <a:gd name="T29" fmla="*/ 73103109 h 1783"/>
              <a:gd name="T30" fmla="*/ 114400063 w 887"/>
              <a:gd name="T31" fmla="*/ 75561317 h 1783"/>
              <a:gd name="T32" fmla="*/ 61599812 w 887"/>
              <a:gd name="T33" fmla="*/ 1940956 h 1783"/>
              <a:gd name="T34" fmla="*/ 57329357 w 887"/>
              <a:gd name="T35" fmla="*/ 388119 h 1783"/>
              <a:gd name="T36" fmla="*/ 53058902 w 887"/>
              <a:gd name="T37" fmla="*/ 1940956 h 1783"/>
              <a:gd name="T38" fmla="*/ 388158 w 887"/>
              <a:gd name="T39" fmla="*/ 75561317 h 1783"/>
              <a:gd name="T40" fmla="*/ 776316 w 887"/>
              <a:gd name="T41" fmla="*/ 77114154 h 1783"/>
              <a:gd name="T42" fmla="*/ 776316 w 887"/>
              <a:gd name="T43" fmla="*/ 77502274 h 1783"/>
              <a:gd name="T44" fmla="*/ 3494140 w 887"/>
              <a:gd name="T45" fmla="*/ 80219468 h 1783"/>
              <a:gd name="T46" fmla="*/ 22129310 w 887"/>
              <a:gd name="T47" fmla="*/ 81254333 h 1783"/>
              <a:gd name="T48" fmla="*/ 35329553 w 887"/>
              <a:gd name="T49" fmla="*/ 80607587 h 1783"/>
              <a:gd name="T50" fmla="*/ 24717629 w 887"/>
              <a:gd name="T51" fmla="*/ 154357442 h 1783"/>
              <a:gd name="T52" fmla="*/ 14623368 w 887"/>
              <a:gd name="T53" fmla="*/ 223708491 h 1783"/>
              <a:gd name="T54" fmla="*/ 14623368 w 887"/>
              <a:gd name="T55" fmla="*/ 223967118 h 1783"/>
              <a:gd name="T56" fmla="*/ 19023688 w 887"/>
              <a:gd name="T57" fmla="*/ 230436731 h 1783"/>
              <a:gd name="T58" fmla="*/ 93952889 w 887"/>
              <a:gd name="T59" fmla="*/ 228754402 h 1783"/>
              <a:gd name="T60" fmla="*/ 99129526 w 887"/>
              <a:gd name="T61" fmla="*/ 223708491 h 1783"/>
              <a:gd name="T62" fmla="*/ 77906037 w 887"/>
              <a:gd name="T63" fmla="*/ 80089975 h 1783"/>
              <a:gd name="T64" fmla="*/ 92658910 w 887"/>
              <a:gd name="T65" fmla="*/ 81254333 h 1783"/>
              <a:gd name="T66" fmla="*/ 111035429 w 887"/>
              <a:gd name="T67" fmla="*/ 80219468 h 1783"/>
              <a:gd name="T68" fmla="*/ 113882399 w 887"/>
              <a:gd name="T69" fmla="*/ 77502274 h 1783"/>
              <a:gd name="T70" fmla="*/ 113882399 w 887"/>
              <a:gd name="T71" fmla="*/ 77114154 h 1783"/>
              <a:gd name="T72" fmla="*/ 114400063 w 887"/>
              <a:gd name="T73" fmla="*/ 75561317 h 178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887" h="1783">
                <a:moveTo>
                  <a:pt x="706" y="565"/>
                </a:moveTo>
                <a:cubicBezTo>
                  <a:pt x="665" y="568"/>
                  <a:pt x="622" y="565"/>
                  <a:pt x="585" y="583"/>
                </a:cubicBezTo>
                <a:cubicBezTo>
                  <a:pt x="574" y="580"/>
                  <a:pt x="561" y="587"/>
                  <a:pt x="560" y="600"/>
                </a:cubicBezTo>
                <a:cubicBezTo>
                  <a:pt x="529" y="958"/>
                  <a:pt x="631" y="1335"/>
                  <a:pt x="681" y="1690"/>
                </a:cubicBezTo>
                <a:cubicBezTo>
                  <a:pt x="518" y="1696"/>
                  <a:pt x="356" y="1696"/>
                  <a:pt x="193" y="1702"/>
                </a:cubicBezTo>
                <a:cubicBezTo>
                  <a:pt x="249" y="1352"/>
                  <a:pt x="361" y="952"/>
                  <a:pt x="316" y="600"/>
                </a:cubicBezTo>
                <a:cubicBezTo>
                  <a:pt x="316" y="598"/>
                  <a:pt x="315" y="595"/>
                  <a:pt x="314" y="593"/>
                </a:cubicBezTo>
                <a:cubicBezTo>
                  <a:pt x="313" y="590"/>
                  <a:pt x="312" y="587"/>
                  <a:pt x="309" y="586"/>
                </a:cubicBezTo>
                <a:cubicBezTo>
                  <a:pt x="308" y="585"/>
                  <a:pt x="307" y="585"/>
                  <a:pt x="307" y="585"/>
                </a:cubicBezTo>
                <a:cubicBezTo>
                  <a:pt x="305" y="584"/>
                  <a:pt x="304" y="584"/>
                  <a:pt x="303" y="583"/>
                </a:cubicBezTo>
                <a:cubicBezTo>
                  <a:pt x="265" y="565"/>
                  <a:pt x="221" y="568"/>
                  <a:pt x="180" y="565"/>
                </a:cubicBezTo>
                <a:cubicBezTo>
                  <a:pt x="139" y="564"/>
                  <a:pt x="97" y="560"/>
                  <a:pt x="56" y="560"/>
                </a:cubicBezTo>
                <a:cubicBezTo>
                  <a:pt x="191" y="402"/>
                  <a:pt x="316" y="232"/>
                  <a:pt x="443" y="67"/>
                </a:cubicBezTo>
                <a:cubicBezTo>
                  <a:pt x="570" y="232"/>
                  <a:pt x="696" y="402"/>
                  <a:pt x="830" y="560"/>
                </a:cubicBezTo>
                <a:cubicBezTo>
                  <a:pt x="789" y="560"/>
                  <a:pt x="747" y="564"/>
                  <a:pt x="706" y="565"/>
                </a:cubicBezTo>
                <a:close/>
                <a:moveTo>
                  <a:pt x="884" y="584"/>
                </a:moveTo>
                <a:cubicBezTo>
                  <a:pt x="798" y="373"/>
                  <a:pt x="614" y="192"/>
                  <a:pt x="476" y="15"/>
                </a:cubicBezTo>
                <a:cubicBezTo>
                  <a:pt x="467" y="3"/>
                  <a:pt x="454" y="0"/>
                  <a:pt x="443" y="3"/>
                </a:cubicBezTo>
                <a:cubicBezTo>
                  <a:pt x="431" y="0"/>
                  <a:pt x="419" y="3"/>
                  <a:pt x="410" y="15"/>
                </a:cubicBezTo>
                <a:cubicBezTo>
                  <a:pt x="272" y="192"/>
                  <a:pt x="88" y="373"/>
                  <a:pt x="3" y="584"/>
                </a:cubicBezTo>
                <a:cubicBezTo>
                  <a:pt x="0" y="588"/>
                  <a:pt x="2" y="593"/>
                  <a:pt x="6" y="596"/>
                </a:cubicBezTo>
                <a:cubicBezTo>
                  <a:pt x="6" y="597"/>
                  <a:pt x="6" y="598"/>
                  <a:pt x="6" y="599"/>
                </a:cubicBezTo>
                <a:cubicBezTo>
                  <a:pt x="7" y="608"/>
                  <a:pt x="18" y="619"/>
                  <a:pt x="27" y="620"/>
                </a:cubicBezTo>
                <a:cubicBezTo>
                  <a:pt x="74" y="628"/>
                  <a:pt x="123" y="628"/>
                  <a:pt x="171" y="628"/>
                </a:cubicBezTo>
                <a:cubicBezTo>
                  <a:pt x="204" y="627"/>
                  <a:pt x="240" y="629"/>
                  <a:pt x="273" y="623"/>
                </a:cubicBezTo>
                <a:cubicBezTo>
                  <a:pt x="228" y="808"/>
                  <a:pt x="219" y="1005"/>
                  <a:pt x="191" y="1193"/>
                </a:cubicBezTo>
                <a:cubicBezTo>
                  <a:pt x="164" y="1371"/>
                  <a:pt x="135" y="1549"/>
                  <a:pt x="113" y="1729"/>
                </a:cubicBezTo>
                <a:cubicBezTo>
                  <a:pt x="113" y="1730"/>
                  <a:pt x="113" y="1730"/>
                  <a:pt x="113" y="1731"/>
                </a:cubicBezTo>
                <a:cubicBezTo>
                  <a:pt x="106" y="1754"/>
                  <a:pt x="117" y="1782"/>
                  <a:pt x="147" y="1781"/>
                </a:cubicBezTo>
                <a:cubicBezTo>
                  <a:pt x="340" y="1775"/>
                  <a:pt x="533" y="1776"/>
                  <a:pt x="726" y="1768"/>
                </a:cubicBezTo>
                <a:cubicBezTo>
                  <a:pt x="745" y="1767"/>
                  <a:pt x="769" y="1750"/>
                  <a:pt x="766" y="1729"/>
                </a:cubicBezTo>
                <a:cubicBezTo>
                  <a:pt x="718" y="1362"/>
                  <a:pt x="682" y="981"/>
                  <a:pt x="602" y="619"/>
                </a:cubicBezTo>
                <a:cubicBezTo>
                  <a:pt x="638" y="629"/>
                  <a:pt x="678" y="627"/>
                  <a:pt x="716" y="628"/>
                </a:cubicBezTo>
                <a:cubicBezTo>
                  <a:pt x="763" y="628"/>
                  <a:pt x="812" y="628"/>
                  <a:pt x="858" y="620"/>
                </a:cubicBezTo>
                <a:cubicBezTo>
                  <a:pt x="868" y="619"/>
                  <a:pt x="878" y="608"/>
                  <a:pt x="880" y="599"/>
                </a:cubicBezTo>
                <a:cubicBezTo>
                  <a:pt x="880" y="598"/>
                  <a:pt x="880" y="597"/>
                  <a:pt x="880" y="596"/>
                </a:cubicBezTo>
                <a:cubicBezTo>
                  <a:pt x="884" y="593"/>
                  <a:pt x="886" y="588"/>
                  <a:pt x="884" y="58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7BEFF78E-FBA9-4ECC-84CA-CF82DE8C8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4281" y="6504612"/>
            <a:ext cx="1018078" cy="482970"/>
          </a:xfrm>
          <a:custGeom>
            <a:avLst/>
            <a:gdLst>
              <a:gd name="T0" fmla="*/ 69122264 w 1637"/>
              <a:gd name="T1" fmla="*/ 35092279 h 775"/>
              <a:gd name="T2" fmla="*/ 66662799 w 1637"/>
              <a:gd name="T3" fmla="*/ 31842948 h 775"/>
              <a:gd name="T4" fmla="*/ 64591898 w 1637"/>
              <a:gd name="T5" fmla="*/ 16116513 h 775"/>
              <a:gd name="T6" fmla="*/ 63815130 w 1637"/>
              <a:gd name="T7" fmla="*/ 0 h 775"/>
              <a:gd name="T8" fmla="*/ 0 w 1637"/>
              <a:gd name="T9" fmla="*/ 50299210 h 775"/>
              <a:gd name="T10" fmla="*/ 63815130 w 1637"/>
              <a:gd name="T11" fmla="*/ 100598060 h 775"/>
              <a:gd name="T12" fmla="*/ 64591898 w 1637"/>
              <a:gd name="T13" fmla="*/ 84481547 h 775"/>
              <a:gd name="T14" fmla="*/ 66921842 w 1637"/>
              <a:gd name="T15" fmla="*/ 68495180 h 775"/>
              <a:gd name="T16" fmla="*/ 67051363 w 1637"/>
              <a:gd name="T17" fmla="*/ 68105102 h 775"/>
              <a:gd name="T18" fmla="*/ 67180524 w 1637"/>
              <a:gd name="T19" fmla="*/ 67845170 h 775"/>
              <a:gd name="T20" fmla="*/ 68216335 w 1637"/>
              <a:gd name="T21" fmla="*/ 67065373 h 775"/>
              <a:gd name="T22" fmla="*/ 69122264 w 1637"/>
              <a:gd name="T23" fmla="*/ 66805441 h 775"/>
              <a:gd name="T24" fmla="*/ 211767997 w 1637"/>
              <a:gd name="T25" fmla="*/ 82792169 h 775"/>
              <a:gd name="T26" fmla="*/ 210085300 w 1637"/>
              <a:gd name="T27" fmla="*/ 19365845 h 775"/>
              <a:gd name="T28" fmla="*/ 69122264 w 1637"/>
              <a:gd name="T29" fmla="*/ 35092279 h 77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637" h="775">
                <a:moveTo>
                  <a:pt x="534" y="270"/>
                </a:moveTo>
                <a:cubicBezTo>
                  <a:pt x="520" y="269"/>
                  <a:pt x="513" y="256"/>
                  <a:pt x="515" y="245"/>
                </a:cubicBezTo>
                <a:cubicBezTo>
                  <a:pt x="499" y="208"/>
                  <a:pt x="501" y="165"/>
                  <a:pt x="499" y="124"/>
                </a:cubicBezTo>
                <a:cubicBezTo>
                  <a:pt x="497" y="83"/>
                  <a:pt x="493" y="41"/>
                  <a:pt x="493" y="0"/>
                </a:cubicBezTo>
                <a:cubicBezTo>
                  <a:pt x="335" y="135"/>
                  <a:pt x="165" y="260"/>
                  <a:pt x="0" y="387"/>
                </a:cubicBezTo>
                <a:cubicBezTo>
                  <a:pt x="165" y="514"/>
                  <a:pt x="335" y="640"/>
                  <a:pt x="493" y="774"/>
                </a:cubicBezTo>
                <a:cubicBezTo>
                  <a:pt x="493" y="733"/>
                  <a:pt x="497" y="691"/>
                  <a:pt x="499" y="650"/>
                </a:cubicBezTo>
                <a:cubicBezTo>
                  <a:pt x="501" y="609"/>
                  <a:pt x="499" y="565"/>
                  <a:pt x="517" y="527"/>
                </a:cubicBezTo>
                <a:cubicBezTo>
                  <a:pt x="517" y="526"/>
                  <a:pt x="517" y="525"/>
                  <a:pt x="518" y="524"/>
                </a:cubicBezTo>
                <a:cubicBezTo>
                  <a:pt x="519" y="523"/>
                  <a:pt x="519" y="522"/>
                  <a:pt x="519" y="522"/>
                </a:cubicBezTo>
                <a:cubicBezTo>
                  <a:pt x="521" y="519"/>
                  <a:pt x="523" y="517"/>
                  <a:pt x="527" y="516"/>
                </a:cubicBezTo>
                <a:cubicBezTo>
                  <a:pt x="528" y="515"/>
                  <a:pt x="531" y="514"/>
                  <a:pt x="534" y="514"/>
                </a:cubicBezTo>
                <a:cubicBezTo>
                  <a:pt x="885" y="469"/>
                  <a:pt x="1285" y="580"/>
                  <a:pt x="1636" y="637"/>
                </a:cubicBezTo>
                <a:cubicBezTo>
                  <a:pt x="1629" y="475"/>
                  <a:pt x="1628" y="312"/>
                  <a:pt x="1623" y="149"/>
                </a:cubicBezTo>
                <a:cubicBezTo>
                  <a:pt x="1268" y="199"/>
                  <a:pt x="891" y="302"/>
                  <a:pt x="534" y="27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03C9FE7A-ADFA-4F4D-8044-1B178089E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3118" y="6468937"/>
            <a:ext cx="1108636" cy="551575"/>
          </a:xfrm>
          <a:custGeom>
            <a:avLst/>
            <a:gdLst>
              <a:gd name="T0" fmla="*/ 77718879 w 1782"/>
              <a:gd name="T1" fmla="*/ 73968564 h 885"/>
              <a:gd name="T2" fmla="*/ 76811920 w 1782"/>
              <a:gd name="T3" fmla="*/ 74228522 h 885"/>
              <a:gd name="T4" fmla="*/ 75775754 w 1782"/>
              <a:gd name="T5" fmla="*/ 75008395 h 885"/>
              <a:gd name="T6" fmla="*/ 75646189 w 1782"/>
              <a:gd name="T7" fmla="*/ 75268352 h 885"/>
              <a:gd name="T8" fmla="*/ 75516623 w 1782"/>
              <a:gd name="T9" fmla="*/ 75658469 h 885"/>
              <a:gd name="T10" fmla="*/ 73185161 w 1782"/>
              <a:gd name="T11" fmla="*/ 91648203 h 885"/>
              <a:gd name="T12" fmla="*/ 72408127 w 1782"/>
              <a:gd name="T13" fmla="*/ 107767736 h 885"/>
              <a:gd name="T14" fmla="*/ 8549174 w 1782"/>
              <a:gd name="T15" fmla="*/ 57458915 h 885"/>
              <a:gd name="T16" fmla="*/ 72408127 w 1782"/>
              <a:gd name="T17" fmla="*/ 7149735 h 885"/>
              <a:gd name="T18" fmla="*/ 73185161 w 1782"/>
              <a:gd name="T19" fmla="*/ 23269628 h 885"/>
              <a:gd name="T20" fmla="*/ 75257852 w 1782"/>
              <a:gd name="T21" fmla="*/ 38999044 h 885"/>
              <a:gd name="T22" fmla="*/ 77718879 w 1782"/>
              <a:gd name="T23" fmla="*/ 42249054 h 885"/>
              <a:gd name="T24" fmla="*/ 218778449 w 1782"/>
              <a:gd name="T25" fmla="*/ 26519277 h 885"/>
              <a:gd name="T26" fmla="*/ 220462443 w 1782"/>
              <a:gd name="T27" fmla="*/ 89958299 h 885"/>
              <a:gd name="T28" fmla="*/ 77718879 w 1782"/>
              <a:gd name="T29" fmla="*/ 73968564 h 885"/>
              <a:gd name="T30" fmla="*/ 228881691 w 1782"/>
              <a:gd name="T31" fmla="*/ 20799490 h 885"/>
              <a:gd name="T32" fmla="*/ 223700505 w 1782"/>
              <a:gd name="T33" fmla="*/ 15599617 h 885"/>
              <a:gd name="T34" fmla="*/ 80179907 w 1782"/>
              <a:gd name="T35" fmla="*/ 36919383 h 885"/>
              <a:gd name="T36" fmla="*/ 81216072 w 1782"/>
              <a:gd name="T37" fmla="*/ 22099638 h 885"/>
              <a:gd name="T38" fmla="*/ 80309473 w 1782"/>
              <a:gd name="T39" fmla="*/ 3379809 h 885"/>
              <a:gd name="T40" fmla="*/ 77459748 w 1782"/>
              <a:gd name="T41" fmla="*/ 650074 h 885"/>
              <a:gd name="T42" fmla="*/ 77200617 w 1782"/>
              <a:gd name="T43" fmla="*/ 650074 h 885"/>
              <a:gd name="T44" fmla="*/ 75516623 w 1782"/>
              <a:gd name="T45" fmla="*/ 259958 h 885"/>
              <a:gd name="T46" fmla="*/ 1813559 w 1782"/>
              <a:gd name="T47" fmla="*/ 53169075 h 885"/>
              <a:gd name="T48" fmla="*/ 388697 w 1782"/>
              <a:gd name="T49" fmla="*/ 57458915 h 885"/>
              <a:gd name="T50" fmla="*/ 1813559 w 1782"/>
              <a:gd name="T51" fmla="*/ 61878555 h 885"/>
              <a:gd name="T52" fmla="*/ 75516623 w 1782"/>
              <a:gd name="T53" fmla="*/ 114787672 h 885"/>
              <a:gd name="T54" fmla="*/ 77200617 w 1782"/>
              <a:gd name="T55" fmla="*/ 114397555 h 885"/>
              <a:gd name="T56" fmla="*/ 77459748 w 1782"/>
              <a:gd name="T57" fmla="*/ 114267756 h 885"/>
              <a:gd name="T58" fmla="*/ 80309473 w 1782"/>
              <a:gd name="T59" fmla="*/ 111537661 h 885"/>
              <a:gd name="T60" fmla="*/ 81216072 w 1782"/>
              <a:gd name="T61" fmla="*/ 92947991 h 885"/>
              <a:gd name="T62" fmla="*/ 80439038 w 1782"/>
              <a:gd name="T63" fmla="*/ 79558193 h 885"/>
              <a:gd name="T64" fmla="*/ 154401234 w 1782"/>
              <a:gd name="T65" fmla="*/ 90218256 h 885"/>
              <a:gd name="T66" fmla="*/ 223700505 w 1782"/>
              <a:gd name="T67" fmla="*/ 100487842 h 885"/>
              <a:gd name="T68" fmla="*/ 224089202 w 1782"/>
              <a:gd name="T69" fmla="*/ 100358043 h 885"/>
              <a:gd name="T70" fmla="*/ 230565685 w 1782"/>
              <a:gd name="T71" fmla="*/ 95938044 h 885"/>
              <a:gd name="T72" fmla="*/ 228881691 w 1782"/>
              <a:gd name="T73" fmla="*/ 20799490 h 88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782" h="885">
                <a:moveTo>
                  <a:pt x="600" y="569"/>
                </a:moveTo>
                <a:cubicBezTo>
                  <a:pt x="597" y="569"/>
                  <a:pt x="594" y="570"/>
                  <a:pt x="593" y="571"/>
                </a:cubicBezTo>
                <a:cubicBezTo>
                  <a:pt x="589" y="572"/>
                  <a:pt x="587" y="574"/>
                  <a:pt x="585" y="577"/>
                </a:cubicBezTo>
                <a:cubicBezTo>
                  <a:pt x="585" y="577"/>
                  <a:pt x="585" y="578"/>
                  <a:pt x="584" y="579"/>
                </a:cubicBezTo>
                <a:cubicBezTo>
                  <a:pt x="583" y="580"/>
                  <a:pt x="583" y="581"/>
                  <a:pt x="583" y="582"/>
                </a:cubicBezTo>
                <a:cubicBezTo>
                  <a:pt x="565" y="620"/>
                  <a:pt x="567" y="664"/>
                  <a:pt x="565" y="705"/>
                </a:cubicBezTo>
                <a:cubicBezTo>
                  <a:pt x="563" y="746"/>
                  <a:pt x="559" y="788"/>
                  <a:pt x="559" y="829"/>
                </a:cubicBezTo>
                <a:cubicBezTo>
                  <a:pt x="401" y="695"/>
                  <a:pt x="231" y="569"/>
                  <a:pt x="66" y="442"/>
                </a:cubicBezTo>
                <a:cubicBezTo>
                  <a:pt x="231" y="315"/>
                  <a:pt x="401" y="190"/>
                  <a:pt x="559" y="55"/>
                </a:cubicBezTo>
                <a:cubicBezTo>
                  <a:pt x="559" y="96"/>
                  <a:pt x="563" y="138"/>
                  <a:pt x="565" y="179"/>
                </a:cubicBezTo>
                <a:cubicBezTo>
                  <a:pt x="567" y="220"/>
                  <a:pt x="565" y="263"/>
                  <a:pt x="581" y="300"/>
                </a:cubicBezTo>
                <a:cubicBezTo>
                  <a:pt x="579" y="311"/>
                  <a:pt x="586" y="324"/>
                  <a:pt x="600" y="325"/>
                </a:cubicBezTo>
                <a:cubicBezTo>
                  <a:pt x="957" y="357"/>
                  <a:pt x="1334" y="254"/>
                  <a:pt x="1689" y="204"/>
                </a:cubicBezTo>
                <a:cubicBezTo>
                  <a:pt x="1694" y="367"/>
                  <a:pt x="1695" y="530"/>
                  <a:pt x="1702" y="692"/>
                </a:cubicBezTo>
                <a:cubicBezTo>
                  <a:pt x="1351" y="635"/>
                  <a:pt x="951" y="524"/>
                  <a:pt x="600" y="569"/>
                </a:cubicBezTo>
                <a:close/>
                <a:moveTo>
                  <a:pt x="1767" y="160"/>
                </a:moveTo>
                <a:cubicBezTo>
                  <a:pt x="1767" y="140"/>
                  <a:pt x="1750" y="117"/>
                  <a:pt x="1727" y="120"/>
                </a:cubicBezTo>
                <a:cubicBezTo>
                  <a:pt x="1361" y="167"/>
                  <a:pt x="980" y="204"/>
                  <a:pt x="619" y="284"/>
                </a:cubicBezTo>
                <a:cubicBezTo>
                  <a:pt x="629" y="247"/>
                  <a:pt x="626" y="207"/>
                  <a:pt x="627" y="170"/>
                </a:cubicBezTo>
                <a:cubicBezTo>
                  <a:pt x="628" y="122"/>
                  <a:pt x="628" y="73"/>
                  <a:pt x="620" y="26"/>
                </a:cubicBezTo>
                <a:cubicBezTo>
                  <a:pt x="618" y="18"/>
                  <a:pt x="607" y="6"/>
                  <a:pt x="598" y="5"/>
                </a:cubicBezTo>
                <a:lnTo>
                  <a:pt x="596" y="5"/>
                </a:lnTo>
                <a:cubicBezTo>
                  <a:pt x="592" y="2"/>
                  <a:pt x="588" y="0"/>
                  <a:pt x="583" y="2"/>
                </a:cubicBezTo>
                <a:cubicBezTo>
                  <a:pt x="373" y="87"/>
                  <a:pt x="192" y="272"/>
                  <a:pt x="14" y="409"/>
                </a:cubicBezTo>
                <a:cubicBezTo>
                  <a:pt x="2" y="418"/>
                  <a:pt x="0" y="431"/>
                  <a:pt x="3" y="442"/>
                </a:cubicBezTo>
                <a:cubicBezTo>
                  <a:pt x="0" y="453"/>
                  <a:pt x="2" y="467"/>
                  <a:pt x="14" y="476"/>
                </a:cubicBezTo>
                <a:cubicBezTo>
                  <a:pt x="192" y="613"/>
                  <a:pt x="373" y="797"/>
                  <a:pt x="583" y="883"/>
                </a:cubicBezTo>
                <a:cubicBezTo>
                  <a:pt x="588" y="884"/>
                  <a:pt x="592" y="883"/>
                  <a:pt x="596" y="880"/>
                </a:cubicBezTo>
                <a:cubicBezTo>
                  <a:pt x="596" y="879"/>
                  <a:pt x="598" y="879"/>
                  <a:pt x="598" y="879"/>
                </a:cubicBezTo>
                <a:cubicBezTo>
                  <a:pt x="607" y="878"/>
                  <a:pt x="618" y="867"/>
                  <a:pt x="620" y="858"/>
                </a:cubicBezTo>
                <a:cubicBezTo>
                  <a:pt x="628" y="811"/>
                  <a:pt x="628" y="762"/>
                  <a:pt x="627" y="715"/>
                </a:cubicBezTo>
                <a:cubicBezTo>
                  <a:pt x="626" y="681"/>
                  <a:pt x="629" y="645"/>
                  <a:pt x="621" y="612"/>
                </a:cubicBezTo>
                <a:cubicBezTo>
                  <a:pt x="806" y="658"/>
                  <a:pt x="1004" y="667"/>
                  <a:pt x="1192" y="694"/>
                </a:cubicBezTo>
                <a:cubicBezTo>
                  <a:pt x="1370" y="721"/>
                  <a:pt x="1548" y="751"/>
                  <a:pt x="1727" y="773"/>
                </a:cubicBezTo>
                <a:cubicBezTo>
                  <a:pt x="1729" y="773"/>
                  <a:pt x="1729" y="772"/>
                  <a:pt x="1730" y="772"/>
                </a:cubicBezTo>
                <a:cubicBezTo>
                  <a:pt x="1753" y="779"/>
                  <a:pt x="1781" y="768"/>
                  <a:pt x="1780" y="738"/>
                </a:cubicBezTo>
                <a:cubicBezTo>
                  <a:pt x="1774" y="545"/>
                  <a:pt x="1775" y="352"/>
                  <a:pt x="1767" y="16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36A33F83-E08F-4831-A60B-BA5F4DE17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53877" y="8030358"/>
            <a:ext cx="482970" cy="1018078"/>
          </a:xfrm>
          <a:custGeom>
            <a:avLst/>
            <a:gdLst>
              <a:gd name="T0" fmla="*/ 68495180 w 775"/>
              <a:gd name="T1" fmla="*/ 145023252 h 1636"/>
              <a:gd name="T2" fmla="*/ 67975316 w 775"/>
              <a:gd name="T3" fmla="*/ 144764052 h 1636"/>
              <a:gd name="T4" fmla="*/ 67845170 w 775"/>
              <a:gd name="T5" fmla="*/ 144634451 h 1636"/>
              <a:gd name="T6" fmla="*/ 67065373 w 775"/>
              <a:gd name="T7" fmla="*/ 143727248 h 1636"/>
              <a:gd name="T8" fmla="*/ 66675655 w 775"/>
              <a:gd name="T9" fmla="*/ 142820045 h 1636"/>
              <a:gd name="T10" fmla="*/ 82792169 w 775"/>
              <a:gd name="T11" fmla="*/ 0 h 1636"/>
              <a:gd name="T12" fmla="*/ 19365845 w 775"/>
              <a:gd name="T13" fmla="*/ 1555205 h 1636"/>
              <a:gd name="T14" fmla="*/ 35092279 w 775"/>
              <a:gd name="T15" fmla="*/ 142820045 h 1636"/>
              <a:gd name="T16" fmla="*/ 31842948 w 775"/>
              <a:gd name="T17" fmla="*/ 145152853 h 1636"/>
              <a:gd name="T18" fmla="*/ 16116513 w 775"/>
              <a:gd name="T19" fmla="*/ 147356060 h 1636"/>
              <a:gd name="T20" fmla="*/ 0 w 775"/>
              <a:gd name="T21" fmla="*/ 148004063 h 1636"/>
              <a:gd name="T22" fmla="*/ 50299210 w 775"/>
              <a:gd name="T23" fmla="*/ 211897440 h 1636"/>
              <a:gd name="T24" fmla="*/ 100598060 w 775"/>
              <a:gd name="T25" fmla="*/ 148004063 h 1636"/>
              <a:gd name="T26" fmla="*/ 84481547 w 775"/>
              <a:gd name="T27" fmla="*/ 147356060 h 1636"/>
              <a:gd name="T28" fmla="*/ 68495180 w 775"/>
              <a:gd name="T29" fmla="*/ 145023252 h 16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775" h="1636">
                <a:moveTo>
                  <a:pt x="527" y="1119"/>
                </a:moveTo>
                <a:cubicBezTo>
                  <a:pt x="526" y="1119"/>
                  <a:pt x="524" y="1118"/>
                  <a:pt x="523" y="1117"/>
                </a:cubicBezTo>
                <a:cubicBezTo>
                  <a:pt x="523" y="1117"/>
                  <a:pt x="522" y="1117"/>
                  <a:pt x="522" y="1116"/>
                </a:cubicBezTo>
                <a:cubicBezTo>
                  <a:pt x="519" y="1114"/>
                  <a:pt x="517" y="1112"/>
                  <a:pt x="516" y="1109"/>
                </a:cubicBezTo>
                <a:cubicBezTo>
                  <a:pt x="514" y="1107"/>
                  <a:pt x="514" y="1104"/>
                  <a:pt x="513" y="1102"/>
                </a:cubicBezTo>
                <a:cubicBezTo>
                  <a:pt x="468" y="750"/>
                  <a:pt x="580" y="350"/>
                  <a:pt x="637" y="0"/>
                </a:cubicBezTo>
                <a:cubicBezTo>
                  <a:pt x="474" y="6"/>
                  <a:pt x="312" y="7"/>
                  <a:pt x="149" y="12"/>
                </a:cubicBezTo>
                <a:cubicBezTo>
                  <a:pt x="199" y="367"/>
                  <a:pt x="301" y="744"/>
                  <a:pt x="270" y="1102"/>
                </a:cubicBezTo>
                <a:cubicBezTo>
                  <a:pt x="269" y="1115"/>
                  <a:pt x="256" y="1122"/>
                  <a:pt x="245" y="1120"/>
                </a:cubicBezTo>
                <a:cubicBezTo>
                  <a:pt x="208" y="1137"/>
                  <a:pt x="165" y="1134"/>
                  <a:pt x="124" y="1137"/>
                </a:cubicBezTo>
                <a:cubicBezTo>
                  <a:pt x="83" y="1139"/>
                  <a:pt x="41" y="1142"/>
                  <a:pt x="0" y="1142"/>
                </a:cubicBezTo>
                <a:cubicBezTo>
                  <a:pt x="135" y="1300"/>
                  <a:pt x="260" y="1470"/>
                  <a:pt x="387" y="1635"/>
                </a:cubicBezTo>
                <a:cubicBezTo>
                  <a:pt x="513" y="1470"/>
                  <a:pt x="640" y="1300"/>
                  <a:pt x="774" y="1142"/>
                </a:cubicBezTo>
                <a:cubicBezTo>
                  <a:pt x="733" y="1142"/>
                  <a:pt x="691" y="1139"/>
                  <a:pt x="650" y="1137"/>
                </a:cubicBezTo>
                <a:cubicBezTo>
                  <a:pt x="609" y="1134"/>
                  <a:pt x="565" y="1137"/>
                  <a:pt x="527" y="111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B0D8B463-3FAA-4F1A-A388-0D1534CDF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0947" y="7980964"/>
            <a:ext cx="551573" cy="1108636"/>
          </a:xfrm>
          <a:custGeom>
            <a:avLst/>
            <a:gdLst>
              <a:gd name="T0" fmla="*/ 57458709 w 886"/>
              <a:gd name="T1" fmla="*/ 221897028 h 1783"/>
              <a:gd name="T2" fmla="*/ 7263371 w 886"/>
              <a:gd name="T3" fmla="*/ 158109861 h 1783"/>
              <a:gd name="T4" fmla="*/ 23346652 w 886"/>
              <a:gd name="T5" fmla="*/ 157462756 h 1783"/>
              <a:gd name="T6" fmla="*/ 39040619 w 886"/>
              <a:gd name="T7" fmla="*/ 155263173 h 1783"/>
              <a:gd name="T8" fmla="*/ 42283349 w 886"/>
              <a:gd name="T9" fmla="*/ 152934458 h 1783"/>
              <a:gd name="T10" fmla="*/ 26589023 w 886"/>
              <a:gd name="T11" fmla="*/ 11903643 h 1783"/>
              <a:gd name="T12" fmla="*/ 89884215 w 886"/>
              <a:gd name="T13" fmla="*/ 10350806 h 1783"/>
              <a:gd name="T14" fmla="*/ 73801294 w 886"/>
              <a:gd name="T15" fmla="*/ 152934458 h 1783"/>
              <a:gd name="T16" fmla="*/ 74190249 w 886"/>
              <a:gd name="T17" fmla="*/ 153840189 h 1783"/>
              <a:gd name="T18" fmla="*/ 74968518 w 886"/>
              <a:gd name="T19" fmla="*/ 154745561 h 1783"/>
              <a:gd name="T20" fmla="*/ 75098170 w 886"/>
              <a:gd name="T21" fmla="*/ 154875054 h 1783"/>
              <a:gd name="T22" fmla="*/ 75617136 w 886"/>
              <a:gd name="T23" fmla="*/ 155134040 h 1783"/>
              <a:gd name="T24" fmla="*/ 91570406 w 886"/>
              <a:gd name="T25" fmla="*/ 157462756 h 1783"/>
              <a:gd name="T26" fmla="*/ 107653687 w 886"/>
              <a:gd name="T27" fmla="*/ 158109861 h 1783"/>
              <a:gd name="T28" fmla="*/ 57458709 w 886"/>
              <a:gd name="T29" fmla="*/ 221897028 h 1783"/>
              <a:gd name="T30" fmla="*/ 114138788 w 886"/>
              <a:gd name="T31" fmla="*/ 153451710 h 1783"/>
              <a:gd name="T32" fmla="*/ 114138788 w 886"/>
              <a:gd name="T33" fmla="*/ 153063591 h 1783"/>
              <a:gd name="T34" fmla="*/ 111285373 w 886"/>
              <a:gd name="T35" fmla="*/ 150346756 h 1783"/>
              <a:gd name="T36" fmla="*/ 92867642 w 886"/>
              <a:gd name="T37" fmla="*/ 149441025 h 1783"/>
              <a:gd name="T38" fmla="*/ 79508125 w 886"/>
              <a:gd name="T39" fmla="*/ 150087770 h 1783"/>
              <a:gd name="T40" fmla="*/ 90143878 w 886"/>
              <a:gd name="T41" fmla="*/ 76337916 h 1783"/>
              <a:gd name="T42" fmla="*/ 100390316 w 886"/>
              <a:gd name="T43" fmla="*/ 6986866 h 1783"/>
              <a:gd name="T44" fmla="*/ 100260665 w 886"/>
              <a:gd name="T45" fmla="*/ 6598747 h 1783"/>
              <a:gd name="T46" fmla="*/ 95850710 w 886"/>
              <a:gd name="T47" fmla="*/ 258626 h 1783"/>
              <a:gd name="T48" fmla="*/ 20752540 w 886"/>
              <a:gd name="T49" fmla="*/ 1811463 h 1783"/>
              <a:gd name="T50" fmla="*/ 15693966 w 886"/>
              <a:gd name="T51" fmla="*/ 6986866 h 1783"/>
              <a:gd name="T52" fmla="*/ 36835821 w 886"/>
              <a:gd name="T53" fmla="*/ 150346756 h 1783"/>
              <a:gd name="T54" fmla="*/ 22179428 w 886"/>
              <a:gd name="T55" fmla="*/ 149441025 h 1783"/>
              <a:gd name="T56" fmla="*/ 3502034 w 886"/>
              <a:gd name="T57" fmla="*/ 150346756 h 1783"/>
              <a:gd name="T58" fmla="*/ 778270 w 886"/>
              <a:gd name="T59" fmla="*/ 153063591 h 1783"/>
              <a:gd name="T60" fmla="*/ 778270 w 886"/>
              <a:gd name="T61" fmla="*/ 153451710 h 1783"/>
              <a:gd name="T62" fmla="*/ 259303 w 886"/>
              <a:gd name="T63" fmla="*/ 155134040 h 1783"/>
              <a:gd name="T64" fmla="*/ 53178406 w 886"/>
              <a:gd name="T65" fmla="*/ 228754402 h 1783"/>
              <a:gd name="T66" fmla="*/ 57458709 w 886"/>
              <a:gd name="T67" fmla="*/ 230177745 h 1783"/>
              <a:gd name="T68" fmla="*/ 61738653 w 886"/>
              <a:gd name="T69" fmla="*/ 228754402 h 1783"/>
              <a:gd name="T70" fmla="*/ 114528103 w 886"/>
              <a:gd name="T71" fmla="*/ 155134040 h 1783"/>
              <a:gd name="T72" fmla="*/ 114138788 w 886"/>
              <a:gd name="T73" fmla="*/ 153451710 h 178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886" h="1783">
                <a:moveTo>
                  <a:pt x="443" y="1715"/>
                </a:moveTo>
                <a:cubicBezTo>
                  <a:pt x="316" y="1550"/>
                  <a:pt x="191" y="1380"/>
                  <a:pt x="56" y="1222"/>
                </a:cubicBezTo>
                <a:cubicBezTo>
                  <a:pt x="97" y="1222"/>
                  <a:pt x="139" y="1219"/>
                  <a:pt x="180" y="1217"/>
                </a:cubicBezTo>
                <a:cubicBezTo>
                  <a:pt x="221" y="1214"/>
                  <a:pt x="264" y="1217"/>
                  <a:pt x="301" y="1200"/>
                </a:cubicBezTo>
                <a:cubicBezTo>
                  <a:pt x="312" y="1202"/>
                  <a:pt x="325" y="1195"/>
                  <a:pt x="326" y="1182"/>
                </a:cubicBezTo>
                <a:cubicBezTo>
                  <a:pt x="357" y="824"/>
                  <a:pt x="255" y="447"/>
                  <a:pt x="205" y="92"/>
                </a:cubicBezTo>
                <a:cubicBezTo>
                  <a:pt x="368" y="87"/>
                  <a:pt x="530" y="86"/>
                  <a:pt x="693" y="80"/>
                </a:cubicBezTo>
                <a:cubicBezTo>
                  <a:pt x="636" y="430"/>
                  <a:pt x="524" y="830"/>
                  <a:pt x="569" y="1182"/>
                </a:cubicBezTo>
                <a:cubicBezTo>
                  <a:pt x="570" y="1184"/>
                  <a:pt x="570" y="1187"/>
                  <a:pt x="572" y="1189"/>
                </a:cubicBezTo>
                <a:cubicBezTo>
                  <a:pt x="573" y="1192"/>
                  <a:pt x="575" y="1194"/>
                  <a:pt x="578" y="1196"/>
                </a:cubicBezTo>
                <a:cubicBezTo>
                  <a:pt x="578" y="1197"/>
                  <a:pt x="579" y="1197"/>
                  <a:pt x="579" y="1197"/>
                </a:cubicBezTo>
                <a:cubicBezTo>
                  <a:pt x="580" y="1198"/>
                  <a:pt x="582" y="1199"/>
                  <a:pt x="583" y="1199"/>
                </a:cubicBezTo>
                <a:cubicBezTo>
                  <a:pt x="621" y="1217"/>
                  <a:pt x="665" y="1214"/>
                  <a:pt x="706" y="1217"/>
                </a:cubicBezTo>
                <a:cubicBezTo>
                  <a:pt x="747" y="1219"/>
                  <a:pt x="789" y="1222"/>
                  <a:pt x="830" y="1222"/>
                </a:cubicBezTo>
                <a:cubicBezTo>
                  <a:pt x="696" y="1380"/>
                  <a:pt x="569" y="1550"/>
                  <a:pt x="443" y="1715"/>
                </a:cubicBezTo>
                <a:close/>
                <a:moveTo>
                  <a:pt x="880" y="1186"/>
                </a:moveTo>
                <a:cubicBezTo>
                  <a:pt x="880" y="1185"/>
                  <a:pt x="880" y="1184"/>
                  <a:pt x="880" y="1183"/>
                </a:cubicBezTo>
                <a:cubicBezTo>
                  <a:pt x="879" y="1174"/>
                  <a:pt x="868" y="1163"/>
                  <a:pt x="858" y="1162"/>
                </a:cubicBezTo>
                <a:cubicBezTo>
                  <a:pt x="811" y="1153"/>
                  <a:pt x="763" y="1154"/>
                  <a:pt x="716" y="1155"/>
                </a:cubicBezTo>
                <a:cubicBezTo>
                  <a:pt x="681" y="1155"/>
                  <a:pt x="646" y="1153"/>
                  <a:pt x="613" y="1160"/>
                </a:cubicBezTo>
                <a:cubicBezTo>
                  <a:pt x="659" y="975"/>
                  <a:pt x="667" y="777"/>
                  <a:pt x="695" y="590"/>
                </a:cubicBezTo>
                <a:cubicBezTo>
                  <a:pt x="721" y="411"/>
                  <a:pt x="751" y="233"/>
                  <a:pt x="774" y="54"/>
                </a:cubicBezTo>
                <a:cubicBezTo>
                  <a:pt x="774" y="53"/>
                  <a:pt x="773" y="52"/>
                  <a:pt x="773" y="51"/>
                </a:cubicBezTo>
                <a:cubicBezTo>
                  <a:pt x="780" y="28"/>
                  <a:pt x="769" y="0"/>
                  <a:pt x="739" y="2"/>
                </a:cubicBezTo>
                <a:cubicBezTo>
                  <a:pt x="546" y="7"/>
                  <a:pt x="353" y="6"/>
                  <a:pt x="160" y="14"/>
                </a:cubicBezTo>
                <a:cubicBezTo>
                  <a:pt x="141" y="15"/>
                  <a:pt x="118" y="32"/>
                  <a:pt x="121" y="54"/>
                </a:cubicBezTo>
                <a:cubicBezTo>
                  <a:pt x="168" y="420"/>
                  <a:pt x="205" y="802"/>
                  <a:pt x="284" y="1162"/>
                </a:cubicBezTo>
                <a:cubicBezTo>
                  <a:pt x="248" y="1153"/>
                  <a:pt x="208" y="1155"/>
                  <a:pt x="171" y="1155"/>
                </a:cubicBezTo>
                <a:cubicBezTo>
                  <a:pt x="123" y="1154"/>
                  <a:pt x="74" y="1153"/>
                  <a:pt x="27" y="1162"/>
                </a:cubicBezTo>
                <a:cubicBezTo>
                  <a:pt x="18" y="1163"/>
                  <a:pt x="7" y="1174"/>
                  <a:pt x="6" y="1183"/>
                </a:cubicBezTo>
                <a:cubicBezTo>
                  <a:pt x="6" y="1184"/>
                  <a:pt x="6" y="1185"/>
                  <a:pt x="6" y="1186"/>
                </a:cubicBezTo>
                <a:cubicBezTo>
                  <a:pt x="2" y="1189"/>
                  <a:pt x="0" y="1194"/>
                  <a:pt x="2" y="1199"/>
                </a:cubicBezTo>
                <a:cubicBezTo>
                  <a:pt x="88" y="1409"/>
                  <a:pt x="272" y="1590"/>
                  <a:pt x="410" y="1768"/>
                </a:cubicBezTo>
                <a:cubicBezTo>
                  <a:pt x="418" y="1779"/>
                  <a:pt x="431" y="1782"/>
                  <a:pt x="443" y="1779"/>
                </a:cubicBezTo>
                <a:cubicBezTo>
                  <a:pt x="454" y="1782"/>
                  <a:pt x="467" y="1779"/>
                  <a:pt x="476" y="1768"/>
                </a:cubicBezTo>
                <a:cubicBezTo>
                  <a:pt x="613" y="1590"/>
                  <a:pt x="798" y="1409"/>
                  <a:pt x="883" y="1199"/>
                </a:cubicBezTo>
                <a:cubicBezTo>
                  <a:pt x="885" y="1194"/>
                  <a:pt x="883" y="1189"/>
                  <a:pt x="880" y="118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2FED51E4-DFAD-4313-AE6A-DF1D2DAFE91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157184" y="6474425"/>
            <a:ext cx="419856" cy="760130"/>
          </a:xfrm>
          <a:custGeom>
            <a:avLst/>
            <a:gdLst>
              <a:gd name="T0" fmla="*/ 85333453 w 676"/>
              <a:gd name="T1" fmla="*/ 65501154 h 1221"/>
              <a:gd name="T2" fmla="*/ 49831563 w 676"/>
              <a:gd name="T3" fmla="*/ 4409985 h 1221"/>
              <a:gd name="T4" fmla="*/ 45958649 w 676"/>
              <a:gd name="T5" fmla="*/ 518970 h 1221"/>
              <a:gd name="T6" fmla="*/ 45055005 w 676"/>
              <a:gd name="T7" fmla="*/ 129652 h 1221"/>
              <a:gd name="T8" fmla="*/ 44926016 w 676"/>
              <a:gd name="T9" fmla="*/ 129652 h 1221"/>
              <a:gd name="T10" fmla="*/ 44022372 w 676"/>
              <a:gd name="T11" fmla="*/ 129652 h 1221"/>
              <a:gd name="T12" fmla="*/ 43635045 w 676"/>
              <a:gd name="T13" fmla="*/ 0 h 1221"/>
              <a:gd name="T14" fmla="*/ 43247717 w 676"/>
              <a:gd name="T15" fmla="*/ 0 h 1221"/>
              <a:gd name="T16" fmla="*/ 42344074 w 676"/>
              <a:gd name="T17" fmla="*/ 129652 h 1221"/>
              <a:gd name="T18" fmla="*/ 42215084 w 676"/>
              <a:gd name="T19" fmla="*/ 129652 h 1221"/>
              <a:gd name="T20" fmla="*/ 41311440 w 676"/>
              <a:gd name="T21" fmla="*/ 518970 h 1221"/>
              <a:gd name="T22" fmla="*/ 37438526 w 676"/>
              <a:gd name="T23" fmla="*/ 4409985 h 1221"/>
              <a:gd name="T24" fmla="*/ 1807288 w 676"/>
              <a:gd name="T25" fmla="*/ 65501154 h 1221"/>
              <a:gd name="T26" fmla="*/ 6067529 w 676"/>
              <a:gd name="T27" fmla="*/ 72894227 h 1221"/>
              <a:gd name="T28" fmla="*/ 25819426 w 676"/>
              <a:gd name="T29" fmla="*/ 74450777 h 1221"/>
              <a:gd name="T30" fmla="*/ 33952581 w 676"/>
              <a:gd name="T31" fmla="*/ 155257046 h 1221"/>
              <a:gd name="T32" fmla="*/ 38083832 w 676"/>
              <a:gd name="T33" fmla="*/ 155775656 h 1221"/>
              <a:gd name="T34" fmla="*/ 36018206 w 676"/>
              <a:gd name="T35" fmla="*/ 69651474 h 1221"/>
              <a:gd name="T36" fmla="*/ 30725332 w 676"/>
              <a:gd name="T37" fmla="*/ 64333561 h 1221"/>
              <a:gd name="T38" fmla="*/ 13942705 w 676"/>
              <a:gd name="T39" fmla="*/ 63425634 h 1221"/>
              <a:gd name="T40" fmla="*/ 43635045 w 676"/>
              <a:gd name="T41" fmla="*/ 16083390 h 1221"/>
              <a:gd name="T42" fmla="*/ 73327384 w 676"/>
              <a:gd name="T43" fmla="*/ 63425634 h 1221"/>
              <a:gd name="T44" fmla="*/ 56415768 w 676"/>
              <a:gd name="T45" fmla="*/ 64333561 h 1221"/>
              <a:gd name="T46" fmla="*/ 51251883 w 676"/>
              <a:gd name="T47" fmla="*/ 69651474 h 1221"/>
              <a:gd name="T48" fmla="*/ 49057268 w 676"/>
              <a:gd name="T49" fmla="*/ 155775656 h 1221"/>
              <a:gd name="T50" fmla="*/ 53317509 w 676"/>
              <a:gd name="T51" fmla="*/ 155257046 h 1221"/>
              <a:gd name="T52" fmla="*/ 61450664 w 676"/>
              <a:gd name="T53" fmla="*/ 74450777 h 1221"/>
              <a:gd name="T54" fmla="*/ 81202560 w 676"/>
              <a:gd name="T55" fmla="*/ 72894227 h 1221"/>
              <a:gd name="T56" fmla="*/ 85333453 w 676"/>
              <a:gd name="T57" fmla="*/ 65501154 h 122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76" h="1221">
                <a:moveTo>
                  <a:pt x="661" y="505"/>
                </a:moveTo>
                <a:cubicBezTo>
                  <a:pt x="578" y="341"/>
                  <a:pt x="490" y="185"/>
                  <a:pt x="386" y="34"/>
                </a:cubicBezTo>
                <a:cubicBezTo>
                  <a:pt x="382" y="20"/>
                  <a:pt x="370" y="9"/>
                  <a:pt x="356" y="4"/>
                </a:cubicBezTo>
                <a:cubicBezTo>
                  <a:pt x="353" y="3"/>
                  <a:pt x="351" y="2"/>
                  <a:pt x="349" y="1"/>
                </a:cubicBezTo>
                <a:lnTo>
                  <a:pt x="348" y="1"/>
                </a:lnTo>
                <a:cubicBezTo>
                  <a:pt x="346" y="1"/>
                  <a:pt x="343" y="1"/>
                  <a:pt x="341" y="1"/>
                </a:cubicBezTo>
                <a:cubicBezTo>
                  <a:pt x="340" y="0"/>
                  <a:pt x="339" y="0"/>
                  <a:pt x="338" y="0"/>
                </a:cubicBezTo>
                <a:cubicBezTo>
                  <a:pt x="336" y="0"/>
                  <a:pt x="336" y="0"/>
                  <a:pt x="335" y="0"/>
                </a:cubicBezTo>
                <a:cubicBezTo>
                  <a:pt x="332" y="1"/>
                  <a:pt x="330" y="1"/>
                  <a:pt x="328" y="1"/>
                </a:cubicBezTo>
                <a:lnTo>
                  <a:pt x="327" y="1"/>
                </a:lnTo>
                <a:cubicBezTo>
                  <a:pt x="325" y="2"/>
                  <a:pt x="322" y="3"/>
                  <a:pt x="320" y="4"/>
                </a:cubicBezTo>
                <a:cubicBezTo>
                  <a:pt x="305" y="9"/>
                  <a:pt x="293" y="20"/>
                  <a:pt x="290" y="34"/>
                </a:cubicBezTo>
                <a:cubicBezTo>
                  <a:pt x="186" y="185"/>
                  <a:pt x="97" y="342"/>
                  <a:pt x="14" y="505"/>
                </a:cubicBezTo>
                <a:cubicBezTo>
                  <a:pt x="0" y="532"/>
                  <a:pt x="17" y="559"/>
                  <a:pt x="47" y="562"/>
                </a:cubicBezTo>
                <a:cubicBezTo>
                  <a:pt x="98" y="566"/>
                  <a:pt x="149" y="570"/>
                  <a:pt x="200" y="574"/>
                </a:cubicBezTo>
                <a:cubicBezTo>
                  <a:pt x="209" y="781"/>
                  <a:pt x="238" y="991"/>
                  <a:pt x="263" y="1197"/>
                </a:cubicBezTo>
                <a:cubicBezTo>
                  <a:pt x="265" y="1213"/>
                  <a:pt x="290" y="1220"/>
                  <a:pt x="295" y="1201"/>
                </a:cubicBezTo>
                <a:cubicBezTo>
                  <a:pt x="350" y="988"/>
                  <a:pt x="285" y="753"/>
                  <a:pt x="279" y="537"/>
                </a:cubicBezTo>
                <a:cubicBezTo>
                  <a:pt x="278" y="514"/>
                  <a:pt x="261" y="498"/>
                  <a:pt x="238" y="496"/>
                </a:cubicBezTo>
                <a:cubicBezTo>
                  <a:pt x="195" y="494"/>
                  <a:pt x="151" y="492"/>
                  <a:pt x="108" y="489"/>
                </a:cubicBezTo>
                <a:cubicBezTo>
                  <a:pt x="176" y="362"/>
                  <a:pt x="254" y="240"/>
                  <a:pt x="338" y="124"/>
                </a:cubicBezTo>
                <a:cubicBezTo>
                  <a:pt x="422" y="240"/>
                  <a:pt x="500" y="362"/>
                  <a:pt x="568" y="489"/>
                </a:cubicBezTo>
                <a:cubicBezTo>
                  <a:pt x="524" y="492"/>
                  <a:pt x="481" y="494"/>
                  <a:pt x="437" y="496"/>
                </a:cubicBezTo>
                <a:cubicBezTo>
                  <a:pt x="415" y="498"/>
                  <a:pt x="398" y="514"/>
                  <a:pt x="397" y="537"/>
                </a:cubicBezTo>
                <a:cubicBezTo>
                  <a:pt x="390" y="753"/>
                  <a:pt x="325" y="988"/>
                  <a:pt x="380" y="1201"/>
                </a:cubicBezTo>
                <a:cubicBezTo>
                  <a:pt x="385" y="1220"/>
                  <a:pt x="410" y="1213"/>
                  <a:pt x="413" y="1197"/>
                </a:cubicBezTo>
                <a:cubicBezTo>
                  <a:pt x="438" y="991"/>
                  <a:pt x="466" y="781"/>
                  <a:pt x="476" y="574"/>
                </a:cubicBezTo>
                <a:cubicBezTo>
                  <a:pt x="527" y="570"/>
                  <a:pt x="578" y="566"/>
                  <a:pt x="629" y="562"/>
                </a:cubicBezTo>
                <a:cubicBezTo>
                  <a:pt x="658" y="559"/>
                  <a:pt x="675" y="532"/>
                  <a:pt x="661" y="505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F176D95A-848F-445D-8534-03CA8078669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7736121" y="5076282"/>
            <a:ext cx="419856" cy="760128"/>
          </a:xfrm>
          <a:custGeom>
            <a:avLst/>
            <a:gdLst>
              <a:gd name="T0" fmla="*/ 81202560 w 676"/>
              <a:gd name="T1" fmla="*/ 85345353 h 1221"/>
              <a:gd name="T2" fmla="*/ 61450664 w 676"/>
              <a:gd name="T3" fmla="*/ 83789166 h 1221"/>
              <a:gd name="T4" fmla="*/ 53317509 w 676"/>
              <a:gd name="T5" fmla="*/ 3112733 h 1221"/>
              <a:gd name="T6" fmla="*/ 49057268 w 676"/>
              <a:gd name="T7" fmla="*/ 2464472 h 1221"/>
              <a:gd name="T8" fmla="*/ 51251883 w 676"/>
              <a:gd name="T9" fmla="*/ 88588098 h 1221"/>
              <a:gd name="T10" fmla="*/ 56415768 w 676"/>
              <a:gd name="T11" fmla="*/ 93776346 h 1221"/>
              <a:gd name="T12" fmla="*/ 73327384 w 676"/>
              <a:gd name="T13" fmla="*/ 94684272 h 1221"/>
              <a:gd name="T14" fmla="*/ 43635045 w 676"/>
              <a:gd name="T15" fmla="*/ 142156060 h 1221"/>
              <a:gd name="T16" fmla="*/ 13942705 w 676"/>
              <a:gd name="T17" fmla="*/ 94684272 h 1221"/>
              <a:gd name="T18" fmla="*/ 30725332 w 676"/>
              <a:gd name="T19" fmla="*/ 93776346 h 1221"/>
              <a:gd name="T20" fmla="*/ 36018206 w 676"/>
              <a:gd name="T21" fmla="*/ 88588098 h 1221"/>
              <a:gd name="T22" fmla="*/ 38083832 w 676"/>
              <a:gd name="T23" fmla="*/ 2464472 h 1221"/>
              <a:gd name="T24" fmla="*/ 33952581 w 676"/>
              <a:gd name="T25" fmla="*/ 3112733 h 1221"/>
              <a:gd name="T26" fmla="*/ 25819426 w 676"/>
              <a:gd name="T27" fmla="*/ 83789166 h 1221"/>
              <a:gd name="T28" fmla="*/ 6067529 w 676"/>
              <a:gd name="T29" fmla="*/ 85345353 h 1221"/>
              <a:gd name="T30" fmla="*/ 1936637 w 676"/>
              <a:gd name="T31" fmla="*/ 92738769 h 1221"/>
              <a:gd name="T32" fmla="*/ 37438526 w 676"/>
              <a:gd name="T33" fmla="*/ 153829438 h 1221"/>
              <a:gd name="T34" fmla="*/ 41311440 w 676"/>
              <a:gd name="T35" fmla="*/ 157720445 h 1221"/>
              <a:gd name="T36" fmla="*/ 42215084 w 676"/>
              <a:gd name="T37" fmla="*/ 157980109 h 1221"/>
              <a:gd name="T38" fmla="*/ 42344074 w 676"/>
              <a:gd name="T39" fmla="*/ 157980109 h 1221"/>
              <a:gd name="T40" fmla="*/ 43118728 w 676"/>
              <a:gd name="T41" fmla="*/ 158239413 h 1221"/>
              <a:gd name="T42" fmla="*/ 43635045 w 676"/>
              <a:gd name="T43" fmla="*/ 158239413 h 1221"/>
              <a:gd name="T44" fmla="*/ 44022372 w 676"/>
              <a:gd name="T45" fmla="*/ 158239413 h 1221"/>
              <a:gd name="T46" fmla="*/ 44926016 w 676"/>
              <a:gd name="T47" fmla="*/ 157980109 h 1221"/>
              <a:gd name="T48" fmla="*/ 45958649 w 676"/>
              <a:gd name="T49" fmla="*/ 157720445 h 1221"/>
              <a:gd name="T50" fmla="*/ 49831563 w 676"/>
              <a:gd name="T51" fmla="*/ 153829438 h 1221"/>
              <a:gd name="T52" fmla="*/ 85333453 w 676"/>
              <a:gd name="T53" fmla="*/ 92738769 h 1221"/>
              <a:gd name="T54" fmla="*/ 81202560 w 676"/>
              <a:gd name="T55" fmla="*/ 85345353 h 1221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676" h="1221">
                <a:moveTo>
                  <a:pt x="629" y="658"/>
                </a:moveTo>
                <a:cubicBezTo>
                  <a:pt x="578" y="654"/>
                  <a:pt x="527" y="649"/>
                  <a:pt x="476" y="646"/>
                </a:cubicBezTo>
                <a:cubicBezTo>
                  <a:pt x="466" y="439"/>
                  <a:pt x="438" y="228"/>
                  <a:pt x="413" y="24"/>
                </a:cubicBezTo>
                <a:cubicBezTo>
                  <a:pt x="410" y="6"/>
                  <a:pt x="385" y="0"/>
                  <a:pt x="380" y="19"/>
                </a:cubicBezTo>
                <a:cubicBezTo>
                  <a:pt x="325" y="231"/>
                  <a:pt x="390" y="467"/>
                  <a:pt x="397" y="683"/>
                </a:cubicBezTo>
                <a:cubicBezTo>
                  <a:pt x="398" y="706"/>
                  <a:pt x="415" y="722"/>
                  <a:pt x="437" y="723"/>
                </a:cubicBezTo>
                <a:cubicBezTo>
                  <a:pt x="481" y="726"/>
                  <a:pt x="524" y="729"/>
                  <a:pt x="568" y="730"/>
                </a:cubicBezTo>
                <a:cubicBezTo>
                  <a:pt x="500" y="858"/>
                  <a:pt x="422" y="980"/>
                  <a:pt x="338" y="1096"/>
                </a:cubicBezTo>
                <a:cubicBezTo>
                  <a:pt x="254" y="980"/>
                  <a:pt x="176" y="858"/>
                  <a:pt x="108" y="730"/>
                </a:cubicBezTo>
                <a:cubicBezTo>
                  <a:pt x="151" y="729"/>
                  <a:pt x="195" y="726"/>
                  <a:pt x="238" y="723"/>
                </a:cubicBezTo>
                <a:cubicBezTo>
                  <a:pt x="261" y="722"/>
                  <a:pt x="278" y="706"/>
                  <a:pt x="279" y="683"/>
                </a:cubicBezTo>
                <a:cubicBezTo>
                  <a:pt x="285" y="467"/>
                  <a:pt x="350" y="232"/>
                  <a:pt x="295" y="19"/>
                </a:cubicBezTo>
                <a:cubicBezTo>
                  <a:pt x="290" y="0"/>
                  <a:pt x="265" y="6"/>
                  <a:pt x="263" y="24"/>
                </a:cubicBezTo>
                <a:cubicBezTo>
                  <a:pt x="238" y="228"/>
                  <a:pt x="209" y="438"/>
                  <a:pt x="200" y="646"/>
                </a:cubicBezTo>
                <a:cubicBezTo>
                  <a:pt x="149" y="649"/>
                  <a:pt x="98" y="654"/>
                  <a:pt x="47" y="658"/>
                </a:cubicBezTo>
                <a:cubicBezTo>
                  <a:pt x="17" y="660"/>
                  <a:pt x="0" y="688"/>
                  <a:pt x="15" y="715"/>
                </a:cubicBezTo>
                <a:cubicBezTo>
                  <a:pt x="97" y="878"/>
                  <a:pt x="186" y="1035"/>
                  <a:pt x="290" y="1186"/>
                </a:cubicBezTo>
                <a:cubicBezTo>
                  <a:pt x="293" y="1200"/>
                  <a:pt x="305" y="1211"/>
                  <a:pt x="320" y="1216"/>
                </a:cubicBezTo>
                <a:cubicBezTo>
                  <a:pt x="322" y="1217"/>
                  <a:pt x="325" y="1218"/>
                  <a:pt x="327" y="1218"/>
                </a:cubicBezTo>
                <a:lnTo>
                  <a:pt x="328" y="1218"/>
                </a:lnTo>
                <a:cubicBezTo>
                  <a:pt x="330" y="1219"/>
                  <a:pt x="332" y="1219"/>
                  <a:pt x="334" y="1220"/>
                </a:cubicBezTo>
                <a:cubicBezTo>
                  <a:pt x="335" y="1220"/>
                  <a:pt x="336" y="1220"/>
                  <a:pt x="338" y="1220"/>
                </a:cubicBezTo>
                <a:cubicBezTo>
                  <a:pt x="339" y="1220"/>
                  <a:pt x="340" y="1220"/>
                  <a:pt x="341" y="1220"/>
                </a:cubicBezTo>
                <a:cubicBezTo>
                  <a:pt x="343" y="1219"/>
                  <a:pt x="346" y="1219"/>
                  <a:pt x="348" y="1218"/>
                </a:cubicBezTo>
                <a:cubicBezTo>
                  <a:pt x="351" y="1218"/>
                  <a:pt x="353" y="1217"/>
                  <a:pt x="356" y="1216"/>
                </a:cubicBezTo>
                <a:cubicBezTo>
                  <a:pt x="370" y="1211"/>
                  <a:pt x="382" y="1200"/>
                  <a:pt x="386" y="1186"/>
                </a:cubicBezTo>
                <a:cubicBezTo>
                  <a:pt x="490" y="1035"/>
                  <a:pt x="578" y="878"/>
                  <a:pt x="661" y="715"/>
                </a:cubicBezTo>
                <a:cubicBezTo>
                  <a:pt x="675" y="688"/>
                  <a:pt x="658" y="660"/>
                  <a:pt x="629" y="65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6BF4FEFF-9C9A-413A-9C87-5D0867E8AEAF}"/>
              </a:ext>
            </a:extLst>
          </p:cNvPr>
          <p:cNvGrpSpPr/>
          <p:nvPr/>
        </p:nvGrpSpPr>
        <p:grpSpPr>
          <a:xfrm>
            <a:off x="10634265" y="5450859"/>
            <a:ext cx="2521872" cy="2401129"/>
            <a:chOff x="10577757" y="6386002"/>
            <a:chExt cx="2521872" cy="2401129"/>
          </a:xfrm>
        </p:grpSpPr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D000CFEF-3EFA-4C5A-9E35-D3318BCF0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9613" y="6490279"/>
              <a:ext cx="2099273" cy="2033413"/>
            </a:xfrm>
            <a:custGeom>
              <a:avLst/>
              <a:gdLst>
                <a:gd name="T0" fmla="*/ 0 w 3375"/>
                <a:gd name="T1" fmla="*/ 14010512 h 3266"/>
                <a:gd name="T2" fmla="*/ 28226754 w 3375"/>
                <a:gd name="T3" fmla="*/ 423559478 h 3266"/>
                <a:gd name="T4" fmla="*/ 425082456 w 3375"/>
                <a:gd name="T5" fmla="*/ 409419303 h 3266"/>
                <a:gd name="T6" fmla="*/ 436865194 w 3375"/>
                <a:gd name="T7" fmla="*/ 0 h 3266"/>
                <a:gd name="T8" fmla="*/ 0 w 3375"/>
                <a:gd name="T9" fmla="*/ 14010512 h 32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75" h="3266">
                  <a:moveTo>
                    <a:pt x="0" y="108"/>
                  </a:moveTo>
                  <a:lnTo>
                    <a:pt x="218" y="3265"/>
                  </a:lnTo>
                  <a:lnTo>
                    <a:pt x="3283" y="3156"/>
                  </a:lnTo>
                  <a:lnTo>
                    <a:pt x="3374" y="0"/>
                  </a:lnTo>
                  <a:lnTo>
                    <a:pt x="0" y="108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AF32B90A-088B-40B2-84A4-0A9C1D033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7757" y="6386002"/>
              <a:ext cx="2521872" cy="2401129"/>
            </a:xfrm>
            <a:custGeom>
              <a:avLst/>
              <a:gdLst>
                <a:gd name="T0" fmla="*/ 47140419 w 4054"/>
                <a:gd name="T1" fmla="*/ 13993207 h 3859"/>
                <a:gd name="T2" fmla="*/ 463502892 w 4054"/>
                <a:gd name="T3" fmla="*/ 481988316 h 3859"/>
                <a:gd name="T4" fmla="*/ 388389077 w 4054"/>
                <a:gd name="T5" fmla="*/ 483154567 h 3859"/>
                <a:gd name="T6" fmla="*/ 403930052 w 4054"/>
                <a:gd name="T7" fmla="*/ 483024983 h 3859"/>
                <a:gd name="T8" fmla="*/ 440450715 w 4054"/>
                <a:gd name="T9" fmla="*/ 470716001 h 3859"/>
                <a:gd name="T10" fmla="*/ 433716472 w 4054"/>
                <a:gd name="T11" fmla="*/ 482636233 h 3859"/>
                <a:gd name="T12" fmla="*/ 313664281 w 4054"/>
                <a:gd name="T13" fmla="*/ 483024983 h 3859"/>
                <a:gd name="T14" fmla="*/ 327909725 w 4054"/>
                <a:gd name="T15" fmla="*/ 482247483 h 3859"/>
                <a:gd name="T16" fmla="*/ 352127520 w 4054"/>
                <a:gd name="T17" fmla="*/ 481470342 h 3859"/>
                <a:gd name="T18" fmla="*/ 313664281 w 4054"/>
                <a:gd name="T19" fmla="*/ 483024983 h 3859"/>
                <a:gd name="T20" fmla="*/ 309260914 w 4054"/>
                <a:gd name="T21" fmla="*/ 483024983 h 3859"/>
                <a:gd name="T22" fmla="*/ 296180728 w 4054"/>
                <a:gd name="T23" fmla="*/ 483024983 h 3859"/>
                <a:gd name="T24" fmla="*/ 297605453 w 4054"/>
                <a:gd name="T25" fmla="*/ 459573268 h 3859"/>
                <a:gd name="T26" fmla="*/ 96093502 w 4054"/>
                <a:gd name="T27" fmla="*/ 474732726 h 3859"/>
                <a:gd name="T28" fmla="*/ 96093502 w 4054"/>
                <a:gd name="T29" fmla="*/ 474732726 h 3859"/>
                <a:gd name="T30" fmla="*/ 114094908 w 4054"/>
                <a:gd name="T31" fmla="*/ 463330827 h 3859"/>
                <a:gd name="T32" fmla="*/ 148543800 w 4054"/>
                <a:gd name="T33" fmla="*/ 464237911 h 3859"/>
                <a:gd name="T34" fmla="*/ 136629232 w 4054"/>
                <a:gd name="T35" fmla="*/ 483672900 h 3859"/>
                <a:gd name="T36" fmla="*/ 160587921 w 4054"/>
                <a:gd name="T37" fmla="*/ 483543317 h 3859"/>
                <a:gd name="T38" fmla="*/ 205137998 w 4054"/>
                <a:gd name="T39" fmla="*/ 461776186 h 3859"/>
                <a:gd name="T40" fmla="*/ 210059217 w 4054"/>
                <a:gd name="T41" fmla="*/ 461646603 h 3859"/>
                <a:gd name="T42" fmla="*/ 221455572 w 4054"/>
                <a:gd name="T43" fmla="*/ 473955225 h 3859"/>
                <a:gd name="T44" fmla="*/ 239975190 w 4054"/>
                <a:gd name="T45" fmla="*/ 472271001 h 3859"/>
                <a:gd name="T46" fmla="*/ 58148475 w 4054"/>
                <a:gd name="T47" fmla="*/ 476157783 h 3859"/>
                <a:gd name="T48" fmla="*/ 58148475 w 4054"/>
                <a:gd name="T49" fmla="*/ 476157783 h 3859"/>
                <a:gd name="T50" fmla="*/ 29009461 w 4054"/>
                <a:gd name="T51" fmla="*/ 28115997 h 3859"/>
                <a:gd name="T52" fmla="*/ 8029414 w 4054"/>
                <a:gd name="T53" fmla="*/ 44441345 h 3859"/>
                <a:gd name="T54" fmla="*/ 42477947 w 4054"/>
                <a:gd name="T55" fmla="*/ 47421403 h 3859"/>
                <a:gd name="T56" fmla="*/ 43514012 w 4054"/>
                <a:gd name="T57" fmla="*/ 98729948 h 3859"/>
                <a:gd name="T58" fmla="*/ 42866606 w 4054"/>
                <a:gd name="T59" fmla="*/ 72816509 h 3859"/>
                <a:gd name="T60" fmla="*/ 42477947 w 4054"/>
                <a:gd name="T61" fmla="*/ 51697295 h 3859"/>
                <a:gd name="T62" fmla="*/ 15411422 w 4054"/>
                <a:gd name="T63" fmla="*/ 137470344 h 3859"/>
                <a:gd name="T64" fmla="*/ 44290970 w 4054"/>
                <a:gd name="T65" fmla="*/ 120108329 h 3859"/>
                <a:gd name="T66" fmla="*/ 45068289 w 4054"/>
                <a:gd name="T67" fmla="*/ 140579986 h 3859"/>
                <a:gd name="T68" fmla="*/ 45845248 w 4054"/>
                <a:gd name="T69" fmla="*/ 155609860 h 3859"/>
                <a:gd name="T70" fmla="*/ 48694337 w 4054"/>
                <a:gd name="T71" fmla="*/ 203549596 h 3859"/>
                <a:gd name="T72" fmla="*/ 19425770 w 4054"/>
                <a:gd name="T73" fmla="*/ 204974654 h 3859"/>
                <a:gd name="T74" fmla="*/ 20591388 w 4054"/>
                <a:gd name="T75" fmla="*/ 225705477 h 3859"/>
                <a:gd name="T76" fmla="*/ 50248254 w 4054"/>
                <a:gd name="T77" fmla="*/ 226094227 h 3859"/>
                <a:gd name="T78" fmla="*/ 23570030 w 4054"/>
                <a:gd name="T79" fmla="*/ 275459022 h 3859"/>
                <a:gd name="T80" fmla="*/ 49859955 w 4054"/>
                <a:gd name="T81" fmla="*/ 299687877 h 3859"/>
                <a:gd name="T82" fmla="*/ 50636914 w 4054"/>
                <a:gd name="T83" fmla="*/ 315884001 h 3859"/>
                <a:gd name="T84" fmla="*/ 23958689 w 4054"/>
                <a:gd name="T85" fmla="*/ 278179913 h 3859"/>
                <a:gd name="T86" fmla="*/ 44161777 w 4054"/>
                <a:gd name="T87" fmla="*/ 281548721 h 3859"/>
                <a:gd name="T88" fmla="*/ 29268567 w 4054"/>
                <a:gd name="T89" fmla="*/ 361879987 h 3859"/>
                <a:gd name="T90" fmla="*/ 58795881 w 4054"/>
                <a:gd name="T91" fmla="*/ 337521549 h 3859"/>
                <a:gd name="T92" fmla="*/ 29268567 w 4054"/>
                <a:gd name="T93" fmla="*/ 361879987 h 3859"/>
                <a:gd name="T94" fmla="*/ 47528719 w 4054"/>
                <a:gd name="T95" fmla="*/ 381444560 h 3859"/>
                <a:gd name="T96" fmla="*/ 62033629 w 4054"/>
                <a:gd name="T97" fmla="*/ 376650694 h 3859"/>
                <a:gd name="T98" fmla="*/ 65659677 w 4054"/>
                <a:gd name="T99" fmla="*/ 422647040 h 3859"/>
                <a:gd name="T100" fmla="*/ 51932085 w 4054"/>
                <a:gd name="T101" fmla="*/ 401138716 h 3859"/>
                <a:gd name="T102" fmla="*/ 35355045 w 4054"/>
                <a:gd name="T103" fmla="*/ 463719577 h 3859"/>
                <a:gd name="T104" fmla="*/ 35614151 w 4054"/>
                <a:gd name="T105" fmla="*/ 466181302 h 3859"/>
                <a:gd name="T106" fmla="*/ 517636300 w 4054"/>
                <a:gd name="T107" fmla="*/ 227908035 h 3859"/>
                <a:gd name="T108" fmla="*/ 44161777 w 4054"/>
                <a:gd name="T109" fmla="*/ 10235648 h 3859"/>
                <a:gd name="T110" fmla="*/ 2978642 w 4054"/>
                <a:gd name="T111" fmla="*/ 39906646 h 3859"/>
                <a:gd name="T112" fmla="*/ 32505956 w 4054"/>
                <a:gd name="T113" fmla="*/ 491058074 h 3859"/>
                <a:gd name="T114" fmla="*/ 462207721 w 4054"/>
                <a:gd name="T115" fmla="*/ 491187657 h 385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054" h="3859">
                  <a:moveTo>
                    <a:pt x="3906" y="1723"/>
                  </a:moveTo>
                  <a:cubicBezTo>
                    <a:pt x="3899" y="2284"/>
                    <a:pt x="3875" y="2856"/>
                    <a:pt x="3911" y="3416"/>
                  </a:cubicBezTo>
                  <a:cubicBezTo>
                    <a:pt x="3354" y="3441"/>
                    <a:pt x="2798" y="3455"/>
                    <a:pt x="2240" y="3465"/>
                  </a:cubicBezTo>
                  <a:cubicBezTo>
                    <a:pt x="1697" y="3475"/>
                    <a:pt x="1143" y="3471"/>
                    <a:pt x="602" y="3522"/>
                  </a:cubicBezTo>
                  <a:cubicBezTo>
                    <a:pt x="602" y="3521"/>
                    <a:pt x="601" y="3520"/>
                    <a:pt x="601" y="3520"/>
                  </a:cubicBezTo>
                  <a:cubicBezTo>
                    <a:pt x="538" y="2385"/>
                    <a:pt x="519" y="1235"/>
                    <a:pt x="364" y="108"/>
                  </a:cubicBezTo>
                  <a:cubicBezTo>
                    <a:pt x="662" y="126"/>
                    <a:pt x="967" y="96"/>
                    <a:pt x="1265" y="90"/>
                  </a:cubicBezTo>
                  <a:cubicBezTo>
                    <a:pt x="1562" y="84"/>
                    <a:pt x="1858" y="80"/>
                    <a:pt x="2154" y="79"/>
                  </a:cubicBezTo>
                  <a:cubicBezTo>
                    <a:pt x="2758" y="77"/>
                    <a:pt x="3360" y="93"/>
                    <a:pt x="3962" y="113"/>
                  </a:cubicBezTo>
                  <a:cubicBezTo>
                    <a:pt x="3888" y="639"/>
                    <a:pt x="3913" y="1194"/>
                    <a:pt x="3906" y="1723"/>
                  </a:cubicBezTo>
                  <a:close/>
                  <a:moveTo>
                    <a:pt x="3683" y="3638"/>
                  </a:moveTo>
                  <a:cubicBezTo>
                    <a:pt x="3667" y="3651"/>
                    <a:pt x="3610" y="3685"/>
                    <a:pt x="3579" y="3720"/>
                  </a:cubicBezTo>
                  <a:cubicBezTo>
                    <a:pt x="3557" y="3721"/>
                    <a:pt x="3535" y="3721"/>
                    <a:pt x="3514" y="3722"/>
                  </a:cubicBezTo>
                  <a:cubicBezTo>
                    <a:pt x="3590" y="3662"/>
                    <a:pt x="3659" y="3597"/>
                    <a:pt x="3718" y="3519"/>
                  </a:cubicBezTo>
                  <a:cubicBezTo>
                    <a:pt x="3758" y="3516"/>
                    <a:pt x="3798" y="3514"/>
                    <a:pt x="3838" y="3511"/>
                  </a:cubicBezTo>
                  <a:cubicBezTo>
                    <a:pt x="3785" y="3553"/>
                    <a:pt x="3734" y="3596"/>
                    <a:pt x="3683" y="3638"/>
                  </a:cubicBezTo>
                  <a:close/>
                  <a:moveTo>
                    <a:pt x="3126" y="3607"/>
                  </a:moveTo>
                  <a:cubicBezTo>
                    <a:pt x="3083" y="3647"/>
                    <a:pt x="3041" y="3688"/>
                    <a:pt x="2999" y="3729"/>
                  </a:cubicBezTo>
                  <a:cubicBezTo>
                    <a:pt x="2947" y="3729"/>
                    <a:pt x="2896" y="3729"/>
                    <a:pt x="2845" y="3729"/>
                  </a:cubicBezTo>
                  <a:cubicBezTo>
                    <a:pt x="2929" y="3671"/>
                    <a:pt x="3024" y="3612"/>
                    <a:pt x="3097" y="3540"/>
                  </a:cubicBezTo>
                  <a:cubicBezTo>
                    <a:pt x="3130" y="3540"/>
                    <a:pt x="3163" y="3539"/>
                    <a:pt x="3197" y="3538"/>
                  </a:cubicBezTo>
                  <a:cubicBezTo>
                    <a:pt x="3172" y="3561"/>
                    <a:pt x="3149" y="3586"/>
                    <a:pt x="3126" y="3607"/>
                  </a:cubicBezTo>
                  <a:close/>
                  <a:moveTo>
                    <a:pt x="3122" y="3721"/>
                  </a:moveTo>
                  <a:cubicBezTo>
                    <a:pt x="3120" y="3723"/>
                    <a:pt x="3119" y="3726"/>
                    <a:pt x="3119" y="3728"/>
                  </a:cubicBezTo>
                  <a:cubicBezTo>
                    <a:pt x="3090" y="3728"/>
                    <a:pt x="3061" y="3728"/>
                    <a:pt x="3031" y="3728"/>
                  </a:cubicBezTo>
                  <a:cubicBezTo>
                    <a:pt x="3070" y="3695"/>
                    <a:pt x="3110" y="3663"/>
                    <a:pt x="3148" y="3629"/>
                  </a:cubicBezTo>
                  <a:cubicBezTo>
                    <a:pt x="3181" y="3600"/>
                    <a:pt x="3221" y="3571"/>
                    <a:pt x="3253" y="3537"/>
                  </a:cubicBezTo>
                  <a:cubicBezTo>
                    <a:pt x="3274" y="3537"/>
                    <a:pt x="3294" y="3536"/>
                    <a:pt x="3316" y="3536"/>
                  </a:cubicBezTo>
                  <a:cubicBezTo>
                    <a:pt x="3246" y="3591"/>
                    <a:pt x="3182" y="3660"/>
                    <a:pt x="3122" y="3721"/>
                  </a:cubicBezTo>
                  <a:close/>
                  <a:moveTo>
                    <a:pt x="3401" y="3633"/>
                  </a:moveTo>
                  <a:cubicBezTo>
                    <a:pt x="3371" y="3664"/>
                    <a:pt x="3342" y="3701"/>
                    <a:pt x="3306" y="3726"/>
                  </a:cubicBezTo>
                  <a:cubicBezTo>
                    <a:pt x="3253" y="3727"/>
                    <a:pt x="3199" y="3728"/>
                    <a:pt x="3145" y="3728"/>
                  </a:cubicBezTo>
                  <a:cubicBezTo>
                    <a:pt x="3217" y="3663"/>
                    <a:pt x="3302" y="3603"/>
                    <a:pt x="3372" y="3534"/>
                  </a:cubicBezTo>
                  <a:cubicBezTo>
                    <a:pt x="3417" y="3533"/>
                    <a:pt x="3463" y="3531"/>
                    <a:pt x="3508" y="3529"/>
                  </a:cubicBezTo>
                  <a:cubicBezTo>
                    <a:pt x="3469" y="3559"/>
                    <a:pt x="3435" y="3598"/>
                    <a:pt x="3401" y="3633"/>
                  </a:cubicBezTo>
                  <a:close/>
                  <a:moveTo>
                    <a:pt x="3349" y="3725"/>
                  </a:moveTo>
                  <a:cubicBezTo>
                    <a:pt x="3364" y="3713"/>
                    <a:pt x="3378" y="3699"/>
                    <a:pt x="3393" y="3685"/>
                  </a:cubicBezTo>
                  <a:cubicBezTo>
                    <a:pt x="3441" y="3636"/>
                    <a:pt x="3498" y="3587"/>
                    <a:pt x="3534" y="3528"/>
                  </a:cubicBezTo>
                  <a:cubicBezTo>
                    <a:pt x="3590" y="3526"/>
                    <a:pt x="3646" y="3523"/>
                    <a:pt x="3702" y="3519"/>
                  </a:cubicBezTo>
                  <a:cubicBezTo>
                    <a:pt x="3621" y="3583"/>
                    <a:pt x="3546" y="3653"/>
                    <a:pt x="3471" y="3722"/>
                  </a:cubicBezTo>
                  <a:cubicBezTo>
                    <a:pt x="3431" y="3724"/>
                    <a:pt x="3389" y="3725"/>
                    <a:pt x="3349" y="3725"/>
                  </a:cubicBezTo>
                  <a:close/>
                  <a:moveTo>
                    <a:pt x="2422" y="3728"/>
                  </a:moveTo>
                  <a:cubicBezTo>
                    <a:pt x="2458" y="3697"/>
                    <a:pt x="2493" y="3665"/>
                    <a:pt x="2527" y="3632"/>
                  </a:cubicBezTo>
                  <a:cubicBezTo>
                    <a:pt x="2556" y="3605"/>
                    <a:pt x="2590" y="3576"/>
                    <a:pt x="2618" y="3544"/>
                  </a:cubicBezTo>
                  <a:cubicBezTo>
                    <a:pt x="2645" y="3544"/>
                    <a:pt x="2673" y="3544"/>
                    <a:pt x="2701" y="3544"/>
                  </a:cubicBezTo>
                  <a:cubicBezTo>
                    <a:pt x="2688" y="3557"/>
                    <a:pt x="2677" y="3569"/>
                    <a:pt x="2664" y="3581"/>
                  </a:cubicBezTo>
                  <a:cubicBezTo>
                    <a:pt x="2618" y="3625"/>
                    <a:pt x="2567" y="3665"/>
                    <a:pt x="2518" y="3706"/>
                  </a:cubicBezTo>
                  <a:cubicBezTo>
                    <a:pt x="2509" y="3714"/>
                    <a:pt x="2522" y="3728"/>
                    <a:pt x="2532" y="3722"/>
                  </a:cubicBezTo>
                  <a:cubicBezTo>
                    <a:pt x="2586" y="3691"/>
                    <a:pt x="2634" y="3653"/>
                    <a:pt x="2681" y="3611"/>
                  </a:cubicBezTo>
                  <a:cubicBezTo>
                    <a:pt x="2703" y="3590"/>
                    <a:pt x="2729" y="3568"/>
                    <a:pt x="2751" y="3543"/>
                  </a:cubicBezTo>
                  <a:cubicBezTo>
                    <a:pt x="2792" y="3543"/>
                    <a:pt x="2832" y="3543"/>
                    <a:pt x="2873" y="3543"/>
                  </a:cubicBezTo>
                  <a:cubicBezTo>
                    <a:pt x="2853" y="3560"/>
                    <a:pt x="2835" y="3580"/>
                    <a:pt x="2818" y="3596"/>
                  </a:cubicBezTo>
                  <a:cubicBezTo>
                    <a:pt x="2779" y="3629"/>
                    <a:pt x="2741" y="3665"/>
                    <a:pt x="2704" y="3701"/>
                  </a:cubicBezTo>
                  <a:cubicBezTo>
                    <a:pt x="2693" y="3710"/>
                    <a:pt x="2708" y="3725"/>
                    <a:pt x="2719" y="3716"/>
                  </a:cubicBezTo>
                  <a:cubicBezTo>
                    <a:pt x="2757" y="3685"/>
                    <a:pt x="2796" y="3655"/>
                    <a:pt x="2833" y="3623"/>
                  </a:cubicBezTo>
                  <a:cubicBezTo>
                    <a:pt x="2850" y="3608"/>
                    <a:pt x="2868" y="3593"/>
                    <a:pt x="2885" y="3578"/>
                  </a:cubicBezTo>
                  <a:cubicBezTo>
                    <a:pt x="2896" y="3568"/>
                    <a:pt x="2916" y="3556"/>
                    <a:pt x="2928" y="3542"/>
                  </a:cubicBezTo>
                  <a:cubicBezTo>
                    <a:pt x="2962" y="3542"/>
                    <a:pt x="2997" y="3542"/>
                    <a:pt x="3031" y="3541"/>
                  </a:cubicBezTo>
                  <a:cubicBezTo>
                    <a:pt x="2950" y="3597"/>
                    <a:pt x="2875" y="3669"/>
                    <a:pt x="2803" y="3729"/>
                  </a:cubicBezTo>
                  <a:cubicBezTo>
                    <a:pt x="2676" y="3728"/>
                    <a:pt x="2549" y="3728"/>
                    <a:pt x="2422" y="3728"/>
                  </a:cubicBezTo>
                  <a:close/>
                  <a:moveTo>
                    <a:pt x="2147" y="3728"/>
                  </a:moveTo>
                  <a:cubicBezTo>
                    <a:pt x="2174" y="3704"/>
                    <a:pt x="2201" y="3681"/>
                    <a:pt x="2229" y="3656"/>
                  </a:cubicBezTo>
                  <a:cubicBezTo>
                    <a:pt x="2265" y="3623"/>
                    <a:pt x="2310" y="3588"/>
                    <a:pt x="2336" y="3546"/>
                  </a:cubicBezTo>
                  <a:cubicBezTo>
                    <a:pt x="2412" y="3546"/>
                    <a:pt x="2488" y="3545"/>
                    <a:pt x="2564" y="3544"/>
                  </a:cubicBezTo>
                  <a:cubicBezTo>
                    <a:pt x="2543" y="3566"/>
                    <a:pt x="2524" y="3589"/>
                    <a:pt x="2505" y="3609"/>
                  </a:cubicBezTo>
                  <a:cubicBezTo>
                    <a:pt x="2466" y="3649"/>
                    <a:pt x="2427" y="3688"/>
                    <a:pt x="2388" y="3728"/>
                  </a:cubicBezTo>
                  <a:cubicBezTo>
                    <a:pt x="2365" y="3728"/>
                    <a:pt x="2341" y="3728"/>
                    <a:pt x="2318" y="3728"/>
                  </a:cubicBezTo>
                  <a:cubicBezTo>
                    <a:pt x="2335" y="3712"/>
                    <a:pt x="2352" y="3697"/>
                    <a:pt x="2370" y="3681"/>
                  </a:cubicBezTo>
                  <a:cubicBezTo>
                    <a:pt x="2406" y="3648"/>
                    <a:pt x="2453" y="3613"/>
                    <a:pt x="2476" y="3569"/>
                  </a:cubicBezTo>
                  <a:cubicBezTo>
                    <a:pt x="2479" y="3563"/>
                    <a:pt x="2472" y="3556"/>
                    <a:pt x="2465" y="3559"/>
                  </a:cubicBezTo>
                  <a:cubicBezTo>
                    <a:pt x="2421" y="3580"/>
                    <a:pt x="2385" y="3626"/>
                    <a:pt x="2351" y="3661"/>
                  </a:cubicBezTo>
                  <a:cubicBezTo>
                    <a:pt x="2330" y="3684"/>
                    <a:pt x="2308" y="3705"/>
                    <a:pt x="2287" y="3728"/>
                  </a:cubicBezTo>
                  <a:cubicBezTo>
                    <a:pt x="2240" y="3728"/>
                    <a:pt x="2194" y="3728"/>
                    <a:pt x="2147" y="3728"/>
                  </a:cubicBezTo>
                  <a:lnTo>
                    <a:pt x="1959" y="3729"/>
                  </a:lnTo>
                  <a:cubicBezTo>
                    <a:pt x="1998" y="3698"/>
                    <a:pt x="2036" y="3667"/>
                    <a:pt x="2074" y="3634"/>
                  </a:cubicBezTo>
                  <a:cubicBezTo>
                    <a:pt x="2104" y="3607"/>
                    <a:pt x="2139" y="3580"/>
                    <a:pt x="2165" y="3548"/>
                  </a:cubicBezTo>
                  <a:cubicBezTo>
                    <a:pt x="2190" y="3548"/>
                    <a:pt x="2215" y="3547"/>
                    <a:pt x="2240" y="3547"/>
                  </a:cubicBezTo>
                  <a:cubicBezTo>
                    <a:pt x="2260" y="3547"/>
                    <a:pt x="2279" y="3547"/>
                    <a:pt x="2298" y="3547"/>
                  </a:cubicBezTo>
                  <a:cubicBezTo>
                    <a:pt x="2264" y="3572"/>
                    <a:pt x="2235" y="3606"/>
                    <a:pt x="2206" y="3634"/>
                  </a:cubicBezTo>
                  <a:cubicBezTo>
                    <a:pt x="2176" y="3666"/>
                    <a:pt x="2145" y="3697"/>
                    <a:pt x="2114" y="3728"/>
                  </a:cubicBezTo>
                  <a:cubicBezTo>
                    <a:pt x="2067" y="3729"/>
                    <a:pt x="2020" y="3729"/>
                    <a:pt x="1973" y="3729"/>
                  </a:cubicBezTo>
                  <a:cubicBezTo>
                    <a:pt x="1968" y="3729"/>
                    <a:pt x="1964" y="3729"/>
                    <a:pt x="1959" y="3729"/>
                  </a:cubicBezTo>
                  <a:lnTo>
                    <a:pt x="2147" y="3728"/>
                  </a:lnTo>
                  <a:close/>
                  <a:moveTo>
                    <a:pt x="742" y="3664"/>
                  </a:moveTo>
                  <a:cubicBezTo>
                    <a:pt x="713" y="3690"/>
                    <a:pt x="684" y="3717"/>
                    <a:pt x="657" y="3744"/>
                  </a:cubicBezTo>
                  <a:cubicBezTo>
                    <a:pt x="620" y="3746"/>
                    <a:pt x="583" y="3747"/>
                    <a:pt x="546" y="3749"/>
                  </a:cubicBezTo>
                  <a:cubicBezTo>
                    <a:pt x="573" y="3722"/>
                    <a:pt x="601" y="3696"/>
                    <a:pt x="630" y="3671"/>
                  </a:cubicBezTo>
                  <a:cubicBezTo>
                    <a:pt x="667" y="3638"/>
                    <a:pt x="708" y="3608"/>
                    <a:pt x="744" y="3573"/>
                  </a:cubicBezTo>
                  <a:cubicBezTo>
                    <a:pt x="783" y="3574"/>
                    <a:pt x="823" y="3575"/>
                    <a:pt x="861" y="3575"/>
                  </a:cubicBezTo>
                  <a:cubicBezTo>
                    <a:pt x="817" y="3596"/>
                    <a:pt x="778" y="3633"/>
                    <a:pt x="742" y="3664"/>
                  </a:cubicBezTo>
                  <a:close/>
                  <a:moveTo>
                    <a:pt x="873" y="3641"/>
                  </a:moveTo>
                  <a:cubicBezTo>
                    <a:pt x="834" y="3672"/>
                    <a:pt x="798" y="3705"/>
                    <a:pt x="761" y="3739"/>
                  </a:cubicBezTo>
                  <a:cubicBezTo>
                    <a:pt x="735" y="3740"/>
                    <a:pt x="710" y="3742"/>
                    <a:pt x="684" y="3743"/>
                  </a:cubicBezTo>
                  <a:cubicBezTo>
                    <a:pt x="703" y="3726"/>
                    <a:pt x="723" y="3709"/>
                    <a:pt x="743" y="3693"/>
                  </a:cubicBezTo>
                  <a:cubicBezTo>
                    <a:pt x="788" y="3657"/>
                    <a:pt x="842" y="3626"/>
                    <a:pt x="879" y="3581"/>
                  </a:cubicBezTo>
                  <a:cubicBezTo>
                    <a:pt x="881" y="3579"/>
                    <a:pt x="881" y="3577"/>
                    <a:pt x="881" y="3576"/>
                  </a:cubicBezTo>
                  <a:cubicBezTo>
                    <a:pt x="906" y="3576"/>
                    <a:pt x="931" y="3576"/>
                    <a:pt x="956" y="3576"/>
                  </a:cubicBezTo>
                  <a:cubicBezTo>
                    <a:pt x="927" y="3596"/>
                    <a:pt x="900" y="3620"/>
                    <a:pt x="873" y="3641"/>
                  </a:cubicBezTo>
                  <a:close/>
                  <a:moveTo>
                    <a:pt x="1055" y="3733"/>
                  </a:moveTo>
                  <a:cubicBezTo>
                    <a:pt x="1025" y="3734"/>
                    <a:pt x="993" y="3734"/>
                    <a:pt x="963" y="3734"/>
                  </a:cubicBezTo>
                  <a:cubicBezTo>
                    <a:pt x="1029" y="3690"/>
                    <a:pt x="1096" y="3646"/>
                    <a:pt x="1153" y="3593"/>
                  </a:cubicBezTo>
                  <a:cubicBezTo>
                    <a:pt x="1157" y="3589"/>
                    <a:pt x="1153" y="3580"/>
                    <a:pt x="1147" y="3583"/>
                  </a:cubicBezTo>
                  <a:cubicBezTo>
                    <a:pt x="1064" y="3616"/>
                    <a:pt x="988" y="3675"/>
                    <a:pt x="917" y="3735"/>
                  </a:cubicBezTo>
                  <a:cubicBezTo>
                    <a:pt x="876" y="3736"/>
                    <a:pt x="835" y="3737"/>
                    <a:pt x="794" y="3739"/>
                  </a:cubicBezTo>
                  <a:cubicBezTo>
                    <a:pt x="820" y="3716"/>
                    <a:pt x="846" y="3694"/>
                    <a:pt x="874" y="3673"/>
                  </a:cubicBezTo>
                  <a:cubicBezTo>
                    <a:pt x="914" y="3640"/>
                    <a:pt x="962" y="3611"/>
                    <a:pt x="1002" y="3576"/>
                  </a:cubicBezTo>
                  <a:cubicBezTo>
                    <a:pt x="1084" y="3576"/>
                    <a:pt x="1167" y="3575"/>
                    <a:pt x="1251" y="3573"/>
                  </a:cubicBezTo>
                  <a:cubicBezTo>
                    <a:pt x="1179" y="3616"/>
                    <a:pt x="1113" y="3675"/>
                    <a:pt x="1055" y="3733"/>
                  </a:cubicBezTo>
                  <a:lnTo>
                    <a:pt x="1240" y="3732"/>
                  </a:lnTo>
                  <a:cubicBezTo>
                    <a:pt x="1190" y="3732"/>
                    <a:pt x="1140" y="3732"/>
                    <a:pt x="1090" y="3732"/>
                  </a:cubicBezTo>
                  <a:cubicBezTo>
                    <a:pt x="1125" y="3703"/>
                    <a:pt x="1160" y="3674"/>
                    <a:pt x="1197" y="3647"/>
                  </a:cubicBezTo>
                  <a:cubicBezTo>
                    <a:pt x="1232" y="3621"/>
                    <a:pt x="1271" y="3598"/>
                    <a:pt x="1306" y="3572"/>
                  </a:cubicBezTo>
                  <a:cubicBezTo>
                    <a:pt x="1355" y="3571"/>
                    <a:pt x="1404" y="3570"/>
                    <a:pt x="1453" y="3568"/>
                  </a:cubicBezTo>
                  <a:cubicBezTo>
                    <a:pt x="1377" y="3613"/>
                    <a:pt x="1308" y="3673"/>
                    <a:pt x="1240" y="3732"/>
                  </a:cubicBezTo>
                  <a:lnTo>
                    <a:pt x="1055" y="3733"/>
                  </a:lnTo>
                  <a:close/>
                  <a:moveTo>
                    <a:pt x="1490" y="3649"/>
                  </a:moveTo>
                  <a:cubicBezTo>
                    <a:pt x="1461" y="3677"/>
                    <a:pt x="1433" y="3704"/>
                    <a:pt x="1405" y="3731"/>
                  </a:cubicBezTo>
                  <a:cubicBezTo>
                    <a:pt x="1366" y="3731"/>
                    <a:pt x="1328" y="3731"/>
                    <a:pt x="1289" y="3731"/>
                  </a:cubicBezTo>
                  <a:cubicBezTo>
                    <a:pt x="1357" y="3681"/>
                    <a:pt x="1425" y="3629"/>
                    <a:pt x="1480" y="3567"/>
                  </a:cubicBezTo>
                  <a:cubicBezTo>
                    <a:pt x="1514" y="3566"/>
                    <a:pt x="1549" y="3566"/>
                    <a:pt x="1584" y="3564"/>
                  </a:cubicBezTo>
                  <a:cubicBezTo>
                    <a:pt x="1551" y="3591"/>
                    <a:pt x="1521" y="3622"/>
                    <a:pt x="1490" y="3649"/>
                  </a:cubicBezTo>
                  <a:close/>
                  <a:moveTo>
                    <a:pt x="1687" y="3636"/>
                  </a:moveTo>
                  <a:cubicBezTo>
                    <a:pt x="1653" y="3667"/>
                    <a:pt x="1619" y="3699"/>
                    <a:pt x="1585" y="3731"/>
                  </a:cubicBezTo>
                  <a:cubicBezTo>
                    <a:pt x="1537" y="3731"/>
                    <a:pt x="1489" y="3731"/>
                    <a:pt x="1440" y="3731"/>
                  </a:cubicBezTo>
                  <a:cubicBezTo>
                    <a:pt x="1464" y="3711"/>
                    <a:pt x="1487" y="3691"/>
                    <a:pt x="1510" y="3670"/>
                  </a:cubicBezTo>
                  <a:cubicBezTo>
                    <a:pt x="1548" y="3636"/>
                    <a:pt x="1589" y="3603"/>
                    <a:pt x="1622" y="3563"/>
                  </a:cubicBezTo>
                  <a:cubicBezTo>
                    <a:pt x="1673" y="3562"/>
                    <a:pt x="1724" y="3560"/>
                    <a:pt x="1775" y="3558"/>
                  </a:cubicBezTo>
                  <a:cubicBezTo>
                    <a:pt x="1743" y="3581"/>
                    <a:pt x="1715" y="3611"/>
                    <a:pt x="1687" y="3636"/>
                  </a:cubicBezTo>
                  <a:close/>
                  <a:moveTo>
                    <a:pt x="1838" y="3616"/>
                  </a:moveTo>
                  <a:cubicBezTo>
                    <a:pt x="1800" y="3653"/>
                    <a:pt x="1763" y="3691"/>
                    <a:pt x="1728" y="3731"/>
                  </a:cubicBezTo>
                  <a:cubicBezTo>
                    <a:pt x="1693" y="3731"/>
                    <a:pt x="1659" y="3731"/>
                    <a:pt x="1625" y="3731"/>
                  </a:cubicBezTo>
                  <a:cubicBezTo>
                    <a:pt x="1654" y="3707"/>
                    <a:pt x="1682" y="3683"/>
                    <a:pt x="1710" y="3658"/>
                  </a:cubicBezTo>
                  <a:cubicBezTo>
                    <a:pt x="1745" y="3627"/>
                    <a:pt x="1785" y="3596"/>
                    <a:pt x="1814" y="3557"/>
                  </a:cubicBezTo>
                  <a:cubicBezTo>
                    <a:pt x="1844" y="3556"/>
                    <a:pt x="1875" y="3556"/>
                    <a:pt x="1906" y="3554"/>
                  </a:cubicBezTo>
                  <a:cubicBezTo>
                    <a:pt x="1882" y="3574"/>
                    <a:pt x="1859" y="3596"/>
                    <a:pt x="1838" y="3616"/>
                  </a:cubicBezTo>
                  <a:close/>
                  <a:moveTo>
                    <a:pt x="1926" y="3730"/>
                  </a:moveTo>
                  <a:cubicBezTo>
                    <a:pt x="1872" y="3731"/>
                    <a:pt x="1818" y="3731"/>
                    <a:pt x="1764" y="3731"/>
                  </a:cubicBezTo>
                  <a:cubicBezTo>
                    <a:pt x="1793" y="3702"/>
                    <a:pt x="1822" y="3673"/>
                    <a:pt x="1853" y="3645"/>
                  </a:cubicBezTo>
                  <a:cubicBezTo>
                    <a:pt x="1886" y="3614"/>
                    <a:pt x="1923" y="3586"/>
                    <a:pt x="1955" y="3553"/>
                  </a:cubicBezTo>
                  <a:cubicBezTo>
                    <a:pt x="2010" y="3552"/>
                    <a:pt x="2065" y="3550"/>
                    <a:pt x="2120" y="3549"/>
                  </a:cubicBezTo>
                  <a:cubicBezTo>
                    <a:pt x="2096" y="3568"/>
                    <a:pt x="2073" y="3591"/>
                    <a:pt x="2051" y="3611"/>
                  </a:cubicBezTo>
                  <a:cubicBezTo>
                    <a:pt x="2009" y="3648"/>
                    <a:pt x="1969" y="3686"/>
                    <a:pt x="1929" y="3724"/>
                  </a:cubicBezTo>
                  <a:cubicBezTo>
                    <a:pt x="1927" y="3726"/>
                    <a:pt x="1927" y="3728"/>
                    <a:pt x="1926" y="3730"/>
                  </a:cubicBezTo>
                  <a:close/>
                  <a:moveTo>
                    <a:pt x="449" y="3675"/>
                  </a:moveTo>
                  <a:cubicBezTo>
                    <a:pt x="486" y="3646"/>
                    <a:pt x="536" y="3614"/>
                    <a:pt x="571" y="3576"/>
                  </a:cubicBezTo>
                  <a:cubicBezTo>
                    <a:pt x="579" y="3576"/>
                    <a:pt x="586" y="3573"/>
                    <a:pt x="591" y="3568"/>
                  </a:cubicBezTo>
                  <a:cubicBezTo>
                    <a:pt x="626" y="3570"/>
                    <a:pt x="662" y="3570"/>
                    <a:pt x="697" y="3572"/>
                  </a:cubicBezTo>
                  <a:cubicBezTo>
                    <a:pt x="629" y="3620"/>
                    <a:pt x="568" y="3688"/>
                    <a:pt x="513" y="3751"/>
                  </a:cubicBezTo>
                  <a:cubicBezTo>
                    <a:pt x="456" y="3755"/>
                    <a:pt x="399" y="3759"/>
                    <a:pt x="342" y="3764"/>
                  </a:cubicBezTo>
                  <a:cubicBezTo>
                    <a:pt x="378" y="3735"/>
                    <a:pt x="413" y="3705"/>
                    <a:pt x="449" y="3675"/>
                  </a:cubicBezTo>
                  <a:close/>
                  <a:moveTo>
                    <a:pt x="287" y="3729"/>
                  </a:moveTo>
                  <a:cubicBezTo>
                    <a:pt x="286" y="3726"/>
                    <a:pt x="286" y="3722"/>
                    <a:pt x="286" y="3719"/>
                  </a:cubicBezTo>
                  <a:cubicBezTo>
                    <a:pt x="304" y="3709"/>
                    <a:pt x="323" y="3700"/>
                    <a:pt x="343" y="3689"/>
                  </a:cubicBezTo>
                  <a:cubicBezTo>
                    <a:pt x="324" y="3704"/>
                    <a:pt x="306" y="3717"/>
                    <a:pt x="287" y="3729"/>
                  </a:cubicBezTo>
                  <a:close/>
                  <a:moveTo>
                    <a:pt x="62" y="343"/>
                  </a:moveTo>
                  <a:cubicBezTo>
                    <a:pt x="121" y="316"/>
                    <a:pt x="172" y="256"/>
                    <a:pt x="224" y="217"/>
                  </a:cubicBezTo>
                  <a:cubicBezTo>
                    <a:pt x="259" y="192"/>
                    <a:pt x="295" y="169"/>
                    <a:pt x="328" y="141"/>
                  </a:cubicBezTo>
                  <a:cubicBezTo>
                    <a:pt x="327" y="170"/>
                    <a:pt x="328" y="198"/>
                    <a:pt x="328" y="227"/>
                  </a:cubicBezTo>
                  <a:cubicBezTo>
                    <a:pt x="276" y="251"/>
                    <a:pt x="228" y="291"/>
                    <a:pt x="183" y="325"/>
                  </a:cubicBezTo>
                  <a:cubicBezTo>
                    <a:pt x="142" y="357"/>
                    <a:pt x="103" y="390"/>
                    <a:pt x="65" y="426"/>
                  </a:cubicBezTo>
                  <a:cubicBezTo>
                    <a:pt x="62" y="399"/>
                    <a:pt x="59" y="372"/>
                    <a:pt x="56" y="345"/>
                  </a:cubicBezTo>
                  <a:cubicBezTo>
                    <a:pt x="58" y="344"/>
                    <a:pt x="60" y="344"/>
                    <a:pt x="62" y="343"/>
                  </a:cubicBezTo>
                  <a:lnTo>
                    <a:pt x="196" y="465"/>
                  </a:lnTo>
                  <a:cubicBezTo>
                    <a:pt x="156" y="495"/>
                    <a:pt x="118" y="527"/>
                    <a:pt x="79" y="559"/>
                  </a:cubicBezTo>
                  <a:cubicBezTo>
                    <a:pt x="75" y="522"/>
                    <a:pt x="71" y="486"/>
                    <a:pt x="67" y="449"/>
                  </a:cubicBezTo>
                  <a:cubicBezTo>
                    <a:pt x="116" y="410"/>
                    <a:pt x="166" y="372"/>
                    <a:pt x="217" y="335"/>
                  </a:cubicBezTo>
                  <a:cubicBezTo>
                    <a:pt x="253" y="309"/>
                    <a:pt x="293" y="287"/>
                    <a:pt x="328" y="260"/>
                  </a:cubicBezTo>
                  <a:cubicBezTo>
                    <a:pt x="328" y="295"/>
                    <a:pt x="328" y="331"/>
                    <a:pt x="328" y="366"/>
                  </a:cubicBezTo>
                  <a:cubicBezTo>
                    <a:pt x="281" y="395"/>
                    <a:pt x="238" y="432"/>
                    <a:pt x="196" y="465"/>
                  </a:cubicBezTo>
                  <a:lnTo>
                    <a:pt x="62" y="343"/>
                  </a:lnTo>
                  <a:close/>
                  <a:moveTo>
                    <a:pt x="104" y="849"/>
                  </a:moveTo>
                  <a:cubicBezTo>
                    <a:pt x="146" y="817"/>
                    <a:pt x="189" y="785"/>
                    <a:pt x="231" y="752"/>
                  </a:cubicBezTo>
                  <a:cubicBezTo>
                    <a:pt x="265" y="727"/>
                    <a:pt x="301" y="702"/>
                    <a:pt x="334" y="674"/>
                  </a:cubicBezTo>
                  <a:cubicBezTo>
                    <a:pt x="334" y="703"/>
                    <a:pt x="335" y="732"/>
                    <a:pt x="336" y="762"/>
                  </a:cubicBezTo>
                  <a:cubicBezTo>
                    <a:pt x="255" y="806"/>
                    <a:pt x="182" y="873"/>
                    <a:pt x="110" y="934"/>
                  </a:cubicBezTo>
                  <a:cubicBezTo>
                    <a:pt x="108" y="905"/>
                    <a:pt x="106" y="877"/>
                    <a:pt x="104" y="849"/>
                  </a:cubicBezTo>
                  <a:close/>
                  <a:moveTo>
                    <a:pt x="330" y="527"/>
                  </a:moveTo>
                  <a:cubicBezTo>
                    <a:pt x="249" y="573"/>
                    <a:pt x="173" y="641"/>
                    <a:pt x="100" y="695"/>
                  </a:cubicBezTo>
                  <a:cubicBezTo>
                    <a:pt x="93" y="701"/>
                    <a:pt x="99" y="713"/>
                    <a:pt x="108" y="708"/>
                  </a:cubicBezTo>
                  <a:cubicBezTo>
                    <a:pt x="179" y="662"/>
                    <a:pt x="262" y="617"/>
                    <a:pt x="331" y="562"/>
                  </a:cubicBezTo>
                  <a:cubicBezTo>
                    <a:pt x="331" y="588"/>
                    <a:pt x="332" y="614"/>
                    <a:pt x="333" y="641"/>
                  </a:cubicBezTo>
                  <a:cubicBezTo>
                    <a:pt x="297" y="664"/>
                    <a:pt x="265" y="695"/>
                    <a:pt x="231" y="721"/>
                  </a:cubicBezTo>
                  <a:cubicBezTo>
                    <a:pt x="188" y="756"/>
                    <a:pt x="145" y="793"/>
                    <a:pt x="102" y="829"/>
                  </a:cubicBezTo>
                  <a:cubicBezTo>
                    <a:pt x="96" y="746"/>
                    <a:pt x="89" y="664"/>
                    <a:pt x="81" y="581"/>
                  </a:cubicBezTo>
                  <a:cubicBezTo>
                    <a:pt x="128" y="548"/>
                    <a:pt x="176" y="514"/>
                    <a:pt x="222" y="480"/>
                  </a:cubicBezTo>
                  <a:cubicBezTo>
                    <a:pt x="257" y="454"/>
                    <a:pt x="294" y="428"/>
                    <a:pt x="328" y="399"/>
                  </a:cubicBezTo>
                  <a:cubicBezTo>
                    <a:pt x="329" y="442"/>
                    <a:pt x="330" y="485"/>
                    <a:pt x="330" y="527"/>
                  </a:cubicBezTo>
                  <a:close/>
                  <a:moveTo>
                    <a:pt x="112" y="958"/>
                  </a:moveTo>
                  <a:cubicBezTo>
                    <a:pt x="188" y="905"/>
                    <a:pt x="271" y="853"/>
                    <a:pt x="337" y="789"/>
                  </a:cubicBezTo>
                  <a:cubicBezTo>
                    <a:pt x="338" y="827"/>
                    <a:pt x="340" y="864"/>
                    <a:pt x="341" y="902"/>
                  </a:cubicBezTo>
                  <a:cubicBezTo>
                    <a:pt x="297" y="925"/>
                    <a:pt x="256" y="958"/>
                    <a:pt x="216" y="988"/>
                  </a:cubicBezTo>
                  <a:cubicBezTo>
                    <a:pt x="184" y="1012"/>
                    <a:pt x="151" y="1036"/>
                    <a:pt x="119" y="1061"/>
                  </a:cubicBezTo>
                  <a:cubicBezTo>
                    <a:pt x="116" y="1026"/>
                    <a:pt x="115" y="992"/>
                    <a:pt x="112" y="958"/>
                  </a:cubicBezTo>
                  <a:close/>
                  <a:moveTo>
                    <a:pt x="255" y="1121"/>
                  </a:moveTo>
                  <a:cubicBezTo>
                    <a:pt x="213" y="1152"/>
                    <a:pt x="171" y="1183"/>
                    <a:pt x="128" y="1212"/>
                  </a:cubicBezTo>
                  <a:cubicBezTo>
                    <a:pt x="126" y="1169"/>
                    <a:pt x="123" y="1126"/>
                    <a:pt x="120" y="1083"/>
                  </a:cubicBezTo>
                  <a:cubicBezTo>
                    <a:pt x="159" y="1056"/>
                    <a:pt x="199" y="1030"/>
                    <a:pt x="237" y="1002"/>
                  </a:cubicBezTo>
                  <a:cubicBezTo>
                    <a:pt x="272" y="978"/>
                    <a:pt x="310" y="955"/>
                    <a:pt x="342" y="927"/>
                  </a:cubicBezTo>
                  <a:cubicBezTo>
                    <a:pt x="343" y="968"/>
                    <a:pt x="345" y="1009"/>
                    <a:pt x="347" y="1050"/>
                  </a:cubicBezTo>
                  <a:cubicBezTo>
                    <a:pt x="314" y="1071"/>
                    <a:pt x="284" y="1098"/>
                    <a:pt x="255" y="1121"/>
                  </a:cubicBezTo>
                  <a:close/>
                  <a:moveTo>
                    <a:pt x="130" y="1234"/>
                  </a:moveTo>
                  <a:cubicBezTo>
                    <a:pt x="130" y="1234"/>
                    <a:pt x="132" y="1234"/>
                    <a:pt x="132" y="1233"/>
                  </a:cubicBezTo>
                  <a:cubicBezTo>
                    <a:pt x="183" y="1201"/>
                    <a:pt x="235" y="1169"/>
                    <a:pt x="284" y="1133"/>
                  </a:cubicBezTo>
                  <a:cubicBezTo>
                    <a:pt x="305" y="1118"/>
                    <a:pt x="327" y="1102"/>
                    <a:pt x="348" y="1085"/>
                  </a:cubicBezTo>
                  <a:cubicBezTo>
                    <a:pt x="350" y="1115"/>
                    <a:pt x="351" y="1144"/>
                    <a:pt x="352" y="1174"/>
                  </a:cubicBezTo>
                  <a:cubicBezTo>
                    <a:pt x="275" y="1209"/>
                    <a:pt x="202" y="1267"/>
                    <a:pt x="135" y="1321"/>
                  </a:cubicBezTo>
                  <a:cubicBezTo>
                    <a:pt x="134" y="1293"/>
                    <a:pt x="132" y="1263"/>
                    <a:pt x="130" y="1234"/>
                  </a:cubicBezTo>
                  <a:close/>
                  <a:moveTo>
                    <a:pt x="144" y="1473"/>
                  </a:moveTo>
                  <a:cubicBezTo>
                    <a:pt x="141" y="1431"/>
                    <a:pt x="139" y="1389"/>
                    <a:pt x="136" y="1348"/>
                  </a:cubicBezTo>
                  <a:cubicBezTo>
                    <a:pt x="207" y="1298"/>
                    <a:pt x="285" y="1254"/>
                    <a:pt x="354" y="1201"/>
                  </a:cubicBezTo>
                  <a:cubicBezTo>
                    <a:pt x="356" y="1243"/>
                    <a:pt x="359" y="1286"/>
                    <a:pt x="361" y="1328"/>
                  </a:cubicBezTo>
                  <a:cubicBezTo>
                    <a:pt x="287" y="1373"/>
                    <a:pt x="217" y="1428"/>
                    <a:pt x="144" y="1473"/>
                  </a:cubicBezTo>
                  <a:close/>
                  <a:moveTo>
                    <a:pt x="151" y="1605"/>
                  </a:moveTo>
                  <a:cubicBezTo>
                    <a:pt x="196" y="1581"/>
                    <a:pt x="240" y="1557"/>
                    <a:pt x="284" y="1530"/>
                  </a:cubicBezTo>
                  <a:cubicBezTo>
                    <a:pt x="312" y="1513"/>
                    <a:pt x="343" y="1497"/>
                    <a:pt x="370" y="1476"/>
                  </a:cubicBezTo>
                  <a:cubicBezTo>
                    <a:pt x="372" y="1508"/>
                    <a:pt x="374" y="1539"/>
                    <a:pt x="376" y="1571"/>
                  </a:cubicBezTo>
                  <a:cubicBezTo>
                    <a:pt x="341" y="1589"/>
                    <a:pt x="310" y="1613"/>
                    <a:pt x="279" y="1635"/>
                  </a:cubicBezTo>
                  <a:cubicBezTo>
                    <a:pt x="238" y="1664"/>
                    <a:pt x="198" y="1693"/>
                    <a:pt x="158" y="1723"/>
                  </a:cubicBezTo>
                  <a:cubicBezTo>
                    <a:pt x="155" y="1684"/>
                    <a:pt x="154" y="1644"/>
                    <a:pt x="151" y="1605"/>
                  </a:cubicBezTo>
                  <a:close/>
                  <a:moveTo>
                    <a:pt x="368" y="1449"/>
                  </a:moveTo>
                  <a:cubicBezTo>
                    <a:pt x="334" y="1466"/>
                    <a:pt x="303" y="1489"/>
                    <a:pt x="271" y="1509"/>
                  </a:cubicBezTo>
                  <a:cubicBezTo>
                    <a:pt x="231" y="1533"/>
                    <a:pt x="190" y="1558"/>
                    <a:pt x="150" y="1582"/>
                  </a:cubicBezTo>
                  <a:cubicBezTo>
                    <a:pt x="148" y="1553"/>
                    <a:pt x="146" y="1523"/>
                    <a:pt x="145" y="1495"/>
                  </a:cubicBezTo>
                  <a:cubicBezTo>
                    <a:pt x="145" y="1494"/>
                    <a:pt x="145" y="1495"/>
                    <a:pt x="146" y="1494"/>
                  </a:cubicBezTo>
                  <a:cubicBezTo>
                    <a:pt x="217" y="1456"/>
                    <a:pt x="296" y="1415"/>
                    <a:pt x="363" y="1364"/>
                  </a:cubicBezTo>
                  <a:cubicBezTo>
                    <a:pt x="365" y="1392"/>
                    <a:pt x="367" y="1421"/>
                    <a:pt x="368" y="1449"/>
                  </a:cubicBezTo>
                  <a:close/>
                  <a:moveTo>
                    <a:pt x="172" y="1970"/>
                  </a:moveTo>
                  <a:cubicBezTo>
                    <a:pt x="168" y="1894"/>
                    <a:pt x="163" y="1818"/>
                    <a:pt x="159" y="1742"/>
                  </a:cubicBezTo>
                  <a:cubicBezTo>
                    <a:pt x="203" y="1714"/>
                    <a:pt x="248" y="1687"/>
                    <a:pt x="292" y="1659"/>
                  </a:cubicBezTo>
                  <a:cubicBezTo>
                    <a:pt x="320" y="1640"/>
                    <a:pt x="351" y="1622"/>
                    <a:pt x="378" y="1601"/>
                  </a:cubicBezTo>
                  <a:cubicBezTo>
                    <a:pt x="380" y="1639"/>
                    <a:pt x="382" y="1676"/>
                    <a:pt x="385" y="1714"/>
                  </a:cubicBezTo>
                  <a:cubicBezTo>
                    <a:pt x="320" y="1760"/>
                    <a:pt x="262" y="1814"/>
                    <a:pt x="192" y="1854"/>
                  </a:cubicBezTo>
                  <a:cubicBezTo>
                    <a:pt x="181" y="1861"/>
                    <a:pt x="190" y="1876"/>
                    <a:pt x="202" y="1871"/>
                  </a:cubicBezTo>
                  <a:cubicBezTo>
                    <a:pt x="266" y="1840"/>
                    <a:pt x="338" y="1800"/>
                    <a:pt x="388" y="1745"/>
                  </a:cubicBezTo>
                  <a:cubicBezTo>
                    <a:pt x="390" y="1772"/>
                    <a:pt x="391" y="1800"/>
                    <a:pt x="393" y="1826"/>
                  </a:cubicBezTo>
                  <a:cubicBezTo>
                    <a:pt x="362" y="1848"/>
                    <a:pt x="334" y="1875"/>
                    <a:pt x="306" y="1898"/>
                  </a:cubicBezTo>
                  <a:cubicBezTo>
                    <a:pt x="263" y="1933"/>
                    <a:pt x="219" y="1966"/>
                    <a:pt x="174" y="1999"/>
                  </a:cubicBezTo>
                  <a:cubicBezTo>
                    <a:pt x="174" y="1989"/>
                    <a:pt x="173" y="1980"/>
                    <a:pt x="172" y="1970"/>
                  </a:cubicBezTo>
                  <a:close/>
                  <a:moveTo>
                    <a:pt x="309" y="2037"/>
                  </a:moveTo>
                  <a:cubicBezTo>
                    <a:pt x="267" y="2067"/>
                    <a:pt x="225" y="2097"/>
                    <a:pt x="182" y="2126"/>
                  </a:cubicBezTo>
                  <a:cubicBezTo>
                    <a:pt x="180" y="2089"/>
                    <a:pt x="177" y="2053"/>
                    <a:pt x="175" y="2017"/>
                  </a:cubicBezTo>
                  <a:cubicBezTo>
                    <a:pt x="249" y="1971"/>
                    <a:pt x="333" y="1920"/>
                    <a:pt x="395" y="1856"/>
                  </a:cubicBezTo>
                  <a:cubicBezTo>
                    <a:pt x="398" y="1893"/>
                    <a:pt x="401" y="1930"/>
                    <a:pt x="404" y="1967"/>
                  </a:cubicBezTo>
                  <a:cubicBezTo>
                    <a:pt x="371" y="1988"/>
                    <a:pt x="340" y="2014"/>
                    <a:pt x="309" y="2037"/>
                  </a:cubicBezTo>
                  <a:close/>
                  <a:moveTo>
                    <a:pt x="233" y="2412"/>
                  </a:moveTo>
                  <a:cubicBezTo>
                    <a:pt x="286" y="2381"/>
                    <a:pt x="337" y="2349"/>
                    <a:pt x="385" y="2313"/>
                  </a:cubicBezTo>
                  <a:cubicBezTo>
                    <a:pt x="399" y="2303"/>
                    <a:pt x="414" y="2292"/>
                    <a:pt x="428" y="2282"/>
                  </a:cubicBezTo>
                  <a:cubicBezTo>
                    <a:pt x="430" y="2310"/>
                    <a:pt x="432" y="2340"/>
                    <a:pt x="435" y="2369"/>
                  </a:cubicBezTo>
                  <a:cubicBezTo>
                    <a:pt x="409" y="2386"/>
                    <a:pt x="384" y="2406"/>
                    <a:pt x="360" y="2424"/>
                  </a:cubicBezTo>
                  <a:cubicBezTo>
                    <a:pt x="318" y="2457"/>
                    <a:pt x="277" y="2490"/>
                    <a:pt x="236" y="2524"/>
                  </a:cubicBezTo>
                  <a:cubicBezTo>
                    <a:pt x="229" y="2530"/>
                    <a:pt x="239" y="2543"/>
                    <a:pt x="247" y="2538"/>
                  </a:cubicBezTo>
                  <a:cubicBezTo>
                    <a:pt x="295" y="2505"/>
                    <a:pt x="343" y="2473"/>
                    <a:pt x="391" y="2438"/>
                  </a:cubicBezTo>
                  <a:cubicBezTo>
                    <a:pt x="406" y="2427"/>
                    <a:pt x="422" y="2416"/>
                    <a:pt x="438" y="2403"/>
                  </a:cubicBezTo>
                  <a:cubicBezTo>
                    <a:pt x="440" y="2426"/>
                    <a:pt x="441" y="2449"/>
                    <a:pt x="443" y="2471"/>
                  </a:cubicBezTo>
                  <a:cubicBezTo>
                    <a:pt x="405" y="2497"/>
                    <a:pt x="371" y="2529"/>
                    <a:pt x="335" y="2556"/>
                  </a:cubicBezTo>
                  <a:cubicBezTo>
                    <a:pt x="296" y="2586"/>
                    <a:pt x="256" y="2615"/>
                    <a:pt x="216" y="2644"/>
                  </a:cubicBezTo>
                  <a:cubicBezTo>
                    <a:pt x="205" y="2479"/>
                    <a:pt x="194" y="2313"/>
                    <a:pt x="184" y="2147"/>
                  </a:cubicBezTo>
                  <a:lnTo>
                    <a:pt x="185" y="2147"/>
                  </a:lnTo>
                  <a:cubicBezTo>
                    <a:pt x="256" y="2104"/>
                    <a:pt x="341" y="2060"/>
                    <a:pt x="406" y="2002"/>
                  </a:cubicBezTo>
                  <a:cubicBezTo>
                    <a:pt x="408" y="2031"/>
                    <a:pt x="411" y="2059"/>
                    <a:pt x="412" y="2088"/>
                  </a:cubicBezTo>
                  <a:cubicBezTo>
                    <a:pt x="381" y="2106"/>
                    <a:pt x="353" y="2130"/>
                    <a:pt x="326" y="2152"/>
                  </a:cubicBezTo>
                  <a:cubicBezTo>
                    <a:pt x="281" y="2189"/>
                    <a:pt x="237" y="2228"/>
                    <a:pt x="195" y="2266"/>
                  </a:cubicBezTo>
                  <a:cubicBezTo>
                    <a:pt x="186" y="2274"/>
                    <a:pt x="199" y="2286"/>
                    <a:pt x="207" y="2279"/>
                  </a:cubicBezTo>
                  <a:cubicBezTo>
                    <a:pt x="251" y="2243"/>
                    <a:pt x="296" y="2208"/>
                    <a:pt x="341" y="2173"/>
                  </a:cubicBezTo>
                  <a:cubicBezTo>
                    <a:pt x="366" y="2155"/>
                    <a:pt x="391" y="2137"/>
                    <a:pt x="415" y="2116"/>
                  </a:cubicBezTo>
                  <a:cubicBezTo>
                    <a:pt x="418" y="2157"/>
                    <a:pt x="421" y="2199"/>
                    <a:pt x="425" y="2240"/>
                  </a:cubicBezTo>
                  <a:cubicBezTo>
                    <a:pt x="405" y="2257"/>
                    <a:pt x="385" y="2274"/>
                    <a:pt x="367" y="2289"/>
                  </a:cubicBezTo>
                  <a:cubicBezTo>
                    <a:pt x="320" y="2326"/>
                    <a:pt x="273" y="2362"/>
                    <a:pt x="224" y="2396"/>
                  </a:cubicBezTo>
                  <a:cubicBezTo>
                    <a:pt x="215" y="2403"/>
                    <a:pt x="223" y="2419"/>
                    <a:pt x="233" y="2412"/>
                  </a:cubicBezTo>
                  <a:close/>
                  <a:moveTo>
                    <a:pt x="226" y="2793"/>
                  </a:moveTo>
                  <a:cubicBezTo>
                    <a:pt x="306" y="2753"/>
                    <a:pt x="395" y="2704"/>
                    <a:pt x="457" y="2637"/>
                  </a:cubicBezTo>
                  <a:cubicBezTo>
                    <a:pt x="459" y="2671"/>
                    <a:pt x="462" y="2705"/>
                    <a:pt x="465" y="2738"/>
                  </a:cubicBezTo>
                  <a:cubicBezTo>
                    <a:pt x="425" y="2766"/>
                    <a:pt x="388" y="2798"/>
                    <a:pt x="349" y="2827"/>
                  </a:cubicBezTo>
                  <a:cubicBezTo>
                    <a:pt x="312" y="2854"/>
                    <a:pt x="273" y="2879"/>
                    <a:pt x="234" y="2904"/>
                  </a:cubicBezTo>
                  <a:cubicBezTo>
                    <a:pt x="231" y="2867"/>
                    <a:pt x="229" y="2830"/>
                    <a:pt x="226" y="2793"/>
                  </a:cubicBezTo>
                  <a:lnTo>
                    <a:pt x="454" y="2605"/>
                  </a:lnTo>
                  <a:cubicBezTo>
                    <a:pt x="413" y="2631"/>
                    <a:pt x="377" y="2665"/>
                    <a:pt x="338" y="2694"/>
                  </a:cubicBezTo>
                  <a:cubicBezTo>
                    <a:pt x="301" y="2721"/>
                    <a:pt x="264" y="2746"/>
                    <a:pt x="225" y="2771"/>
                  </a:cubicBezTo>
                  <a:cubicBezTo>
                    <a:pt x="223" y="2736"/>
                    <a:pt x="220" y="2702"/>
                    <a:pt x="217" y="2667"/>
                  </a:cubicBezTo>
                  <a:cubicBezTo>
                    <a:pt x="294" y="2622"/>
                    <a:pt x="383" y="2571"/>
                    <a:pt x="446" y="2505"/>
                  </a:cubicBezTo>
                  <a:cubicBezTo>
                    <a:pt x="449" y="2539"/>
                    <a:pt x="451" y="2572"/>
                    <a:pt x="454" y="2605"/>
                  </a:cubicBezTo>
                  <a:lnTo>
                    <a:pt x="226" y="2793"/>
                  </a:lnTo>
                  <a:close/>
                  <a:moveTo>
                    <a:pt x="367" y="2944"/>
                  </a:moveTo>
                  <a:cubicBezTo>
                    <a:pt x="324" y="2972"/>
                    <a:pt x="284" y="3004"/>
                    <a:pt x="243" y="3035"/>
                  </a:cubicBezTo>
                  <a:cubicBezTo>
                    <a:pt x="240" y="2998"/>
                    <a:pt x="238" y="2962"/>
                    <a:pt x="236" y="2925"/>
                  </a:cubicBezTo>
                  <a:cubicBezTo>
                    <a:pt x="316" y="2886"/>
                    <a:pt x="405" y="2835"/>
                    <a:pt x="467" y="2768"/>
                  </a:cubicBezTo>
                  <a:cubicBezTo>
                    <a:pt x="470" y="2803"/>
                    <a:pt x="473" y="2838"/>
                    <a:pt x="476" y="2873"/>
                  </a:cubicBezTo>
                  <a:cubicBezTo>
                    <a:pt x="437" y="2893"/>
                    <a:pt x="401" y="2920"/>
                    <a:pt x="367" y="2944"/>
                  </a:cubicBezTo>
                  <a:close/>
                  <a:moveTo>
                    <a:pt x="379" y="3080"/>
                  </a:moveTo>
                  <a:cubicBezTo>
                    <a:pt x="336" y="3112"/>
                    <a:pt x="294" y="3146"/>
                    <a:pt x="253" y="3179"/>
                  </a:cubicBezTo>
                  <a:cubicBezTo>
                    <a:pt x="251" y="3156"/>
                    <a:pt x="250" y="3131"/>
                    <a:pt x="248" y="3108"/>
                  </a:cubicBezTo>
                  <a:cubicBezTo>
                    <a:pt x="247" y="3093"/>
                    <a:pt x="246" y="3077"/>
                    <a:pt x="245" y="3061"/>
                  </a:cubicBezTo>
                  <a:cubicBezTo>
                    <a:pt x="293" y="3027"/>
                    <a:pt x="341" y="2994"/>
                    <a:pt x="390" y="2962"/>
                  </a:cubicBezTo>
                  <a:cubicBezTo>
                    <a:pt x="418" y="2944"/>
                    <a:pt x="449" y="2927"/>
                    <a:pt x="479" y="2907"/>
                  </a:cubicBezTo>
                  <a:cubicBezTo>
                    <a:pt x="481" y="2937"/>
                    <a:pt x="483" y="2968"/>
                    <a:pt x="486" y="2998"/>
                  </a:cubicBezTo>
                  <a:cubicBezTo>
                    <a:pt x="448" y="3022"/>
                    <a:pt x="414" y="3053"/>
                    <a:pt x="379" y="3080"/>
                  </a:cubicBezTo>
                  <a:close/>
                  <a:moveTo>
                    <a:pt x="407" y="3226"/>
                  </a:moveTo>
                  <a:cubicBezTo>
                    <a:pt x="431" y="3210"/>
                    <a:pt x="455" y="3193"/>
                    <a:pt x="479" y="3176"/>
                  </a:cubicBezTo>
                  <a:cubicBezTo>
                    <a:pt x="485" y="3172"/>
                    <a:pt x="492" y="3168"/>
                    <a:pt x="499" y="3163"/>
                  </a:cubicBezTo>
                  <a:cubicBezTo>
                    <a:pt x="502" y="3196"/>
                    <a:pt x="505" y="3230"/>
                    <a:pt x="507" y="3262"/>
                  </a:cubicBezTo>
                  <a:cubicBezTo>
                    <a:pt x="471" y="3283"/>
                    <a:pt x="438" y="3312"/>
                    <a:pt x="406" y="3335"/>
                  </a:cubicBezTo>
                  <a:cubicBezTo>
                    <a:pt x="359" y="3370"/>
                    <a:pt x="312" y="3405"/>
                    <a:pt x="265" y="3441"/>
                  </a:cubicBezTo>
                  <a:cubicBezTo>
                    <a:pt x="263" y="3402"/>
                    <a:pt x="261" y="3364"/>
                    <a:pt x="260" y="3325"/>
                  </a:cubicBezTo>
                  <a:cubicBezTo>
                    <a:pt x="309" y="3292"/>
                    <a:pt x="358" y="3260"/>
                    <a:pt x="407" y="3226"/>
                  </a:cubicBezTo>
                  <a:lnTo>
                    <a:pt x="254" y="3201"/>
                  </a:lnTo>
                  <a:cubicBezTo>
                    <a:pt x="303" y="3166"/>
                    <a:pt x="353" y="3131"/>
                    <a:pt x="401" y="3096"/>
                  </a:cubicBezTo>
                  <a:cubicBezTo>
                    <a:pt x="430" y="3075"/>
                    <a:pt x="461" y="3054"/>
                    <a:pt x="489" y="3031"/>
                  </a:cubicBezTo>
                  <a:cubicBezTo>
                    <a:pt x="491" y="3065"/>
                    <a:pt x="494" y="3098"/>
                    <a:pt x="496" y="3131"/>
                  </a:cubicBezTo>
                  <a:cubicBezTo>
                    <a:pt x="415" y="3185"/>
                    <a:pt x="337" y="3247"/>
                    <a:pt x="259" y="3305"/>
                  </a:cubicBezTo>
                  <a:cubicBezTo>
                    <a:pt x="257" y="3271"/>
                    <a:pt x="256" y="3236"/>
                    <a:pt x="254" y="3201"/>
                  </a:cubicBezTo>
                  <a:lnTo>
                    <a:pt x="407" y="3226"/>
                  </a:lnTo>
                  <a:close/>
                  <a:moveTo>
                    <a:pt x="273" y="3579"/>
                  </a:moveTo>
                  <a:cubicBezTo>
                    <a:pt x="270" y="3538"/>
                    <a:pt x="268" y="3498"/>
                    <a:pt x="266" y="3457"/>
                  </a:cubicBezTo>
                  <a:cubicBezTo>
                    <a:pt x="317" y="3425"/>
                    <a:pt x="368" y="3391"/>
                    <a:pt x="419" y="3357"/>
                  </a:cubicBezTo>
                  <a:cubicBezTo>
                    <a:pt x="448" y="3338"/>
                    <a:pt x="481" y="3319"/>
                    <a:pt x="510" y="3297"/>
                  </a:cubicBezTo>
                  <a:cubicBezTo>
                    <a:pt x="512" y="3331"/>
                    <a:pt x="515" y="3365"/>
                    <a:pt x="517" y="3398"/>
                  </a:cubicBezTo>
                  <a:cubicBezTo>
                    <a:pt x="432" y="3451"/>
                    <a:pt x="352" y="3520"/>
                    <a:pt x="273" y="3579"/>
                  </a:cubicBezTo>
                  <a:close/>
                  <a:moveTo>
                    <a:pt x="275" y="3598"/>
                  </a:moveTo>
                  <a:cubicBezTo>
                    <a:pt x="355" y="3549"/>
                    <a:pt x="445" y="3499"/>
                    <a:pt x="520" y="3437"/>
                  </a:cubicBezTo>
                  <a:cubicBezTo>
                    <a:pt x="522" y="3465"/>
                    <a:pt x="525" y="3493"/>
                    <a:pt x="526" y="3521"/>
                  </a:cubicBezTo>
                  <a:cubicBezTo>
                    <a:pt x="487" y="3549"/>
                    <a:pt x="452" y="3584"/>
                    <a:pt x="414" y="3613"/>
                  </a:cubicBezTo>
                  <a:cubicBezTo>
                    <a:pt x="372" y="3645"/>
                    <a:pt x="329" y="3674"/>
                    <a:pt x="284" y="3701"/>
                  </a:cubicBezTo>
                  <a:cubicBezTo>
                    <a:pt x="280" y="3667"/>
                    <a:pt x="277" y="3633"/>
                    <a:pt x="275" y="3598"/>
                  </a:cubicBezTo>
                  <a:close/>
                  <a:moveTo>
                    <a:pt x="3997" y="1759"/>
                  </a:moveTo>
                  <a:cubicBezTo>
                    <a:pt x="4003" y="1210"/>
                    <a:pt x="4053" y="640"/>
                    <a:pt x="4003" y="93"/>
                  </a:cubicBezTo>
                  <a:cubicBezTo>
                    <a:pt x="4014" y="69"/>
                    <a:pt x="4003" y="34"/>
                    <a:pt x="3969" y="33"/>
                  </a:cubicBezTo>
                  <a:cubicBezTo>
                    <a:pt x="3353" y="6"/>
                    <a:pt x="2735" y="0"/>
                    <a:pt x="2119" y="6"/>
                  </a:cubicBezTo>
                  <a:cubicBezTo>
                    <a:pt x="1810" y="9"/>
                    <a:pt x="1502" y="15"/>
                    <a:pt x="1194" y="26"/>
                  </a:cubicBezTo>
                  <a:cubicBezTo>
                    <a:pt x="914" y="37"/>
                    <a:pt x="624" y="32"/>
                    <a:pt x="347" y="78"/>
                  </a:cubicBezTo>
                  <a:cubicBezTo>
                    <a:pt x="345" y="78"/>
                    <a:pt x="343" y="79"/>
                    <a:pt x="341" y="79"/>
                  </a:cubicBezTo>
                  <a:cubicBezTo>
                    <a:pt x="340" y="79"/>
                    <a:pt x="338" y="79"/>
                    <a:pt x="337" y="80"/>
                  </a:cubicBezTo>
                  <a:cubicBezTo>
                    <a:pt x="332" y="80"/>
                    <a:pt x="329" y="83"/>
                    <a:pt x="328" y="87"/>
                  </a:cubicBezTo>
                  <a:cubicBezTo>
                    <a:pt x="271" y="104"/>
                    <a:pt x="220" y="138"/>
                    <a:pt x="173" y="173"/>
                  </a:cubicBezTo>
                  <a:cubicBezTo>
                    <a:pt x="125" y="207"/>
                    <a:pt x="64" y="245"/>
                    <a:pt x="30" y="295"/>
                  </a:cubicBezTo>
                  <a:cubicBezTo>
                    <a:pt x="27" y="296"/>
                    <a:pt x="24" y="299"/>
                    <a:pt x="23" y="305"/>
                  </a:cubicBezTo>
                  <a:cubicBezTo>
                    <a:pt x="23" y="305"/>
                    <a:pt x="23" y="306"/>
                    <a:pt x="23" y="308"/>
                  </a:cubicBezTo>
                  <a:cubicBezTo>
                    <a:pt x="20" y="314"/>
                    <a:pt x="19" y="320"/>
                    <a:pt x="21" y="325"/>
                  </a:cubicBezTo>
                  <a:cubicBezTo>
                    <a:pt x="0" y="505"/>
                    <a:pt x="16" y="689"/>
                    <a:pt x="23" y="869"/>
                  </a:cubicBezTo>
                  <a:cubicBezTo>
                    <a:pt x="38" y="1243"/>
                    <a:pt x="68" y="1616"/>
                    <a:pt x="94" y="1990"/>
                  </a:cubicBezTo>
                  <a:cubicBezTo>
                    <a:pt x="133" y="2580"/>
                    <a:pt x="155" y="3178"/>
                    <a:pt x="249" y="3762"/>
                  </a:cubicBezTo>
                  <a:cubicBezTo>
                    <a:pt x="246" y="3769"/>
                    <a:pt x="245" y="3776"/>
                    <a:pt x="247" y="3782"/>
                  </a:cubicBezTo>
                  <a:cubicBezTo>
                    <a:pt x="249" y="3785"/>
                    <a:pt x="249" y="3787"/>
                    <a:pt x="251" y="3790"/>
                  </a:cubicBezTo>
                  <a:cubicBezTo>
                    <a:pt x="251" y="3790"/>
                    <a:pt x="252" y="3791"/>
                    <a:pt x="253" y="3792"/>
                  </a:cubicBezTo>
                  <a:cubicBezTo>
                    <a:pt x="255" y="3806"/>
                    <a:pt x="267" y="3809"/>
                    <a:pt x="277" y="3805"/>
                  </a:cubicBezTo>
                  <a:cubicBezTo>
                    <a:pt x="284" y="3806"/>
                    <a:pt x="290" y="3805"/>
                    <a:pt x="295" y="3801"/>
                  </a:cubicBezTo>
                  <a:cubicBezTo>
                    <a:pt x="298" y="3799"/>
                    <a:pt x="300" y="3797"/>
                    <a:pt x="303" y="3795"/>
                  </a:cubicBezTo>
                  <a:cubicBezTo>
                    <a:pt x="851" y="3858"/>
                    <a:pt x="1423" y="3805"/>
                    <a:pt x="1973" y="3802"/>
                  </a:cubicBezTo>
                  <a:cubicBezTo>
                    <a:pt x="2505" y="3800"/>
                    <a:pt x="3037" y="3810"/>
                    <a:pt x="3569" y="3791"/>
                  </a:cubicBezTo>
                  <a:cubicBezTo>
                    <a:pt x="3583" y="3803"/>
                    <a:pt x="3599" y="3806"/>
                    <a:pt x="3617" y="3798"/>
                  </a:cubicBezTo>
                  <a:cubicBezTo>
                    <a:pt x="3693" y="3766"/>
                    <a:pt x="3762" y="3689"/>
                    <a:pt x="3823" y="3636"/>
                  </a:cubicBezTo>
                  <a:cubicBezTo>
                    <a:pt x="3882" y="3584"/>
                    <a:pt x="3954" y="3537"/>
                    <a:pt x="3983" y="3464"/>
                  </a:cubicBezTo>
                  <a:cubicBezTo>
                    <a:pt x="3986" y="3456"/>
                    <a:pt x="3983" y="3447"/>
                    <a:pt x="3979" y="3441"/>
                  </a:cubicBezTo>
                  <a:cubicBezTo>
                    <a:pt x="4012" y="2883"/>
                    <a:pt x="3991" y="2318"/>
                    <a:pt x="3997" y="1759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Freeform 11">
            <a:extLst>
              <a:ext uri="{FF2B5EF4-FFF2-40B4-BE49-F238E27FC236}">
                <a16:creationId xmlns:a16="http://schemas.microsoft.com/office/drawing/2014/main" id="{C0318FE9-138C-4742-A081-7EEFDDDE9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0511" y="2591456"/>
            <a:ext cx="760130" cy="419854"/>
          </a:xfrm>
          <a:custGeom>
            <a:avLst/>
            <a:gdLst>
              <a:gd name="T0" fmla="*/ 157721163 w 1221"/>
              <a:gd name="T1" fmla="*/ 45965375 h 675"/>
              <a:gd name="T2" fmla="*/ 158110481 w 1221"/>
              <a:gd name="T3" fmla="*/ 45058957 h 675"/>
              <a:gd name="T4" fmla="*/ 158110481 w 1221"/>
              <a:gd name="T5" fmla="*/ 44929417 h 675"/>
              <a:gd name="T6" fmla="*/ 158110481 w 1221"/>
              <a:gd name="T7" fmla="*/ 44152539 h 675"/>
              <a:gd name="T8" fmla="*/ 158240133 w 1221"/>
              <a:gd name="T9" fmla="*/ 43634740 h 675"/>
              <a:gd name="T10" fmla="*/ 158110481 w 1221"/>
              <a:gd name="T11" fmla="*/ 43246120 h 675"/>
              <a:gd name="T12" fmla="*/ 158110481 w 1221"/>
              <a:gd name="T13" fmla="*/ 42339702 h 675"/>
              <a:gd name="T14" fmla="*/ 158110481 w 1221"/>
              <a:gd name="T15" fmla="*/ 42210162 h 675"/>
              <a:gd name="T16" fmla="*/ 157721163 w 1221"/>
              <a:gd name="T17" fmla="*/ 41304104 h 675"/>
              <a:gd name="T18" fmla="*/ 153830148 w 1221"/>
              <a:gd name="T19" fmla="*/ 37419711 h 675"/>
              <a:gd name="T20" fmla="*/ 92738979 w 1221"/>
              <a:gd name="T21" fmla="*/ 1812837 h 675"/>
              <a:gd name="T22" fmla="*/ 85345907 w 1221"/>
              <a:gd name="T23" fmla="*/ 5955949 h 675"/>
              <a:gd name="T24" fmla="*/ 83789357 w 1221"/>
              <a:gd name="T25" fmla="*/ 25766532 h 675"/>
              <a:gd name="T26" fmla="*/ 2983088 w 1221"/>
              <a:gd name="T27" fmla="*/ 33923577 h 675"/>
              <a:gd name="T28" fmla="*/ 2464478 w 1221"/>
              <a:gd name="T29" fmla="*/ 38067050 h 675"/>
              <a:gd name="T30" fmla="*/ 88588659 w 1221"/>
              <a:gd name="T31" fmla="*/ 35995134 h 675"/>
              <a:gd name="T32" fmla="*/ 93906572 w 1221"/>
              <a:gd name="T33" fmla="*/ 30686523 h 675"/>
              <a:gd name="T34" fmla="*/ 94684487 w 1221"/>
              <a:gd name="T35" fmla="*/ 13854274 h 675"/>
              <a:gd name="T36" fmla="*/ 142156743 w 1221"/>
              <a:gd name="T37" fmla="*/ 43634740 h 675"/>
              <a:gd name="T38" fmla="*/ 94684487 w 1221"/>
              <a:gd name="T39" fmla="*/ 73414845 h 675"/>
              <a:gd name="T40" fmla="*/ 93906572 w 1221"/>
              <a:gd name="T41" fmla="*/ 56453056 h 675"/>
              <a:gd name="T42" fmla="*/ 88588659 w 1221"/>
              <a:gd name="T43" fmla="*/ 51273985 h 675"/>
              <a:gd name="T44" fmla="*/ 2464478 w 1221"/>
              <a:gd name="T45" fmla="*/ 49202069 h 675"/>
              <a:gd name="T46" fmla="*/ 2983088 w 1221"/>
              <a:gd name="T47" fmla="*/ 53345542 h 675"/>
              <a:gd name="T48" fmla="*/ 83789357 w 1221"/>
              <a:gd name="T49" fmla="*/ 61502587 h 675"/>
              <a:gd name="T50" fmla="*/ 85345907 w 1221"/>
              <a:gd name="T51" fmla="*/ 81313170 h 675"/>
              <a:gd name="T52" fmla="*/ 92738979 w 1221"/>
              <a:gd name="T53" fmla="*/ 85456642 h 675"/>
              <a:gd name="T54" fmla="*/ 153830148 w 1221"/>
              <a:gd name="T55" fmla="*/ 49849768 h 675"/>
              <a:gd name="T56" fmla="*/ 157721163 w 1221"/>
              <a:gd name="T57" fmla="*/ 45965375 h 675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221" h="675">
                <a:moveTo>
                  <a:pt x="1216" y="355"/>
                </a:moveTo>
                <a:cubicBezTo>
                  <a:pt x="1217" y="352"/>
                  <a:pt x="1218" y="350"/>
                  <a:pt x="1219" y="348"/>
                </a:cubicBezTo>
                <a:lnTo>
                  <a:pt x="1219" y="347"/>
                </a:lnTo>
                <a:cubicBezTo>
                  <a:pt x="1219" y="345"/>
                  <a:pt x="1219" y="342"/>
                  <a:pt x="1219" y="341"/>
                </a:cubicBezTo>
                <a:cubicBezTo>
                  <a:pt x="1220" y="339"/>
                  <a:pt x="1220" y="338"/>
                  <a:pt x="1220" y="337"/>
                </a:cubicBezTo>
                <a:cubicBezTo>
                  <a:pt x="1220" y="335"/>
                  <a:pt x="1220" y="335"/>
                  <a:pt x="1219" y="334"/>
                </a:cubicBezTo>
                <a:cubicBezTo>
                  <a:pt x="1219" y="331"/>
                  <a:pt x="1219" y="329"/>
                  <a:pt x="1219" y="327"/>
                </a:cubicBezTo>
                <a:lnTo>
                  <a:pt x="1219" y="326"/>
                </a:lnTo>
                <a:cubicBezTo>
                  <a:pt x="1218" y="324"/>
                  <a:pt x="1217" y="321"/>
                  <a:pt x="1216" y="319"/>
                </a:cubicBezTo>
                <a:cubicBezTo>
                  <a:pt x="1211" y="304"/>
                  <a:pt x="1199" y="292"/>
                  <a:pt x="1186" y="289"/>
                </a:cubicBezTo>
                <a:cubicBezTo>
                  <a:pt x="1035" y="184"/>
                  <a:pt x="878" y="96"/>
                  <a:pt x="715" y="14"/>
                </a:cubicBezTo>
                <a:cubicBezTo>
                  <a:pt x="688" y="0"/>
                  <a:pt x="661" y="17"/>
                  <a:pt x="658" y="46"/>
                </a:cubicBezTo>
                <a:cubicBezTo>
                  <a:pt x="654" y="97"/>
                  <a:pt x="649" y="148"/>
                  <a:pt x="646" y="199"/>
                </a:cubicBezTo>
                <a:cubicBezTo>
                  <a:pt x="439" y="209"/>
                  <a:pt x="228" y="237"/>
                  <a:pt x="23" y="262"/>
                </a:cubicBezTo>
                <a:cubicBezTo>
                  <a:pt x="6" y="264"/>
                  <a:pt x="0" y="290"/>
                  <a:pt x="19" y="294"/>
                </a:cubicBezTo>
                <a:cubicBezTo>
                  <a:pt x="231" y="350"/>
                  <a:pt x="467" y="284"/>
                  <a:pt x="683" y="278"/>
                </a:cubicBezTo>
                <a:cubicBezTo>
                  <a:pt x="706" y="277"/>
                  <a:pt x="722" y="260"/>
                  <a:pt x="724" y="237"/>
                </a:cubicBezTo>
                <a:cubicBezTo>
                  <a:pt x="726" y="194"/>
                  <a:pt x="728" y="150"/>
                  <a:pt x="730" y="107"/>
                </a:cubicBezTo>
                <a:cubicBezTo>
                  <a:pt x="858" y="175"/>
                  <a:pt x="980" y="252"/>
                  <a:pt x="1096" y="337"/>
                </a:cubicBezTo>
                <a:cubicBezTo>
                  <a:pt x="980" y="421"/>
                  <a:pt x="858" y="499"/>
                  <a:pt x="730" y="567"/>
                </a:cubicBezTo>
                <a:cubicBezTo>
                  <a:pt x="728" y="523"/>
                  <a:pt x="726" y="480"/>
                  <a:pt x="724" y="436"/>
                </a:cubicBezTo>
                <a:cubicBezTo>
                  <a:pt x="722" y="414"/>
                  <a:pt x="706" y="396"/>
                  <a:pt x="683" y="396"/>
                </a:cubicBezTo>
                <a:cubicBezTo>
                  <a:pt x="467" y="389"/>
                  <a:pt x="232" y="324"/>
                  <a:pt x="19" y="380"/>
                </a:cubicBezTo>
                <a:cubicBezTo>
                  <a:pt x="0" y="384"/>
                  <a:pt x="6" y="410"/>
                  <a:pt x="23" y="412"/>
                </a:cubicBezTo>
                <a:cubicBezTo>
                  <a:pt x="228" y="437"/>
                  <a:pt x="439" y="465"/>
                  <a:pt x="646" y="475"/>
                </a:cubicBezTo>
                <a:cubicBezTo>
                  <a:pt x="649" y="526"/>
                  <a:pt x="654" y="577"/>
                  <a:pt x="658" y="628"/>
                </a:cubicBezTo>
                <a:cubicBezTo>
                  <a:pt x="661" y="657"/>
                  <a:pt x="688" y="674"/>
                  <a:pt x="715" y="660"/>
                </a:cubicBezTo>
                <a:cubicBezTo>
                  <a:pt x="878" y="577"/>
                  <a:pt x="1035" y="489"/>
                  <a:pt x="1186" y="385"/>
                </a:cubicBezTo>
                <a:cubicBezTo>
                  <a:pt x="1200" y="381"/>
                  <a:pt x="1211" y="370"/>
                  <a:pt x="1216" y="355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214B6C46-28E6-4FE7-A113-FD22911EF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8275" y="2591456"/>
            <a:ext cx="760130" cy="419854"/>
          </a:xfrm>
          <a:custGeom>
            <a:avLst/>
            <a:gdLst>
              <a:gd name="T0" fmla="*/ 155775656 w 1221"/>
              <a:gd name="T1" fmla="*/ 49202069 h 675"/>
              <a:gd name="T2" fmla="*/ 69651474 w 1221"/>
              <a:gd name="T3" fmla="*/ 51273985 h 675"/>
              <a:gd name="T4" fmla="*/ 64463214 w 1221"/>
              <a:gd name="T5" fmla="*/ 56453056 h 675"/>
              <a:gd name="T6" fmla="*/ 63555286 w 1221"/>
              <a:gd name="T7" fmla="*/ 73414845 h 675"/>
              <a:gd name="T8" fmla="*/ 16083390 w 1221"/>
              <a:gd name="T9" fmla="*/ 43634740 h 675"/>
              <a:gd name="T10" fmla="*/ 63555286 w 1221"/>
              <a:gd name="T11" fmla="*/ 13854274 h 675"/>
              <a:gd name="T12" fmla="*/ 64463214 w 1221"/>
              <a:gd name="T13" fmla="*/ 30686523 h 675"/>
              <a:gd name="T14" fmla="*/ 69651474 w 1221"/>
              <a:gd name="T15" fmla="*/ 35995134 h 675"/>
              <a:gd name="T16" fmla="*/ 155775656 w 1221"/>
              <a:gd name="T17" fmla="*/ 38067050 h 675"/>
              <a:gd name="T18" fmla="*/ 155257046 w 1221"/>
              <a:gd name="T19" fmla="*/ 33923577 h 675"/>
              <a:gd name="T20" fmla="*/ 74450777 w 1221"/>
              <a:gd name="T21" fmla="*/ 25766532 h 675"/>
              <a:gd name="T22" fmla="*/ 72894227 w 1221"/>
              <a:gd name="T23" fmla="*/ 5955949 h 675"/>
              <a:gd name="T24" fmla="*/ 65501154 w 1221"/>
              <a:gd name="T25" fmla="*/ 1812837 h 675"/>
              <a:gd name="T26" fmla="*/ 4539638 w 1221"/>
              <a:gd name="T27" fmla="*/ 37419711 h 675"/>
              <a:gd name="T28" fmla="*/ 518970 w 1221"/>
              <a:gd name="T29" fmla="*/ 41304104 h 675"/>
              <a:gd name="T30" fmla="*/ 259305 w 1221"/>
              <a:gd name="T31" fmla="*/ 42210162 h 675"/>
              <a:gd name="T32" fmla="*/ 259305 w 1221"/>
              <a:gd name="T33" fmla="*/ 42339702 h 675"/>
              <a:gd name="T34" fmla="*/ 129652 w 1221"/>
              <a:gd name="T35" fmla="*/ 43116581 h 675"/>
              <a:gd name="T36" fmla="*/ 0 w 1221"/>
              <a:gd name="T37" fmla="*/ 43634740 h 675"/>
              <a:gd name="T38" fmla="*/ 0 w 1221"/>
              <a:gd name="T39" fmla="*/ 44022999 h 675"/>
              <a:gd name="T40" fmla="*/ 259305 w 1221"/>
              <a:gd name="T41" fmla="*/ 44929417 h 675"/>
              <a:gd name="T42" fmla="*/ 259305 w 1221"/>
              <a:gd name="T43" fmla="*/ 45058957 h 675"/>
              <a:gd name="T44" fmla="*/ 518970 w 1221"/>
              <a:gd name="T45" fmla="*/ 45965375 h 675"/>
              <a:gd name="T46" fmla="*/ 4539638 w 1221"/>
              <a:gd name="T47" fmla="*/ 49849768 h 675"/>
              <a:gd name="T48" fmla="*/ 65501154 w 1221"/>
              <a:gd name="T49" fmla="*/ 85456642 h 675"/>
              <a:gd name="T50" fmla="*/ 72894227 w 1221"/>
              <a:gd name="T51" fmla="*/ 81313170 h 675"/>
              <a:gd name="T52" fmla="*/ 74450777 w 1221"/>
              <a:gd name="T53" fmla="*/ 61502587 h 675"/>
              <a:gd name="T54" fmla="*/ 155257046 w 1221"/>
              <a:gd name="T55" fmla="*/ 53345542 h 675"/>
              <a:gd name="T56" fmla="*/ 155775656 w 1221"/>
              <a:gd name="T57" fmla="*/ 49202069 h 675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221" h="675">
                <a:moveTo>
                  <a:pt x="1201" y="380"/>
                </a:moveTo>
                <a:cubicBezTo>
                  <a:pt x="989" y="324"/>
                  <a:pt x="753" y="389"/>
                  <a:pt x="537" y="396"/>
                </a:cubicBezTo>
                <a:cubicBezTo>
                  <a:pt x="514" y="396"/>
                  <a:pt x="498" y="414"/>
                  <a:pt x="497" y="436"/>
                </a:cubicBezTo>
                <a:cubicBezTo>
                  <a:pt x="494" y="480"/>
                  <a:pt x="491" y="523"/>
                  <a:pt x="490" y="567"/>
                </a:cubicBezTo>
                <a:cubicBezTo>
                  <a:pt x="362" y="499"/>
                  <a:pt x="241" y="421"/>
                  <a:pt x="124" y="337"/>
                </a:cubicBezTo>
                <a:cubicBezTo>
                  <a:pt x="241" y="252"/>
                  <a:pt x="362" y="175"/>
                  <a:pt x="490" y="107"/>
                </a:cubicBezTo>
                <a:cubicBezTo>
                  <a:pt x="491" y="150"/>
                  <a:pt x="494" y="194"/>
                  <a:pt x="497" y="237"/>
                </a:cubicBezTo>
                <a:cubicBezTo>
                  <a:pt x="498" y="260"/>
                  <a:pt x="514" y="277"/>
                  <a:pt x="537" y="278"/>
                </a:cubicBezTo>
                <a:cubicBezTo>
                  <a:pt x="753" y="284"/>
                  <a:pt x="988" y="350"/>
                  <a:pt x="1201" y="294"/>
                </a:cubicBezTo>
                <a:cubicBezTo>
                  <a:pt x="1220" y="290"/>
                  <a:pt x="1214" y="264"/>
                  <a:pt x="1197" y="262"/>
                </a:cubicBezTo>
                <a:cubicBezTo>
                  <a:pt x="992" y="237"/>
                  <a:pt x="782" y="209"/>
                  <a:pt x="574" y="199"/>
                </a:cubicBezTo>
                <a:cubicBezTo>
                  <a:pt x="571" y="148"/>
                  <a:pt x="566" y="97"/>
                  <a:pt x="562" y="46"/>
                </a:cubicBezTo>
                <a:cubicBezTo>
                  <a:pt x="560" y="17"/>
                  <a:pt x="532" y="0"/>
                  <a:pt x="505" y="14"/>
                </a:cubicBezTo>
                <a:cubicBezTo>
                  <a:pt x="342" y="96"/>
                  <a:pt x="186" y="184"/>
                  <a:pt x="35" y="289"/>
                </a:cubicBezTo>
                <a:cubicBezTo>
                  <a:pt x="20" y="292"/>
                  <a:pt x="9" y="304"/>
                  <a:pt x="4" y="319"/>
                </a:cubicBezTo>
                <a:cubicBezTo>
                  <a:pt x="3" y="321"/>
                  <a:pt x="2" y="324"/>
                  <a:pt x="2" y="326"/>
                </a:cubicBezTo>
                <a:lnTo>
                  <a:pt x="2" y="327"/>
                </a:lnTo>
                <a:cubicBezTo>
                  <a:pt x="1" y="329"/>
                  <a:pt x="1" y="331"/>
                  <a:pt x="1" y="333"/>
                </a:cubicBezTo>
                <a:cubicBezTo>
                  <a:pt x="0" y="335"/>
                  <a:pt x="0" y="336"/>
                  <a:pt x="0" y="337"/>
                </a:cubicBezTo>
                <a:cubicBezTo>
                  <a:pt x="0" y="338"/>
                  <a:pt x="0" y="339"/>
                  <a:pt x="0" y="340"/>
                </a:cubicBezTo>
                <a:cubicBezTo>
                  <a:pt x="1" y="342"/>
                  <a:pt x="1" y="345"/>
                  <a:pt x="2" y="347"/>
                </a:cubicBezTo>
                <a:lnTo>
                  <a:pt x="2" y="348"/>
                </a:lnTo>
                <a:cubicBezTo>
                  <a:pt x="2" y="350"/>
                  <a:pt x="3" y="352"/>
                  <a:pt x="4" y="355"/>
                </a:cubicBezTo>
                <a:cubicBezTo>
                  <a:pt x="9" y="370"/>
                  <a:pt x="20" y="381"/>
                  <a:pt x="35" y="385"/>
                </a:cubicBezTo>
                <a:cubicBezTo>
                  <a:pt x="186" y="489"/>
                  <a:pt x="342" y="577"/>
                  <a:pt x="505" y="660"/>
                </a:cubicBezTo>
                <a:cubicBezTo>
                  <a:pt x="532" y="674"/>
                  <a:pt x="560" y="657"/>
                  <a:pt x="562" y="628"/>
                </a:cubicBezTo>
                <a:cubicBezTo>
                  <a:pt x="566" y="577"/>
                  <a:pt x="571" y="526"/>
                  <a:pt x="574" y="475"/>
                </a:cubicBezTo>
                <a:cubicBezTo>
                  <a:pt x="781" y="465"/>
                  <a:pt x="992" y="437"/>
                  <a:pt x="1197" y="412"/>
                </a:cubicBezTo>
                <a:cubicBezTo>
                  <a:pt x="1214" y="410"/>
                  <a:pt x="1220" y="384"/>
                  <a:pt x="1201" y="38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7" name="Grupo 96">
            <a:extLst>
              <a:ext uri="{FF2B5EF4-FFF2-40B4-BE49-F238E27FC236}">
                <a16:creationId xmlns:a16="http://schemas.microsoft.com/office/drawing/2014/main" id="{BD95A42C-1395-48FD-9571-3F56AE6A490D}"/>
              </a:ext>
            </a:extLst>
          </p:cNvPr>
          <p:cNvGrpSpPr/>
          <p:nvPr/>
        </p:nvGrpSpPr>
        <p:grpSpPr>
          <a:xfrm>
            <a:off x="10667194" y="1935604"/>
            <a:ext cx="2277643" cy="1871509"/>
            <a:chOff x="10610686" y="2870747"/>
            <a:chExt cx="2277643" cy="1871509"/>
          </a:xfrm>
        </p:grpSpPr>
        <p:sp>
          <p:nvSpPr>
            <p:cNvPr id="40" name="Freeform 36">
              <a:extLst>
                <a:ext uri="{FF2B5EF4-FFF2-40B4-BE49-F238E27FC236}">
                  <a16:creationId xmlns:a16="http://schemas.microsoft.com/office/drawing/2014/main" id="{B1200815-EC12-43F5-8E3C-BD9DCED8E2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31751" y="2996978"/>
              <a:ext cx="1813883" cy="1476352"/>
            </a:xfrm>
            <a:custGeom>
              <a:avLst/>
              <a:gdLst>
                <a:gd name="T0" fmla="*/ 0 w 2915"/>
                <a:gd name="T1" fmla="*/ 0 h 2371"/>
                <a:gd name="T2" fmla="*/ 1555108 w 2915"/>
                <a:gd name="T3" fmla="*/ 185162451 h 2371"/>
                <a:gd name="T4" fmla="*/ 1555108 w 2915"/>
                <a:gd name="T5" fmla="*/ 307522834 h 2371"/>
                <a:gd name="T6" fmla="*/ 375925069 w 2915"/>
                <a:gd name="T7" fmla="*/ 301294318 h 2371"/>
                <a:gd name="T8" fmla="*/ 377609769 w 2915"/>
                <a:gd name="T9" fmla="*/ 7915053 h 2371"/>
                <a:gd name="T10" fmla="*/ 0 w 2915"/>
                <a:gd name="T11" fmla="*/ 0 h 23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915" h="2371">
                  <a:moveTo>
                    <a:pt x="0" y="0"/>
                  </a:moveTo>
                  <a:cubicBezTo>
                    <a:pt x="0" y="0"/>
                    <a:pt x="0" y="811"/>
                    <a:pt x="12" y="1427"/>
                  </a:cubicBezTo>
                  <a:cubicBezTo>
                    <a:pt x="23" y="2044"/>
                    <a:pt x="12" y="2370"/>
                    <a:pt x="12" y="2370"/>
                  </a:cubicBezTo>
                  <a:lnTo>
                    <a:pt x="2901" y="2322"/>
                  </a:lnTo>
                  <a:lnTo>
                    <a:pt x="2914" y="61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37">
              <a:extLst>
                <a:ext uri="{FF2B5EF4-FFF2-40B4-BE49-F238E27FC236}">
                  <a16:creationId xmlns:a16="http://schemas.microsoft.com/office/drawing/2014/main" id="{7E9AC047-8B3F-42CC-806B-E7EA906539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10686" y="2870747"/>
              <a:ext cx="2277643" cy="1871509"/>
            </a:xfrm>
            <a:custGeom>
              <a:avLst/>
              <a:gdLst>
                <a:gd name="T0" fmla="*/ 55829366 w 3661"/>
                <a:gd name="T1" fmla="*/ 270941669 h 3007"/>
                <a:gd name="T2" fmla="*/ 361918224 w 3661"/>
                <a:gd name="T3" fmla="*/ 20482612 h 3007"/>
                <a:gd name="T4" fmla="*/ 363861370 w 3661"/>
                <a:gd name="T5" fmla="*/ 341464245 h 3007"/>
                <a:gd name="T6" fmla="*/ 434586988 w 3661"/>
                <a:gd name="T7" fmla="*/ 355464850 h 3007"/>
                <a:gd name="T8" fmla="*/ 401037758 w 3661"/>
                <a:gd name="T9" fmla="*/ 363372662 h 3007"/>
                <a:gd name="T10" fmla="*/ 391322748 w 3661"/>
                <a:gd name="T11" fmla="*/ 371540071 h 3007"/>
                <a:gd name="T12" fmla="*/ 401555666 w 3661"/>
                <a:gd name="T13" fmla="*/ 358316818 h 3007"/>
                <a:gd name="T14" fmla="*/ 366192857 w 3661"/>
                <a:gd name="T15" fmla="*/ 353390953 h 3007"/>
                <a:gd name="T16" fmla="*/ 327591951 w 3661"/>
                <a:gd name="T17" fmla="*/ 372447401 h 3007"/>
                <a:gd name="T18" fmla="*/ 343913082 w 3661"/>
                <a:gd name="T19" fmla="*/ 372188164 h 3007"/>
                <a:gd name="T20" fmla="*/ 100000215 w 3661"/>
                <a:gd name="T21" fmla="*/ 371021597 h 3007"/>
                <a:gd name="T22" fmla="*/ 113083249 w 3661"/>
                <a:gd name="T23" fmla="*/ 371151215 h 3007"/>
                <a:gd name="T24" fmla="*/ 155440880 w 3661"/>
                <a:gd name="T25" fmla="*/ 353131356 h 3007"/>
                <a:gd name="T26" fmla="*/ 139508091 w 3661"/>
                <a:gd name="T27" fmla="*/ 371280834 h 3007"/>
                <a:gd name="T28" fmla="*/ 178109357 w 3661"/>
                <a:gd name="T29" fmla="*/ 371410453 h 3007"/>
                <a:gd name="T30" fmla="*/ 187047324 w 3661"/>
                <a:gd name="T31" fmla="*/ 363243043 h 3007"/>
                <a:gd name="T32" fmla="*/ 202332278 w 3661"/>
                <a:gd name="T33" fmla="*/ 353131356 h 3007"/>
                <a:gd name="T34" fmla="*/ 219171677 w 3661"/>
                <a:gd name="T35" fmla="*/ 371669690 h 3007"/>
                <a:gd name="T36" fmla="*/ 208550057 w 3661"/>
                <a:gd name="T37" fmla="*/ 363891496 h 3007"/>
                <a:gd name="T38" fmla="*/ 267228818 w 3661"/>
                <a:gd name="T39" fmla="*/ 355075994 h 3007"/>
                <a:gd name="T40" fmla="*/ 231348101 w 3661"/>
                <a:gd name="T41" fmla="*/ 366613846 h 3007"/>
                <a:gd name="T42" fmla="*/ 294431062 w 3661"/>
                <a:gd name="T43" fmla="*/ 361298765 h 3007"/>
                <a:gd name="T44" fmla="*/ 291192606 w 3661"/>
                <a:gd name="T45" fmla="*/ 353260974 h 3007"/>
                <a:gd name="T46" fmla="*/ 285493095 w 3661"/>
                <a:gd name="T47" fmla="*/ 372188164 h 3007"/>
                <a:gd name="T48" fmla="*/ 307254962 w 3661"/>
                <a:gd name="T49" fmla="*/ 372317782 h 3007"/>
                <a:gd name="T50" fmla="*/ 324223928 w 3661"/>
                <a:gd name="T51" fmla="*/ 372447401 h 3007"/>
                <a:gd name="T52" fmla="*/ 103109105 w 3661"/>
                <a:gd name="T53" fmla="*/ 364021115 h 3007"/>
                <a:gd name="T54" fmla="*/ 70336917 w 3661"/>
                <a:gd name="T55" fmla="*/ 351964789 h 3007"/>
                <a:gd name="T56" fmla="*/ 51683940 w 3661"/>
                <a:gd name="T57" fmla="*/ 349890532 h 3007"/>
                <a:gd name="T58" fmla="*/ 47798008 w 3661"/>
                <a:gd name="T59" fmla="*/ 370632381 h 3007"/>
                <a:gd name="T60" fmla="*/ 44430344 w 3661"/>
                <a:gd name="T61" fmla="*/ 329796775 h 3007"/>
                <a:gd name="T62" fmla="*/ 34585767 w 3661"/>
                <a:gd name="T63" fmla="*/ 363243043 h 3007"/>
                <a:gd name="T64" fmla="*/ 14119210 w 3661"/>
                <a:gd name="T65" fmla="*/ 44854502 h 3007"/>
                <a:gd name="T66" fmla="*/ 42746332 w 3661"/>
                <a:gd name="T67" fmla="*/ 291683519 h 3007"/>
                <a:gd name="T68" fmla="*/ 31347310 w 3661"/>
                <a:gd name="T69" fmla="*/ 97876052 h 3007"/>
                <a:gd name="T70" fmla="*/ 33031322 w 3661"/>
                <a:gd name="T71" fmla="*/ 64170547 h 3007"/>
                <a:gd name="T72" fmla="*/ 47280099 w 3661"/>
                <a:gd name="T73" fmla="*/ 51725365 h 3007"/>
                <a:gd name="T74" fmla="*/ 47280099 w 3661"/>
                <a:gd name="T75" fmla="*/ 51725365 h 3007"/>
                <a:gd name="T76" fmla="*/ 42875899 w 3661"/>
                <a:gd name="T77" fmla="*/ 266533918 h 3007"/>
                <a:gd name="T78" fmla="*/ 14767046 w 3661"/>
                <a:gd name="T79" fmla="*/ 214290079 h 3007"/>
                <a:gd name="T80" fmla="*/ 14896253 w 3661"/>
                <a:gd name="T81" fmla="*/ 216105098 h 3007"/>
                <a:gd name="T82" fmla="*/ 14767046 w 3661"/>
                <a:gd name="T83" fmla="*/ 164379733 h 3007"/>
                <a:gd name="T84" fmla="*/ 16191923 w 3661"/>
                <a:gd name="T85" fmla="*/ 179936480 h 3007"/>
                <a:gd name="T86" fmla="*/ 14767046 w 3661"/>
                <a:gd name="T87" fmla="*/ 198992929 h 3007"/>
                <a:gd name="T88" fmla="*/ 32772188 w 3661"/>
                <a:gd name="T89" fmla="*/ 100209546 h 3007"/>
                <a:gd name="T90" fmla="*/ 44041643 w 3661"/>
                <a:gd name="T91" fmla="*/ 131970413 h 3007"/>
                <a:gd name="T92" fmla="*/ 29145030 w 3661"/>
                <a:gd name="T93" fmla="*/ 248903274 h 3007"/>
                <a:gd name="T94" fmla="*/ 15025820 w 3661"/>
                <a:gd name="T95" fmla="*/ 256681468 h 3007"/>
                <a:gd name="T96" fmla="*/ 42746332 w 3661"/>
                <a:gd name="T97" fmla="*/ 206252648 h 3007"/>
                <a:gd name="T98" fmla="*/ 30311134 w 3661"/>
                <a:gd name="T99" fmla="*/ 230105703 h 3007"/>
                <a:gd name="T100" fmla="*/ 16191923 w 3661"/>
                <a:gd name="T101" fmla="*/ 308277214 h 3007"/>
                <a:gd name="T102" fmla="*/ 35492376 w 3661"/>
                <a:gd name="T103" fmla="*/ 310869945 h 3007"/>
                <a:gd name="T104" fmla="*/ 18523411 w 3661"/>
                <a:gd name="T105" fmla="*/ 341075390 h 3007"/>
                <a:gd name="T106" fmla="*/ 470597633 w 3661"/>
                <a:gd name="T107" fmla="*/ 274182493 h 3007"/>
                <a:gd name="T108" fmla="*/ 255700229 w 3661"/>
                <a:gd name="T109" fmla="*/ 4926225 h 3007"/>
                <a:gd name="T110" fmla="*/ 8937968 w 3661"/>
                <a:gd name="T111" fmla="*/ 45372976 h 3007"/>
                <a:gd name="T112" fmla="*/ 14896253 w 3661"/>
                <a:gd name="T113" fmla="*/ 379188646 h 3007"/>
                <a:gd name="T114" fmla="*/ 427851301 w 3661"/>
                <a:gd name="T115" fmla="*/ 380225595 h 300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661" h="3007">
                  <a:moveTo>
                    <a:pt x="2809" y="2634"/>
                  </a:moveTo>
                  <a:cubicBezTo>
                    <a:pt x="2539" y="2634"/>
                    <a:pt x="2267" y="2634"/>
                    <a:pt x="1996" y="2634"/>
                  </a:cubicBezTo>
                  <a:cubicBezTo>
                    <a:pt x="1725" y="2635"/>
                    <a:pt x="1454" y="2636"/>
                    <a:pt x="1183" y="2636"/>
                  </a:cubicBezTo>
                  <a:cubicBezTo>
                    <a:pt x="938" y="2637"/>
                    <a:pt x="681" y="2620"/>
                    <a:pt x="438" y="2657"/>
                  </a:cubicBezTo>
                  <a:cubicBezTo>
                    <a:pt x="475" y="2479"/>
                    <a:pt x="435" y="2271"/>
                    <a:pt x="431" y="2090"/>
                  </a:cubicBezTo>
                  <a:cubicBezTo>
                    <a:pt x="425" y="1871"/>
                    <a:pt x="423" y="1651"/>
                    <a:pt x="423" y="1432"/>
                  </a:cubicBezTo>
                  <a:cubicBezTo>
                    <a:pt x="421" y="995"/>
                    <a:pt x="423" y="559"/>
                    <a:pt x="417" y="122"/>
                  </a:cubicBezTo>
                  <a:cubicBezTo>
                    <a:pt x="417" y="121"/>
                    <a:pt x="417" y="121"/>
                    <a:pt x="417" y="120"/>
                  </a:cubicBezTo>
                  <a:cubicBezTo>
                    <a:pt x="945" y="149"/>
                    <a:pt x="1480" y="110"/>
                    <a:pt x="2009" y="127"/>
                  </a:cubicBezTo>
                  <a:cubicBezTo>
                    <a:pt x="2271" y="134"/>
                    <a:pt x="2532" y="145"/>
                    <a:pt x="2794" y="158"/>
                  </a:cubicBezTo>
                  <a:cubicBezTo>
                    <a:pt x="3027" y="170"/>
                    <a:pt x="3282" y="214"/>
                    <a:pt x="3515" y="187"/>
                  </a:cubicBezTo>
                  <a:cubicBezTo>
                    <a:pt x="3523" y="609"/>
                    <a:pt x="3533" y="1032"/>
                    <a:pt x="3532" y="1453"/>
                  </a:cubicBezTo>
                  <a:cubicBezTo>
                    <a:pt x="3532" y="1662"/>
                    <a:pt x="3533" y="1872"/>
                    <a:pt x="3532" y="2081"/>
                  </a:cubicBezTo>
                  <a:cubicBezTo>
                    <a:pt x="3530" y="2261"/>
                    <a:pt x="3501" y="2467"/>
                    <a:pt x="3533" y="2647"/>
                  </a:cubicBezTo>
                  <a:cubicBezTo>
                    <a:pt x="3303" y="2600"/>
                    <a:pt x="3041" y="2634"/>
                    <a:pt x="2809" y="2634"/>
                  </a:cubicBezTo>
                  <a:close/>
                  <a:moveTo>
                    <a:pt x="3402" y="2769"/>
                  </a:moveTo>
                  <a:cubicBezTo>
                    <a:pt x="3353" y="2804"/>
                    <a:pt x="3291" y="2843"/>
                    <a:pt x="3258" y="2893"/>
                  </a:cubicBezTo>
                  <a:cubicBezTo>
                    <a:pt x="3244" y="2890"/>
                    <a:pt x="3230" y="2888"/>
                    <a:pt x="3217" y="2886"/>
                  </a:cubicBezTo>
                  <a:cubicBezTo>
                    <a:pt x="3233" y="2869"/>
                    <a:pt x="3249" y="2853"/>
                    <a:pt x="3264" y="2836"/>
                  </a:cubicBezTo>
                  <a:cubicBezTo>
                    <a:pt x="3294" y="2805"/>
                    <a:pt x="3330" y="2777"/>
                    <a:pt x="3355" y="2742"/>
                  </a:cubicBezTo>
                  <a:cubicBezTo>
                    <a:pt x="3357" y="2739"/>
                    <a:pt x="3357" y="2736"/>
                    <a:pt x="3356" y="2734"/>
                  </a:cubicBezTo>
                  <a:cubicBezTo>
                    <a:pt x="3395" y="2731"/>
                    <a:pt x="3433" y="2729"/>
                    <a:pt x="3471" y="2723"/>
                  </a:cubicBezTo>
                  <a:cubicBezTo>
                    <a:pt x="3446" y="2737"/>
                    <a:pt x="3424" y="2753"/>
                    <a:pt x="3402" y="2769"/>
                  </a:cubicBezTo>
                  <a:close/>
                  <a:moveTo>
                    <a:pt x="3021" y="2866"/>
                  </a:moveTo>
                  <a:cubicBezTo>
                    <a:pt x="3046" y="2845"/>
                    <a:pt x="3071" y="2824"/>
                    <a:pt x="3096" y="2803"/>
                  </a:cubicBezTo>
                  <a:cubicBezTo>
                    <a:pt x="3104" y="2796"/>
                    <a:pt x="3152" y="2759"/>
                    <a:pt x="3173" y="2737"/>
                  </a:cubicBezTo>
                  <a:cubicBezTo>
                    <a:pt x="3223" y="2737"/>
                    <a:pt x="3274" y="2737"/>
                    <a:pt x="3325" y="2735"/>
                  </a:cubicBezTo>
                  <a:cubicBezTo>
                    <a:pt x="3293" y="2759"/>
                    <a:pt x="3265" y="2792"/>
                    <a:pt x="3239" y="2821"/>
                  </a:cubicBezTo>
                  <a:cubicBezTo>
                    <a:pt x="3223" y="2841"/>
                    <a:pt x="3207" y="2861"/>
                    <a:pt x="3192" y="2881"/>
                  </a:cubicBezTo>
                  <a:cubicBezTo>
                    <a:pt x="3137" y="2872"/>
                    <a:pt x="3079" y="2868"/>
                    <a:pt x="3021" y="2866"/>
                  </a:cubicBezTo>
                  <a:close/>
                  <a:moveTo>
                    <a:pt x="2836" y="2865"/>
                  </a:moveTo>
                  <a:cubicBezTo>
                    <a:pt x="2874" y="2841"/>
                    <a:pt x="2911" y="2815"/>
                    <a:pt x="2947" y="2789"/>
                  </a:cubicBezTo>
                  <a:cubicBezTo>
                    <a:pt x="2971" y="2771"/>
                    <a:pt x="2999" y="2753"/>
                    <a:pt x="3022" y="2731"/>
                  </a:cubicBezTo>
                  <a:cubicBezTo>
                    <a:pt x="3057" y="2733"/>
                    <a:pt x="3092" y="2734"/>
                    <a:pt x="3128" y="2735"/>
                  </a:cubicBezTo>
                  <a:cubicBezTo>
                    <a:pt x="3118" y="2746"/>
                    <a:pt x="3108" y="2757"/>
                    <a:pt x="3100" y="2764"/>
                  </a:cubicBezTo>
                  <a:cubicBezTo>
                    <a:pt x="3065" y="2796"/>
                    <a:pt x="3030" y="2831"/>
                    <a:pt x="2996" y="2865"/>
                  </a:cubicBezTo>
                  <a:cubicBezTo>
                    <a:pt x="2943" y="2864"/>
                    <a:pt x="2889" y="2864"/>
                    <a:pt x="2836" y="2865"/>
                  </a:cubicBezTo>
                  <a:close/>
                  <a:moveTo>
                    <a:pt x="2680" y="2871"/>
                  </a:moveTo>
                  <a:cubicBezTo>
                    <a:pt x="2709" y="2839"/>
                    <a:pt x="2739" y="2808"/>
                    <a:pt x="2770" y="2778"/>
                  </a:cubicBezTo>
                  <a:cubicBezTo>
                    <a:pt x="2787" y="2760"/>
                    <a:pt x="2808" y="2744"/>
                    <a:pt x="2827" y="2726"/>
                  </a:cubicBezTo>
                  <a:cubicBezTo>
                    <a:pt x="2877" y="2727"/>
                    <a:pt x="2928" y="2728"/>
                    <a:pt x="2980" y="2730"/>
                  </a:cubicBezTo>
                  <a:cubicBezTo>
                    <a:pt x="2966" y="2741"/>
                    <a:pt x="2953" y="2753"/>
                    <a:pt x="2940" y="2764"/>
                  </a:cubicBezTo>
                  <a:cubicBezTo>
                    <a:pt x="2896" y="2798"/>
                    <a:pt x="2852" y="2833"/>
                    <a:pt x="2807" y="2866"/>
                  </a:cubicBezTo>
                  <a:cubicBezTo>
                    <a:pt x="2765" y="2868"/>
                    <a:pt x="2722" y="2869"/>
                    <a:pt x="2680" y="2871"/>
                  </a:cubicBezTo>
                  <a:close/>
                  <a:moveTo>
                    <a:pt x="2529" y="2873"/>
                  </a:moveTo>
                  <a:cubicBezTo>
                    <a:pt x="2555" y="2846"/>
                    <a:pt x="2582" y="2820"/>
                    <a:pt x="2608" y="2794"/>
                  </a:cubicBezTo>
                  <a:cubicBezTo>
                    <a:pt x="2630" y="2771"/>
                    <a:pt x="2654" y="2750"/>
                    <a:pt x="2675" y="2726"/>
                  </a:cubicBezTo>
                  <a:cubicBezTo>
                    <a:pt x="2713" y="2725"/>
                    <a:pt x="2751" y="2726"/>
                    <a:pt x="2789" y="2726"/>
                  </a:cubicBezTo>
                  <a:cubicBezTo>
                    <a:pt x="2776" y="2738"/>
                    <a:pt x="2765" y="2750"/>
                    <a:pt x="2754" y="2761"/>
                  </a:cubicBezTo>
                  <a:cubicBezTo>
                    <a:pt x="2719" y="2796"/>
                    <a:pt x="2686" y="2834"/>
                    <a:pt x="2655" y="2871"/>
                  </a:cubicBezTo>
                  <a:cubicBezTo>
                    <a:pt x="2613" y="2872"/>
                    <a:pt x="2570" y="2874"/>
                    <a:pt x="2530" y="2873"/>
                  </a:cubicBezTo>
                  <a:cubicBezTo>
                    <a:pt x="2529" y="2873"/>
                    <a:pt x="2529" y="2873"/>
                    <a:pt x="2529" y="2873"/>
                  </a:cubicBezTo>
                  <a:close/>
                  <a:moveTo>
                    <a:pt x="873" y="2863"/>
                  </a:moveTo>
                  <a:cubicBezTo>
                    <a:pt x="867" y="2863"/>
                    <a:pt x="861" y="2863"/>
                    <a:pt x="855" y="2863"/>
                  </a:cubicBezTo>
                  <a:cubicBezTo>
                    <a:pt x="828" y="2863"/>
                    <a:pt x="800" y="2863"/>
                    <a:pt x="772" y="2862"/>
                  </a:cubicBezTo>
                  <a:cubicBezTo>
                    <a:pt x="778" y="2856"/>
                    <a:pt x="784" y="2851"/>
                    <a:pt x="790" y="2845"/>
                  </a:cubicBezTo>
                  <a:cubicBezTo>
                    <a:pt x="830" y="2806"/>
                    <a:pt x="873" y="2770"/>
                    <a:pt x="912" y="2730"/>
                  </a:cubicBezTo>
                  <a:cubicBezTo>
                    <a:pt x="913" y="2730"/>
                    <a:pt x="914" y="2728"/>
                    <a:pt x="914" y="2727"/>
                  </a:cubicBezTo>
                  <a:cubicBezTo>
                    <a:pt x="949" y="2726"/>
                    <a:pt x="984" y="2725"/>
                    <a:pt x="1020" y="2725"/>
                  </a:cubicBezTo>
                  <a:cubicBezTo>
                    <a:pt x="966" y="2764"/>
                    <a:pt x="919" y="2814"/>
                    <a:pt x="873" y="2863"/>
                  </a:cubicBezTo>
                  <a:close/>
                  <a:moveTo>
                    <a:pt x="1045" y="2864"/>
                  </a:moveTo>
                  <a:cubicBezTo>
                    <a:pt x="996" y="2864"/>
                    <a:pt x="946" y="2863"/>
                    <a:pt x="898" y="2863"/>
                  </a:cubicBezTo>
                  <a:cubicBezTo>
                    <a:pt x="945" y="2818"/>
                    <a:pt x="996" y="2775"/>
                    <a:pt x="1037" y="2725"/>
                  </a:cubicBezTo>
                  <a:cubicBezTo>
                    <a:pt x="1086" y="2724"/>
                    <a:pt x="1135" y="2723"/>
                    <a:pt x="1183" y="2723"/>
                  </a:cubicBezTo>
                  <a:cubicBezTo>
                    <a:pt x="1189" y="2723"/>
                    <a:pt x="1194" y="2724"/>
                    <a:pt x="1200" y="2724"/>
                  </a:cubicBezTo>
                  <a:cubicBezTo>
                    <a:pt x="1142" y="2758"/>
                    <a:pt x="1092" y="2813"/>
                    <a:pt x="1045" y="2864"/>
                  </a:cubicBezTo>
                  <a:close/>
                  <a:moveTo>
                    <a:pt x="1276" y="2776"/>
                  </a:moveTo>
                  <a:cubicBezTo>
                    <a:pt x="1246" y="2803"/>
                    <a:pt x="1218" y="2830"/>
                    <a:pt x="1191" y="2858"/>
                  </a:cubicBezTo>
                  <a:cubicBezTo>
                    <a:pt x="1189" y="2861"/>
                    <a:pt x="1188" y="2863"/>
                    <a:pt x="1188" y="2865"/>
                  </a:cubicBezTo>
                  <a:cubicBezTo>
                    <a:pt x="1151" y="2864"/>
                    <a:pt x="1114" y="2864"/>
                    <a:pt x="1077" y="2864"/>
                  </a:cubicBezTo>
                  <a:cubicBezTo>
                    <a:pt x="1131" y="2823"/>
                    <a:pt x="1188" y="2778"/>
                    <a:pt x="1223" y="2724"/>
                  </a:cubicBezTo>
                  <a:cubicBezTo>
                    <a:pt x="1261" y="2724"/>
                    <a:pt x="1299" y="2724"/>
                    <a:pt x="1338" y="2724"/>
                  </a:cubicBezTo>
                  <a:cubicBezTo>
                    <a:pt x="1315" y="2738"/>
                    <a:pt x="1295" y="2758"/>
                    <a:pt x="1276" y="2776"/>
                  </a:cubicBezTo>
                  <a:close/>
                  <a:moveTo>
                    <a:pt x="1444" y="2802"/>
                  </a:moveTo>
                  <a:cubicBezTo>
                    <a:pt x="1420" y="2823"/>
                    <a:pt x="1397" y="2844"/>
                    <a:pt x="1375" y="2865"/>
                  </a:cubicBezTo>
                  <a:cubicBezTo>
                    <a:pt x="1319" y="2865"/>
                    <a:pt x="1264" y="2865"/>
                    <a:pt x="1208" y="2865"/>
                  </a:cubicBezTo>
                  <a:cubicBezTo>
                    <a:pt x="1235" y="2840"/>
                    <a:pt x="1264" y="2815"/>
                    <a:pt x="1292" y="2791"/>
                  </a:cubicBezTo>
                  <a:cubicBezTo>
                    <a:pt x="1317" y="2770"/>
                    <a:pt x="1345" y="2750"/>
                    <a:pt x="1366" y="2724"/>
                  </a:cubicBezTo>
                  <a:cubicBezTo>
                    <a:pt x="1423" y="2724"/>
                    <a:pt x="1481" y="2724"/>
                    <a:pt x="1538" y="2724"/>
                  </a:cubicBezTo>
                  <a:cubicBezTo>
                    <a:pt x="1504" y="2745"/>
                    <a:pt x="1474" y="2775"/>
                    <a:pt x="1444" y="2802"/>
                  </a:cubicBezTo>
                  <a:close/>
                  <a:moveTo>
                    <a:pt x="1610" y="2807"/>
                  </a:moveTo>
                  <a:cubicBezTo>
                    <a:pt x="1588" y="2827"/>
                    <a:pt x="1567" y="2846"/>
                    <a:pt x="1545" y="2866"/>
                  </a:cubicBezTo>
                  <a:cubicBezTo>
                    <a:pt x="1497" y="2866"/>
                    <a:pt x="1449" y="2866"/>
                    <a:pt x="1400" y="2866"/>
                  </a:cubicBezTo>
                  <a:cubicBezTo>
                    <a:pt x="1418" y="2852"/>
                    <a:pt x="1436" y="2838"/>
                    <a:pt x="1453" y="2824"/>
                  </a:cubicBezTo>
                  <a:cubicBezTo>
                    <a:pt x="1491" y="2793"/>
                    <a:pt x="1533" y="2764"/>
                    <a:pt x="1562" y="2724"/>
                  </a:cubicBezTo>
                  <a:cubicBezTo>
                    <a:pt x="1609" y="2724"/>
                    <a:pt x="1656" y="2724"/>
                    <a:pt x="1702" y="2725"/>
                  </a:cubicBezTo>
                  <a:cubicBezTo>
                    <a:pt x="1669" y="2749"/>
                    <a:pt x="1639" y="2780"/>
                    <a:pt x="1610" y="2807"/>
                  </a:cubicBezTo>
                  <a:lnTo>
                    <a:pt x="1772" y="2813"/>
                  </a:lnTo>
                  <a:cubicBezTo>
                    <a:pt x="1753" y="2831"/>
                    <a:pt x="1734" y="2849"/>
                    <a:pt x="1716" y="2867"/>
                  </a:cubicBezTo>
                  <a:cubicBezTo>
                    <a:pt x="1709" y="2867"/>
                    <a:pt x="1701" y="2867"/>
                    <a:pt x="1692" y="2867"/>
                  </a:cubicBezTo>
                  <a:cubicBezTo>
                    <a:pt x="1655" y="2867"/>
                    <a:pt x="1619" y="2867"/>
                    <a:pt x="1582" y="2866"/>
                  </a:cubicBezTo>
                  <a:cubicBezTo>
                    <a:pt x="1636" y="2825"/>
                    <a:pt x="1689" y="2778"/>
                    <a:pt x="1723" y="2725"/>
                  </a:cubicBezTo>
                  <a:cubicBezTo>
                    <a:pt x="1773" y="2725"/>
                    <a:pt x="1823" y="2725"/>
                    <a:pt x="1873" y="2725"/>
                  </a:cubicBezTo>
                  <a:cubicBezTo>
                    <a:pt x="1835" y="2750"/>
                    <a:pt x="1803" y="2783"/>
                    <a:pt x="1772" y="2813"/>
                  </a:cubicBezTo>
                  <a:lnTo>
                    <a:pt x="1610" y="2807"/>
                  </a:lnTo>
                  <a:close/>
                  <a:moveTo>
                    <a:pt x="2104" y="2804"/>
                  </a:moveTo>
                  <a:cubicBezTo>
                    <a:pt x="2074" y="2825"/>
                    <a:pt x="2045" y="2847"/>
                    <a:pt x="2016" y="2869"/>
                  </a:cubicBezTo>
                  <a:cubicBezTo>
                    <a:pt x="1978" y="2869"/>
                    <a:pt x="1939" y="2869"/>
                    <a:pt x="1901" y="2869"/>
                  </a:cubicBezTo>
                  <a:cubicBezTo>
                    <a:pt x="1921" y="2855"/>
                    <a:pt x="1941" y="2841"/>
                    <a:pt x="1960" y="2826"/>
                  </a:cubicBezTo>
                  <a:cubicBezTo>
                    <a:pt x="1996" y="2800"/>
                    <a:pt x="2037" y="2775"/>
                    <a:pt x="2063" y="2739"/>
                  </a:cubicBezTo>
                  <a:cubicBezTo>
                    <a:pt x="2066" y="2734"/>
                    <a:pt x="2061" y="2727"/>
                    <a:pt x="2055" y="2729"/>
                  </a:cubicBezTo>
                  <a:cubicBezTo>
                    <a:pt x="2014" y="2744"/>
                    <a:pt x="1978" y="2777"/>
                    <a:pt x="1943" y="2804"/>
                  </a:cubicBezTo>
                  <a:cubicBezTo>
                    <a:pt x="1917" y="2825"/>
                    <a:pt x="1890" y="2847"/>
                    <a:pt x="1863" y="2868"/>
                  </a:cubicBezTo>
                  <a:cubicBezTo>
                    <a:pt x="1823" y="2868"/>
                    <a:pt x="1783" y="2868"/>
                    <a:pt x="1742" y="2868"/>
                  </a:cubicBezTo>
                  <a:cubicBezTo>
                    <a:pt x="1757" y="2854"/>
                    <a:pt x="1772" y="2841"/>
                    <a:pt x="1786" y="2828"/>
                  </a:cubicBezTo>
                  <a:cubicBezTo>
                    <a:pt x="1823" y="2795"/>
                    <a:pt x="1864" y="2764"/>
                    <a:pt x="1894" y="2725"/>
                  </a:cubicBezTo>
                  <a:cubicBezTo>
                    <a:pt x="1928" y="2725"/>
                    <a:pt x="1962" y="2725"/>
                    <a:pt x="1996" y="2725"/>
                  </a:cubicBezTo>
                  <a:cubicBezTo>
                    <a:pt x="2072" y="2725"/>
                    <a:pt x="2147" y="2725"/>
                    <a:pt x="2222" y="2725"/>
                  </a:cubicBezTo>
                  <a:cubicBezTo>
                    <a:pt x="2180" y="2745"/>
                    <a:pt x="2141" y="2777"/>
                    <a:pt x="2104" y="2804"/>
                  </a:cubicBezTo>
                  <a:close/>
                  <a:moveTo>
                    <a:pt x="2273" y="2787"/>
                  </a:moveTo>
                  <a:cubicBezTo>
                    <a:pt x="2240" y="2815"/>
                    <a:pt x="2207" y="2843"/>
                    <a:pt x="2173" y="2871"/>
                  </a:cubicBezTo>
                  <a:cubicBezTo>
                    <a:pt x="2132" y="2871"/>
                    <a:pt x="2091" y="2870"/>
                    <a:pt x="2050" y="2870"/>
                  </a:cubicBezTo>
                  <a:cubicBezTo>
                    <a:pt x="2072" y="2855"/>
                    <a:pt x="2095" y="2840"/>
                    <a:pt x="2116" y="2825"/>
                  </a:cubicBezTo>
                  <a:cubicBezTo>
                    <a:pt x="2160" y="2794"/>
                    <a:pt x="2211" y="2767"/>
                    <a:pt x="2247" y="2729"/>
                  </a:cubicBezTo>
                  <a:cubicBezTo>
                    <a:pt x="2248" y="2727"/>
                    <a:pt x="2248" y="2727"/>
                    <a:pt x="2248" y="2725"/>
                  </a:cubicBezTo>
                  <a:cubicBezTo>
                    <a:pt x="2281" y="2725"/>
                    <a:pt x="2314" y="2725"/>
                    <a:pt x="2347" y="2725"/>
                  </a:cubicBezTo>
                  <a:cubicBezTo>
                    <a:pt x="2321" y="2744"/>
                    <a:pt x="2297" y="2767"/>
                    <a:pt x="2273" y="2787"/>
                  </a:cubicBezTo>
                  <a:close/>
                  <a:moveTo>
                    <a:pt x="2435" y="2788"/>
                  </a:moveTo>
                  <a:cubicBezTo>
                    <a:pt x="2403" y="2816"/>
                    <a:pt x="2372" y="2844"/>
                    <a:pt x="2341" y="2872"/>
                  </a:cubicBezTo>
                  <a:cubicBezTo>
                    <a:pt x="2295" y="2872"/>
                    <a:pt x="2250" y="2871"/>
                    <a:pt x="2204" y="2871"/>
                  </a:cubicBezTo>
                  <a:cubicBezTo>
                    <a:pt x="2234" y="2851"/>
                    <a:pt x="2262" y="2831"/>
                    <a:pt x="2291" y="2810"/>
                  </a:cubicBezTo>
                  <a:cubicBezTo>
                    <a:pt x="2322" y="2785"/>
                    <a:pt x="2362" y="2760"/>
                    <a:pt x="2387" y="2725"/>
                  </a:cubicBezTo>
                  <a:cubicBezTo>
                    <a:pt x="2428" y="2725"/>
                    <a:pt x="2469" y="2725"/>
                    <a:pt x="2510" y="2725"/>
                  </a:cubicBezTo>
                  <a:cubicBezTo>
                    <a:pt x="2483" y="2744"/>
                    <a:pt x="2458" y="2768"/>
                    <a:pt x="2435" y="2788"/>
                  </a:cubicBezTo>
                  <a:close/>
                  <a:moveTo>
                    <a:pt x="2372" y="2872"/>
                  </a:moveTo>
                  <a:cubicBezTo>
                    <a:pt x="2398" y="2853"/>
                    <a:pt x="2423" y="2833"/>
                    <a:pt x="2448" y="2814"/>
                  </a:cubicBezTo>
                  <a:cubicBezTo>
                    <a:pt x="2481" y="2788"/>
                    <a:pt x="2521" y="2761"/>
                    <a:pt x="2544" y="2725"/>
                  </a:cubicBezTo>
                  <a:cubicBezTo>
                    <a:pt x="2580" y="2725"/>
                    <a:pt x="2615" y="2726"/>
                    <a:pt x="2650" y="2725"/>
                  </a:cubicBezTo>
                  <a:cubicBezTo>
                    <a:pt x="2631" y="2744"/>
                    <a:pt x="2613" y="2763"/>
                    <a:pt x="2595" y="2781"/>
                  </a:cubicBezTo>
                  <a:cubicBezTo>
                    <a:pt x="2564" y="2811"/>
                    <a:pt x="2533" y="2843"/>
                    <a:pt x="2503" y="2873"/>
                  </a:cubicBezTo>
                  <a:cubicBezTo>
                    <a:pt x="2459" y="2873"/>
                    <a:pt x="2416" y="2872"/>
                    <a:pt x="2372" y="2872"/>
                  </a:cubicBezTo>
                  <a:close/>
                  <a:moveTo>
                    <a:pt x="574" y="2858"/>
                  </a:moveTo>
                  <a:cubicBezTo>
                    <a:pt x="624" y="2817"/>
                    <a:pt x="677" y="2775"/>
                    <a:pt x="716" y="2725"/>
                  </a:cubicBezTo>
                  <a:cubicBezTo>
                    <a:pt x="775" y="2727"/>
                    <a:pt x="834" y="2727"/>
                    <a:pt x="893" y="2727"/>
                  </a:cubicBezTo>
                  <a:cubicBezTo>
                    <a:pt x="856" y="2745"/>
                    <a:pt x="825" y="2778"/>
                    <a:pt x="796" y="2808"/>
                  </a:cubicBezTo>
                  <a:cubicBezTo>
                    <a:pt x="779" y="2825"/>
                    <a:pt x="762" y="2844"/>
                    <a:pt x="745" y="2861"/>
                  </a:cubicBezTo>
                  <a:cubicBezTo>
                    <a:pt x="689" y="2861"/>
                    <a:pt x="631" y="2859"/>
                    <a:pt x="574" y="2858"/>
                  </a:cubicBezTo>
                  <a:close/>
                  <a:moveTo>
                    <a:pt x="381" y="2859"/>
                  </a:moveTo>
                  <a:cubicBezTo>
                    <a:pt x="409" y="2833"/>
                    <a:pt x="438" y="2808"/>
                    <a:pt x="468" y="2783"/>
                  </a:cubicBezTo>
                  <a:cubicBezTo>
                    <a:pt x="493" y="2761"/>
                    <a:pt x="523" y="2741"/>
                    <a:pt x="543" y="2715"/>
                  </a:cubicBezTo>
                  <a:cubicBezTo>
                    <a:pt x="595" y="2720"/>
                    <a:pt x="646" y="2724"/>
                    <a:pt x="697" y="2725"/>
                  </a:cubicBezTo>
                  <a:cubicBezTo>
                    <a:pt x="644" y="2762"/>
                    <a:pt x="598" y="2812"/>
                    <a:pt x="552" y="2858"/>
                  </a:cubicBezTo>
                  <a:cubicBezTo>
                    <a:pt x="495" y="2858"/>
                    <a:pt x="438" y="2858"/>
                    <a:pt x="381" y="2859"/>
                  </a:cubicBezTo>
                  <a:close/>
                  <a:moveTo>
                    <a:pt x="267" y="2802"/>
                  </a:moveTo>
                  <a:cubicBezTo>
                    <a:pt x="312" y="2769"/>
                    <a:pt x="360" y="2738"/>
                    <a:pt x="399" y="2699"/>
                  </a:cubicBezTo>
                  <a:cubicBezTo>
                    <a:pt x="404" y="2700"/>
                    <a:pt x="409" y="2700"/>
                    <a:pt x="414" y="2699"/>
                  </a:cubicBezTo>
                  <a:cubicBezTo>
                    <a:pt x="451" y="2705"/>
                    <a:pt x="489" y="2710"/>
                    <a:pt x="528" y="2714"/>
                  </a:cubicBezTo>
                  <a:cubicBezTo>
                    <a:pt x="502" y="2730"/>
                    <a:pt x="478" y="2753"/>
                    <a:pt x="457" y="2772"/>
                  </a:cubicBezTo>
                  <a:cubicBezTo>
                    <a:pt x="427" y="2798"/>
                    <a:pt x="398" y="2825"/>
                    <a:pt x="370" y="2853"/>
                  </a:cubicBezTo>
                  <a:cubicBezTo>
                    <a:pt x="367" y="2855"/>
                    <a:pt x="368" y="2858"/>
                    <a:pt x="369" y="2859"/>
                  </a:cubicBezTo>
                  <a:cubicBezTo>
                    <a:pt x="307" y="2862"/>
                    <a:pt x="245" y="2865"/>
                    <a:pt x="185" y="2872"/>
                  </a:cubicBezTo>
                  <a:cubicBezTo>
                    <a:pt x="212" y="2848"/>
                    <a:pt x="239" y="2823"/>
                    <a:pt x="267" y="2802"/>
                  </a:cubicBezTo>
                  <a:lnTo>
                    <a:pt x="144" y="2654"/>
                  </a:lnTo>
                  <a:cubicBezTo>
                    <a:pt x="187" y="2633"/>
                    <a:pt x="229" y="2611"/>
                    <a:pt x="271" y="2588"/>
                  </a:cubicBezTo>
                  <a:cubicBezTo>
                    <a:pt x="294" y="2574"/>
                    <a:pt x="320" y="2561"/>
                    <a:pt x="343" y="2544"/>
                  </a:cubicBezTo>
                  <a:cubicBezTo>
                    <a:pt x="350" y="2588"/>
                    <a:pt x="359" y="2630"/>
                    <a:pt x="373" y="2670"/>
                  </a:cubicBezTo>
                  <a:cubicBezTo>
                    <a:pt x="316" y="2687"/>
                    <a:pt x="264" y="2722"/>
                    <a:pt x="216" y="2757"/>
                  </a:cubicBezTo>
                  <a:cubicBezTo>
                    <a:pt x="192" y="2774"/>
                    <a:pt x="166" y="2791"/>
                    <a:pt x="141" y="2811"/>
                  </a:cubicBezTo>
                  <a:cubicBezTo>
                    <a:pt x="146" y="2760"/>
                    <a:pt x="146" y="2707"/>
                    <a:pt x="144" y="2654"/>
                  </a:cubicBezTo>
                  <a:lnTo>
                    <a:pt x="267" y="2802"/>
                  </a:lnTo>
                  <a:close/>
                  <a:moveTo>
                    <a:pt x="261" y="226"/>
                  </a:moveTo>
                  <a:cubicBezTo>
                    <a:pt x="300" y="198"/>
                    <a:pt x="341" y="171"/>
                    <a:pt x="377" y="139"/>
                  </a:cubicBezTo>
                  <a:cubicBezTo>
                    <a:pt x="376" y="181"/>
                    <a:pt x="373" y="222"/>
                    <a:pt x="371" y="264"/>
                  </a:cubicBezTo>
                  <a:cubicBezTo>
                    <a:pt x="280" y="310"/>
                    <a:pt x="194" y="377"/>
                    <a:pt x="110" y="437"/>
                  </a:cubicBezTo>
                  <a:cubicBezTo>
                    <a:pt x="110" y="407"/>
                    <a:pt x="110" y="377"/>
                    <a:pt x="109" y="346"/>
                  </a:cubicBezTo>
                  <a:cubicBezTo>
                    <a:pt x="163" y="317"/>
                    <a:pt x="212" y="263"/>
                    <a:pt x="261" y="226"/>
                  </a:cubicBezTo>
                  <a:close/>
                  <a:moveTo>
                    <a:pt x="122" y="2316"/>
                  </a:moveTo>
                  <a:cubicBezTo>
                    <a:pt x="122" y="2300"/>
                    <a:pt x="122" y="2284"/>
                    <a:pt x="122" y="2267"/>
                  </a:cubicBezTo>
                  <a:cubicBezTo>
                    <a:pt x="189" y="2235"/>
                    <a:pt x="270" y="2201"/>
                    <a:pt x="331" y="2154"/>
                  </a:cubicBezTo>
                  <a:cubicBezTo>
                    <a:pt x="331" y="2185"/>
                    <a:pt x="330" y="2217"/>
                    <a:pt x="330" y="2250"/>
                  </a:cubicBezTo>
                  <a:cubicBezTo>
                    <a:pt x="257" y="2276"/>
                    <a:pt x="188" y="2314"/>
                    <a:pt x="124" y="2357"/>
                  </a:cubicBezTo>
                  <a:cubicBezTo>
                    <a:pt x="123" y="2343"/>
                    <a:pt x="123" y="2330"/>
                    <a:pt x="122" y="2316"/>
                  </a:cubicBezTo>
                  <a:close/>
                  <a:moveTo>
                    <a:pt x="357" y="571"/>
                  </a:moveTo>
                  <a:cubicBezTo>
                    <a:pt x="356" y="612"/>
                    <a:pt x="354" y="655"/>
                    <a:pt x="352" y="697"/>
                  </a:cubicBezTo>
                  <a:cubicBezTo>
                    <a:pt x="314" y="712"/>
                    <a:pt x="277" y="736"/>
                    <a:pt x="242" y="755"/>
                  </a:cubicBezTo>
                  <a:cubicBezTo>
                    <a:pt x="199" y="779"/>
                    <a:pt x="155" y="803"/>
                    <a:pt x="112" y="828"/>
                  </a:cubicBezTo>
                  <a:cubicBezTo>
                    <a:pt x="112" y="795"/>
                    <a:pt x="112" y="761"/>
                    <a:pt x="112" y="728"/>
                  </a:cubicBezTo>
                  <a:cubicBezTo>
                    <a:pt x="195" y="679"/>
                    <a:pt x="281" y="629"/>
                    <a:pt x="357" y="571"/>
                  </a:cubicBezTo>
                  <a:close/>
                  <a:moveTo>
                    <a:pt x="111" y="578"/>
                  </a:moveTo>
                  <a:cubicBezTo>
                    <a:pt x="160" y="553"/>
                    <a:pt x="208" y="524"/>
                    <a:pt x="255" y="495"/>
                  </a:cubicBezTo>
                  <a:cubicBezTo>
                    <a:pt x="290" y="473"/>
                    <a:pt x="330" y="452"/>
                    <a:pt x="364" y="425"/>
                  </a:cubicBezTo>
                  <a:cubicBezTo>
                    <a:pt x="361" y="465"/>
                    <a:pt x="360" y="506"/>
                    <a:pt x="358" y="546"/>
                  </a:cubicBezTo>
                  <a:cubicBezTo>
                    <a:pt x="273" y="591"/>
                    <a:pt x="191" y="650"/>
                    <a:pt x="112" y="707"/>
                  </a:cubicBezTo>
                  <a:cubicBezTo>
                    <a:pt x="112" y="664"/>
                    <a:pt x="111" y="621"/>
                    <a:pt x="111" y="578"/>
                  </a:cubicBezTo>
                  <a:lnTo>
                    <a:pt x="365" y="399"/>
                  </a:lnTo>
                  <a:cubicBezTo>
                    <a:pt x="323" y="421"/>
                    <a:pt x="284" y="452"/>
                    <a:pt x="245" y="477"/>
                  </a:cubicBezTo>
                  <a:cubicBezTo>
                    <a:pt x="201" y="505"/>
                    <a:pt x="155" y="533"/>
                    <a:pt x="111" y="561"/>
                  </a:cubicBezTo>
                  <a:cubicBezTo>
                    <a:pt x="111" y="525"/>
                    <a:pt x="111" y="490"/>
                    <a:pt x="110" y="454"/>
                  </a:cubicBezTo>
                  <a:cubicBezTo>
                    <a:pt x="196" y="398"/>
                    <a:pt x="291" y="346"/>
                    <a:pt x="370" y="282"/>
                  </a:cubicBezTo>
                  <a:cubicBezTo>
                    <a:pt x="368" y="321"/>
                    <a:pt x="367" y="360"/>
                    <a:pt x="365" y="399"/>
                  </a:cubicBezTo>
                  <a:lnTo>
                    <a:pt x="111" y="578"/>
                  </a:lnTo>
                  <a:close/>
                  <a:moveTo>
                    <a:pt x="120" y="2143"/>
                  </a:moveTo>
                  <a:cubicBezTo>
                    <a:pt x="159" y="2121"/>
                    <a:pt x="198" y="2099"/>
                    <a:pt x="237" y="2076"/>
                  </a:cubicBezTo>
                  <a:cubicBezTo>
                    <a:pt x="269" y="2059"/>
                    <a:pt x="302" y="2043"/>
                    <a:pt x="331" y="2023"/>
                  </a:cubicBezTo>
                  <a:cubicBezTo>
                    <a:pt x="331" y="2034"/>
                    <a:pt x="331" y="2045"/>
                    <a:pt x="331" y="2056"/>
                  </a:cubicBezTo>
                  <a:cubicBezTo>
                    <a:pt x="332" y="2077"/>
                    <a:pt x="332" y="2099"/>
                    <a:pt x="332" y="2122"/>
                  </a:cubicBezTo>
                  <a:cubicBezTo>
                    <a:pt x="300" y="2136"/>
                    <a:pt x="270" y="2156"/>
                    <a:pt x="240" y="2174"/>
                  </a:cubicBezTo>
                  <a:cubicBezTo>
                    <a:pt x="200" y="2196"/>
                    <a:pt x="161" y="2220"/>
                    <a:pt x="121" y="2244"/>
                  </a:cubicBezTo>
                  <a:cubicBezTo>
                    <a:pt x="121" y="2210"/>
                    <a:pt x="120" y="2176"/>
                    <a:pt x="120" y="2143"/>
                  </a:cubicBezTo>
                  <a:close/>
                  <a:moveTo>
                    <a:pt x="114" y="1653"/>
                  </a:moveTo>
                  <a:cubicBezTo>
                    <a:pt x="114" y="1621"/>
                    <a:pt x="114" y="1589"/>
                    <a:pt x="114" y="1557"/>
                  </a:cubicBezTo>
                  <a:cubicBezTo>
                    <a:pt x="152" y="1537"/>
                    <a:pt x="189" y="1518"/>
                    <a:pt x="227" y="1499"/>
                  </a:cubicBezTo>
                  <a:cubicBezTo>
                    <a:pt x="260" y="1482"/>
                    <a:pt x="297" y="1468"/>
                    <a:pt x="330" y="1449"/>
                  </a:cubicBezTo>
                  <a:cubicBezTo>
                    <a:pt x="330" y="1489"/>
                    <a:pt x="330" y="1529"/>
                    <a:pt x="330" y="1569"/>
                  </a:cubicBezTo>
                  <a:cubicBezTo>
                    <a:pt x="253" y="1586"/>
                    <a:pt x="182" y="1627"/>
                    <a:pt x="115" y="1667"/>
                  </a:cubicBezTo>
                  <a:cubicBezTo>
                    <a:pt x="114" y="1662"/>
                    <a:pt x="114" y="1658"/>
                    <a:pt x="114" y="1653"/>
                  </a:cubicBezTo>
                  <a:close/>
                  <a:moveTo>
                    <a:pt x="114" y="1285"/>
                  </a:moveTo>
                  <a:cubicBezTo>
                    <a:pt x="185" y="1248"/>
                    <a:pt x="275" y="1214"/>
                    <a:pt x="332" y="1157"/>
                  </a:cubicBezTo>
                  <a:cubicBezTo>
                    <a:pt x="336" y="1154"/>
                    <a:pt x="332" y="1148"/>
                    <a:pt x="327" y="1149"/>
                  </a:cubicBezTo>
                  <a:cubicBezTo>
                    <a:pt x="252" y="1169"/>
                    <a:pt x="181" y="1225"/>
                    <a:pt x="114" y="1268"/>
                  </a:cubicBezTo>
                  <a:cubicBezTo>
                    <a:pt x="114" y="1227"/>
                    <a:pt x="114" y="1187"/>
                    <a:pt x="114" y="1146"/>
                  </a:cubicBezTo>
                  <a:cubicBezTo>
                    <a:pt x="157" y="1127"/>
                    <a:pt x="201" y="1108"/>
                    <a:pt x="244" y="1088"/>
                  </a:cubicBezTo>
                  <a:cubicBezTo>
                    <a:pt x="275" y="1073"/>
                    <a:pt x="310" y="1061"/>
                    <a:pt x="340" y="1041"/>
                  </a:cubicBezTo>
                  <a:cubicBezTo>
                    <a:pt x="337" y="1119"/>
                    <a:pt x="336" y="1197"/>
                    <a:pt x="334" y="1275"/>
                  </a:cubicBezTo>
                  <a:cubicBezTo>
                    <a:pt x="260" y="1296"/>
                    <a:pt x="187" y="1348"/>
                    <a:pt x="125" y="1388"/>
                  </a:cubicBezTo>
                  <a:cubicBezTo>
                    <a:pt x="119" y="1392"/>
                    <a:pt x="125" y="1402"/>
                    <a:pt x="132" y="1398"/>
                  </a:cubicBezTo>
                  <a:cubicBezTo>
                    <a:pt x="172" y="1376"/>
                    <a:pt x="213" y="1357"/>
                    <a:pt x="254" y="1338"/>
                  </a:cubicBezTo>
                  <a:cubicBezTo>
                    <a:pt x="280" y="1326"/>
                    <a:pt x="307" y="1315"/>
                    <a:pt x="333" y="1303"/>
                  </a:cubicBezTo>
                  <a:cubicBezTo>
                    <a:pt x="333" y="1343"/>
                    <a:pt x="331" y="1384"/>
                    <a:pt x="331" y="1424"/>
                  </a:cubicBezTo>
                  <a:cubicBezTo>
                    <a:pt x="255" y="1444"/>
                    <a:pt x="181" y="1492"/>
                    <a:pt x="114" y="1535"/>
                  </a:cubicBezTo>
                  <a:cubicBezTo>
                    <a:pt x="114" y="1452"/>
                    <a:pt x="114" y="1369"/>
                    <a:pt x="114" y="1285"/>
                  </a:cubicBezTo>
                  <a:close/>
                  <a:moveTo>
                    <a:pt x="346" y="858"/>
                  </a:moveTo>
                  <a:cubicBezTo>
                    <a:pt x="263" y="887"/>
                    <a:pt x="185" y="943"/>
                    <a:pt x="113" y="995"/>
                  </a:cubicBezTo>
                  <a:cubicBezTo>
                    <a:pt x="113" y="944"/>
                    <a:pt x="113" y="894"/>
                    <a:pt x="112" y="843"/>
                  </a:cubicBezTo>
                  <a:cubicBezTo>
                    <a:pt x="159" y="820"/>
                    <a:pt x="206" y="797"/>
                    <a:pt x="253" y="773"/>
                  </a:cubicBezTo>
                  <a:cubicBezTo>
                    <a:pt x="284" y="756"/>
                    <a:pt x="319" y="741"/>
                    <a:pt x="351" y="721"/>
                  </a:cubicBezTo>
                  <a:cubicBezTo>
                    <a:pt x="349" y="767"/>
                    <a:pt x="347" y="813"/>
                    <a:pt x="346" y="858"/>
                  </a:cubicBezTo>
                  <a:close/>
                  <a:moveTo>
                    <a:pt x="113" y="1013"/>
                  </a:moveTo>
                  <a:cubicBezTo>
                    <a:pt x="189" y="967"/>
                    <a:pt x="274" y="928"/>
                    <a:pt x="345" y="874"/>
                  </a:cubicBezTo>
                  <a:cubicBezTo>
                    <a:pt x="343" y="922"/>
                    <a:pt x="341" y="970"/>
                    <a:pt x="340" y="1018"/>
                  </a:cubicBezTo>
                  <a:cubicBezTo>
                    <a:pt x="305" y="1026"/>
                    <a:pt x="273" y="1046"/>
                    <a:pt x="240" y="1062"/>
                  </a:cubicBezTo>
                  <a:cubicBezTo>
                    <a:pt x="197" y="1083"/>
                    <a:pt x="155" y="1105"/>
                    <a:pt x="114" y="1127"/>
                  </a:cubicBezTo>
                  <a:cubicBezTo>
                    <a:pt x="114" y="1089"/>
                    <a:pt x="114" y="1051"/>
                    <a:pt x="113" y="1013"/>
                  </a:cubicBezTo>
                  <a:close/>
                  <a:moveTo>
                    <a:pt x="116" y="1980"/>
                  </a:moveTo>
                  <a:cubicBezTo>
                    <a:pt x="152" y="1958"/>
                    <a:pt x="188" y="1938"/>
                    <a:pt x="225" y="1920"/>
                  </a:cubicBezTo>
                  <a:cubicBezTo>
                    <a:pt x="259" y="1903"/>
                    <a:pt x="296" y="1890"/>
                    <a:pt x="330" y="1872"/>
                  </a:cubicBezTo>
                  <a:cubicBezTo>
                    <a:pt x="330" y="1914"/>
                    <a:pt x="330" y="1956"/>
                    <a:pt x="331" y="1998"/>
                  </a:cubicBezTo>
                  <a:cubicBezTo>
                    <a:pt x="293" y="2012"/>
                    <a:pt x="259" y="2034"/>
                    <a:pt x="225" y="2054"/>
                  </a:cubicBezTo>
                  <a:cubicBezTo>
                    <a:pt x="189" y="2075"/>
                    <a:pt x="153" y="2098"/>
                    <a:pt x="119" y="2121"/>
                  </a:cubicBezTo>
                  <a:cubicBezTo>
                    <a:pt x="118" y="2074"/>
                    <a:pt x="117" y="2026"/>
                    <a:pt x="116" y="1980"/>
                  </a:cubicBezTo>
                  <a:close/>
                  <a:moveTo>
                    <a:pt x="329" y="1697"/>
                  </a:moveTo>
                  <a:cubicBezTo>
                    <a:pt x="297" y="1707"/>
                    <a:pt x="266" y="1729"/>
                    <a:pt x="239" y="1744"/>
                  </a:cubicBezTo>
                  <a:cubicBezTo>
                    <a:pt x="197" y="1768"/>
                    <a:pt x="156" y="1792"/>
                    <a:pt x="115" y="1817"/>
                  </a:cubicBezTo>
                  <a:cubicBezTo>
                    <a:pt x="115" y="1774"/>
                    <a:pt x="115" y="1731"/>
                    <a:pt x="115" y="1688"/>
                  </a:cubicBezTo>
                  <a:cubicBezTo>
                    <a:pt x="185" y="1654"/>
                    <a:pt x="261" y="1629"/>
                    <a:pt x="330" y="1591"/>
                  </a:cubicBezTo>
                  <a:cubicBezTo>
                    <a:pt x="329" y="1627"/>
                    <a:pt x="329" y="1662"/>
                    <a:pt x="329" y="1697"/>
                  </a:cubicBezTo>
                  <a:lnTo>
                    <a:pt x="330" y="1852"/>
                  </a:lnTo>
                  <a:cubicBezTo>
                    <a:pt x="254" y="1866"/>
                    <a:pt x="179" y="1911"/>
                    <a:pt x="116" y="1956"/>
                  </a:cubicBezTo>
                  <a:cubicBezTo>
                    <a:pt x="116" y="1916"/>
                    <a:pt x="116" y="1876"/>
                    <a:pt x="116" y="1836"/>
                  </a:cubicBezTo>
                  <a:cubicBezTo>
                    <a:pt x="155" y="1815"/>
                    <a:pt x="195" y="1796"/>
                    <a:pt x="234" y="1775"/>
                  </a:cubicBezTo>
                  <a:cubicBezTo>
                    <a:pt x="255" y="1764"/>
                    <a:pt x="276" y="1753"/>
                    <a:pt x="296" y="1742"/>
                  </a:cubicBezTo>
                  <a:cubicBezTo>
                    <a:pt x="303" y="1738"/>
                    <a:pt x="316" y="1728"/>
                    <a:pt x="328" y="1720"/>
                  </a:cubicBezTo>
                  <a:cubicBezTo>
                    <a:pt x="328" y="1763"/>
                    <a:pt x="329" y="1808"/>
                    <a:pt x="330" y="1852"/>
                  </a:cubicBezTo>
                  <a:lnTo>
                    <a:pt x="329" y="1697"/>
                  </a:lnTo>
                  <a:close/>
                  <a:moveTo>
                    <a:pt x="125" y="2378"/>
                  </a:moveTo>
                  <a:cubicBezTo>
                    <a:pt x="161" y="2356"/>
                    <a:pt x="197" y="2335"/>
                    <a:pt x="236" y="2317"/>
                  </a:cubicBezTo>
                  <a:cubicBezTo>
                    <a:pt x="266" y="2303"/>
                    <a:pt x="297" y="2289"/>
                    <a:pt x="327" y="2277"/>
                  </a:cubicBezTo>
                  <a:cubicBezTo>
                    <a:pt x="328" y="2276"/>
                    <a:pt x="329" y="2276"/>
                    <a:pt x="330" y="2276"/>
                  </a:cubicBezTo>
                  <a:cubicBezTo>
                    <a:pt x="329" y="2306"/>
                    <a:pt x="329" y="2337"/>
                    <a:pt x="330" y="2367"/>
                  </a:cubicBezTo>
                  <a:cubicBezTo>
                    <a:pt x="310" y="2376"/>
                    <a:pt x="292" y="2388"/>
                    <a:pt x="274" y="2398"/>
                  </a:cubicBezTo>
                  <a:cubicBezTo>
                    <a:pt x="226" y="2427"/>
                    <a:pt x="179" y="2459"/>
                    <a:pt x="133" y="2491"/>
                  </a:cubicBezTo>
                  <a:cubicBezTo>
                    <a:pt x="131" y="2453"/>
                    <a:pt x="127" y="2416"/>
                    <a:pt x="125" y="2378"/>
                  </a:cubicBezTo>
                  <a:lnTo>
                    <a:pt x="339" y="2516"/>
                  </a:lnTo>
                  <a:cubicBezTo>
                    <a:pt x="311" y="2530"/>
                    <a:pt x="284" y="2549"/>
                    <a:pt x="258" y="2565"/>
                  </a:cubicBezTo>
                  <a:cubicBezTo>
                    <a:pt x="221" y="2588"/>
                    <a:pt x="182" y="2610"/>
                    <a:pt x="143" y="2631"/>
                  </a:cubicBezTo>
                  <a:cubicBezTo>
                    <a:pt x="141" y="2592"/>
                    <a:pt x="138" y="2552"/>
                    <a:pt x="135" y="2512"/>
                  </a:cubicBezTo>
                  <a:cubicBezTo>
                    <a:pt x="200" y="2475"/>
                    <a:pt x="264" y="2437"/>
                    <a:pt x="330" y="2401"/>
                  </a:cubicBezTo>
                  <a:cubicBezTo>
                    <a:pt x="332" y="2439"/>
                    <a:pt x="334" y="2478"/>
                    <a:pt x="339" y="2516"/>
                  </a:cubicBezTo>
                  <a:lnTo>
                    <a:pt x="125" y="2378"/>
                  </a:lnTo>
                  <a:close/>
                  <a:moveTo>
                    <a:pt x="3633" y="2115"/>
                  </a:moveTo>
                  <a:cubicBezTo>
                    <a:pt x="3633" y="1895"/>
                    <a:pt x="3633" y="1674"/>
                    <a:pt x="3627" y="1453"/>
                  </a:cubicBezTo>
                  <a:cubicBezTo>
                    <a:pt x="3616" y="1029"/>
                    <a:pt x="3598" y="604"/>
                    <a:pt x="3557" y="181"/>
                  </a:cubicBezTo>
                  <a:cubicBezTo>
                    <a:pt x="3580" y="171"/>
                    <a:pt x="3575" y="131"/>
                    <a:pt x="3551" y="124"/>
                  </a:cubicBezTo>
                  <a:cubicBezTo>
                    <a:pt x="3315" y="59"/>
                    <a:pt x="3037" y="78"/>
                    <a:pt x="2794" y="67"/>
                  </a:cubicBezTo>
                  <a:cubicBezTo>
                    <a:pt x="2520" y="53"/>
                    <a:pt x="2247" y="43"/>
                    <a:pt x="1974" y="38"/>
                  </a:cubicBezTo>
                  <a:cubicBezTo>
                    <a:pt x="1459" y="29"/>
                    <a:pt x="913" y="0"/>
                    <a:pt x="405" y="90"/>
                  </a:cubicBezTo>
                  <a:cubicBezTo>
                    <a:pt x="403" y="88"/>
                    <a:pt x="400" y="87"/>
                    <a:pt x="397" y="88"/>
                  </a:cubicBezTo>
                  <a:cubicBezTo>
                    <a:pt x="327" y="100"/>
                    <a:pt x="266" y="141"/>
                    <a:pt x="210" y="182"/>
                  </a:cubicBezTo>
                  <a:cubicBezTo>
                    <a:pt x="159" y="218"/>
                    <a:pt x="92" y="259"/>
                    <a:pt x="60" y="314"/>
                  </a:cubicBezTo>
                  <a:cubicBezTo>
                    <a:pt x="51" y="329"/>
                    <a:pt x="58" y="343"/>
                    <a:pt x="69" y="350"/>
                  </a:cubicBezTo>
                  <a:cubicBezTo>
                    <a:pt x="48" y="784"/>
                    <a:pt x="28" y="1218"/>
                    <a:pt x="22" y="1653"/>
                  </a:cubicBezTo>
                  <a:cubicBezTo>
                    <a:pt x="20" y="1863"/>
                    <a:pt x="19" y="2072"/>
                    <a:pt x="23" y="2281"/>
                  </a:cubicBezTo>
                  <a:cubicBezTo>
                    <a:pt x="27" y="2475"/>
                    <a:pt x="0" y="2712"/>
                    <a:pt x="64" y="2896"/>
                  </a:cubicBezTo>
                  <a:cubicBezTo>
                    <a:pt x="58" y="2916"/>
                    <a:pt x="76" y="2934"/>
                    <a:pt x="96" y="2930"/>
                  </a:cubicBezTo>
                  <a:cubicBezTo>
                    <a:pt x="103" y="2931"/>
                    <a:pt x="110" y="2929"/>
                    <a:pt x="115" y="2925"/>
                  </a:cubicBezTo>
                  <a:cubicBezTo>
                    <a:pt x="356" y="2964"/>
                    <a:pt x="611" y="2947"/>
                    <a:pt x="855" y="2950"/>
                  </a:cubicBezTo>
                  <a:cubicBezTo>
                    <a:pt x="1134" y="2952"/>
                    <a:pt x="1413" y="2955"/>
                    <a:pt x="1692" y="2958"/>
                  </a:cubicBezTo>
                  <a:cubicBezTo>
                    <a:pt x="1972" y="2961"/>
                    <a:pt x="2251" y="2964"/>
                    <a:pt x="2530" y="2965"/>
                  </a:cubicBezTo>
                  <a:cubicBezTo>
                    <a:pt x="2773" y="2966"/>
                    <a:pt x="3056" y="3006"/>
                    <a:pt x="3291" y="2942"/>
                  </a:cubicBezTo>
                  <a:cubicBezTo>
                    <a:pt x="3297" y="2940"/>
                    <a:pt x="3301" y="2937"/>
                    <a:pt x="3303" y="2933"/>
                  </a:cubicBezTo>
                  <a:cubicBezTo>
                    <a:pt x="3357" y="2904"/>
                    <a:pt x="3404" y="2850"/>
                    <a:pt x="3453" y="2814"/>
                  </a:cubicBezTo>
                  <a:cubicBezTo>
                    <a:pt x="3492" y="2786"/>
                    <a:pt x="3533" y="2759"/>
                    <a:pt x="3569" y="2727"/>
                  </a:cubicBezTo>
                  <a:cubicBezTo>
                    <a:pt x="3583" y="2730"/>
                    <a:pt x="3600" y="2723"/>
                    <a:pt x="3605" y="2706"/>
                  </a:cubicBezTo>
                  <a:cubicBezTo>
                    <a:pt x="3660" y="2525"/>
                    <a:pt x="3632" y="2305"/>
                    <a:pt x="3633" y="211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DC957F72-CF4C-48CB-B1F3-31090F91AF47}"/>
              </a:ext>
            </a:extLst>
          </p:cNvPr>
          <p:cNvGrpSpPr/>
          <p:nvPr/>
        </p:nvGrpSpPr>
        <p:grpSpPr>
          <a:xfrm>
            <a:off x="14906903" y="4778542"/>
            <a:ext cx="2475222" cy="1355609"/>
            <a:chOff x="14850395" y="5713685"/>
            <a:chExt cx="2475222" cy="1355609"/>
          </a:xfrm>
        </p:grpSpPr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DFDC8BD8-2FD7-4ACD-8F2C-DE955F259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2067" y="5801497"/>
              <a:ext cx="2115738" cy="990638"/>
            </a:xfrm>
            <a:custGeom>
              <a:avLst/>
              <a:gdLst>
                <a:gd name="T0" fmla="*/ 0 w 3401"/>
                <a:gd name="T1" fmla="*/ 7136044 h 1591"/>
                <a:gd name="T2" fmla="*/ 10879262 w 3401"/>
                <a:gd name="T3" fmla="*/ 206300153 h 1591"/>
                <a:gd name="T4" fmla="*/ 435690885 w 3401"/>
                <a:gd name="T5" fmla="*/ 202407766 h 1591"/>
                <a:gd name="T6" fmla="*/ 440353529 w 3401"/>
                <a:gd name="T7" fmla="*/ 0 h 1591"/>
                <a:gd name="T8" fmla="*/ 0 w 3401"/>
                <a:gd name="T9" fmla="*/ 7136044 h 15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01" h="1591">
                  <a:moveTo>
                    <a:pt x="0" y="55"/>
                  </a:moveTo>
                  <a:lnTo>
                    <a:pt x="84" y="1590"/>
                  </a:lnTo>
                  <a:lnTo>
                    <a:pt x="3364" y="1560"/>
                  </a:lnTo>
                  <a:lnTo>
                    <a:pt x="3400" y="0"/>
                  </a:lnTo>
                  <a:lnTo>
                    <a:pt x="0" y="5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A14D79E4-0826-4C0A-BD1E-CD95A8550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0395" y="5713685"/>
              <a:ext cx="2475222" cy="1355609"/>
            </a:xfrm>
            <a:custGeom>
              <a:avLst/>
              <a:gdLst>
                <a:gd name="T0" fmla="*/ 58019053 w 3979"/>
                <a:gd name="T1" fmla="*/ 234878449 h 2177"/>
                <a:gd name="T2" fmla="*/ 393959670 w 3979"/>
                <a:gd name="T3" fmla="*/ 12846953 h 2177"/>
                <a:gd name="T4" fmla="*/ 468814548 w 3979"/>
                <a:gd name="T5" fmla="*/ 262518688 h 2177"/>
                <a:gd name="T6" fmla="*/ 440452789 w 3979"/>
                <a:gd name="T7" fmla="*/ 262389005 h 2177"/>
                <a:gd name="T8" fmla="*/ 295016496 w 3979"/>
                <a:gd name="T9" fmla="*/ 267709631 h 2177"/>
                <a:gd name="T10" fmla="*/ 282972347 w 3979"/>
                <a:gd name="T11" fmla="*/ 268228365 h 2177"/>
                <a:gd name="T12" fmla="*/ 361712748 w 3979"/>
                <a:gd name="T13" fmla="*/ 250709924 h 2177"/>
                <a:gd name="T14" fmla="*/ 361712748 w 3979"/>
                <a:gd name="T15" fmla="*/ 250709924 h 2177"/>
                <a:gd name="T16" fmla="*/ 377642059 w 3979"/>
                <a:gd name="T17" fmla="*/ 240847853 h 2177"/>
                <a:gd name="T18" fmla="*/ 367022278 w 3979"/>
                <a:gd name="T19" fmla="*/ 264595065 h 2177"/>
                <a:gd name="T20" fmla="*/ 397067872 w 3979"/>
                <a:gd name="T21" fmla="*/ 261869911 h 2177"/>
                <a:gd name="T22" fmla="*/ 421803576 w 3979"/>
                <a:gd name="T23" fmla="*/ 239809665 h 2177"/>
                <a:gd name="T24" fmla="*/ 455863886 w 3979"/>
                <a:gd name="T25" fmla="*/ 240328759 h 2177"/>
                <a:gd name="T26" fmla="*/ 438121547 w 3979"/>
                <a:gd name="T27" fmla="*/ 240069032 h 2177"/>
                <a:gd name="T28" fmla="*/ 328947252 w 3979"/>
                <a:gd name="T29" fmla="*/ 252915985 h 2177"/>
                <a:gd name="T30" fmla="*/ 322601654 w 3979"/>
                <a:gd name="T31" fmla="*/ 242015726 h 2177"/>
                <a:gd name="T32" fmla="*/ 248394184 w 3979"/>
                <a:gd name="T33" fmla="*/ 269136870 h 2177"/>
                <a:gd name="T34" fmla="*/ 176517954 w 3979"/>
                <a:gd name="T35" fmla="*/ 269396597 h 2177"/>
                <a:gd name="T36" fmla="*/ 176517954 w 3979"/>
                <a:gd name="T37" fmla="*/ 269396597 h 2177"/>
                <a:gd name="T38" fmla="*/ 201253658 w 3979"/>
                <a:gd name="T39" fmla="*/ 244870564 h 2177"/>
                <a:gd name="T40" fmla="*/ 234018794 w 3979"/>
                <a:gd name="T41" fmla="*/ 247595719 h 2177"/>
                <a:gd name="T42" fmla="*/ 251243279 w 3979"/>
                <a:gd name="T43" fmla="*/ 243702692 h 2177"/>
                <a:gd name="T44" fmla="*/ 252797200 w 3979"/>
                <a:gd name="T45" fmla="*/ 243702692 h 2177"/>
                <a:gd name="T46" fmla="*/ 150098416 w 3979"/>
                <a:gd name="T47" fmla="*/ 247076624 h 2177"/>
                <a:gd name="T48" fmla="*/ 119146308 w 3979"/>
                <a:gd name="T49" fmla="*/ 261221133 h 2177"/>
                <a:gd name="T50" fmla="*/ 168229415 w 3979"/>
                <a:gd name="T51" fmla="*/ 258755705 h 2177"/>
                <a:gd name="T52" fmla="*/ 167322901 w 3979"/>
                <a:gd name="T53" fmla="*/ 245649025 h 2177"/>
                <a:gd name="T54" fmla="*/ 69544988 w 3979"/>
                <a:gd name="T55" fmla="*/ 268358409 h 2177"/>
                <a:gd name="T56" fmla="*/ 65659825 w 3979"/>
                <a:gd name="T57" fmla="*/ 258885389 h 2177"/>
                <a:gd name="T58" fmla="*/ 92338470 w 3979"/>
                <a:gd name="T59" fmla="*/ 247465675 h 2177"/>
                <a:gd name="T60" fmla="*/ 84697338 w 3979"/>
                <a:gd name="T61" fmla="*/ 258495978 h 2177"/>
                <a:gd name="T62" fmla="*/ 101792270 w 3979"/>
                <a:gd name="T63" fmla="*/ 259274439 h 2177"/>
                <a:gd name="T64" fmla="*/ 91172849 w 3979"/>
                <a:gd name="T65" fmla="*/ 268617776 h 2177"/>
                <a:gd name="T66" fmla="*/ 35873338 w 3979"/>
                <a:gd name="T67" fmla="*/ 267968998 h 2177"/>
                <a:gd name="T68" fmla="*/ 49083107 w 3979"/>
                <a:gd name="T69" fmla="*/ 232412662 h 2177"/>
                <a:gd name="T70" fmla="*/ 11267188 w 3979"/>
                <a:gd name="T71" fmla="*/ 41914791 h 2177"/>
                <a:gd name="T72" fmla="*/ 10748974 w 3979"/>
                <a:gd name="T73" fmla="*/ 42044474 h 2177"/>
                <a:gd name="T74" fmla="*/ 18390106 w 3979"/>
                <a:gd name="T75" fmla="*/ 202955773 h 2177"/>
                <a:gd name="T76" fmla="*/ 11267188 w 3979"/>
                <a:gd name="T77" fmla="*/ 41914791 h 2177"/>
                <a:gd name="T78" fmla="*/ 20073580 w 3979"/>
                <a:gd name="T79" fmla="*/ 252656618 h 2177"/>
                <a:gd name="T80" fmla="*/ 44550177 w 3979"/>
                <a:gd name="T81" fmla="*/ 204513056 h 2177"/>
                <a:gd name="T82" fmla="*/ 16706271 w 3979"/>
                <a:gd name="T83" fmla="*/ 185567015 h 2177"/>
                <a:gd name="T84" fmla="*/ 17354039 w 3979"/>
                <a:gd name="T85" fmla="*/ 201268807 h 2177"/>
                <a:gd name="T86" fmla="*/ 14245836 w 3979"/>
                <a:gd name="T87" fmla="*/ 147026157 h 2177"/>
                <a:gd name="T88" fmla="*/ 14375390 w 3979"/>
                <a:gd name="T89" fmla="*/ 150659457 h 2177"/>
                <a:gd name="T90" fmla="*/ 39240647 w 3979"/>
                <a:gd name="T91" fmla="*/ 122500124 h 2177"/>
                <a:gd name="T92" fmla="*/ 13209769 w 3979"/>
                <a:gd name="T93" fmla="*/ 67348969 h 2177"/>
                <a:gd name="T94" fmla="*/ 30822554 w 3979"/>
                <a:gd name="T95" fmla="*/ 66440824 h 2177"/>
                <a:gd name="T96" fmla="*/ 37815919 w 3979"/>
                <a:gd name="T97" fmla="*/ 75265067 h 2177"/>
                <a:gd name="T98" fmla="*/ 37815919 w 3979"/>
                <a:gd name="T99" fmla="*/ 79806871 h 2177"/>
                <a:gd name="T100" fmla="*/ 38463686 w 3979"/>
                <a:gd name="T101" fmla="*/ 45288724 h 2177"/>
                <a:gd name="T102" fmla="*/ 28103013 w 3979"/>
                <a:gd name="T103" fmla="*/ 39319320 h 2177"/>
                <a:gd name="T104" fmla="*/ 38075026 w 3979"/>
                <a:gd name="T105" fmla="*/ 91355908 h 2177"/>
                <a:gd name="T106" fmla="*/ 15022797 w 3979"/>
                <a:gd name="T107" fmla="*/ 164155187 h 2177"/>
                <a:gd name="T108" fmla="*/ 15022797 w 3979"/>
                <a:gd name="T109" fmla="*/ 164155187 h 2177"/>
                <a:gd name="T110" fmla="*/ 276367643 w 3979"/>
                <a:gd name="T111" fmla="*/ 2854838 h 2177"/>
                <a:gd name="T112" fmla="*/ 6216404 w 3979"/>
                <a:gd name="T113" fmla="*/ 35296609 h 2177"/>
                <a:gd name="T114" fmla="*/ 18648853 w 3979"/>
                <a:gd name="T115" fmla="*/ 278220479 h 2177"/>
                <a:gd name="T116" fmla="*/ 506760381 w 3979"/>
                <a:gd name="T117" fmla="*/ 237084510 h 217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3979" h="2177">
                  <a:moveTo>
                    <a:pt x="3885" y="1789"/>
                  </a:moveTo>
                  <a:cubicBezTo>
                    <a:pt x="3663" y="1746"/>
                    <a:pt x="3402" y="1774"/>
                    <a:pt x="3181" y="1774"/>
                  </a:cubicBezTo>
                  <a:cubicBezTo>
                    <a:pt x="2857" y="1775"/>
                    <a:pt x="2532" y="1783"/>
                    <a:pt x="2208" y="1790"/>
                  </a:cubicBezTo>
                  <a:cubicBezTo>
                    <a:pt x="1882" y="1796"/>
                    <a:pt x="1557" y="1804"/>
                    <a:pt x="1230" y="1808"/>
                  </a:cubicBezTo>
                  <a:cubicBezTo>
                    <a:pt x="972" y="1811"/>
                    <a:pt x="705" y="1790"/>
                    <a:pt x="448" y="1810"/>
                  </a:cubicBezTo>
                  <a:cubicBezTo>
                    <a:pt x="449" y="1511"/>
                    <a:pt x="409" y="1207"/>
                    <a:pt x="399" y="908"/>
                  </a:cubicBezTo>
                  <a:cubicBezTo>
                    <a:pt x="389" y="635"/>
                    <a:pt x="408" y="354"/>
                    <a:pt x="372" y="82"/>
                  </a:cubicBezTo>
                  <a:cubicBezTo>
                    <a:pt x="641" y="120"/>
                    <a:pt x="920" y="100"/>
                    <a:pt x="1191" y="100"/>
                  </a:cubicBezTo>
                  <a:cubicBezTo>
                    <a:pt x="1505" y="100"/>
                    <a:pt x="1820" y="99"/>
                    <a:pt x="2134" y="99"/>
                  </a:cubicBezTo>
                  <a:cubicBezTo>
                    <a:pt x="2437" y="99"/>
                    <a:pt x="2740" y="99"/>
                    <a:pt x="3042" y="99"/>
                  </a:cubicBezTo>
                  <a:cubicBezTo>
                    <a:pt x="3324" y="99"/>
                    <a:pt x="3625" y="123"/>
                    <a:pt x="3904" y="76"/>
                  </a:cubicBezTo>
                  <a:cubicBezTo>
                    <a:pt x="3899" y="376"/>
                    <a:pt x="3886" y="674"/>
                    <a:pt x="3869" y="973"/>
                  </a:cubicBezTo>
                  <a:cubicBezTo>
                    <a:pt x="3854" y="1230"/>
                    <a:pt x="3802" y="1539"/>
                    <a:pt x="3885" y="1789"/>
                  </a:cubicBezTo>
                  <a:close/>
                  <a:moveTo>
                    <a:pt x="3742" y="1908"/>
                  </a:moveTo>
                  <a:cubicBezTo>
                    <a:pt x="3701" y="1941"/>
                    <a:pt x="3642" y="1974"/>
                    <a:pt x="3620" y="2023"/>
                  </a:cubicBezTo>
                  <a:cubicBezTo>
                    <a:pt x="3594" y="2023"/>
                    <a:pt x="3569" y="2023"/>
                    <a:pt x="3543" y="2023"/>
                  </a:cubicBezTo>
                  <a:cubicBezTo>
                    <a:pt x="3598" y="1968"/>
                    <a:pt x="3657" y="1914"/>
                    <a:pt x="3701" y="1849"/>
                  </a:cubicBezTo>
                  <a:cubicBezTo>
                    <a:pt x="3743" y="1847"/>
                    <a:pt x="3785" y="1845"/>
                    <a:pt x="3826" y="1840"/>
                  </a:cubicBezTo>
                  <a:cubicBezTo>
                    <a:pt x="3798" y="1861"/>
                    <a:pt x="3770" y="1886"/>
                    <a:pt x="3742" y="1908"/>
                  </a:cubicBezTo>
                  <a:close/>
                  <a:moveTo>
                    <a:pt x="3401" y="2022"/>
                  </a:moveTo>
                  <a:cubicBezTo>
                    <a:pt x="3451" y="1971"/>
                    <a:pt x="3516" y="1917"/>
                    <a:pt x="3549" y="1852"/>
                  </a:cubicBezTo>
                  <a:cubicBezTo>
                    <a:pt x="3592" y="1852"/>
                    <a:pt x="3634" y="1852"/>
                    <a:pt x="3677" y="1850"/>
                  </a:cubicBezTo>
                  <a:cubicBezTo>
                    <a:pt x="3609" y="1895"/>
                    <a:pt x="3557" y="1960"/>
                    <a:pt x="3508" y="2023"/>
                  </a:cubicBezTo>
                  <a:cubicBezTo>
                    <a:pt x="3472" y="2023"/>
                    <a:pt x="3436" y="2022"/>
                    <a:pt x="3401" y="2022"/>
                  </a:cubicBezTo>
                  <a:close/>
                  <a:moveTo>
                    <a:pt x="2278" y="2063"/>
                  </a:moveTo>
                  <a:cubicBezTo>
                    <a:pt x="2257" y="2065"/>
                    <a:pt x="2236" y="2065"/>
                    <a:pt x="2216" y="2066"/>
                  </a:cubicBezTo>
                  <a:cubicBezTo>
                    <a:pt x="2265" y="2011"/>
                    <a:pt x="2319" y="1949"/>
                    <a:pt x="2342" y="1882"/>
                  </a:cubicBezTo>
                  <a:cubicBezTo>
                    <a:pt x="2344" y="1874"/>
                    <a:pt x="2333" y="1870"/>
                    <a:pt x="2328" y="1874"/>
                  </a:cubicBezTo>
                  <a:cubicBezTo>
                    <a:pt x="2297" y="1902"/>
                    <a:pt x="2274" y="1941"/>
                    <a:pt x="2250" y="1975"/>
                  </a:cubicBezTo>
                  <a:cubicBezTo>
                    <a:pt x="2229" y="2006"/>
                    <a:pt x="2207" y="2036"/>
                    <a:pt x="2185" y="2067"/>
                  </a:cubicBezTo>
                  <a:cubicBezTo>
                    <a:pt x="2141" y="2069"/>
                    <a:pt x="2097" y="2070"/>
                    <a:pt x="2053" y="2071"/>
                  </a:cubicBezTo>
                  <a:cubicBezTo>
                    <a:pt x="2107" y="2009"/>
                    <a:pt x="2171" y="1944"/>
                    <a:pt x="2209" y="1871"/>
                  </a:cubicBezTo>
                  <a:cubicBezTo>
                    <a:pt x="2291" y="1870"/>
                    <a:pt x="2373" y="1868"/>
                    <a:pt x="2456" y="1866"/>
                  </a:cubicBezTo>
                  <a:cubicBezTo>
                    <a:pt x="2394" y="1929"/>
                    <a:pt x="2338" y="1999"/>
                    <a:pt x="2278" y="2063"/>
                  </a:cubicBezTo>
                  <a:close/>
                  <a:moveTo>
                    <a:pt x="2793" y="1932"/>
                  </a:moveTo>
                  <a:cubicBezTo>
                    <a:pt x="2752" y="1970"/>
                    <a:pt x="2712" y="2008"/>
                    <a:pt x="2672" y="2046"/>
                  </a:cubicBezTo>
                  <a:cubicBezTo>
                    <a:pt x="2631" y="2048"/>
                    <a:pt x="2590" y="2050"/>
                    <a:pt x="2550" y="2052"/>
                  </a:cubicBezTo>
                  <a:cubicBezTo>
                    <a:pt x="2618" y="1991"/>
                    <a:pt x="2695" y="1929"/>
                    <a:pt x="2757" y="1859"/>
                  </a:cubicBezTo>
                  <a:cubicBezTo>
                    <a:pt x="2797" y="1858"/>
                    <a:pt x="2837" y="1857"/>
                    <a:pt x="2877" y="1856"/>
                  </a:cubicBezTo>
                  <a:cubicBezTo>
                    <a:pt x="2847" y="1879"/>
                    <a:pt x="2820" y="1908"/>
                    <a:pt x="2793" y="1932"/>
                  </a:cubicBezTo>
                  <a:close/>
                  <a:moveTo>
                    <a:pt x="2926" y="1912"/>
                  </a:moveTo>
                  <a:cubicBezTo>
                    <a:pt x="2880" y="1954"/>
                    <a:pt x="2836" y="1997"/>
                    <a:pt x="2792" y="2041"/>
                  </a:cubicBezTo>
                  <a:cubicBezTo>
                    <a:pt x="2762" y="2042"/>
                    <a:pt x="2732" y="2043"/>
                    <a:pt x="2702" y="2045"/>
                  </a:cubicBezTo>
                  <a:cubicBezTo>
                    <a:pt x="2739" y="2014"/>
                    <a:pt x="2776" y="1983"/>
                    <a:pt x="2812" y="1952"/>
                  </a:cubicBezTo>
                  <a:cubicBezTo>
                    <a:pt x="2847" y="1922"/>
                    <a:pt x="2887" y="1892"/>
                    <a:pt x="2916" y="1856"/>
                  </a:cubicBezTo>
                  <a:cubicBezTo>
                    <a:pt x="2940" y="1855"/>
                    <a:pt x="2964" y="1854"/>
                    <a:pt x="2989" y="1854"/>
                  </a:cubicBezTo>
                  <a:cubicBezTo>
                    <a:pt x="2967" y="1873"/>
                    <a:pt x="2947" y="1893"/>
                    <a:pt x="2926" y="1912"/>
                  </a:cubicBezTo>
                  <a:close/>
                  <a:moveTo>
                    <a:pt x="3064" y="1917"/>
                  </a:moveTo>
                  <a:cubicBezTo>
                    <a:pt x="3019" y="1953"/>
                    <a:pt x="2977" y="1993"/>
                    <a:pt x="2937" y="2035"/>
                  </a:cubicBezTo>
                  <a:cubicBezTo>
                    <a:pt x="2903" y="2036"/>
                    <a:pt x="2868" y="2038"/>
                    <a:pt x="2834" y="2039"/>
                  </a:cubicBezTo>
                  <a:cubicBezTo>
                    <a:pt x="2874" y="2006"/>
                    <a:pt x="2913" y="1972"/>
                    <a:pt x="2951" y="1937"/>
                  </a:cubicBezTo>
                  <a:cubicBezTo>
                    <a:pt x="2982" y="1910"/>
                    <a:pt x="3015" y="1882"/>
                    <a:pt x="3044" y="1853"/>
                  </a:cubicBezTo>
                  <a:cubicBezTo>
                    <a:pt x="3081" y="1851"/>
                    <a:pt x="3118" y="1851"/>
                    <a:pt x="3156" y="1850"/>
                  </a:cubicBezTo>
                  <a:cubicBezTo>
                    <a:pt x="3123" y="1868"/>
                    <a:pt x="3092" y="1894"/>
                    <a:pt x="3064" y="1917"/>
                  </a:cubicBezTo>
                  <a:close/>
                  <a:moveTo>
                    <a:pt x="3066" y="2018"/>
                  </a:moveTo>
                  <a:cubicBezTo>
                    <a:pt x="3062" y="2022"/>
                    <a:pt x="3062" y="2026"/>
                    <a:pt x="3064" y="2030"/>
                  </a:cubicBezTo>
                  <a:cubicBezTo>
                    <a:pt x="3032" y="2031"/>
                    <a:pt x="2999" y="2032"/>
                    <a:pt x="2967" y="2033"/>
                  </a:cubicBezTo>
                  <a:cubicBezTo>
                    <a:pt x="3004" y="2001"/>
                    <a:pt x="3042" y="1969"/>
                    <a:pt x="3082" y="1939"/>
                  </a:cubicBezTo>
                  <a:cubicBezTo>
                    <a:pt x="3120" y="1910"/>
                    <a:pt x="3166" y="1884"/>
                    <a:pt x="3200" y="1849"/>
                  </a:cubicBezTo>
                  <a:cubicBezTo>
                    <a:pt x="3219" y="1848"/>
                    <a:pt x="3238" y="1848"/>
                    <a:pt x="3257" y="1848"/>
                  </a:cubicBezTo>
                  <a:cubicBezTo>
                    <a:pt x="3190" y="1901"/>
                    <a:pt x="3128" y="1962"/>
                    <a:pt x="3066" y="2018"/>
                  </a:cubicBezTo>
                  <a:close/>
                  <a:moveTo>
                    <a:pt x="3247" y="2013"/>
                  </a:moveTo>
                  <a:cubicBezTo>
                    <a:pt x="3281" y="1982"/>
                    <a:pt x="3315" y="1952"/>
                    <a:pt x="3349" y="1920"/>
                  </a:cubicBezTo>
                  <a:cubicBezTo>
                    <a:pt x="3372" y="1898"/>
                    <a:pt x="3398" y="1876"/>
                    <a:pt x="3419" y="1850"/>
                  </a:cubicBezTo>
                  <a:cubicBezTo>
                    <a:pt x="3453" y="1851"/>
                    <a:pt x="3486" y="1851"/>
                    <a:pt x="3520" y="1852"/>
                  </a:cubicBezTo>
                  <a:cubicBezTo>
                    <a:pt x="3467" y="1893"/>
                    <a:pt x="3425" y="1957"/>
                    <a:pt x="3385" y="2007"/>
                  </a:cubicBezTo>
                  <a:cubicBezTo>
                    <a:pt x="3380" y="2012"/>
                    <a:pt x="3381" y="2019"/>
                    <a:pt x="3385" y="2023"/>
                  </a:cubicBezTo>
                  <a:cubicBezTo>
                    <a:pt x="3285" y="2023"/>
                    <a:pt x="3186" y="2026"/>
                    <a:pt x="3086" y="2029"/>
                  </a:cubicBezTo>
                  <a:cubicBezTo>
                    <a:pt x="3156" y="1972"/>
                    <a:pt x="3230" y="1914"/>
                    <a:pt x="3293" y="1848"/>
                  </a:cubicBezTo>
                  <a:cubicBezTo>
                    <a:pt x="3322" y="1849"/>
                    <a:pt x="3352" y="1849"/>
                    <a:pt x="3383" y="1850"/>
                  </a:cubicBezTo>
                  <a:cubicBezTo>
                    <a:pt x="3365" y="1866"/>
                    <a:pt x="3347" y="1884"/>
                    <a:pt x="3330" y="1902"/>
                  </a:cubicBezTo>
                  <a:cubicBezTo>
                    <a:pt x="3298" y="1934"/>
                    <a:pt x="3267" y="1968"/>
                    <a:pt x="3234" y="2001"/>
                  </a:cubicBezTo>
                  <a:cubicBezTo>
                    <a:pt x="3226" y="2009"/>
                    <a:pt x="3239" y="2021"/>
                    <a:pt x="3247" y="2013"/>
                  </a:cubicBezTo>
                  <a:close/>
                  <a:moveTo>
                    <a:pt x="2426" y="2055"/>
                  </a:moveTo>
                  <a:cubicBezTo>
                    <a:pt x="2464" y="2020"/>
                    <a:pt x="2503" y="1985"/>
                    <a:pt x="2540" y="1949"/>
                  </a:cubicBezTo>
                  <a:cubicBezTo>
                    <a:pt x="2568" y="1922"/>
                    <a:pt x="2601" y="1895"/>
                    <a:pt x="2624" y="1862"/>
                  </a:cubicBezTo>
                  <a:cubicBezTo>
                    <a:pt x="2651" y="1861"/>
                    <a:pt x="2678" y="1861"/>
                    <a:pt x="2705" y="1860"/>
                  </a:cubicBezTo>
                  <a:cubicBezTo>
                    <a:pt x="2637" y="1921"/>
                    <a:pt x="2575" y="1991"/>
                    <a:pt x="2515" y="2053"/>
                  </a:cubicBezTo>
                  <a:cubicBezTo>
                    <a:pt x="2447" y="2056"/>
                    <a:pt x="2379" y="2059"/>
                    <a:pt x="2311" y="2062"/>
                  </a:cubicBezTo>
                  <a:cubicBezTo>
                    <a:pt x="2376" y="2002"/>
                    <a:pt x="2441" y="1938"/>
                    <a:pt x="2491" y="1865"/>
                  </a:cubicBezTo>
                  <a:cubicBezTo>
                    <a:pt x="2524" y="1864"/>
                    <a:pt x="2557" y="1864"/>
                    <a:pt x="2590" y="1863"/>
                  </a:cubicBezTo>
                  <a:cubicBezTo>
                    <a:pt x="2566" y="1884"/>
                    <a:pt x="2544" y="1910"/>
                    <a:pt x="2523" y="1932"/>
                  </a:cubicBezTo>
                  <a:cubicBezTo>
                    <a:pt x="2486" y="1969"/>
                    <a:pt x="2451" y="2007"/>
                    <a:pt x="2416" y="2045"/>
                  </a:cubicBezTo>
                  <a:cubicBezTo>
                    <a:pt x="2410" y="2052"/>
                    <a:pt x="2419" y="2061"/>
                    <a:pt x="2426" y="2055"/>
                  </a:cubicBezTo>
                  <a:close/>
                  <a:moveTo>
                    <a:pt x="1918" y="2074"/>
                  </a:moveTo>
                  <a:cubicBezTo>
                    <a:pt x="1972" y="2009"/>
                    <a:pt x="2033" y="1947"/>
                    <a:pt x="2076" y="1875"/>
                  </a:cubicBezTo>
                  <a:cubicBezTo>
                    <a:pt x="2113" y="1874"/>
                    <a:pt x="2149" y="1873"/>
                    <a:pt x="2186" y="1872"/>
                  </a:cubicBezTo>
                  <a:cubicBezTo>
                    <a:pt x="2123" y="1928"/>
                    <a:pt x="2075" y="2006"/>
                    <a:pt x="2025" y="2072"/>
                  </a:cubicBezTo>
                  <a:cubicBezTo>
                    <a:pt x="1989" y="2073"/>
                    <a:pt x="1954" y="2073"/>
                    <a:pt x="1918" y="2074"/>
                  </a:cubicBezTo>
                  <a:close/>
                  <a:moveTo>
                    <a:pt x="1363" y="2076"/>
                  </a:moveTo>
                  <a:cubicBezTo>
                    <a:pt x="1327" y="2076"/>
                    <a:pt x="1292" y="2076"/>
                    <a:pt x="1256" y="2076"/>
                  </a:cubicBezTo>
                  <a:cubicBezTo>
                    <a:pt x="1278" y="2048"/>
                    <a:pt x="1301" y="2021"/>
                    <a:pt x="1325" y="1995"/>
                  </a:cubicBezTo>
                  <a:cubicBezTo>
                    <a:pt x="1357" y="1960"/>
                    <a:pt x="1394" y="1928"/>
                    <a:pt x="1422" y="1889"/>
                  </a:cubicBezTo>
                  <a:cubicBezTo>
                    <a:pt x="1460" y="1888"/>
                    <a:pt x="1498" y="1888"/>
                    <a:pt x="1537" y="1887"/>
                  </a:cubicBezTo>
                  <a:cubicBezTo>
                    <a:pt x="1468" y="1933"/>
                    <a:pt x="1412" y="2007"/>
                    <a:pt x="1363" y="2076"/>
                  </a:cubicBezTo>
                  <a:close/>
                  <a:moveTo>
                    <a:pt x="1498" y="2077"/>
                  </a:moveTo>
                  <a:cubicBezTo>
                    <a:pt x="1464" y="2077"/>
                    <a:pt x="1430" y="2077"/>
                    <a:pt x="1396" y="2076"/>
                  </a:cubicBezTo>
                  <a:cubicBezTo>
                    <a:pt x="1418" y="2052"/>
                    <a:pt x="1439" y="2028"/>
                    <a:pt x="1460" y="2003"/>
                  </a:cubicBezTo>
                  <a:cubicBezTo>
                    <a:pt x="1492" y="1967"/>
                    <a:pt x="1529" y="1931"/>
                    <a:pt x="1553" y="1889"/>
                  </a:cubicBezTo>
                  <a:cubicBezTo>
                    <a:pt x="1554" y="1888"/>
                    <a:pt x="1554" y="1887"/>
                    <a:pt x="1554" y="1887"/>
                  </a:cubicBezTo>
                  <a:cubicBezTo>
                    <a:pt x="1590" y="1886"/>
                    <a:pt x="1627" y="1885"/>
                    <a:pt x="1664" y="1884"/>
                  </a:cubicBezTo>
                  <a:cubicBezTo>
                    <a:pt x="1602" y="1943"/>
                    <a:pt x="1549" y="2009"/>
                    <a:pt x="1498" y="2077"/>
                  </a:cubicBezTo>
                  <a:close/>
                  <a:moveTo>
                    <a:pt x="1754" y="2076"/>
                  </a:moveTo>
                  <a:cubicBezTo>
                    <a:pt x="1724" y="2076"/>
                    <a:pt x="1694" y="2076"/>
                    <a:pt x="1664" y="2077"/>
                  </a:cubicBezTo>
                  <a:cubicBezTo>
                    <a:pt x="1715" y="2024"/>
                    <a:pt x="1773" y="1970"/>
                    <a:pt x="1807" y="1908"/>
                  </a:cubicBezTo>
                  <a:cubicBezTo>
                    <a:pt x="1810" y="1902"/>
                    <a:pt x="1804" y="1894"/>
                    <a:pt x="1798" y="1898"/>
                  </a:cubicBezTo>
                  <a:cubicBezTo>
                    <a:pt x="1735" y="1945"/>
                    <a:pt x="1687" y="2015"/>
                    <a:pt x="1638" y="2077"/>
                  </a:cubicBezTo>
                  <a:cubicBezTo>
                    <a:pt x="1600" y="2077"/>
                    <a:pt x="1562" y="2077"/>
                    <a:pt x="1525" y="2077"/>
                  </a:cubicBezTo>
                  <a:cubicBezTo>
                    <a:pt x="1578" y="2014"/>
                    <a:pt x="1631" y="1951"/>
                    <a:pt x="1679" y="1884"/>
                  </a:cubicBezTo>
                  <a:cubicBezTo>
                    <a:pt x="1765" y="1882"/>
                    <a:pt x="1853" y="1880"/>
                    <a:pt x="1940" y="1878"/>
                  </a:cubicBezTo>
                  <a:cubicBezTo>
                    <a:pt x="1869" y="1931"/>
                    <a:pt x="1811" y="2008"/>
                    <a:pt x="1754" y="2076"/>
                  </a:cubicBezTo>
                  <a:close/>
                  <a:moveTo>
                    <a:pt x="1897" y="2075"/>
                  </a:moveTo>
                  <a:cubicBezTo>
                    <a:pt x="1857" y="2075"/>
                    <a:pt x="1817" y="2075"/>
                    <a:pt x="1778" y="2076"/>
                  </a:cubicBezTo>
                  <a:cubicBezTo>
                    <a:pt x="1836" y="2013"/>
                    <a:pt x="1904" y="1952"/>
                    <a:pt x="1952" y="1881"/>
                  </a:cubicBezTo>
                  <a:cubicBezTo>
                    <a:pt x="1952" y="1880"/>
                    <a:pt x="1952" y="1879"/>
                    <a:pt x="1952" y="1878"/>
                  </a:cubicBezTo>
                  <a:cubicBezTo>
                    <a:pt x="1986" y="1877"/>
                    <a:pt x="2020" y="1876"/>
                    <a:pt x="2055" y="1876"/>
                  </a:cubicBezTo>
                  <a:cubicBezTo>
                    <a:pt x="1992" y="1930"/>
                    <a:pt x="1943" y="2006"/>
                    <a:pt x="1897" y="2075"/>
                  </a:cubicBezTo>
                  <a:close/>
                  <a:moveTo>
                    <a:pt x="992" y="2073"/>
                  </a:moveTo>
                  <a:cubicBezTo>
                    <a:pt x="1011" y="2052"/>
                    <a:pt x="1032" y="2032"/>
                    <a:pt x="1053" y="2012"/>
                  </a:cubicBezTo>
                  <a:cubicBezTo>
                    <a:pt x="1088" y="1978"/>
                    <a:pt x="1133" y="1946"/>
                    <a:pt x="1159" y="1904"/>
                  </a:cubicBezTo>
                  <a:cubicBezTo>
                    <a:pt x="1162" y="1901"/>
                    <a:pt x="1158" y="1895"/>
                    <a:pt x="1154" y="1897"/>
                  </a:cubicBezTo>
                  <a:cubicBezTo>
                    <a:pt x="1109" y="1915"/>
                    <a:pt x="1073" y="1954"/>
                    <a:pt x="1039" y="1987"/>
                  </a:cubicBezTo>
                  <a:cubicBezTo>
                    <a:pt x="1012" y="2015"/>
                    <a:pt x="986" y="2043"/>
                    <a:pt x="962" y="2073"/>
                  </a:cubicBezTo>
                  <a:cubicBezTo>
                    <a:pt x="924" y="2072"/>
                    <a:pt x="888" y="2072"/>
                    <a:pt x="851" y="2072"/>
                  </a:cubicBezTo>
                  <a:cubicBezTo>
                    <a:pt x="874" y="2053"/>
                    <a:pt x="897" y="2033"/>
                    <a:pt x="920" y="2013"/>
                  </a:cubicBezTo>
                  <a:cubicBezTo>
                    <a:pt x="957" y="1980"/>
                    <a:pt x="1002" y="1945"/>
                    <a:pt x="1027" y="1901"/>
                  </a:cubicBezTo>
                  <a:cubicBezTo>
                    <a:pt x="1027" y="1900"/>
                    <a:pt x="1027" y="1900"/>
                    <a:pt x="1027" y="1899"/>
                  </a:cubicBezTo>
                  <a:cubicBezTo>
                    <a:pt x="1095" y="1897"/>
                    <a:pt x="1164" y="1894"/>
                    <a:pt x="1230" y="1892"/>
                  </a:cubicBezTo>
                  <a:cubicBezTo>
                    <a:pt x="1289" y="1892"/>
                    <a:pt x="1347" y="1890"/>
                    <a:pt x="1405" y="1890"/>
                  </a:cubicBezTo>
                  <a:cubicBezTo>
                    <a:pt x="1364" y="1917"/>
                    <a:pt x="1331" y="1958"/>
                    <a:pt x="1299" y="1994"/>
                  </a:cubicBezTo>
                  <a:cubicBezTo>
                    <a:pt x="1276" y="2020"/>
                    <a:pt x="1255" y="2048"/>
                    <a:pt x="1234" y="2076"/>
                  </a:cubicBezTo>
                  <a:cubicBezTo>
                    <a:pt x="1197" y="2075"/>
                    <a:pt x="1161" y="2075"/>
                    <a:pt x="1124" y="2075"/>
                  </a:cubicBezTo>
                  <a:cubicBezTo>
                    <a:pt x="1146" y="2054"/>
                    <a:pt x="1169" y="2033"/>
                    <a:pt x="1192" y="2012"/>
                  </a:cubicBezTo>
                  <a:cubicBezTo>
                    <a:pt x="1229" y="1977"/>
                    <a:pt x="1270" y="1943"/>
                    <a:pt x="1300" y="1901"/>
                  </a:cubicBezTo>
                  <a:cubicBezTo>
                    <a:pt x="1303" y="1896"/>
                    <a:pt x="1296" y="1890"/>
                    <a:pt x="1292" y="1893"/>
                  </a:cubicBezTo>
                  <a:cubicBezTo>
                    <a:pt x="1249" y="1921"/>
                    <a:pt x="1213" y="1961"/>
                    <a:pt x="1176" y="1997"/>
                  </a:cubicBezTo>
                  <a:cubicBezTo>
                    <a:pt x="1151" y="2023"/>
                    <a:pt x="1125" y="2049"/>
                    <a:pt x="1099" y="2075"/>
                  </a:cubicBezTo>
                  <a:cubicBezTo>
                    <a:pt x="1064" y="2074"/>
                    <a:pt x="1027" y="2073"/>
                    <a:pt x="992" y="2073"/>
                  </a:cubicBezTo>
                  <a:close/>
                  <a:moveTo>
                    <a:pt x="637" y="1974"/>
                  </a:moveTo>
                  <a:cubicBezTo>
                    <a:pt x="603" y="2005"/>
                    <a:pt x="570" y="2036"/>
                    <a:pt x="537" y="2068"/>
                  </a:cubicBezTo>
                  <a:cubicBezTo>
                    <a:pt x="507" y="2068"/>
                    <a:pt x="477" y="2067"/>
                    <a:pt x="448" y="2067"/>
                  </a:cubicBezTo>
                  <a:cubicBezTo>
                    <a:pt x="469" y="2051"/>
                    <a:pt x="490" y="2035"/>
                    <a:pt x="511" y="2019"/>
                  </a:cubicBezTo>
                  <a:cubicBezTo>
                    <a:pt x="543" y="1994"/>
                    <a:pt x="583" y="1969"/>
                    <a:pt x="607" y="1935"/>
                  </a:cubicBezTo>
                  <a:cubicBezTo>
                    <a:pt x="610" y="1931"/>
                    <a:pt x="606" y="1925"/>
                    <a:pt x="601" y="1927"/>
                  </a:cubicBezTo>
                  <a:cubicBezTo>
                    <a:pt x="566" y="1942"/>
                    <a:pt x="537" y="1971"/>
                    <a:pt x="507" y="1995"/>
                  </a:cubicBezTo>
                  <a:cubicBezTo>
                    <a:pt x="479" y="2018"/>
                    <a:pt x="452" y="2043"/>
                    <a:pt x="424" y="2066"/>
                  </a:cubicBezTo>
                  <a:cubicBezTo>
                    <a:pt x="387" y="2066"/>
                    <a:pt x="351" y="2066"/>
                    <a:pt x="314" y="2066"/>
                  </a:cubicBezTo>
                  <a:cubicBezTo>
                    <a:pt x="385" y="2020"/>
                    <a:pt x="455" y="1968"/>
                    <a:pt x="503" y="1901"/>
                  </a:cubicBezTo>
                  <a:cubicBezTo>
                    <a:pt x="505" y="1900"/>
                    <a:pt x="505" y="1899"/>
                    <a:pt x="504" y="1898"/>
                  </a:cubicBezTo>
                  <a:cubicBezTo>
                    <a:pt x="573" y="1904"/>
                    <a:pt x="642" y="1907"/>
                    <a:pt x="713" y="1907"/>
                  </a:cubicBezTo>
                  <a:cubicBezTo>
                    <a:pt x="686" y="1928"/>
                    <a:pt x="661" y="1952"/>
                    <a:pt x="637" y="1974"/>
                  </a:cubicBezTo>
                  <a:close/>
                  <a:moveTo>
                    <a:pt x="769" y="1982"/>
                  </a:moveTo>
                  <a:cubicBezTo>
                    <a:pt x="738" y="2010"/>
                    <a:pt x="708" y="2039"/>
                    <a:pt x="680" y="2069"/>
                  </a:cubicBezTo>
                  <a:cubicBezTo>
                    <a:pt x="641" y="2069"/>
                    <a:pt x="601" y="2069"/>
                    <a:pt x="563" y="2068"/>
                  </a:cubicBezTo>
                  <a:cubicBezTo>
                    <a:pt x="593" y="2043"/>
                    <a:pt x="624" y="2018"/>
                    <a:pt x="654" y="1992"/>
                  </a:cubicBezTo>
                  <a:cubicBezTo>
                    <a:pt x="685" y="1965"/>
                    <a:pt x="718" y="1938"/>
                    <a:pt x="745" y="1907"/>
                  </a:cubicBezTo>
                  <a:cubicBezTo>
                    <a:pt x="783" y="1907"/>
                    <a:pt x="822" y="1906"/>
                    <a:pt x="862" y="1905"/>
                  </a:cubicBezTo>
                  <a:cubicBezTo>
                    <a:pt x="827" y="1924"/>
                    <a:pt x="797" y="1955"/>
                    <a:pt x="769" y="1982"/>
                  </a:cubicBezTo>
                  <a:close/>
                  <a:moveTo>
                    <a:pt x="704" y="2070"/>
                  </a:moveTo>
                  <a:cubicBezTo>
                    <a:pt x="731" y="2046"/>
                    <a:pt x="758" y="2022"/>
                    <a:pt x="786" y="1998"/>
                  </a:cubicBezTo>
                  <a:cubicBezTo>
                    <a:pt x="819" y="1969"/>
                    <a:pt x="861" y="1942"/>
                    <a:pt x="885" y="1904"/>
                  </a:cubicBezTo>
                  <a:cubicBezTo>
                    <a:pt x="926" y="1903"/>
                    <a:pt x="967" y="1901"/>
                    <a:pt x="1008" y="1900"/>
                  </a:cubicBezTo>
                  <a:cubicBezTo>
                    <a:pt x="972" y="1924"/>
                    <a:pt x="940" y="1960"/>
                    <a:pt x="908" y="1990"/>
                  </a:cubicBezTo>
                  <a:cubicBezTo>
                    <a:pt x="879" y="2017"/>
                    <a:pt x="850" y="2044"/>
                    <a:pt x="821" y="2071"/>
                  </a:cubicBezTo>
                  <a:cubicBezTo>
                    <a:pt x="781" y="2070"/>
                    <a:pt x="742" y="2070"/>
                    <a:pt x="704" y="2070"/>
                  </a:cubicBezTo>
                  <a:close/>
                  <a:moveTo>
                    <a:pt x="288" y="2004"/>
                  </a:moveTo>
                  <a:cubicBezTo>
                    <a:pt x="330" y="1965"/>
                    <a:pt x="374" y="1927"/>
                    <a:pt x="412" y="1884"/>
                  </a:cubicBezTo>
                  <a:cubicBezTo>
                    <a:pt x="416" y="1887"/>
                    <a:pt x="422" y="1889"/>
                    <a:pt x="429" y="1890"/>
                  </a:cubicBezTo>
                  <a:cubicBezTo>
                    <a:pt x="450" y="1893"/>
                    <a:pt x="472" y="1895"/>
                    <a:pt x="494" y="1897"/>
                  </a:cubicBezTo>
                  <a:cubicBezTo>
                    <a:pt x="418" y="1948"/>
                    <a:pt x="350" y="2011"/>
                    <a:pt x="277" y="2065"/>
                  </a:cubicBezTo>
                  <a:cubicBezTo>
                    <a:pt x="258" y="2065"/>
                    <a:pt x="238" y="2065"/>
                    <a:pt x="220" y="2065"/>
                  </a:cubicBezTo>
                  <a:cubicBezTo>
                    <a:pt x="243" y="2045"/>
                    <a:pt x="265" y="2025"/>
                    <a:pt x="288" y="2004"/>
                  </a:cubicBezTo>
                  <a:close/>
                  <a:moveTo>
                    <a:pt x="156" y="1976"/>
                  </a:moveTo>
                  <a:cubicBezTo>
                    <a:pt x="194" y="1938"/>
                    <a:pt x="234" y="1902"/>
                    <a:pt x="276" y="1869"/>
                  </a:cubicBezTo>
                  <a:cubicBezTo>
                    <a:pt x="310" y="1843"/>
                    <a:pt x="346" y="1819"/>
                    <a:pt x="379" y="1791"/>
                  </a:cubicBezTo>
                  <a:cubicBezTo>
                    <a:pt x="382" y="1806"/>
                    <a:pt x="385" y="1821"/>
                    <a:pt x="388" y="1836"/>
                  </a:cubicBezTo>
                  <a:cubicBezTo>
                    <a:pt x="335" y="1860"/>
                    <a:pt x="290" y="1915"/>
                    <a:pt x="250" y="1950"/>
                  </a:cubicBezTo>
                  <a:cubicBezTo>
                    <a:pt x="227" y="1970"/>
                    <a:pt x="188" y="1998"/>
                    <a:pt x="159" y="2029"/>
                  </a:cubicBezTo>
                  <a:cubicBezTo>
                    <a:pt x="159" y="2011"/>
                    <a:pt x="157" y="1993"/>
                    <a:pt x="156" y="1976"/>
                  </a:cubicBezTo>
                  <a:close/>
                  <a:moveTo>
                    <a:pt x="87" y="323"/>
                  </a:moveTo>
                  <a:cubicBezTo>
                    <a:pt x="146" y="288"/>
                    <a:pt x="197" y="237"/>
                    <a:pt x="247" y="191"/>
                  </a:cubicBezTo>
                  <a:cubicBezTo>
                    <a:pt x="274" y="166"/>
                    <a:pt x="301" y="142"/>
                    <a:pt x="324" y="114"/>
                  </a:cubicBezTo>
                  <a:cubicBezTo>
                    <a:pt x="319" y="143"/>
                    <a:pt x="315" y="172"/>
                    <a:pt x="311" y="202"/>
                  </a:cubicBezTo>
                  <a:cubicBezTo>
                    <a:pt x="230" y="250"/>
                    <a:pt x="157" y="324"/>
                    <a:pt x="91" y="390"/>
                  </a:cubicBezTo>
                  <a:cubicBezTo>
                    <a:pt x="89" y="368"/>
                    <a:pt x="86" y="346"/>
                    <a:pt x="83" y="324"/>
                  </a:cubicBezTo>
                  <a:cubicBezTo>
                    <a:pt x="84" y="323"/>
                    <a:pt x="86" y="323"/>
                    <a:pt x="87" y="323"/>
                  </a:cubicBezTo>
                  <a:lnTo>
                    <a:pt x="275" y="1591"/>
                  </a:lnTo>
                  <a:cubicBezTo>
                    <a:pt x="232" y="1627"/>
                    <a:pt x="187" y="1663"/>
                    <a:pt x="142" y="1696"/>
                  </a:cubicBezTo>
                  <a:cubicBezTo>
                    <a:pt x="139" y="1652"/>
                    <a:pt x="136" y="1607"/>
                    <a:pt x="133" y="1563"/>
                  </a:cubicBezTo>
                  <a:cubicBezTo>
                    <a:pt x="136" y="1565"/>
                    <a:pt x="138" y="1566"/>
                    <a:pt x="142" y="1564"/>
                  </a:cubicBezTo>
                  <a:cubicBezTo>
                    <a:pt x="187" y="1537"/>
                    <a:pt x="231" y="1510"/>
                    <a:pt x="273" y="1478"/>
                  </a:cubicBezTo>
                  <a:cubicBezTo>
                    <a:pt x="291" y="1465"/>
                    <a:pt x="311" y="1451"/>
                    <a:pt x="328" y="1435"/>
                  </a:cubicBezTo>
                  <a:cubicBezTo>
                    <a:pt x="331" y="1469"/>
                    <a:pt x="335" y="1504"/>
                    <a:pt x="339" y="1538"/>
                  </a:cubicBezTo>
                  <a:cubicBezTo>
                    <a:pt x="316" y="1554"/>
                    <a:pt x="295" y="1574"/>
                    <a:pt x="275" y="1591"/>
                  </a:cubicBezTo>
                  <a:lnTo>
                    <a:pt x="87" y="323"/>
                  </a:lnTo>
                  <a:close/>
                  <a:moveTo>
                    <a:pt x="151" y="1833"/>
                  </a:moveTo>
                  <a:cubicBezTo>
                    <a:pt x="193" y="1804"/>
                    <a:pt x="236" y="1775"/>
                    <a:pt x="278" y="1745"/>
                  </a:cubicBezTo>
                  <a:cubicBezTo>
                    <a:pt x="306" y="1725"/>
                    <a:pt x="334" y="1706"/>
                    <a:pt x="359" y="1684"/>
                  </a:cubicBezTo>
                  <a:cubicBezTo>
                    <a:pt x="364" y="1712"/>
                    <a:pt x="369" y="1740"/>
                    <a:pt x="374" y="1768"/>
                  </a:cubicBezTo>
                  <a:cubicBezTo>
                    <a:pt x="289" y="1800"/>
                    <a:pt x="214" y="1877"/>
                    <a:pt x="155" y="1947"/>
                  </a:cubicBezTo>
                  <a:cubicBezTo>
                    <a:pt x="154" y="1909"/>
                    <a:pt x="152" y="1871"/>
                    <a:pt x="151" y="1833"/>
                  </a:cubicBezTo>
                  <a:close/>
                  <a:moveTo>
                    <a:pt x="143" y="1712"/>
                  </a:moveTo>
                  <a:cubicBezTo>
                    <a:pt x="145" y="1712"/>
                    <a:pt x="147" y="1712"/>
                    <a:pt x="149" y="1710"/>
                  </a:cubicBezTo>
                  <a:cubicBezTo>
                    <a:pt x="197" y="1683"/>
                    <a:pt x="243" y="1654"/>
                    <a:pt x="287" y="1621"/>
                  </a:cubicBezTo>
                  <a:cubicBezTo>
                    <a:pt x="305" y="1606"/>
                    <a:pt x="325" y="1592"/>
                    <a:pt x="344" y="1576"/>
                  </a:cubicBezTo>
                  <a:cubicBezTo>
                    <a:pt x="347" y="1604"/>
                    <a:pt x="351" y="1632"/>
                    <a:pt x="355" y="1659"/>
                  </a:cubicBezTo>
                  <a:cubicBezTo>
                    <a:pt x="317" y="1679"/>
                    <a:pt x="284" y="1708"/>
                    <a:pt x="250" y="1734"/>
                  </a:cubicBezTo>
                  <a:cubicBezTo>
                    <a:pt x="216" y="1760"/>
                    <a:pt x="183" y="1788"/>
                    <a:pt x="150" y="1815"/>
                  </a:cubicBezTo>
                  <a:cubicBezTo>
                    <a:pt x="147" y="1780"/>
                    <a:pt x="145" y="1746"/>
                    <a:pt x="143" y="1712"/>
                  </a:cubicBezTo>
                  <a:close/>
                  <a:moveTo>
                    <a:pt x="129" y="1430"/>
                  </a:moveTo>
                  <a:cubicBezTo>
                    <a:pt x="174" y="1414"/>
                    <a:pt x="213" y="1388"/>
                    <a:pt x="251" y="1358"/>
                  </a:cubicBezTo>
                  <a:cubicBezTo>
                    <a:pt x="272" y="1341"/>
                    <a:pt x="296" y="1323"/>
                    <a:pt x="319" y="1304"/>
                  </a:cubicBezTo>
                  <a:cubicBezTo>
                    <a:pt x="321" y="1337"/>
                    <a:pt x="323" y="1369"/>
                    <a:pt x="325" y="1401"/>
                  </a:cubicBezTo>
                  <a:cubicBezTo>
                    <a:pt x="303" y="1416"/>
                    <a:pt x="283" y="1434"/>
                    <a:pt x="262" y="1450"/>
                  </a:cubicBezTo>
                  <a:cubicBezTo>
                    <a:pt x="220" y="1484"/>
                    <a:pt x="177" y="1518"/>
                    <a:pt x="134" y="1551"/>
                  </a:cubicBezTo>
                  <a:cubicBezTo>
                    <a:pt x="133" y="1552"/>
                    <a:pt x="133" y="1553"/>
                    <a:pt x="133" y="1553"/>
                  </a:cubicBezTo>
                  <a:cubicBezTo>
                    <a:pt x="131" y="1512"/>
                    <a:pt x="127" y="1470"/>
                    <a:pt x="124" y="1429"/>
                  </a:cubicBezTo>
                  <a:cubicBezTo>
                    <a:pt x="126" y="1430"/>
                    <a:pt x="127" y="1430"/>
                    <a:pt x="129" y="1430"/>
                  </a:cubicBezTo>
                  <a:close/>
                  <a:moveTo>
                    <a:pt x="111" y="1161"/>
                  </a:moveTo>
                  <a:cubicBezTo>
                    <a:pt x="111" y="1151"/>
                    <a:pt x="111" y="1142"/>
                    <a:pt x="110" y="1133"/>
                  </a:cubicBezTo>
                  <a:cubicBezTo>
                    <a:pt x="148" y="1110"/>
                    <a:pt x="186" y="1087"/>
                    <a:pt x="223" y="1063"/>
                  </a:cubicBezTo>
                  <a:cubicBezTo>
                    <a:pt x="249" y="1046"/>
                    <a:pt x="281" y="1030"/>
                    <a:pt x="305" y="1007"/>
                  </a:cubicBezTo>
                  <a:cubicBezTo>
                    <a:pt x="307" y="1043"/>
                    <a:pt x="308" y="1077"/>
                    <a:pt x="309" y="1112"/>
                  </a:cubicBezTo>
                  <a:cubicBezTo>
                    <a:pt x="241" y="1146"/>
                    <a:pt x="179" y="1197"/>
                    <a:pt x="114" y="1240"/>
                  </a:cubicBezTo>
                  <a:cubicBezTo>
                    <a:pt x="113" y="1213"/>
                    <a:pt x="112" y="1187"/>
                    <a:pt x="111" y="1161"/>
                  </a:cubicBezTo>
                  <a:close/>
                  <a:moveTo>
                    <a:pt x="108" y="993"/>
                  </a:moveTo>
                  <a:cubicBezTo>
                    <a:pt x="110" y="994"/>
                    <a:pt x="112" y="994"/>
                    <a:pt x="114" y="992"/>
                  </a:cubicBezTo>
                  <a:cubicBezTo>
                    <a:pt x="159" y="965"/>
                    <a:pt x="204" y="936"/>
                    <a:pt x="247" y="906"/>
                  </a:cubicBezTo>
                  <a:cubicBezTo>
                    <a:pt x="264" y="895"/>
                    <a:pt x="283" y="884"/>
                    <a:pt x="300" y="871"/>
                  </a:cubicBezTo>
                  <a:cubicBezTo>
                    <a:pt x="301" y="895"/>
                    <a:pt x="302" y="920"/>
                    <a:pt x="303" y="944"/>
                  </a:cubicBezTo>
                  <a:cubicBezTo>
                    <a:pt x="303" y="955"/>
                    <a:pt x="304" y="965"/>
                    <a:pt x="304" y="976"/>
                  </a:cubicBezTo>
                  <a:cubicBezTo>
                    <a:pt x="267" y="989"/>
                    <a:pt x="232" y="1020"/>
                    <a:pt x="201" y="1043"/>
                  </a:cubicBezTo>
                  <a:cubicBezTo>
                    <a:pt x="170" y="1064"/>
                    <a:pt x="140" y="1087"/>
                    <a:pt x="109" y="1110"/>
                  </a:cubicBezTo>
                  <a:cubicBezTo>
                    <a:pt x="109" y="1071"/>
                    <a:pt x="108" y="1033"/>
                    <a:pt x="108" y="993"/>
                  </a:cubicBezTo>
                  <a:close/>
                  <a:moveTo>
                    <a:pt x="102" y="519"/>
                  </a:moveTo>
                  <a:cubicBezTo>
                    <a:pt x="104" y="522"/>
                    <a:pt x="107" y="523"/>
                    <a:pt x="111" y="521"/>
                  </a:cubicBezTo>
                  <a:cubicBezTo>
                    <a:pt x="155" y="492"/>
                    <a:pt x="197" y="461"/>
                    <a:pt x="240" y="429"/>
                  </a:cubicBezTo>
                  <a:cubicBezTo>
                    <a:pt x="258" y="415"/>
                    <a:pt x="277" y="401"/>
                    <a:pt x="295" y="387"/>
                  </a:cubicBezTo>
                  <a:cubicBezTo>
                    <a:pt x="294" y="414"/>
                    <a:pt x="293" y="441"/>
                    <a:pt x="293" y="468"/>
                  </a:cubicBezTo>
                  <a:cubicBezTo>
                    <a:pt x="274" y="482"/>
                    <a:pt x="256" y="498"/>
                    <a:pt x="238" y="512"/>
                  </a:cubicBezTo>
                  <a:cubicBezTo>
                    <a:pt x="198" y="543"/>
                    <a:pt x="157" y="574"/>
                    <a:pt x="116" y="606"/>
                  </a:cubicBezTo>
                  <a:cubicBezTo>
                    <a:pt x="109" y="610"/>
                    <a:pt x="115" y="622"/>
                    <a:pt x="123" y="617"/>
                  </a:cubicBezTo>
                  <a:cubicBezTo>
                    <a:pt x="167" y="590"/>
                    <a:pt x="211" y="562"/>
                    <a:pt x="253" y="531"/>
                  </a:cubicBezTo>
                  <a:cubicBezTo>
                    <a:pt x="265" y="521"/>
                    <a:pt x="279" y="511"/>
                    <a:pt x="292" y="501"/>
                  </a:cubicBezTo>
                  <a:cubicBezTo>
                    <a:pt x="291" y="527"/>
                    <a:pt x="291" y="553"/>
                    <a:pt x="292" y="580"/>
                  </a:cubicBezTo>
                  <a:cubicBezTo>
                    <a:pt x="278" y="592"/>
                    <a:pt x="264" y="605"/>
                    <a:pt x="250" y="616"/>
                  </a:cubicBezTo>
                  <a:cubicBezTo>
                    <a:pt x="210" y="649"/>
                    <a:pt x="170" y="682"/>
                    <a:pt x="129" y="713"/>
                  </a:cubicBezTo>
                  <a:cubicBezTo>
                    <a:pt x="122" y="718"/>
                    <a:pt x="128" y="730"/>
                    <a:pt x="136" y="725"/>
                  </a:cubicBezTo>
                  <a:cubicBezTo>
                    <a:pt x="178" y="698"/>
                    <a:pt x="220" y="671"/>
                    <a:pt x="259" y="640"/>
                  </a:cubicBezTo>
                  <a:cubicBezTo>
                    <a:pt x="270" y="632"/>
                    <a:pt x="281" y="624"/>
                    <a:pt x="292" y="615"/>
                  </a:cubicBezTo>
                  <a:cubicBezTo>
                    <a:pt x="293" y="632"/>
                    <a:pt x="293" y="649"/>
                    <a:pt x="293" y="665"/>
                  </a:cubicBezTo>
                  <a:cubicBezTo>
                    <a:pt x="263" y="684"/>
                    <a:pt x="235" y="710"/>
                    <a:pt x="209" y="732"/>
                  </a:cubicBezTo>
                  <a:cubicBezTo>
                    <a:pt x="175" y="758"/>
                    <a:pt x="142" y="785"/>
                    <a:pt x="108" y="812"/>
                  </a:cubicBezTo>
                  <a:cubicBezTo>
                    <a:pt x="108" y="714"/>
                    <a:pt x="107" y="616"/>
                    <a:pt x="102" y="519"/>
                  </a:cubicBezTo>
                  <a:close/>
                  <a:moveTo>
                    <a:pt x="297" y="349"/>
                  </a:moveTo>
                  <a:cubicBezTo>
                    <a:pt x="268" y="367"/>
                    <a:pt x="242" y="391"/>
                    <a:pt x="216" y="412"/>
                  </a:cubicBezTo>
                  <a:cubicBezTo>
                    <a:pt x="177" y="443"/>
                    <a:pt x="139" y="475"/>
                    <a:pt x="102" y="510"/>
                  </a:cubicBezTo>
                  <a:cubicBezTo>
                    <a:pt x="102" y="511"/>
                    <a:pt x="102" y="511"/>
                    <a:pt x="101" y="512"/>
                  </a:cubicBezTo>
                  <a:cubicBezTo>
                    <a:pt x="99" y="477"/>
                    <a:pt x="96" y="442"/>
                    <a:pt x="93" y="407"/>
                  </a:cubicBezTo>
                  <a:cubicBezTo>
                    <a:pt x="134" y="372"/>
                    <a:pt x="175" y="337"/>
                    <a:pt x="217" y="303"/>
                  </a:cubicBezTo>
                  <a:cubicBezTo>
                    <a:pt x="246" y="278"/>
                    <a:pt x="278" y="256"/>
                    <a:pt x="307" y="231"/>
                  </a:cubicBezTo>
                  <a:cubicBezTo>
                    <a:pt x="303" y="270"/>
                    <a:pt x="300" y="310"/>
                    <a:pt x="297" y="349"/>
                  </a:cubicBezTo>
                  <a:close/>
                  <a:moveTo>
                    <a:pt x="108" y="836"/>
                  </a:moveTo>
                  <a:cubicBezTo>
                    <a:pt x="146" y="813"/>
                    <a:pt x="183" y="788"/>
                    <a:pt x="220" y="762"/>
                  </a:cubicBezTo>
                  <a:cubicBezTo>
                    <a:pt x="244" y="744"/>
                    <a:pt x="271" y="725"/>
                    <a:pt x="294" y="704"/>
                  </a:cubicBezTo>
                  <a:cubicBezTo>
                    <a:pt x="295" y="747"/>
                    <a:pt x="297" y="790"/>
                    <a:pt x="298" y="833"/>
                  </a:cubicBezTo>
                  <a:cubicBezTo>
                    <a:pt x="270" y="848"/>
                    <a:pt x="243" y="871"/>
                    <a:pt x="217" y="890"/>
                  </a:cubicBezTo>
                  <a:cubicBezTo>
                    <a:pt x="180" y="917"/>
                    <a:pt x="144" y="946"/>
                    <a:pt x="108" y="974"/>
                  </a:cubicBezTo>
                  <a:cubicBezTo>
                    <a:pt x="108" y="928"/>
                    <a:pt x="108" y="882"/>
                    <a:pt x="108" y="836"/>
                  </a:cubicBezTo>
                  <a:close/>
                  <a:moveTo>
                    <a:pt x="116" y="1265"/>
                  </a:moveTo>
                  <a:cubicBezTo>
                    <a:pt x="184" y="1233"/>
                    <a:pt x="257" y="1195"/>
                    <a:pt x="310" y="1141"/>
                  </a:cubicBezTo>
                  <a:cubicBezTo>
                    <a:pt x="312" y="1182"/>
                    <a:pt x="314" y="1223"/>
                    <a:pt x="316" y="1264"/>
                  </a:cubicBezTo>
                  <a:cubicBezTo>
                    <a:pt x="293" y="1280"/>
                    <a:pt x="271" y="1302"/>
                    <a:pt x="252" y="1319"/>
                  </a:cubicBezTo>
                  <a:cubicBezTo>
                    <a:pt x="212" y="1356"/>
                    <a:pt x="173" y="1393"/>
                    <a:pt x="124" y="1415"/>
                  </a:cubicBezTo>
                  <a:cubicBezTo>
                    <a:pt x="121" y="1365"/>
                    <a:pt x="118" y="1315"/>
                    <a:pt x="116" y="1265"/>
                  </a:cubicBezTo>
                  <a:close/>
                  <a:moveTo>
                    <a:pt x="3948" y="973"/>
                  </a:moveTo>
                  <a:cubicBezTo>
                    <a:pt x="3958" y="668"/>
                    <a:pt x="3971" y="364"/>
                    <a:pt x="3939" y="61"/>
                  </a:cubicBezTo>
                  <a:cubicBezTo>
                    <a:pt x="3938" y="46"/>
                    <a:pt x="3923" y="41"/>
                    <a:pt x="3913" y="46"/>
                  </a:cubicBezTo>
                  <a:cubicBezTo>
                    <a:pt x="3643" y="0"/>
                    <a:pt x="3351" y="23"/>
                    <a:pt x="3078" y="22"/>
                  </a:cubicBezTo>
                  <a:cubicBezTo>
                    <a:pt x="2763" y="21"/>
                    <a:pt x="2449" y="22"/>
                    <a:pt x="2134" y="22"/>
                  </a:cubicBezTo>
                  <a:cubicBezTo>
                    <a:pt x="1832" y="22"/>
                    <a:pt x="1529" y="22"/>
                    <a:pt x="1226" y="22"/>
                  </a:cubicBezTo>
                  <a:cubicBezTo>
                    <a:pt x="942" y="22"/>
                    <a:pt x="648" y="0"/>
                    <a:pt x="365" y="40"/>
                  </a:cubicBezTo>
                  <a:cubicBezTo>
                    <a:pt x="363" y="34"/>
                    <a:pt x="355" y="28"/>
                    <a:pt x="348" y="31"/>
                  </a:cubicBezTo>
                  <a:cubicBezTo>
                    <a:pt x="293" y="54"/>
                    <a:pt x="252" y="97"/>
                    <a:pt x="207" y="136"/>
                  </a:cubicBezTo>
                  <a:cubicBezTo>
                    <a:pt x="155" y="182"/>
                    <a:pt x="95" y="222"/>
                    <a:pt x="48" y="272"/>
                  </a:cubicBezTo>
                  <a:cubicBezTo>
                    <a:pt x="35" y="286"/>
                    <a:pt x="38" y="303"/>
                    <a:pt x="47" y="315"/>
                  </a:cubicBezTo>
                  <a:cubicBezTo>
                    <a:pt x="0" y="601"/>
                    <a:pt x="28" y="907"/>
                    <a:pt x="39" y="1195"/>
                  </a:cubicBezTo>
                  <a:cubicBezTo>
                    <a:pt x="50" y="1497"/>
                    <a:pt x="57" y="1807"/>
                    <a:pt x="104" y="2106"/>
                  </a:cubicBezTo>
                  <a:cubicBezTo>
                    <a:pt x="105" y="2109"/>
                    <a:pt x="106" y="2112"/>
                    <a:pt x="108" y="2114"/>
                  </a:cubicBezTo>
                  <a:cubicBezTo>
                    <a:pt x="112" y="2130"/>
                    <a:pt x="124" y="2143"/>
                    <a:pt x="144" y="2144"/>
                  </a:cubicBezTo>
                  <a:cubicBezTo>
                    <a:pt x="739" y="2176"/>
                    <a:pt x="1339" y="2167"/>
                    <a:pt x="1934" y="2154"/>
                  </a:cubicBezTo>
                  <a:cubicBezTo>
                    <a:pt x="2496" y="2142"/>
                    <a:pt x="3075" y="2146"/>
                    <a:pt x="3633" y="2066"/>
                  </a:cubicBezTo>
                  <a:cubicBezTo>
                    <a:pt x="3638" y="2069"/>
                    <a:pt x="3644" y="2070"/>
                    <a:pt x="3650" y="2069"/>
                  </a:cubicBezTo>
                  <a:cubicBezTo>
                    <a:pt x="3706" y="2058"/>
                    <a:pt x="3751" y="1994"/>
                    <a:pt x="3792" y="1957"/>
                  </a:cubicBezTo>
                  <a:cubicBezTo>
                    <a:pt x="3835" y="1917"/>
                    <a:pt x="3881" y="1877"/>
                    <a:pt x="3913" y="1827"/>
                  </a:cubicBezTo>
                  <a:cubicBezTo>
                    <a:pt x="3921" y="1826"/>
                    <a:pt x="3930" y="1825"/>
                    <a:pt x="3939" y="1823"/>
                  </a:cubicBezTo>
                  <a:cubicBezTo>
                    <a:pt x="3950" y="1821"/>
                    <a:pt x="3949" y="1804"/>
                    <a:pt x="3939" y="1801"/>
                  </a:cubicBezTo>
                  <a:cubicBezTo>
                    <a:pt x="3933" y="1800"/>
                    <a:pt x="3927" y="1798"/>
                    <a:pt x="3921" y="1797"/>
                  </a:cubicBezTo>
                  <a:cubicBezTo>
                    <a:pt x="3978" y="1537"/>
                    <a:pt x="3940" y="1238"/>
                    <a:pt x="3948" y="9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8" name="Grupo 97">
            <a:extLst>
              <a:ext uri="{FF2B5EF4-FFF2-40B4-BE49-F238E27FC236}">
                <a16:creationId xmlns:a16="http://schemas.microsoft.com/office/drawing/2014/main" id="{D39A6BA1-671A-4B54-9DF2-7D64F57CC730}"/>
              </a:ext>
            </a:extLst>
          </p:cNvPr>
          <p:cNvGrpSpPr/>
          <p:nvPr/>
        </p:nvGrpSpPr>
        <p:grpSpPr>
          <a:xfrm>
            <a:off x="6981802" y="5991455"/>
            <a:ext cx="2307830" cy="1726070"/>
            <a:chOff x="6925294" y="6926598"/>
            <a:chExt cx="2307830" cy="1726070"/>
          </a:xfrm>
        </p:grpSpPr>
        <p:sp>
          <p:nvSpPr>
            <p:cNvPr id="44" name="Freeform 40">
              <a:extLst>
                <a:ext uri="{FF2B5EF4-FFF2-40B4-BE49-F238E27FC236}">
                  <a16:creationId xmlns:a16="http://schemas.microsoft.com/office/drawing/2014/main" id="{EE6772D9-B5FA-4506-A43C-FF7C00B94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1662" y="7008923"/>
              <a:ext cx="1890719" cy="1363843"/>
            </a:xfrm>
            <a:custGeom>
              <a:avLst/>
              <a:gdLst>
                <a:gd name="T0" fmla="*/ 0 w 3037"/>
                <a:gd name="T1" fmla="*/ 17262625 h 2190"/>
                <a:gd name="T2" fmla="*/ 12581983 w 3037"/>
                <a:gd name="T3" fmla="*/ 167952488 h 2190"/>
                <a:gd name="T4" fmla="*/ 11025397 w 3037"/>
                <a:gd name="T5" fmla="*/ 284117821 h 2190"/>
                <a:gd name="T6" fmla="*/ 232182704 w 3037"/>
                <a:gd name="T7" fmla="*/ 279315442 h 2190"/>
                <a:gd name="T8" fmla="*/ 384333765 w 3037"/>
                <a:gd name="T9" fmla="*/ 282560381 h 2190"/>
                <a:gd name="T10" fmla="*/ 382777179 w 3037"/>
                <a:gd name="T11" fmla="*/ 123952537 h 2190"/>
                <a:gd name="T12" fmla="*/ 393802577 w 3037"/>
                <a:gd name="T13" fmla="*/ 0 h 2190"/>
                <a:gd name="T14" fmla="*/ 0 w 3037"/>
                <a:gd name="T15" fmla="*/ 17262625 h 21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37" h="2190">
                  <a:moveTo>
                    <a:pt x="0" y="133"/>
                  </a:moveTo>
                  <a:cubicBezTo>
                    <a:pt x="0" y="133"/>
                    <a:pt x="85" y="955"/>
                    <a:pt x="97" y="1294"/>
                  </a:cubicBezTo>
                  <a:cubicBezTo>
                    <a:pt x="110" y="1633"/>
                    <a:pt x="85" y="2189"/>
                    <a:pt x="85" y="2189"/>
                  </a:cubicBezTo>
                  <a:cubicBezTo>
                    <a:pt x="85" y="2189"/>
                    <a:pt x="1161" y="2177"/>
                    <a:pt x="1790" y="2152"/>
                  </a:cubicBezTo>
                  <a:cubicBezTo>
                    <a:pt x="2419" y="2128"/>
                    <a:pt x="2963" y="2177"/>
                    <a:pt x="2963" y="2177"/>
                  </a:cubicBezTo>
                  <a:cubicBezTo>
                    <a:pt x="2963" y="2177"/>
                    <a:pt x="2951" y="1294"/>
                    <a:pt x="2951" y="955"/>
                  </a:cubicBezTo>
                  <a:cubicBezTo>
                    <a:pt x="2951" y="617"/>
                    <a:pt x="3036" y="0"/>
                    <a:pt x="3036" y="0"/>
                  </a:cubicBezTo>
                  <a:lnTo>
                    <a:pt x="0" y="133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Freeform 41">
              <a:extLst>
                <a:ext uri="{FF2B5EF4-FFF2-40B4-BE49-F238E27FC236}">
                  <a16:creationId xmlns:a16="http://schemas.microsoft.com/office/drawing/2014/main" id="{E030E507-D684-42BA-95D8-415803A9D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5294" y="6926598"/>
              <a:ext cx="2307830" cy="1726070"/>
            </a:xfrm>
            <a:custGeom>
              <a:avLst/>
              <a:gdLst>
                <a:gd name="T0" fmla="*/ 47915265 w 3710"/>
                <a:gd name="T1" fmla="*/ 26711342 h 2773"/>
                <a:gd name="T2" fmla="*/ 440949698 w 3710"/>
                <a:gd name="T3" fmla="*/ 329094791 h 2773"/>
                <a:gd name="T4" fmla="*/ 453381850 w 3710"/>
                <a:gd name="T5" fmla="*/ 319240125 h 2773"/>
                <a:gd name="T6" fmla="*/ 400545473 w 3710"/>
                <a:gd name="T7" fmla="*/ 320796087 h 2773"/>
                <a:gd name="T8" fmla="*/ 418675680 w 3710"/>
                <a:gd name="T9" fmla="*/ 319888652 h 2773"/>
                <a:gd name="T10" fmla="*/ 371019516 w 3710"/>
                <a:gd name="T11" fmla="*/ 330910020 h 2773"/>
                <a:gd name="T12" fmla="*/ 271951308 w 3710"/>
                <a:gd name="T13" fmla="*/ 326631034 h 2773"/>
                <a:gd name="T14" fmla="*/ 283736069 w 3710"/>
                <a:gd name="T15" fmla="*/ 315479673 h 2773"/>
                <a:gd name="T16" fmla="*/ 274282494 w 3710"/>
                <a:gd name="T17" fmla="*/ 330391486 h 2773"/>
                <a:gd name="T18" fmla="*/ 298239946 w 3710"/>
                <a:gd name="T19" fmla="*/ 340116519 h 2773"/>
                <a:gd name="T20" fmla="*/ 309636056 w 3710"/>
                <a:gd name="T21" fmla="*/ 326890661 h 2773"/>
                <a:gd name="T22" fmla="*/ 337478579 w 3710"/>
                <a:gd name="T23" fmla="*/ 317684163 h 2773"/>
                <a:gd name="T24" fmla="*/ 347968196 w 3710"/>
                <a:gd name="T25" fmla="*/ 332206715 h 2773"/>
                <a:gd name="T26" fmla="*/ 367781837 w 3710"/>
                <a:gd name="T27" fmla="*/ 328446623 h 2773"/>
                <a:gd name="T28" fmla="*/ 249806840 w 3710"/>
                <a:gd name="T29" fmla="*/ 314961139 h 2773"/>
                <a:gd name="T30" fmla="*/ 223518202 w 3710"/>
                <a:gd name="T31" fmla="*/ 340505419 h 2773"/>
                <a:gd name="T32" fmla="*/ 204740603 w 3710"/>
                <a:gd name="T33" fmla="*/ 340375786 h 2773"/>
                <a:gd name="T34" fmla="*/ 200208141 w 3710"/>
                <a:gd name="T35" fmla="*/ 340375786 h 2773"/>
                <a:gd name="T36" fmla="*/ 137659088 w 3710"/>
                <a:gd name="T37" fmla="*/ 328705890 h 2773"/>
                <a:gd name="T38" fmla="*/ 148278256 w 3710"/>
                <a:gd name="T39" fmla="*/ 340635053 h 2773"/>
                <a:gd name="T40" fmla="*/ 166926305 w 3710"/>
                <a:gd name="T41" fmla="*/ 340505419 h 2773"/>
                <a:gd name="T42" fmla="*/ 166926305 w 3710"/>
                <a:gd name="T43" fmla="*/ 340505419 h 2773"/>
                <a:gd name="T44" fmla="*/ 137400348 w 3710"/>
                <a:gd name="T45" fmla="*/ 324945439 h 2773"/>
                <a:gd name="T46" fmla="*/ 116809764 w 3710"/>
                <a:gd name="T47" fmla="*/ 329872952 h 2773"/>
                <a:gd name="T48" fmla="*/ 95183138 w 3710"/>
                <a:gd name="T49" fmla="*/ 315350039 h 2773"/>
                <a:gd name="T50" fmla="*/ 82362334 w 3710"/>
                <a:gd name="T51" fmla="*/ 315220406 h 2773"/>
                <a:gd name="T52" fmla="*/ 42217210 w 3710"/>
                <a:gd name="T53" fmla="*/ 333373776 h 2773"/>
                <a:gd name="T54" fmla="*/ 43123702 w 3710"/>
                <a:gd name="T55" fmla="*/ 345044032 h 2773"/>
                <a:gd name="T56" fmla="*/ 49598699 w 3710"/>
                <a:gd name="T57" fmla="*/ 303031617 h 2773"/>
                <a:gd name="T58" fmla="*/ 13468195 w 3710"/>
                <a:gd name="T59" fmla="*/ 129278083 h 2773"/>
                <a:gd name="T60" fmla="*/ 13468195 w 3710"/>
                <a:gd name="T61" fmla="*/ 129278083 h 2773"/>
                <a:gd name="T62" fmla="*/ 43771094 w 3710"/>
                <a:gd name="T63" fmla="*/ 88173462 h 2773"/>
                <a:gd name="T64" fmla="*/ 42605861 w 3710"/>
                <a:gd name="T65" fmla="*/ 73910177 h 2773"/>
                <a:gd name="T66" fmla="*/ 46361381 w 3710"/>
                <a:gd name="T67" fmla="*/ 101270046 h 2773"/>
                <a:gd name="T68" fmla="*/ 47656164 w 3710"/>
                <a:gd name="T69" fmla="*/ 138224954 h 2773"/>
                <a:gd name="T70" fmla="*/ 48951307 w 3710"/>
                <a:gd name="T71" fmla="*/ 235345648 h 2773"/>
                <a:gd name="T72" fmla="*/ 48951307 w 3710"/>
                <a:gd name="T73" fmla="*/ 266465609 h 2773"/>
                <a:gd name="T74" fmla="*/ 24605204 w 3710"/>
                <a:gd name="T75" fmla="*/ 273597251 h 2773"/>
                <a:gd name="T76" fmla="*/ 49080858 w 3710"/>
                <a:gd name="T77" fmla="*/ 230418135 h 2773"/>
                <a:gd name="T78" fmla="*/ 22792219 w 3710"/>
                <a:gd name="T79" fmla="*/ 226268783 h 2773"/>
                <a:gd name="T80" fmla="*/ 22403568 w 3710"/>
                <a:gd name="T81" fmla="*/ 226398416 h 2773"/>
                <a:gd name="T82" fmla="*/ 49080858 w 3710"/>
                <a:gd name="T83" fmla="*/ 196964051 h 2773"/>
                <a:gd name="T84" fmla="*/ 36907806 w 3710"/>
                <a:gd name="T85" fmla="*/ 187887546 h 2773"/>
                <a:gd name="T86" fmla="*/ 17741556 w 3710"/>
                <a:gd name="T87" fmla="*/ 170252710 h 2773"/>
                <a:gd name="T88" fmla="*/ 19295440 w 3710"/>
                <a:gd name="T89" fmla="*/ 185553423 h 2773"/>
                <a:gd name="T90" fmla="*/ 19295440 w 3710"/>
                <a:gd name="T91" fmla="*/ 185553423 h 2773"/>
                <a:gd name="T92" fmla="*/ 24216553 w 3710"/>
                <a:gd name="T93" fmla="*/ 320666453 h 2773"/>
                <a:gd name="T94" fmla="*/ 43771094 w 3710"/>
                <a:gd name="T95" fmla="*/ 51866721 h 2773"/>
                <a:gd name="T96" fmla="*/ 41051617 w 3710"/>
                <a:gd name="T97" fmla="*/ 39289031 h 2773"/>
                <a:gd name="T98" fmla="*/ 470734755 w 3710"/>
                <a:gd name="T99" fmla="*/ 1167062 h 2773"/>
                <a:gd name="T100" fmla="*/ 517841 w 3710"/>
                <a:gd name="T101" fmla="*/ 54978645 h 2773"/>
                <a:gd name="T102" fmla="*/ 11784401 w 3710"/>
                <a:gd name="T103" fmla="*/ 347248161 h 2773"/>
                <a:gd name="T104" fmla="*/ 423596793 w 3710"/>
                <a:gd name="T105" fmla="*/ 355935766 h 277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710" h="2773">
                  <a:moveTo>
                    <a:pt x="3521" y="2386"/>
                  </a:moveTo>
                  <a:cubicBezTo>
                    <a:pt x="3025" y="2318"/>
                    <a:pt x="2500" y="2344"/>
                    <a:pt x="2001" y="2341"/>
                  </a:cubicBezTo>
                  <a:cubicBezTo>
                    <a:pt x="1493" y="2339"/>
                    <a:pt x="982" y="2341"/>
                    <a:pt x="475" y="2385"/>
                  </a:cubicBezTo>
                  <a:cubicBezTo>
                    <a:pt x="520" y="1742"/>
                    <a:pt x="458" y="1078"/>
                    <a:pt x="393" y="434"/>
                  </a:cubicBezTo>
                  <a:cubicBezTo>
                    <a:pt x="402" y="423"/>
                    <a:pt x="405" y="405"/>
                    <a:pt x="389" y="396"/>
                  </a:cubicBezTo>
                  <a:cubicBezTo>
                    <a:pt x="382" y="333"/>
                    <a:pt x="377" y="269"/>
                    <a:pt x="370" y="206"/>
                  </a:cubicBezTo>
                  <a:cubicBezTo>
                    <a:pt x="369" y="196"/>
                    <a:pt x="363" y="190"/>
                    <a:pt x="355" y="187"/>
                  </a:cubicBezTo>
                  <a:cubicBezTo>
                    <a:pt x="897" y="171"/>
                    <a:pt x="1440" y="118"/>
                    <a:pt x="1982" y="98"/>
                  </a:cubicBezTo>
                  <a:cubicBezTo>
                    <a:pt x="2533" y="78"/>
                    <a:pt x="3083" y="72"/>
                    <a:pt x="3635" y="81"/>
                  </a:cubicBezTo>
                  <a:cubicBezTo>
                    <a:pt x="3647" y="81"/>
                    <a:pt x="3656" y="76"/>
                    <a:pt x="3661" y="69"/>
                  </a:cubicBezTo>
                  <a:cubicBezTo>
                    <a:pt x="3501" y="820"/>
                    <a:pt x="3497" y="1621"/>
                    <a:pt x="3521" y="2386"/>
                  </a:cubicBezTo>
                  <a:close/>
                  <a:moveTo>
                    <a:pt x="3405" y="2538"/>
                  </a:moveTo>
                  <a:cubicBezTo>
                    <a:pt x="3351" y="2579"/>
                    <a:pt x="3300" y="2625"/>
                    <a:pt x="3242" y="2658"/>
                  </a:cubicBezTo>
                  <a:cubicBezTo>
                    <a:pt x="3239" y="2660"/>
                    <a:pt x="3236" y="2663"/>
                    <a:pt x="3233" y="2665"/>
                  </a:cubicBezTo>
                  <a:cubicBezTo>
                    <a:pt x="3231" y="2665"/>
                    <a:pt x="3228" y="2665"/>
                    <a:pt x="3226" y="2665"/>
                  </a:cubicBezTo>
                  <a:cubicBezTo>
                    <a:pt x="3290" y="2608"/>
                    <a:pt x="3362" y="2542"/>
                    <a:pt x="3395" y="2467"/>
                  </a:cubicBezTo>
                  <a:cubicBezTo>
                    <a:pt x="3396" y="2466"/>
                    <a:pt x="3395" y="2466"/>
                    <a:pt x="3395" y="2465"/>
                  </a:cubicBezTo>
                  <a:cubicBezTo>
                    <a:pt x="3431" y="2464"/>
                    <a:pt x="3466" y="2463"/>
                    <a:pt x="3501" y="2462"/>
                  </a:cubicBezTo>
                  <a:cubicBezTo>
                    <a:pt x="3467" y="2485"/>
                    <a:pt x="3435" y="2515"/>
                    <a:pt x="3405" y="2538"/>
                  </a:cubicBezTo>
                  <a:close/>
                  <a:moveTo>
                    <a:pt x="3127" y="2554"/>
                  </a:moveTo>
                  <a:cubicBezTo>
                    <a:pt x="3103" y="2584"/>
                    <a:pt x="3080" y="2616"/>
                    <a:pt x="3057" y="2647"/>
                  </a:cubicBezTo>
                  <a:cubicBezTo>
                    <a:pt x="3023" y="2644"/>
                    <a:pt x="2989" y="2642"/>
                    <a:pt x="2954" y="2640"/>
                  </a:cubicBezTo>
                  <a:cubicBezTo>
                    <a:pt x="2977" y="2620"/>
                    <a:pt x="2998" y="2600"/>
                    <a:pt x="3018" y="2578"/>
                  </a:cubicBezTo>
                  <a:cubicBezTo>
                    <a:pt x="3047" y="2547"/>
                    <a:pt x="3079" y="2514"/>
                    <a:pt x="3093" y="2474"/>
                  </a:cubicBezTo>
                  <a:cubicBezTo>
                    <a:pt x="3094" y="2471"/>
                    <a:pt x="3093" y="2469"/>
                    <a:pt x="3091" y="2467"/>
                  </a:cubicBezTo>
                  <a:cubicBezTo>
                    <a:pt x="3129" y="2467"/>
                    <a:pt x="3168" y="2467"/>
                    <a:pt x="3205" y="2467"/>
                  </a:cubicBezTo>
                  <a:cubicBezTo>
                    <a:pt x="3174" y="2491"/>
                    <a:pt x="3150" y="2524"/>
                    <a:pt x="3127" y="2554"/>
                  </a:cubicBezTo>
                  <a:close/>
                  <a:moveTo>
                    <a:pt x="3089" y="2650"/>
                  </a:moveTo>
                  <a:cubicBezTo>
                    <a:pt x="3113" y="2622"/>
                    <a:pt x="3138" y="2594"/>
                    <a:pt x="3162" y="2566"/>
                  </a:cubicBezTo>
                  <a:cubicBezTo>
                    <a:pt x="3188" y="2536"/>
                    <a:pt x="3217" y="2504"/>
                    <a:pt x="3233" y="2467"/>
                  </a:cubicBezTo>
                  <a:cubicBezTo>
                    <a:pt x="3278" y="2467"/>
                    <a:pt x="3323" y="2467"/>
                    <a:pt x="3368" y="2466"/>
                  </a:cubicBezTo>
                  <a:cubicBezTo>
                    <a:pt x="3337" y="2496"/>
                    <a:pt x="3311" y="2534"/>
                    <a:pt x="3283" y="2566"/>
                  </a:cubicBezTo>
                  <a:cubicBezTo>
                    <a:pt x="3256" y="2598"/>
                    <a:pt x="3227" y="2631"/>
                    <a:pt x="3198" y="2662"/>
                  </a:cubicBezTo>
                  <a:cubicBezTo>
                    <a:pt x="3162" y="2657"/>
                    <a:pt x="3125" y="2654"/>
                    <a:pt x="3089" y="2650"/>
                  </a:cubicBezTo>
                  <a:close/>
                  <a:moveTo>
                    <a:pt x="2798" y="2631"/>
                  </a:moveTo>
                  <a:cubicBezTo>
                    <a:pt x="2820" y="2604"/>
                    <a:pt x="2842" y="2578"/>
                    <a:pt x="2865" y="2552"/>
                  </a:cubicBezTo>
                  <a:cubicBezTo>
                    <a:pt x="2887" y="2526"/>
                    <a:pt x="2916" y="2497"/>
                    <a:pt x="2926" y="2463"/>
                  </a:cubicBezTo>
                  <a:cubicBezTo>
                    <a:pt x="2978" y="2465"/>
                    <a:pt x="3030" y="2466"/>
                    <a:pt x="3082" y="2466"/>
                  </a:cubicBezTo>
                  <a:cubicBezTo>
                    <a:pt x="3047" y="2492"/>
                    <a:pt x="3021" y="2530"/>
                    <a:pt x="2991" y="2562"/>
                  </a:cubicBezTo>
                  <a:cubicBezTo>
                    <a:pt x="2967" y="2587"/>
                    <a:pt x="2943" y="2613"/>
                    <a:pt x="2918" y="2637"/>
                  </a:cubicBezTo>
                  <a:cubicBezTo>
                    <a:pt x="2878" y="2634"/>
                    <a:pt x="2838" y="2633"/>
                    <a:pt x="2798" y="2631"/>
                  </a:cubicBezTo>
                  <a:close/>
                  <a:moveTo>
                    <a:pt x="2100" y="2519"/>
                  </a:moveTo>
                  <a:cubicBezTo>
                    <a:pt x="2062" y="2555"/>
                    <a:pt x="2022" y="2590"/>
                    <a:pt x="1982" y="2625"/>
                  </a:cubicBezTo>
                  <a:cubicBezTo>
                    <a:pt x="1948" y="2625"/>
                    <a:pt x="1915" y="2625"/>
                    <a:pt x="1883" y="2626"/>
                  </a:cubicBezTo>
                  <a:cubicBezTo>
                    <a:pt x="1914" y="2597"/>
                    <a:pt x="1945" y="2568"/>
                    <a:pt x="1976" y="2540"/>
                  </a:cubicBezTo>
                  <a:cubicBezTo>
                    <a:pt x="2008" y="2510"/>
                    <a:pt x="2052" y="2480"/>
                    <a:pt x="2069" y="2438"/>
                  </a:cubicBezTo>
                  <a:cubicBezTo>
                    <a:pt x="2070" y="2435"/>
                    <a:pt x="2068" y="2433"/>
                    <a:pt x="2066" y="2431"/>
                  </a:cubicBezTo>
                  <a:cubicBezTo>
                    <a:pt x="2107" y="2432"/>
                    <a:pt x="2149" y="2432"/>
                    <a:pt x="2191" y="2433"/>
                  </a:cubicBezTo>
                  <a:cubicBezTo>
                    <a:pt x="2158" y="2458"/>
                    <a:pt x="2130" y="2492"/>
                    <a:pt x="2100" y="2519"/>
                  </a:cubicBezTo>
                  <a:lnTo>
                    <a:pt x="2244" y="2516"/>
                  </a:lnTo>
                  <a:cubicBezTo>
                    <a:pt x="2212" y="2547"/>
                    <a:pt x="2180" y="2580"/>
                    <a:pt x="2149" y="2611"/>
                  </a:cubicBezTo>
                  <a:cubicBezTo>
                    <a:pt x="2144" y="2616"/>
                    <a:pt x="2144" y="2620"/>
                    <a:pt x="2146" y="2624"/>
                  </a:cubicBezTo>
                  <a:cubicBezTo>
                    <a:pt x="2106" y="2624"/>
                    <a:pt x="2066" y="2624"/>
                    <a:pt x="2026" y="2624"/>
                  </a:cubicBezTo>
                  <a:cubicBezTo>
                    <a:pt x="2058" y="2600"/>
                    <a:pt x="2089" y="2575"/>
                    <a:pt x="2118" y="2548"/>
                  </a:cubicBezTo>
                  <a:cubicBezTo>
                    <a:pt x="2153" y="2515"/>
                    <a:pt x="2197" y="2478"/>
                    <a:pt x="2220" y="2435"/>
                  </a:cubicBezTo>
                  <a:cubicBezTo>
                    <a:pt x="2260" y="2436"/>
                    <a:pt x="2298" y="2437"/>
                    <a:pt x="2338" y="2438"/>
                  </a:cubicBezTo>
                  <a:cubicBezTo>
                    <a:pt x="2301" y="2456"/>
                    <a:pt x="2272" y="2486"/>
                    <a:pt x="2244" y="2516"/>
                  </a:cubicBezTo>
                  <a:lnTo>
                    <a:pt x="2100" y="2519"/>
                  </a:lnTo>
                  <a:close/>
                  <a:moveTo>
                    <a:pt x="2391" y="2521"/>
                  </a:moveTo>
                  <a:cubicBezTo>
                    <a:pt x="2361" y="2554"/>
                    <a:pt x="2332" y="2588"/>
                    <a:pt x="2303" y="2623"/>
                  </a:cubicBezTo>
                  <a:cubicBezTo>
                    <a:pt x="2258" y="2623"/>
                    <a:pt x="2213" y="2623"/>
                    <a:pt x="2168" y="2624"/>
                  </a:cubicBezTo>
                  <a:cubicBezTo>
                    <a:pt x="2201" y="2595"/>
                    <a:pt x="2234" y="2567"/>
                    <a:pt x="2267" y="2538"/>
                  </a:cubicBezTo>
                  <a:cubicBezTo>
                    <a:pt x="2298" y="2511"/>
                    <a:pt x="2330" y="2485"/>
                    <a:pt x="2351" y="2448"/>
                  </a:cubicBezTo>
                  <a:cubicBezTo>
                    <a:pt x="2352" y="2445"/>
                    <a:pt x="2352" y="2441"/>
                    <a:pt x="2349" y="2439"/>
                  </a:cubicBezTo>
                  <a:cubicBezTo>
                    <a:pt x="2389" y="2441"/>
                    <a:pt x="2428" y="2442"/>
                    <a:pt x="2467" y="2444"/>
                  </a:cubicBezTo>
                  <a:cubicBezTo>
                    <a:pt x="2439" y="2466"/>
                    <a:pt x="2414" y="2495"/>
                    <a:pt x="2391" y="2521"/>
                  </a:cubicBezTo>
                  <a:close/>
                  <a:moveTo>
                    <a:pt x="2450" y="2604"/>
                  </a:moveTo>
                  <a:cubicBezTo>
                    <a:pt x="2443" y="2610"/>
                    <a:pt x="2447" y="2619"/>
                    <a:pt x="2453" y="2623"/>
                  </a:cubicBezTo>
                  <a:cubicBezTo>
                    <a:pt x="2418" y="2623"/>
                    <a:pt x="2381" y="2623"/>
                    <a:pt x="2345" y="2623"/>
                  </a:cubicBezTo>
                  <a:cubicBezTo>
                    <a:pt x="2371" y="2596"/>
                    <a:pt x="2398" y="2568"/>
                    <a:pt x="2423" y="2541"/>
                  </a:cubicBezTo>
                  <a:cubicBezTo>
                    <a:pt x="2449" y="2512"/>
                    <a:pt x="2479" y="2481"/>
                    <a:pt x="2497" y="2445"/>
                  </a:cubicBezTo>
                  <a:cubicBezTo>
                    <a:pt x="2533" y="2447"/>
                    <a:pt x="2570" y="2448"/>
                    <a:pt x="2606" y="2450"/>
                  </a:cubicBezTo>
                  <a:cubicBezTo>
                    <a:pt x="2550" y="2496"/>
                    <a:pt x="2502" y="2554"/>
                    <a:pt x="2450" y="2604"/>
                  </a:cubicBezTo>
                  <a:lnTo>
                    <a:pt x="2673" y="2626"/>
                  </a:lnTo>
                  <a:cubicBezTo>
                    <a:pt x="2688" y="2611"/>
                    <a:pt x="2702" y="2597"/>
                    <a:pt x="2717" y="2583"/>
                  </a:cubicBezTo>
                  <a:cubicBezTo>
                    <a:pt x="2742" y="2556"/>
                    <a:pt x="2770" y="2529"/>
                    <a:pt x="2785" y="2495"/>
                  </a:cubicBezTo>
                  <a:cubicBezTo>
                    <a:pt x="2787" y="2488"/>
                    <a:pt x="2778" y="2484"/>
                    <a:pt x="2773" y="2486"/>
                  </a:cubicBezTo>
                  <a:cubicBezTo>
                    <a:pt x="2739" y="2502"/>
                    <a:pt x="2712" y="2534"/>
                    <a:pt x="2687" y="2562"/>
                  </a:cubicBezTo>
                  <a:cubicBezTo>
                    <a:pt x="2668" y="2583"/>
                    <a:pt x="2650" y="2604"/>
                    <a:pt x="2632" y="2626"/>
                  </a:cubicBezTo>
                  <a:cubicBezTo>
                    <a:pt x="2576" y="2624"/>
                    <a:pt x="2521" y="2623"/>
                    <a:pt x="2465" y="2623"/>
                  </a:cubicBezTo>
                  <a:cubicBezTo>
                    <a:pt x="2466" y="2623"/>
                    <a:pt x="2467" y="2622"/>
                    <a:pt x="2468" y="2621"/>
                  </a:cubicBezTo>
                  <a:cubicBezTo>
                    <a:pt x="2525" y="2573"/>
                    <a:pt x="2591" y="2517"/>
                    <a:pt x="2631" y="2451"/>
                  </a:cubicBezTo>
                  <a:cubicBezTo>
                    <a:pt x="2719" y="2455"/>
                    <a:pt x="2807" y="2459"/>
                    <a:pt x="2895" y="2462"/>
                  </a:cubicBezTo>
                  <a:cubicBezTo>
                    <a:pt x="2873" y="2482"/>
                    <a:pt x="2856" y="2510"/>
                    <a:pt x="2840" y="2533"/>
                  </a:cubicBezTo>
                  <a:cubicBezTo>
                    <a:pt x="2817" y="2565"/>
                    <a:pt x="2795" y="2597"/>
                    <a:pt x="2772" y="2630"/>
                  </a:cubicBezTo>
                  <a:cubicBezTo>
                    <a:pt x="2739" y="2628"/>
                    <a:pt x="2706" y="2627"/>
                    <a:pt x="2673" y="2626"/>
                  </a:cubicBezTo>
                  <a:lnTo>
                    <a:pt x="2450" y="2604"/>
                  </a:lnTo>
                  <a:close/>
                  <a:moveTo>
                    <a:pt x="1726" y="2626"/>
                  </a:moveTo>
                  <a:cubicBezTo>
                    <a:pt x="1757" y="2596"/>
                    <a:pt x="1788" y="2566"/>
                    <a:pt x="1820" y="2536"/>
                  </a:cubicBezTo>
                  <a:cubicBezTo>
                    <a:pt x="1857" y="2502"/>
                    <a:pt x="1898" y="2469"/>
                    <a:pt x="1929" y="2429"/>
                  </a:cubicBezTo>
                  <a:cubicBezTo>
                    <a:pt x="1941" y="2429"/>
                    <a:pt x="1954" y="2429"/>
                    <a:pt x="1966" y="2429"/>
                  </a:cubicBezTo>
                  <a:cubicBezTo>
                    <a:pt x="1996" y="2429"/>
                    <a:pt x="2026" y="2430"/>
                    <a:pt x="2056" y="2431"/>
                  </a:cubicBezTo>
                  <a:cubicBezTo>
                    <a:pt x="2016" y="2447"/>
                    <a:pt x="1985" y="2488"/>
                    <a:pt x="1955" y="2519"/>
                  </a:cubicBezTo>
                  <a:cubicBezTo>
                    <a:pt x="1920" y="2554"/>
                    <a:pt x="1885" y="2590"/>
                    <a:pt x="1851" y="2626"/>
                  </a:cubicBezTo>
                  <a:cubicBezTo>
                    <a:pt x="1817" y="2626"/>
                    <a:pt x="1782" y="2626"/>
                    <a:pt x="1747" y="2626"/>
                  </a:cubicBezTo>
                  <a:cubicBezTo>
                    <a:pt x="1740" y="2626"/>
                    <a:pt x="1733" y="2626"/>
                    <a:pt x="1726" y="2626"/>
                  </a:cubicBezTo>
                  <a:close/>
                  <a:moveTo>
                    <a:pt x="1581" y="2625"/>
                  </a:moveTo>
                  <a:cubicBezTo>
                    <a:pt x="1649" y="2563"/>
                    <a:pt x="1723" y="2501"/>
                    <a:pt x="1777" y="2429"/>
                  </a:cubicBezTo>
                  <a:cubicBezTo>
                    <a:pt x="1815" y="2429"/>
                    <a:pt x="1853" y="2429"/>
                    <a:pt x="1890" y="2429"/>
                  </a:cubicBezTo>
                  <a:cubicBezTo>
                    <a:pt x="1855" y="2452"/>
                    <a:pt x="1824" y="2483"/>
                    <a:pt x="1794" y="2511"/>
                  </a:cubicBezTo>
                  <a:cubicBezTo>
                    <a:pt x="1757" y="2547"/>
                    <a:pt x="1722" y="2586"/>
                    <a:pt x="1687" y="2626"/>
                  </a:cubicBezTo>
                  <a:cubicBezTo>
                    <a:pt x="1652" y="2625"/>
                    <a:pt x="1616" y="2625"/>
                    <a:pt x="1581" y="2625"/>
                  </a:cubicBezTo>
                  <a:lnTo>
                    <a:pt x="1452" y="2625"/>
                  </a:lnTo>
                  <a:cubicBezTo>
                    <a:pt x="1476" y="2601"/>
                    <a:pt x="1500" y="2577"/>
                    <a:pt x="1524" y="2552"/>
                  </a:cubicBezTo>
                  <a:cubicBezTo>
                    <a:pt x="1560" y="2516"/>
                    <a:pt x="1602" y="2479"/>
                    <a:pt x="1628" y="2435"/>
                  </a:cubicBezTo>
                  <a:cubicBezTo>
                    <a:pt x="1629" y="2433"/>
                    <a:pt x="1628" y="2431"/>
                    <a:pt x="1628" y="2429"/>
                  </a:cubicBezTo>
                  <a:cubicBezTo>
                    <a:pt x="1663" y="2429"/>
                    <a:pt x="1699" y="2429"/>
                    <a:pt x="1735" y="2429"/>
                  </a:cubicBezTo>
                  <a:cubicBezTo>
                    <a:pt x="1666" y="2486"/>
                    <a:pt x="1606" y="2559"/>
                    <a:pt x="1546" y="2625"/>
                  </a:cubicBezTo>
                  <a:cubicBezTo>
                    <a:pt x="1514" y="2625"/>
                    <a:pt x="1483" y="2625"/>
                    <a:pt x="1452" y="2625"/>
                  </a:cubicBezTo>
                  <a:lnTo>
                    <a:pt x="1581" y="2625"/>
                  </a:lnTo>
                  <a:close/>
                  <a:moveTo>
                    <a:pt x="1209" y="2523"/>
                  </a:moveTo>
                  <a:cubicBezTo>
                    <a:pt x="1177" y="2557"/>
                    <a:pt x="1144" y="2592"/>
                    <a:pt x="1113" y="2628"/>
                  </a:cubicBezTo>
                  <a:cubicBezTo>
                    <a:pt x="1063" y="2628"/>
                    <a:pt x="1013" y="2630"/>
                    <a:pt x="964" y="2631"/>
                  </a:cubicBezTo>
                  <a:cubicBezTo>
                    <a:pt x="996" y="2597"/>
                    <a:pt x="1028" y="2566"/>
                    <a:pt x="1063" y="2535"/>
                  </a:cubicBezTo>
                  <a:cubicBezTo>
                    <a:pt x="1103" y="2500"/>
                    <a:pt x="1150" y="2470"/>
                    <a:pt x="1188" y="2432"/>
                  </a:cubicBezTo>
                  <a:cubicBezTo>
                    <a:pt x="1231" y="2432"/>
                    <a:pt x="1274" y="2431"/>
                    <a:pt x="1317" y="2431"/>
                  </a:cubicBezTo>
                  <a:cubicBezTo>
                    <a:pt x="1275" y="2451"/>
                    <a:pt x="1241" y="2491"/>
                    <a:pt x="1209" y="2523"/>
                  </a:cubicBezTo>
                  <a:close/>
                  <a:moveTo>
                    <a:pt x="1353" y="2519"/>
                  </a:moveTo>
                  <a:cubicBezTo>
                    <a:pt x="1320" y="2554"/>
                    <a:pt x="1289" y="2590"/>
                    <a:pt x="1258" y="2626"/>
                  </a:cubicBezTo>
                  <a:cubicBezTo>
                    <a:pt x="1220" y="2626"/>
                    <a:pt x="1182" y="2627"/>
                    <a:pt x="1145" y="2627"/>
                  </a:cubicBezTo>
                  <a:cubicBezTo>
                    <a:pt x="1171" y="2601"/>
                    <a:pt x="1197" y="2574"/>
                    <a:pt x="1224" y="2549"/>
                  </a:cubicBezTo>
                  <a:cubicBezTo>
                    <a:pt x="1260" y="2516"/>
                    <a:pt x="1310" y="2482"/>
                    <a:pt x="1335" y="2438"/>
                  </a:cubicBezTo>
                  <a:cubicBezTo>
                    <a:pt x="1336" y="2436"/>
                    <a:pt x="1335" y="2433"/>
                    <a:pt x="1334" y="2431"/>
                  </a:cubicBezTo>
                  <a:cubicBezTo>
                    <a:pt x="1370" y="2431"/>
                    <a:pt x="1406" y="2431"/>
                    <a:pt x="1441" y="2430"/>
                  </a:cubicBezTo>
                  <a:cubicBezTo>
                    <a:pt x="1409" y="2457"/>
                    <a:pt x="1381" y="2490"/>
                    <a:pt x="1353" y="2519"/>
                  </a:cubicBezTo>
                  <a:close/>
                  <a:moveTo>
                    <a:pt x="1289" y="2626"/>
                  </a:moveTo>
                  <a:cubicBezTo>
                    <a:pt x="1316" y="2596"/>
                    <a:pt x="1343" y="2567"/>
                    <a:pt x="1371" y="2538"/>
                  </a:cubicBezTo>
                  <a:cubicBezTo>
                    <a:pt x="1406" y="2503"/>
                    <a:pt x="1447" y="2469"/>
                    <a:pt x="1478" y="2430"/>
                  </a:cubicBezTo>
                  <a:cubicBezTo>
                    <a:pt x="1522" y="2430"/>
                    <a:pt x="1567" y="2429"/>
                    <a:pt x="1612" y="2429"/>
                  </a:cubicBezTo>
                  <a:cubicBezTo>
                    <a:pt x="1570" y="2456"/>
                    <a:pt x="1536" y="2495"/>
                    <a:pt x="1502" y="2530"/>
                  </a:cubicBezTo>
                  <a:cubicBezTo>
                    <a:pt x="1473" y="2562"/>
                    <a:pt x="1445" y="2593"/>
                    <a:pt x="1416" y="2625"/>
                  </a:cubicBezTo>
                  <a:cubicBezTo>
                    <a:pt x="1374" y="2625"/>
                    <a:pt x="1331" y="2626"/>
                    <a:pt x="1289" y="2626"/>
                  </a:cubicBezTo>
                  <a:close/>
                  <a:moveTo>
                    <a:pt x="666" y="2641"/>
                  </a:moveTo>
                  <a:cubicBezTo>
                    <a:pt x="703" y="2610"/>
                    <a:pt x="740" y="2579"/>
                    <a:pt x="777" y="2547"/>
                  </a:cubicBezTo>
                  <a:cubicBezTo>
                    <a:pt x="800" y="2527"/>
                    <a:pt x="823" y="2507"/>
                    <a:pt x="846" y="2486"/>
                  </a:cubicBezTo>
                  <a:cubicBezTo>
                    <a:pt x="853" y="2480"/>
                    <a:pt x="881" y="2448"/>
                    <a:pt x="899" y="2433"/>
                  </a:cubicBezTo>
                  <a:cubicBezTo>
                    <a:pt x="984" y="2433"/>
                    <a:pt x="1070" y="2432"/>
                    <a:pt x="1155" y="2432"/>
                  </a:cubicBezTo>
                  <a:cubicBezTo>
                    <a:pt x="1122" y="2453"/>
                    <a:pt x="1091" y="2481"/>
                    <a:pt x="1061" y="2506"/>
                  </a:cubicBezTo>
                  <a:cubicBezTo>
                    <a:pt x="1017" y="2544"/>
                    <a:pt x="975" y="2587"/>
                    <a:pt x="936" y="2631"/>
                  </a:cubicBezTo>
                  <a:cubicBezTo>
                    <a:pt x="909" y="2632"/>
                    <a:pt x="883" y="2633"/>
                    <a:pt x="857" y="2634"/>
                  </a:cubicBezTo>
                  <a:cubicBezTo>
                    <a:pt x="880" y="2608"/>
                    <a:pt x="903" y="2583"/>
                    <a:pt x="928" y="2559"/>
                  </a:cubicBezTo>
                  <a:cubicBezTo>
                    <a:pt x="959" y="2530"/>
                    <a:pt x="1010" y="2500"/>
                    <a:pt x="1026" y="2460"/>
                  </a:cubicBezTo>
                  <a:cubicBezTo>
                    <a:pt x="1027" y="2455"/>
                    <a:pt x="1022" y="2452"/>
                    <a:pt x="1018" y="2452"/>
                  </a:cubicBezTo>
                  <a:cubicBezTo>
                    <a:pt x="974" y="2459"/>
                    <a:pt x="931" y="2513"/>
                    <a:pt x="902" y="2544"/>
                  </a:cubicBezTo>
                  <a:cubicBezTo>
                    <a:pt x="875" y="2573"/>
                    <a:pt x="851" y="2603"/>
                    <a:pt x="827" y="2634"/>
                  </a:cubicBezTo>
                  <a:cubicBezTo>
                    <a:pt x="773" y="2636"/>
                    <a:pt x="720" y="2638"/>
                    <a:pt x="666" y="2641"/>
                  </a:cubicBezTo>
                  <a:lnTo>
                    <a:pt x="546" y="2647"/>
                  </a:lnTo>
                  <a:cubicBezTo>
                    <a:pt x="573" y="2616"/>
                    <a:pt x="601" y="2584"/>
                    <a:pt x="630" y="2554"/>
                  </a:cubicBezTo>
                  <a:cubicBezTo>
                    <a:pt x="664" y="2518"/>
                    <a:pt x="712" y="2482"/>
                    <a:pt x="735" y="2436"/>
                  </a:cubicBezTo>
                  <a:cubicBezTo>
                    <a:pt x="735" y="2435"/>
                    <a:pt x="735" y="2433"/>
                    <a:pt x="735" y="2432"/>
                  </a:cubicBezTo>
                  <a:cubicBezTo>
                    <a:pt x="772" y="2432"/>
                    <a:pt x="810" y="2433"/>
                    <a:pt x="847" y="2433"/>
                  </a:cubicBezTo>
                  <a:cubicBezTo>
                    <a:pt x="826" y="2451"/>
                    <a:pt x="808" y="2473"/>
                    <a:pt x="795" y="2485"/>
                  </a:cubicBezTo>
                  <a:cubicBezTo>
                    <a:pt x="737" y="2536"/>
                    <a:pt x="681" y="2590"/>
                    <a:pt x="625" y="2643"/>
                  </a:cubicBezTo>
                  <a:cubicBezTo>
                    <a:pt x="599" y="2644"/>
                    <a:pt x="572" y="2646"/>
                    <a:pt x="546" y="2647"/>
                  </a:cubicBezTo>
                  <a:lnTo>
                    <a:pt x="477" y="2570"/>
                  </a:lnTo>
                  <a:cubicBezTo>
                    <a:pt x="529" y="2525"/>
                    <a:pt x="590" y="2484"/>
                    <a:pt x="636" y="2431"/>
                  </a:cubicBezTo>
                  <a:cubicBezTo>
                    <a:pt x="663" y="2432"/>
                    <a:pt x="689" y="2432"/>
                    <a:pt x="715" y="2432"/>
                  </a:cubicBezTo>
                  <a:cubicBezTo>
                    <a:pt x="674" y="2455"/>
                    <a:pt x="640" y="2499"/>
                    <a:pt x="609" y="2533"/>
                  </a:cubicBezTo>
                  <a:cubicBezTo>
                    <a:pt x="575" y="2570"/>
                    <a:pt x="542" y="2610"/>
                    <a:pt x="510" y="2649"/>
                  </a:cubicBezTo>
                  <a:cubicBezTo>
                    <a:pt x="465" y="2651"/>
                    <a:pt x="420" y="2654"/>
                    <a:pt x="375" y="2657"/>
                  </a:cubicBezTo>
                  <a:cubicBezTo>
                    <a:pt x="409" y="2628"/>
                    <a:pt x="442" y="2598"/>
                    <a:pt x="477" y="2570"/>
                  </a:cubicBezTo>
                  <a:lnTo>
                    <a:pt x="326" y="2571"/>
                  </a:lnTo>
                  <a:cubicBezTo>
                    <a:pt x="367" y="2538"/>
                    <a:pt x="422" y="2504"/>
                    <a:pt x="457" y="2461"/>
                  </a:cubicBezTo>
                  <a:cubicBezTo>
                    <a:pt x="458" y="2461"/>
                    <a:pt x="458" y="2460"/>
                    <a:pt x="459" y="2459"/>
                  </a:cubicBezTo>
                  <a:cubicBezTo>
                    <a:pt x="467" y="2449"/>
                    <a:pt x="474" y="2439"/>
                    <a:pt x="479" y="2429"/>
                  </a:cubicBezTo>
                  <a:cubicBezTo>
                    <a:pt x="519" y="2430"/>
                    <a:pt x="559" y="2430"/>
                    <a:pt x="598" y="2431"/>
                  </a:cubicBezTo>
                  <a:cubicBezTo>
                    <a:pt x="550" y="2461"/>
                    <a:pt x="506" y="2503"/>
                    <a:pt x="464" y="2539"/>
                  </a:cubicBezTo>
                  <a:cubicBezTo>
                    <a:pt x="419" y="2578"/>
                    <a:pt x="376" y="2619"/>
                    <a:pt x="333" y="2661"/>
                  </a:cubicBezTo>
                  <a:cubicBezTo>
                    <a:pt x="290" y="2664"/>
                    <a:pt x="247" y="2667"/>
                    <a:pt x="205" y="2671"/>
                  </a:cubicBezTo>
                  <a:cubicBezTo>
                    <a:pt x="246" y="2638"/>
                    <a:pt x="286" y="2604"/>
                    <a:pt x="326" y="2571"/>
                  </a:cubicBezTo>
                  <a:lnTo>
                    <a:pt x="187" y="2493"/>
                  </a:lnTo>
                  <a:cubicBezTo>
                    <a:pt x="187" y="2493"/>
                    <a:pt x="188" y="2493"/>
                    <a:pt x="189" y="2492"/>
                  </a:cubicBezTo>
                  <a:cubicBezTo>
                    <a:pt x="234" y="2457"/>
                    <a:pt x="279" y="2422"/>
                    <a:pt x="323" y="2386"/>
                  </a:cubicBezTo>
                  <a:cubicBezTo>
                    <a:pt x="343" y="2370"/>
                    <a:pt x="364" y="2354"/>
                    <a:pt x="383" y="2337"/>
                  </a:cubicBezTo>
                  <a:cubicBezTo>
                    <a:pt x="384" y="2368"/>
                    <a:pt x="385" y="2399"/>
                    <a:pt x="387" y="2431"/>
                  </a:cubicBezTo>
                  <a:cubicBezTo>
                    <a:pt x="387" y="2438"/>
                    <a:pt x="389" y="2444"/>
                    <a:pt x="392" y="2449"/>
                  </a:cubicBezTo>
                  <a:cubicBezTo>
                    <a:pt x="361" y="2472"/>
                    <a:pt x="331" y="2499"/>
                    <a:pt x="304" y="2520"/>
                  </a:cubicBezTo>
                  <a:cubicBezTo>
                    <a:pt x="263" y="2552"/>
                    <a:pt x="223" y="2585"/>
                    <a:pt x="180" y="2614"/>
                  </a:cubicBezTo>
                  <a:cubicBezTo>
                    <a:pt x="183" y="2574"/>
                    <a:pt x="185" y="2534"/>
                    <a:pt x="187" y="2493"/>
                  </a:cubicBezTo>
                  <a:lnTo>
                    <a:pt x="104" y="997"/>
                  </a:lnTo>
                  <a:cubicBezTo>
                    <a:pt x="149" y="965"/>
                    <a:pt x="195" y="932"/>
                    <a:pt x="240" y="899"/>
                  </a:cubicBezTo>
                  <a:cubicBezTo>
                    <a:pt x="279" y="869"/>
                    <a:pt x="324" y="840"/>
                    <a:pt x="358" y="805"/>
                  </a:cubicBezTo>
                  <a:cubicBezTo>
                    <a:pt x="360" y="839"/>
                    <a:pt x="361" y="873"/>
                    <a:pt x="363" y="907"/>
                  </a:cubicBezTo>
                  <a:cubicBezTo>
                    <a:pt x="311" y="940"/>
                    <a:pt x="268" y="986"/>
                    <a:pt x="223" y="1026"/>
                  </a:cubicBezTo>
                  <a:cubicBezTo>
                    <a:pt x="188" y="1058"/>
                    <a:pt x="153" y="1091"/>
                    <a:pt x="118" y="1123"/>
                  </a:cubicBezTo>
                  <a:cubicBezTo>
                    <a:pt x="114" y="1081"/>
                    <a:pt x="109" y="1040"/>
                    <a:pt x="104" y="997"/>
                  </a:cubicBezTo>
                  <a:lnTo>
                    <a:pt x="358" y="781"/>
                  </a:lnTo>
                  <a:cubicBezTo>
                    <a:pt x="310" y="806"/>
                    <a:pt x="266" y="845"/>
                    <a:pt x="224" y="879"/>
                  </a:cubicBezTo>
                  <a:cubicBezTo>
                    <a:pt x="183" y="911"/>
                    <a:pt x="143" y="944"/>
                    <a:pt x="102" y="977"/>
                  </a:cubicBezTo>
                  <a:cubicBezTo>
                    <a:pt x="99" y="947"/>
                    <a:pt x="95" y="917"/>
                    <a:pt x="92" y="888"/>
                  </a:cubicBezTo>
                  <a:cubicBezTo>
                    <a:pt x="133" y="854"/>
                    <a:pt x="175" y="820"/>
                    <a:pt x="217" y="787"/>
                  </a:cubicBezTo>
                  <a:cubicBezTo>
                    <a:pt x="257" y="754"/>
                    <a:pt x="310" y="723"/>
                    <a:pt x="338" y="680"/>
                  </a:cubicBezTo>
                  <a:cubicBezTo>
                    <a:pt x="342" y="674"/>
                    <a:pt x="336" y="666"/>
                    <a:pt x="330" y="669"/>
                  </a:cubicBezTo>
                  <a:cubicBezTo>
                    <a:pt x="283" y="686"/>
                    <a:pt x="243" y="729"/>
                    <a:pt x="206" y="761"/>
                  </a:cubicBezTo>
                  <a:cubicBezTo>
                    <a:pt x="166" y="795"/>
                    <a:pt x="128" y="831"/>
                    <a:pt x="90" y="866"/>
                  </a:cubicBezTo>
                  <a:cubicBezTo>
                    <a:pt x="87" y="840"/>
                    <a:pt x="84" y="814"/>
                    <a:pt x="81" y="789"/>
                  </a:cubicBezTo>
                  <a:cubicBezTo>
                    <a:pt x="122" y="749"/>
                    <a:pt x="165" y="711"/>
                    <a:pt x="209" y="674"/>
                  </a:cubicBezTo>
                  <a:cubicBezTo>
                    <a:pt x="248" y="641"/>
                    <a:pt x="297" y="611"/>
                    <a:pt x="329" y="570"/>
                  </a:cubicBezTo>
                  <a:cubicBezTo>
                    <a:pt x="333" y="565"/>
                    <a:pt x="327" y="558"/>
                    <a:pt x="321" y="560"/>
                  </a:cubicBezTo>
                  <a:cubicBezTo>
                    <a:pt x="274" y="578"/>
                    <a:pt x="235" y="618"/>
                    <a:pt x="197" y="650"/>
                  </a:cubicBezTo>
                  <a:cubicBezTo>
                    <a:pt x="156" y="687"/>
                    <a:pt x="117" y="725"/>
                    <a:pt x="79" y="765"/>
                  </a:cubicBezTo>
                  <a:cubicBezTo>
                    <a:pt x="75" y="736"/>
                    <a:pt x="72" y="707"/>
                    <a:pt x="69" y="678"/>
                  </a:cubicBezTo>
                  <a:cubicBezTo>
                    <a:pt x="138" y="616"/>
                    <a:pt x="291" y="482"/>
                    <a:pt x="341" y="434"/>
                  </a:cubicBezTo>
                  <a:cubicBezTo>
                    <a:pt x="347" y="549"/>
                    <a:pt x="353" y="666"/>
                    <a:pt x="358" y="781"/>
                  </a:cubicBezTo>
                  <a:lnTo>
                    <a:pt x="273" y="1154"/>
                  </a:lnTo>
                  <a:cubicBezTo>
                    <a:pt x="227" y="1198"/>
                    <a:pt x="181" y="1244"/>
                    <a:pt x="135" y="1288"/>
                  </a:cubicBezTo>
                  <a:cubicBezTo>
                    <a:pt x="130" y="1241"/>
                    <a:pt x="125" y="1194"/>
                    <a:pt x="121" y="1147"/>
                  </a:cubicBezTo>
                  <a:cubicBezTo>
                    <a:pt x="161" y="1112"/>
                    <a:pt x="200" y="1078"/>
                    <a:pt x="240" y="1043"/>
                  </a:cubicBezTo>
                  <a:cubicBezTo>
                    <a:pt x="281" y="1007"/>
                    <a:pt x="327" y="972"/>
                    <a:pt x="363" y="931"/>
                  </a:cubicBezTo>
                  <a:cubicBezTo>
                    <a:pt x="365" y="976"/>
                    <a:pt x="367" y="1021"/>
                    <a:pt x="368" y="1066"/>
                  </a:cubicBezTo>
                  <a:cubicBezTo>
                    <a:pt x="331" y="1084"/>
                    <a:pt x="298" y="1129"/>
                    <a:pt x="273" y="1154"/>
                  </a:cubicBezTo>
                  <a:lnTo>
                    <a:pt x="666" y="2641"/>
                  </a:lnTo>
                  <a:close/>
                  <a:moveTo>
                    <a:pt x="189" y="2089"/>
                  </a:moveTo>
                  <a:cubicBezTo>
                    <a:pt x="189" y="2051"/>
                    <a:pt x="187" y="2014"/>
                    <a:pt x="186" y="1976"/>
                  </a:cubicBezTo>
                  <a:cubicBezTo>
                    <a:pt x="227" y="1946"/>
                    <a:pt x="267" y="1915"/>
                    <a:pt x="306" y="1882"/>
                  </a:cubicBezTo>
                  <a:cubicBezTo>
                    <a:pt x="329" y="1861"/>
                    <a:pt x="358" y="1840"/>
                    <a:pt x="378" y="1815"/>
                  </a:cubicBezTo>
                  <a:cubicBezTo>
                    <a:pt x="378" y="1837"/>
                    <a:pt x="378" y="1860"/>
                    <a:pt x="378" y="1882"/>
                  </a:cubicBezTo>
                  <a:cubicBezTo>
                    <a:pt x="312" y="1948"/>
                    <a:pt x="252" y="2019"/>
                    <a:pt x="189" y="2089"/>
                  </a:cubicBezTo>
                  <a:close/>
                  <a:moveTo>
                    <a:pt x="192" y="2217"/>
                  </a:moveTo>
                  <a:cubicBezTo>
                    <a:pt x="229" y="2189"/>
                    <a:pt x="266" y="2159"/>
                    <a:pt x="301" y="2128"/>
                  </a:cubicBezTo>
                  <a:cubicBezTo>
                    <a:pt x="321" y="2109"/>
                    <a:pt x="341" y="2090"/>
                    <a:pt x="361" y="2070"/>
                  </a:cubicBezTo>
                  <a:cubicBezTo>
                    <a:pt x="365" y="2066"/>
                    <a:pt x="371" y="2061"/>
                    <a:pt x="378" y="2055"/>
                  </a:cubicBezTo>
                  <a:cubicBezTo>
                    <a:pt x="378" y="2086"/>
                    <a:pt x="378" y="2118"/>
                    <a:pt x="378" y="2149"/>
                  </a:cubicBezTo>
                  <a:cubicBezTo>
                    <a:pt x="306" y="2191"/>
                    <a:pt x="262" y="2275"/>
                    <a:pt x="191" y="2321"/>
                  </a:cubicBezTo>
                  <a:cubicBezTo>
                    <a:pt x="192" y="2287"/>
                    <a:pt x="192" y="2252"/>
                    <a:pt x="192" y="2217"/>
                  </a:cubicBezTo>
                  <a:close/>
                  <a:moveTo>
                    <a:pt x="378" y="2013"/>
                  </a:moveTo>
                  <a:cubicBezTo>
                    <a:pt x="314" y="2070"/>
                    <a:pt x="255" y="2131"/>
                    <a:pt x="191" y="2188"/>
                  </a:cubicBezTo>
                  <a:cubicBezTo>
                    <a:pt x="191" y="2162"/>
                    <a:pt x="190" y="2136"/>
                    <a:pt x="190" y="2110"/>
                  </a:cubicBezTo>
                  <a:cubicBezTo>
                    <a:pt x="192" y="2110"/>
                    <a:pt x="193" y="2109"/>
                    <a:pt x="195" y="2108"/>
                  </a:cubicBezTo>
                  <a:cubicBezTo>
                    <a:pt x="256" y="2048"/>
                    <a:pt x="319" y="1988"/>
                    <a:pt x="378" y="1925"/>
                  </a:cubicBezTo>
                  <a:cubicBezTo>
                    <a:pt x="378" y="1955"/>
                    <a:pt x="378" y="1984"/>
                    <a:pt x="378" y="2013"/>
                  </a:cubicBezTo>
                  <a:close/>
                  <a:moveTo>
                    <a:pt x="287" y="1746"/>
                  </a:moveTo>
                  <a:cubicBezTo>
                    <a:pt x="317" y="1721"/>
                    <a:pt x="351" y="1696"/>
                    <a:pt x="379" y="1668"/>
                  </a:cubicBezTo>
                  <a:cubicBezTo>
                    <a:pt x="379" y="1705"/>
                    <a:pt x="379" y="1741"/>
                    <a:pt x="379" y="1777"/>
                  </a:cubicBezTo>
                  <a:cubicBezTo>
                    <a:pt x="345" y="1796"/>
                    <a:pt x="318" y="1830"/>
                    <a:pt x="290" y="1855"/>
                  </a:cubicBezTo>
                  <a:cubicBezTo>
                    <a:pt x="256" y="1887"/>
                    <a:pt x="221" y="1918"/>
                    <a:pt x="185" y="1948"/>
                  </a:cubicBezTo>
                  <a:cubicBezTo>
                    <a:pt x="183" y="1913"/>
                    <a:pt x="181" y="1878"/>
                    <a:pt x="179" y="1843"/>
                  </a:cubicBezTo>
                  <a:cubicBezTo>
                    <a:pt x="215" y="1810"/>
                    <a:pt x="251" y="1778"/>
                    <a:pt x="287" y="1746"/>
                  </a:cubicBezTo>
                  <a:lnTo>
                    <a:pt x="173" y="1746"/>
                  </a:lnTo>
                  <a:cubicBezTo>
                    <a:pt x="175" y="1746"/>
                    <a:pt x="175" y="1746"/>
                    <a:pt x="176" y="1745"/>
                  </a:cubicBezTo>
                  <a:cubicBezTo>
                    <a:pt x="215" y="1705"/>
                    <a:pt x="254" y="1666"/>
                    <a:pt x="294" y="1628"/>
                  </a:cubicBezTo>
                  <a:cubicBezTo>
                    <a:pt x="320" y="1604"/>
                    <a:pt x="354" y="1580"/>
                    <a:pt x="379" y="1551"/>
                  </a:cubicBezTo>
                  <a:cubicBezTo>
                    <a:pt x="379" y="1580"/>
                    <a:pt x="379" y="1609"/>
                    <a:pt x="379" y="1638"/>
                  </a:cubicBezTo>
                  <a:cubicBezTo>
                    <a:pt x="339" y="1662"/>
                    <a:pt x="303" y="1697"/>
                    <a:pt x="269" y="1727"/>
                  </a:cubicBezTo>
                  <a:cubicBezTo>
                    <a:pt x="237" y="1756"/>
                    <a:pt x="207" y="1784"/>
                    <a:pt x="178" y="1814"/>
                  </a:cubicBezTo>
                  <a:cubicBezTo>
                    <a:pt x="176" y="1792"/>
                    <a:pt x="175" y="1769"/>
                    <a:pt x="173" y="1746"/>
                  </a:cubicBezTo>
                  <a:lnTo>
                    <a:pt x="167" y="1648"/>
                  </a:lnTo>
                  <a:cubicBezTo>
                    <a:pt x="208" y="1620"/>
                    <a:pt x="249" y="1591"/>
                    <a:pt x="287" y="1558"/>
                  </a:cubicBezTo>
                  <a:cubicBezTo>
                    <a:pt x="307" y="1541"/>
                    <a:pt x="327" y="1522"/>
                    <a:pt x="346" y="1504"/>
                  </a:cubicBezTo>
                  <a:cubicBezTo>
                    <a:pt x="357" y="1493"/>
                    <a:pt x="367" y="1482"/>
                    <a:pt x="377" y="1471"/>
                  </a:cubicBezTo>
                  <a:cubicBezTo>
                    <a:pt x="377" y="1471"/>
                    <a:pt x="378" y="1470"/>
                    <a:pt x="378" y="1469"/>
                  </a:cubicBezTo>
                  <a:cubicBezTo>
                    <a:pt x="379" y="1485"/>
                    <a:pt x="379" y="1502"/>
                    <a:pt x="379" y="1519"/>
                  </a:cubicBezTo>
                  <a:cubicBezTo>
                    <a:pt x="341" y="1537"/>
                    <a:pt x="310" y="1574"/>
                    <a:pt x="280" y="1603"/>
                  </a:cubicBezTo>
                  <a:cubicBezTo>
                    <a:pt x="242" y="1640"/>
                    <a:pt x="206" y="1680"/>
                    <a:pt x="172" y="1721"/>
                  </a:cubicBezTo>
                  <a:cubicBezTo>
                    <a:pt x="170" y="1696"/>
                    <a:pt x="169" y="1672"/>
                    <a:pt x="167" y="1648"/>
                  </a:cubicBezTo>
                  <a:lnTo>
                    <a:pt x="287" y="1746"/>
                  </a:lnTo>
                  <a:close/>
                  <a:moveTo>
                    <a:pt x="159" y="1556"/>
                  </a:moveTo>
                  <a:cubicBezTo>
                    <a:pt x="202" y="1520"/>
                    <a:pt x="244" y="1485"/>
                    <a:pt x="285" y="1449"/>
                  </a:cubicBezTo>
                  <a:cubicBezTo>
                    <a:pt x="315" y="1422"/>
                    <a:pt x="349" y="1397"/>
                    <a:pt x="377" y="1368"/>
                  </a:cubicBezTo>
                  <a:cubicBezTo>
                    <a:pt x="377" y="1387"/>
                    <a:pt x="378" y="1406"/>
                    <a:pt x="378" y="1426"/>
                  </a:cubicBezTo>
                  <a:cubicBezTo>
                    <a:pt x="352" y="1441"/>
                    <a:pt x="326" y="1480"/>
                    <a:pt x="311" y="1494"/>
                  </a:cubicBezTo>
                  <a:cubicBezTo>
                    <a:pt x="265" y="1540"/>
                    <a:pt x="216" y="1583"/>
                    <a:pt x="165" y="1623"/>
                  </a:cubicBezTo>
                  <a:cubicBezTo>
                    <a:pt x="163" y="1601"/>
                    <a:pt x="161" y="1578"/>
                    <a:pt x="159" y="1556"/>
                  </a:cubicBezTo>
                  <a:close/>
                  <a:moveTo>
                    <a:pt x="137" y="1313"/>
                  </a:moveTo>
                  <a:cubicBezTo>
                    <a:pt x="175" y="1279"/>
                    <a:pt x="212" y="1245"/>
                    <a:pt x="249" y="1211"/>
                  </a:cubicBezTo>
                  <a:cubicBezTo>
                    <a:pt x="262" y="1199"/>
                    <a:pt x="328" y="1128"/>
                    <a:pt x="369" y="1096"/>
                  </a:cubicBezTo>
                  <a:cubicBezTo>
                    <a:pt x="370" y="1133"/>
                    <a:pt x="371" y="1171"/>
                    <a:pt x="373" y="1208"/>
                  </a:cubicBezTo>
                  <a:cubicBezTo>
                    <a:pt x="298" y="1278"/>
                    <a:pt x="226" y="1347"/>
                    <a:pt x="146" y="1410"/>
                  </a:cubicBezTo>
                  <a:cubicBezTo>
                    <a:pt x="143" y="1378"/>
                    <a:pt x="141" y="1346"/>
                    <a:pt x="137" y="1313"/>
                  </a:cubicBezTo>
                  <a:lnTo>
                    <a:pt x="149" y="1431"/>
                  </a:lnTo>
                  <a:cubicBezTo>
                    <a:pt x="229" y="1378"/>
                    <a:pt x="308" y="1318"/>
                    <a:pt x="374" y="1247"/>
                  </a:cubicBezTo>
                  <a:cubicBezTo>
                    <a:pt x="374" y="1270"/>
                    <a:pt x="375" y="1294"/>
                    <a:pt x="376" y="1318"/>
                  </a:cubicBezTo>
                  <a:cubicBezTo>
                    <a:pt x="376" y="1322"/>
                    <a:pt x="376" y="1327"/>
                    <a:pt x="376" y="1331"/>
                  </a:cubicBezTo>
                  <a:cubicBezTo>
                    <a:pt x="336" y="1358"/>
                    <a:pt x="301" y="1398"/>
                    <a:pt x="266" y="1429"/>
                  </a:cubicBezTo>
                  <a:cubicBezTo>
                    <a:pt x="230" y="1463"/>
                    <a:pt x="193" y="1499"/>
                    <a:pt x="157" y="1533"/>
                  </a:cubicBezTo>
                  <a:cubicBezTo>
                    <a:pt x="155" y="1499"/>
                    <a:pt x="152" y="1465"/>
                    <a:pt x="149" y="1431"/>
                  </a:cubicBezTo>
                  <a:lnTo>
                    <a:pt x="191" y="2345"/>
                  </a:lnTo>
                  <a:cubicBezTo>
                    <a:pt x="225" y="2329"/>
                    <a:pt x="254" y="2306"/>
                    <a:pt x="282" y="2280"/>
                  </a:cubicBezTo>
                  <a:cubicBezTo>
                    <a:pt x="313" y="2250"/>
                    <a:pt x="352" y="2219"/>
                    <a:pt x="379" y="2183"/>
                  </a:cubicBezTo>
                  <a:cubicBezTo>
                    <a:pt x="379" y="2221"/>
                    <a:pt x="380" y="2261"/>
                    <a:pt x="382" y="2300"/>
                  </a:cubicBezTo>
                  <a:cubicBezTo>
                    <a:pt x="354" y="2320"/>
                    <a:pt x="328" y="2344"/>
                    <a:pt x="303" y="2366"/>
                  </a:cubicBezTo>
                  <a:cubicBezTo>
                    <a:pt x="264" y="2401"/>
                    <a:pt x="226" y="2437"/>
                    <a:pt x="187" y="2473"/>
                  </a:cubicBezTo>
                  <a:cubicBezTo>
                    <a:pt x="189" y="2431"/>
                    <a:pt x="190" y="2388"/>
                    <a:pt x="191" y="2345"/>
                  </a:cubicBezTo>
                  <a:lnTo>
                    <a:pt x="45" y="450"/>
                  </a:lnTo>
                  <a:cubicBezTo>
                    <a:pt x="47" y="449"/>
                    <a:pt x="50" y="449"/>
                    <a:pt x="52" y="448"/>
                  </a:cubicBezTo>
                  <a:cubicBezTo>
                    <a:pt x="105" y="408"/>
                    <a:pt x="154" y="363"/>
                    <a:pt x="206" y="322"/>
                  </a:cubicBezTo>
                  <a:cubicBezTo>
                    <a:pt x="243" y="291"/>
                    <a:pt x="293" y="260"/>
                    <a:pt x="328" y="222"/>
                  </a:cubicBezTo>
                  <a:cubicBezTo>
                    <a:pt x="332" y="282"/>
                    <a:pt x="335" y="341"/>
                    <a:pt x="338" y="400"/>
                  </a:cubicBezTo>
                  <a:cubicBezTo>
                    <a:pt x="300" y="422"/>
                    <a:pt x="256" y="472"/>
                    <a:pt x="236" y="489"/>
                  </a:cubicBezTo>
                  <a:cubicBezTo>
                    <a:pt x="176" y="542"/>
                    <a:pt x="121" y="598"/>
                    <a:pt x="66" y="656"/>
                  </a:cubicBezTo>
                  <a:cubicBezTo>
                    <a:pt x="63" y="620"/>
                    <a:pt x="59" y="585"/>
                    <a:pt x="55" y="549"/>
                  </a:cubicBezTo>
                  <a:cubicBezTo>
                    <a:pt x="92" y="515"/>
                    <a:pt x="130" y="480"/>
                    <a:pt x="168" y="447"/>
                  </a:cubicBezTo>
                  <a:cubicBezTo>
                    <a:pt x="220" y="402"/>
                    <a:pt x="278" y="363"/>
                    <a:pt x="324" y="313"/>
                  </a:cubicBezTo>
                  <a:cubicBezTo>
                    <a:pt x="329" y="308"/>
                    <a:pt x="323" y="300"/>
                    <a:pt x="317" y="303"/>
                  </a:cubicBezTo>
                  <a:cubicBezTo>
                    <a:pt x="219" y="355"/>
                    <a:pt x="132" y="442"/>
                    <a:pt x="53" y="526"/>
                  </a:cubicBezTo>
                  <a:cubicBezTo>
                    <a:pt x="50" y="500"/>
                    <a:pt x="48" y="475"/>
                    <a:pt x="45" y="450"/>
                  </a:cubicBezTo>
                  <a:lnTo>
                    <a:pt x="137" y="1313"/>
                  </a:lnTo>
                  <a:close/>
                  <a:moveTo>
                    <a:pt x="3708" y="49"/>
                  </a:moveTo>
                  <a:cubicBezTo>
                    <a:pt x="3709" y="27"/>
                    <a:pt x="3677" y="22"/>
                    <a:pt x="3668" y="40"/>
                  </a:cubicBezTo>
                  <a:cubicBezTo>
                    <a:pt x="3666" y="24"/>
                    <a:pt x="3656" y="10"/>
                    <a:pt x="3635" y="9"/>
                  </a:cubicBezTo>
                  <a:cubicBezTo>
                    <a:pt x="3072" y="0"/>
                    <a:pt x="2509" y="4"/>
                    <a:pt x="1946" y="28"/>
                  </a:cubicBezTo>
                  <a:cubicBezTo>
                    <a:pt x="1409" y="51"/>
                    <a:pt x="861" y="71"/>
                    <a:pt x="329" y="155"/>
                  </a:cubicBezTo>
                  <a:cubicBezTo>
                    <a:pt x="319" y="156"/>
                    <a:pt x="316" y="165"/>
                    <a:pt x="317" y="173"/>
                  </a:cubicBezTo>
                  <a:cubicBezTo>
                    <a:pt x="268" y="195"/>
                    <a:pt x="223" y="240"/>
                    <a:pt x="183" y="271"/>
                  </a:cubicBezTo>
                  <a:cubicBezTo>
                    <a:pt x="129" y="312"/>
                    <a:pt x="78" y="358"/>
                    <a:pt x="19" y="391"/>
                  </a:cubicBezTo>
                  <a:cubicBezTo>
                    <a:pt x="9" y="397"/>
                    <a:pt x="1" y="411"/>
                    <a:pt x="4" y="424"/>
                  </a:cubicBezTo>
                  <a:cubicBezTo>
                    <a:pt x="1" y="427"/>
                    <a:pt x="0" y="431"/>
                    <a:pt x="0" y="437"/>
                  </a:cubicBezTo>
                  <a:cubicBezTo>
                    <a:pt x="4" y="482"/>
                    <a:pt x="7" y="527"/>
                    <a:pt x="10" y="572"/>
                  </a:cubicBezTo>
                  <a:cubicBezTo>
                    <a:pt x="8" y="573"/>
                    <a:pt x="7" y="575"/>
                    <a:pt x="5" y="576"/>
                  </a:cubicBezTo>
                  <a:cubicBezTo>
                    <a:pt x="1" y="581"/>
                    <a:pt x="5" y="588"/>
                    <a:pt x="11" y="588"/>
                  </a:cubicBezTo>
                  <a:cubicBezTo>
                    <a:pt x="32" y="911"/>
                    <a:pt x="49" y="1234"/>
                    <a:pt x="65" y="1557"/>
                  </a:cubicBezTo>
                  <a:cubicBezTo>
                    <a:pt x="84" y="1930"/>
                    <a:pt x="71" y="2305"/>
                    <a:pt x="91" y="2678"/>
                  </a:cubicBezTo>
                  <a:cubicBezTo>
                    <a:pt x="94" y="2717"/>
                    <a:pt x="133" y="2728"/>
                    <a:pt x="157" y="2712"/>
                  </a:cubicBezTo>
                  <a:cubicBezTo>
                    <a:pt x="201" y="2713"/>
                    <a:pt x="245" y="2714"/>
                    <a:pt x="288" y="2714"/>
                  </a:cubicBezTo>
                  <a:cubicBezTo>
                    <a:pt x="291" y="2720"/>
                    <a:pt x="299" y="2723"/>
                    <a:pt x="306" y="2717"/>
                  </a:cubicBezTo>
                  <a:cubicBezTo>
                    <a:pt x="307" y="2717"/>
                    <a:pt x="308" y="2715"/>
                    <a:pt x="309" y="2715"/>
                  </a:cubicBezTo>
                  <a:cubicBezTo>
                    <a:pt x="777" y="2722"/>
                    <a:pt x="1244" y="2711"/>
                    <a:pt x="1712" y="2713"/>
                  </a:cubicBezTo>
                  <a:cubicBezTo>
                    <a:pt x="2228" y="2716"/>
                    <a:pt x="2756" y="2772"/>
                    <a:pt x="3271" y="2745"/>
                  </a:cubicBezTo>
                  <a:cubicBezTo>
                    <a:pt x="3299" y="2744"/>
                    <a:pt x="3313" y="2711"/>
                    <a:pt x="3305" y="2690"/>
                  </a:cubicBezTo>
                  <a:cubicBezTo>
                    <a:pt x="3346" y="2657"/>
                    <a:pt x="3386" y="2623"/>
                    <a:pt x="3428" y="2589"/>
                  </a:cubicBezTo>
                  <a:cubicBezTo>
                    <a:pt x="3476" y="2550"/>
                    <a:pt x="3544" y="2510"/>
                    <a:pt x="3575" y="2456"/>
                  </a:cubicBezTo>
                  <a:cubicBezTo>
                    <a:pt x="3590" y="2452"/>
                    <a:pt x="3603" y="2439"/>
                    <a:pt x="3603" y="2419"/>
                  </a:cubicBezTo>
                  <a:cubicBezTo>
                    <a:pt x="3586" y="1623"/>
                    <a:pt x="3671" y="842"/>
                    <a:pt x="3708" y="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2DC7CBFC-BBFE-4741-95BA-5A4266F5AA1A}"/>
              </a:ext>
            </a:extLst>
          </p:cNvPr>
          <p:cNvGrpSpPr/>
          <p:nvPr/>
        </p:nvGrpSpPr>
        <p:grpSpPr>
          <a:xfrm>
            <a:off x="10266549" y="10692182"/>
            <a:ext cx="1805649" cy="738175"/>
            <a:chOff x="10210041" y="11627325"/>
            <a:chExt cx="1805649" cy="738175"/>
          </a:xfrm>
        </p:grpSpPr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30540A83-F321-4F22-904B-B0F31165E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10041" y="11904483"/>
              <a:ext cx="381436" cy="461017"/>
            </a:xfrm>
            <a:custGeom>
              <a:avLst/>
              <a:gdLst>
                <a:gd name="T0" fmla="*/ 62695277 w 615"/>
                <a:gd name="T1" fmla="*/ 21504082 h 741"/>
                <a:gd name="T2" fmla="*/ 59476841 w 615"/>
                <a:gd name="T3" fmla="*/ 16192757 h 741"/>
                <a:gd name="T4" fmla="*/ 64626338 w 615"/>
                <a:gd name="T5" fmla="*/ 19820021 h 741"/>
                <a:gd name="T6" fmla="*/ 50851289 w 615"/>
                <a:gd name="T7" fmla="*/ 22669860 h 741"/>
                <a:gd name="T8" fmla="*/ 52911160 w 615"/>
                <a:gd name="T9" fmla="*/ 25390128 h 741"/>
                <a:gd name="T10" fmla="*/ 56773283 w 615"/>
                <a:gd name="T11" fmla="*/ 78372728 h 741"/>
                <a:gd name="T12" fmla="*/ 54584603 w 615"/>
                <a:gd name="T13" fmla="*/ 80445502 h 741"/>
                <a:gd name="T14" fmla="*/ 42612164 w 615"/>
                <a:gd name="T15" fmla="*/ 73061403 h 741"/>
                <a:gd name="T16" fmla="*/ 44543226 w 615"/>
                <a:gd name="T17" fmla="*/ 66713871 h 741"/>
                <a:gd name="T18" fmla="*/ 48018922 w 615"/>
                <a:gd name="T19" fmla="*/ 47282563 h 741"/>
                <a:gd name="T20" fmla="*/ 48662609 w 615"/>
                <a:gd name="T21" fmla="*/ 47282563 h 741"/>
                <a:gd name="T22" fmla="*/ 49692724 w 615"/>
                <a:gd name="T23" fmla="*/ 71118560 h 741"/>
                <a:gd name="T24" fmla="*/ 52138663 w 615"/>
                <a:gd name="T25" fmla="*/ 79020583 h 741"/>
                <a:gd name="T26" fmla="*/ 41710859 w 615"/>
                <a:gd name="T27" fmla="*/ 73320545 h 741"/>
                <a:gd name="T28" fmla="*/ 34501490 w 615"/>
                <a:gd name="T29" fmla="*/ 65288952 h 741"/>
                <a:gd name="T30" fmla="*/ 45186913 w 615"/>
                <a:gd name="T31" fmla="*/ 27074189 h 741"/>
                <a:gd name="T32" fmla="*/ 37977545 w 615"/>
                <a:gd name="T33" fmla="*/ 56739435 h 741"/>
                <a:gd name="T34" fmla="*/ 31411864 w 615"/>
                <a:gd name="T35" fmla="*/ 67880009 h 741"/>
                <a:gd name="T36" fmla="*/ 24331304 w 615"/>
                <a:gd name="T37" fmla="*/ 63734462 h 741"/>
                <a:gd name="T38" fmla="*/ 39393728 w 615"/>
                <a:gd name="T39" fmla="*/ 31608089 h 741"/>
                <a:gd name="T40" fmla="*/ 28193428 w 615"/>
                <a:gd name="T41" fmla="*/ 65548094 h 741"/>
                <a:gd name="T42" fmla="*/ 24717732 w 615"/>
                <a:gd name="T43" fmla="*/ 64252745 h 741"/>
                <a:gd name="T44" fmla="*/ 11715179 w 615"/>
                <a:gd name="T45" fmla="*/ 57386930 h 741"/>
                <a:gd name="T46" fmla="*/ 17508364 w 615"/>
                <a:gd name="T47" fmla="*/ 60495910 h 741"/>
                <a:gd name="T48" fmla="*/ 70161905 w 615"/>
                <a:gd name="T49" fmla="*/ 86274751 h 741"/>
                <a:gd name="T50" fmla="*/ 66299782 w 615"/>
                <a:gd name="T51" fmla="*/ 76299955 h 741"/>
                <a:gd name="T52" fmla="*/ 63596224 w 615"/>
                <a:gd name="T53" fmla="*/ 57127788 h 741"/>
                <a:gd name="T54" fmla="*/ 66299782 w 615"/>
                <a:gd name="T55" fmla="*/ 36141989 h 741"/>
                <a:gd name="T56" fmla="*/ 74281646 w 615"/>
                <a:gd name="T57" fmla="*/ 5829249 h 741"/>
                <a:gd name="T58" fmla="*/ 68616912 w 615"/>
                <a:gd name="T59" fmla="*/ 3238551 h 741"/>
                <a:gd name="T60" fmla="*/ 63725033 w 615"/>
                <a:gd name="T61" fmla="*/ 5958819 h 741"/>
                <a:gd name="T62" fmla="*/ 2574749 w 615"/>
                <a:gd name="T63" fmla="*/ 62050400 h 741"/>
                <a:gd name="T64" fmla="*/ 78787457 w 615"/>
                <a:gd name="T65" fmla="*/ 91326934 h 741"/>
                <a:gd name="T66" fmla="*/ 74281646 w 615"/>
                <a:gd name="T67" fmla="*/ 5829249 h 7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15" h="741">
                  <a:moveTo>
                    <a:pt x="502" y="153"/>
                  </a:moveTo>
                  <a:cubicBezTo>
                    <a:pt x="495" y="153"/>
                    <a:pt x="488" y="158"/>
                    <a:pt x="487" y="166"/>
                  </a:cubicBezTo>
                  <a:cubicBezTo>
                    <a:pt x="477" y="230"/>
                    <a:pt x="464" y="294"/>
                    <a:pt x="449" y="357"/>
                  </a:cubicBezTo>
                  <a:cubicBezTo>
                    <a:pt x="458" y="280"/>
                    <a:pt x="461" y="202"/>
                    <a:pt x="462" y="125"/>
                  </a:cubicBezTo>
                  <a:cubicBezTo>
                    <a:pt x="474" y="116"/>
                    <a:pt x="486" y="108"/>
                    <a:pt x="498" y="100"/>
                  </a:cubicBezTo>
                  <a:cubicBezTo>
                    <a:pt x="500" y="118"/>
                    <a:pt x="501" y="135"/>
                    <a:pt x="502" y="153"/>
                  </a:cubicBezTo>
                  <a:close/>
                  <a:moveTo>
                    <a:pt x="411" y="196"/>
                  </a:moveTo>
                  <a:cubicBezTo>
                    <a:pt x="411" y="185"/>
                    <a:pt x="404" y="177"/>
                    <a:pt x="395" y="175"/>
                  </a:cubicBezTo>
                  <a:cubicBezTo>
                    <a:pt x="402" y="169"/>
                    <a:pt x="410" y="163"/>
                    <a:pt x="418" y="157"/>
                  </a:cubicBezTo>
                  <a:cubicBezTo>
                    <a:pt x="415" y="170"/>
                    <a:pt x="414" y="183"/>
                    <a:pt x="411" y="196"/>
                  </a:cubicBezTo>
                  <a:close/>
                  <a:moveTo>
                    <a:pt x="431" y="618"/>
                  </a:moveTo>
                  <a:cubicBezTo>
                    <a:pt x="435" y="613"/>
                    <a:pt x="438" y="609"/>
                    <a:pt x="441" y="605"/>
                  </a:cubicBezTo>
                  <a:cubicBezTo>
                    <a:pt x="440" y="613"/>
                    <a:pt x="439" y="621"/>
                    <a:pt x="440" y="628"/>
                  </a:cubicBezTo>
                  <a:cubicBezTo>
                    <a:pt x="434" y="626"/>
                    <a:pt x="430" y="623"/>
                    <a:pt x="424" y="621"/>
                  </a:cubicBezTo>
                  <a:cubicBezTo>
                    <a:pt x="427" y="620"/>
                    <a:pt x="429" y="619"/>
                    <a:pt x="431" y="618"/>
                  </a:cubicBezTo>
                  <a:close/>
                  <a:moveTo>
                    <a:pt x="331" y="564"/>
                  </a:moveTo>
                  <a:cubicBezTo>
                    <a:pt x="334" y="562"/>
                    <a:pt x="337" y="560"/>
                    <a:pt x="341" y="558"/>
                  </a:cubicBezTo>
                  <a:cubicBezTo>
                    <a:pt x="357" y="549"/>
                    <a:pt x="358" y="528"/>
                    <a:pt x="346" y="515"/>
                  </a:cubicBezTo>
                  <a:cubicBezTo>
                    <a:pt x="341" y="508"/>
                    <a:pt x="337" y="504"/>
                    <a:pt x="333" y="502"/>
                  </a:cubicBezTo>
                  <a:cubicBezTo>
                    <a:pt x="359" y="480"/>
                    <a:pt x="367" y="394"/>
                    <a:pt x="373" y="365"/>
                  </a:cubicBezTo>
                  <a:cubicBezTo>
                    <a:pt x="384" y="316"/>
                    <a:pt x="396" y="266"/>
                    <a:pt x="408" y="216"/>
                  </a:cubicBezTo>
                  <a:cubicBezTo>
                    <a:pt x="399" y="266"/>
                    <a:pt x="389" y="316"/>
                    <a:pt x="378" y="365"/>
                  </a:cubicBezTo>
                  <a:cubicBezTo>
                    <a:pt x="366" y="424"/>
                    <a:pt x="337" y="487"/>
                    <a:pt x="364" y="543"/>
                  </a:cubicBezTo>
                  <a:cubicBezTo>
                    <a:pt x="367" y="550"/>
                    <a:pt x="379" y="553"/>
                    <a:pt x="386" y="549"/>
                  </a:cubicBezTo>
                  <a:cubicBezTo>
                    <a:pt x="393" y="543"/>
                    <a:pt x="400" y="536"/>
                    <a:pt x="405" y="529"/>
                  </a:cubicBezTo>
                  <a:cubicBezTo>
                    <a:pt x="400" y="556"/>
                    <a:pt x="399" y="583"/>
                    <a:pt x="405" y="610"/>
                  </a:cubicBezTo>
                  <a:cubicBezTo>
                    <a:pt x="405" y="611"/>
                    <a:pt x="406" y="611"/>
                    <a:pt x="406" y="611"/>
                  </a:cubicBezTo>
                  <a:cubicBezTo>
                    <a:pt x="379" y="596"/>
                    <a:pt x="351" y="581"/>
                    <a:pt x="324" y="566"/>
                  </a:cubicBezTo>
                  <a:cubicBezTo>
                    <a:pt x="327" y="566"/>
                    <a:pt x="329" y="565"/>
                    <a:pt x="331" y="564"/>
                  </a:cubicBezTo>
                  <a:close/>
                  <a:moveTo>
                    <a:pt x="268" y="504"/>
                  </a:moveTo>
                  <a:cubicBezTo>
                    <a:pt x="304" y="411"/>
                    <a:pt x="327" y="308"/>
                    <a:pt x="351" y="212"/>
                  </a:cubicBezTo>
                  <a:cubicBezTo>
                    <a:pt x="352" y="211"/>
                    <a:pt x="351" y="209"/>
                    <a:pt x="351" y="209"/>
                  </a:cubicBezTo>
                  <a:cubicBezTo>
                    <a:pt x="356" y="205"/>
                    <a:pt x="360" y="202"/>
                    <a:pt x="363" y="199"/>
                  </a:cubicBezTo>
                  <a:cubicBezTo>
                    <a:pt x="343" y="280"/>
                    <a:pt x="319" y="358"/>
                    <a:pt x="295" y="438"/>
                  </a:cubicBezTo>
                  <a:cubicBezTo>
                    <a:pt x="285" y="472"/>
                    <a:pt x="264" y="512"/>
                    <a:pt x="280" y="542"/>
                  </a:cubicBezTo>
                  <a:cubicBezTo>
                    <a:pt x="269" y="536"/>
                    <a:pt x="256" y="529"/>
                    <a:pt x="244" y="524"/>
                  </a:cubicBezTo>
                  <a:cubicBezTo>
                    <a:pt x="254" y="522"/>
                    <a:pt x="264" y="515"/>
                    <a:pt x="268" y="504"/>
                  </a:cubicBezTo>
                  <a:close/>
                  <a:moveTo>
                    <a:pt x="189" y="492"/>
                  </a:moveTo>
                  <a:cubicBezTo>
                    <a:pt x="206" y="433"/>
                    <a:pt x="226" y="370"/>
                    <a:pt x="233" y="309"/>
                  </a:cubicBezTo>
                  <a:cubicBezTo>
                    <a:pt x="257" y="287"/>
                    <a:pt x="281" y="265"/>
                    <a:pt x="306" y="244"/>
                  </a:cubicBezTo>
                  <a:cubicBezTo>
                    <a:pt x="290" y="288"/>
                    <a:pt x="272" y="333"/>
                    <a:pt x="255" y="377"/>
                  </a:cubicBezTo>
                  <a:cubicBezTo>
                    <a:pt x="243" y="408"/>
                    <a:pt x="206" y="472"/>
                    <a:pt x="219" y="506"/>
                  </a:cubicBezTo>
                  <a:cubicBezTo>
                    <a:pt x="220" y="508"/>
                    <a:pt x="221" y="510"/>
                    <a:pt x="222" y="512"/>
                  </a:cubicBezTo>
                  <a:cubicBezTo>
                    <a:pt x="212" y="506"/>
                    <a:pt x="202" y="501"/>
                    <a:pt x="192" y="496"/>
                  </a:cubicBezTo>
                  <a:cubicBezTo>
                    <a:pt x="191" y="495"/>
                    <a:pt x="190" y="493"/>
                    <a:pt x="189" y="492"/>
                  </a:cubicBezTo>
                  <a:close/>
                  <a:moveTo>
                    <a:pt x="91" y="443"/>
                  </a:moveTo>
                  <a:cubicBezTo>
                    <a:pt x="115" y="419"/>
                    <a:pt x="138" y="396"/>
                    <a:pt x="161" y="373"/>
                  </a:cubicBezTo>
                  <a:cubicBezTo>
                    <a:pt x="152" y="404"/>
                    <a:pt x="145" y="436"/>
                    <a:pt x="136" y="467"/>
                  </a:cubicBezTo>
                  <a:cubicBezTo>
                    <a:pt x="121" y="459"/>
                    <a:pt x="106" y="451"/>
                    <a:pt x="91" y="443"/>
                  </a:cubicBezTo>
                  <a:close/>
                  <a:moveTo>
                    <a:pt x="545" y="666"/>
                  </a:moveTo>
                  <a:cubicBezTo>
                    <a:pt x="528" y="663"/>
                    <a:pt x="511" y="657"/>
                    <a:pt x="494" y="651"/>
                  </a:cubicBezTo>
                  <a:cubicBezTo>
                    <a:pt x="507" y="634"/>
                    <a:pt x="511" y="610"/>
                    <a:pt x="515" y="589"/>
                  </a:cubicBezTo>
                  <a:cubicBezTo>
                    <a:pt x="523" y="550"/>
                    <a:pt x="528" y="509"/>
                    <a:pt x="534" y="469"/>
                  </a:cubicBezTo>
                  <a:cubicBezTo>
                    <a:pt x="538" y="444"/>
                    <a:pt x="511" y="429"/>
                    <a:pt x="494" y="441"/>
                  </a:cubicBezTo>
                  <a:cubicBezTo>
                    <a:pt x="495" y="432"/>
                    <a:pt x="497" y="423"/>
                    <a:pt x="498" y="414"/>
                  </a:cubicBezTo>
                  <a:cubicBezTo>
                    <a:pt x="505" y="370"/>
                    <a:pt x="511" y="324"/>
                    <a:pt x="515" y="279"/>
                  </a:cubicBezTo>
                  <a:cubicBezTo>
                    <a:pt x="530" y="408"/>
                    <a:pt x="545" y="535"/>
                    <a:pt x="545" y="666"/>
                  </a:cubicBezTo>
                  <a:close/>
                  <a:moveTo>
                    <a:pt x="577" y="45"/>
                  </a:moveTo>
                  <a:cubicBezTo>
                    <a:pt x="598" y="32"/>
                    <a:pt x="580" y="0"/>
                    <a:pt x="558" y="11"/>
                  </a:cubicBezTo>
                  <a:cubicBezTo>
                    <a:pt x="550" y="16"/>
                    <a:pt x="542" y="21"/>
                    <a:pt x="533" y="25"/>
                  </a:cubicBezTo>
                  <a:cubicBezTo>
                    <a:pt x="522" y="11"/>
                    <a:pt x="494" y="17"/>
                    <a:pt x="494" y="38"/>
                  </a:cubicBezTo>
                  <a:cubicBezTo>
                    <a:pt x="495" y="41"/>
                    <a:pt x="495" y="44"/>
                    <a:pt x="495" y="46"/>
                  </a:cubicBezTo>
                  <a:cubicBezTo>
                    <a:pt x="314" y="149"/>
                    <a:pt x="156" y="274"/>
                    <a:pt x="14" y="428"/>
                  </a:cubicBezTo>
                  <a:cubicBezTo>
                    <a:pt x="0" y="443"/>
                    <a:pt x="1" y="469"/>
                    <a:pt x="20" y="479"/>
                  </a:cubicBezTo>
                  <a:cubicBezTo>
                    <a:pt x="188" y="565"/>
                    <a:pt x="386" y="722"/>
                    <a:pt x="578" y="739"/>
                  </a:cubicBezTo>
                  <a:cubicBezTo>
                    <a:pt x="596" y="740"/>
                    <a:pt x="611" y="722"/>
                    <a:pt x="612" y="705"/>
                  </a:cubicBezTo>
                  <a:cubicBezTo>
                    <a:pt x="614" y="496"/>
                    <a:pt x="598" y="271"/>
                    <a:pt x="546" y="67"/>
                  </a:cubicBezTo>
                  <a:cubicBezTo>
                    <a:pt x="556" y="60"/>
                    <a:pt x="566" y="52"/>
                    <a:pt x="577" y="45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90136F06-DCE1-4170-92B7-86C79E7E3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49104" y="12124015"/>
              <a:ext cx="156416" cy="52140"/>
            </a:xfrm>
            <a:custGeom>
              <a:avLst/>
              <a:gdLst>
                <a:gd name="T0" fmla="*/ 31331124 w 252"/>
                <a:gd name="T1" fmla="*/ 4059131 h 82"/>
                <a:gd name="T2" fmla="*/ 4125776 w 252"/>
                <a:gd name="T3" fmla="*/ 2164747 h 82"/>
                <a:gd name="T4" fmla="*/ 4125776 w 252"/>
                <a:gd name="T5" fmla="*/ 8930455 h 82"/>
                <a:gd name="T6" fmla="*/ 31331124 w 252"/>
                <a:gd name="T7" fmla="*/ 6900706 h 82"/>
                <a:gd name="T8" fmla="*/ 31331124 w 252"/>
                <a:gd name="T9" fmla="*/ 4059131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82">
                  <a:moveTo>
                    <a:pt x="243" y="30"/>
                  </a:moveTo>
                  <a:cubicBezTo>
                    <a:pt x="181" y="0"/>
                    <a:pt x="98" y="15"/>
                    <a:pt x="32" y="16"/>
                  </a:cubicBezTo>
                  <a:cubicBezTo>
                    <a:pt x="0" y="17"/>
                    <a:pt x="0" y="65"/>
                    <a:pt x="32" y="66"/>
                  </a:cubicBezTo>
                  <a:cubicBezTo>
                    <a:pt x="98" y="67"/>
                    <a:pt x="181" y="81"/>
                    <a:pt x="243" y="51"/>
                  </a:cubicBezTo>
                  <a:cubicBezTo>
                    <a:pt x="251" y="47"/>
                    <a:pt x="251" y="35"/>
                    <a:pt x="243" y="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CAA2560-589E-4010-A378-BBA5FB715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9613" y="12113038"/>
              <a:ext cx="167392" cy="54883"/>
            </a:xfrm>
            <a:custGeom>
              <a:avLst/>
              <a:gdLst>
                <a:gd name="T0" fmla="*/ 33564280 w 269"/>
                <a:gd name="T1" fmla="*/ 3609269 h 90"/>
                <a:gd name="T2" fmla="*/ 4535859 w 269"/>
                <a:gd name="T3" fmla="*/ 3609269 h 90"/>
                <a:gd name="T4" fmla="*/ 4535859 w 269"/>
                <a:gd name="T5" fmla="*/ 10329686 h 90"/>
                <a:gd name="T6" fmla="*/ 33564280 w 269"/>
                <a:gd name="T7" fmla="*/ 6222647 h 90"/>
                <a:gd name="T8" fmla="*/ 33564280 w 269"/>
                <a:gd name="T9" fmla="*/ 3609269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9" h="90">
                  <a:moveTo>
                    <a:pt x="259" y="29"/>
                  </a:moveTo>
                  <a:cubicBezTo>
                    <a:pt x="194" y="0"/>
                    <a:pt x="103" y="21"/>
                    <a:pt x="35" y="29"/>
                  </a:cubicBezTo>
                  <a:cubicBezTo>
                    <a:pt x="1" y="32"/>
                    <a:pt x="0" y="84"/>
                    <a:pt x="35" y="83"/>
                  </a:cubicBezTo>
                  <a:cubicBezTo>
                    <a:pt x="103" y="81"/>
                    <a:pt x="200" y="89"/>
                    <a:pt x="259" y="50"/>
                  </a:cubicBezTo>
                  <a:cubicBezTo>
                    <a:pt x="266" y="46"/>
                    <a:pt x="268" y="33"/>
                    <a:pt x="259" y="29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DF84010C-A785-4E2A-A2A3-F559A888F9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2865" y="12124015"/>
              <a:ext cx="186602" cy="52140"/>
            </a:xfrm>
            <a:custGeom>
              <a:avLst/>
              <a:gdLst>
                <a:gd name="T0" fmla="*/ 37181269 w 302"/>
                <a:gd name="T1" fmla="*/ 3565775 h 83"/>
                <a:gd name="T2" fmla="*/ 3705330 w 302"/>
                <a:gd name="T3" fmla="*/ 3697693 h 83"/>
                <a:gd name="T4" fmla="*/ 4472061 w 302"/>
                <a:gd name="T5" fmla="*/ 10169292 h 83"/>
                <a:gd name="T6" fmla="*/ 37564455 w 302"/>
                <a:gd name="T7" fmla="*/ 5942838 h 83"/>
                <a:gd name="T8" fmla="*/ 37181269 w 302"/>
                <a:gd name="T9" fmla="*/ 3565775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2" h="83">
                  <a:moveTo>
                    <a:pt x="291" y="27"/>
                  </a:moveTo>
                  <a:cubicBezTo>
                    <a:pt x="207" y="0"/>
                    <a:pt x="114" y="16"/>
                    <a:pt x="29" y="28"/>
                  </a:cubicBezTo>
                  <a:cubicBezTo>
                    <a:pt x="0" y="32"/>
                    <a:pt x="9" y="76"/>
                    <a:pt x="35" y="77"/>
                  </a:cubicBezTo>
                  <a:cubicBezTo>
                    <a:pt x="121" y="78"/>
                    <a:pt x="214" y="82"/>
                    <a:pt x="294" y="45"/>
                  </a:cubicBezTo>
                  <a:cubicBezTo>
                    <a:pt x="301" y="41"/>
                    <a:pt x="298" y="29"/>
                    <a:pt x="291" y="27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97859FA8-8BCD-4E65-9AE8-EF164E7D1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1606" y="12126760"/>
              <a:ext cx="175626" cy="46650"/>
            </a:xfrm>
            <a:custGeom>
              <a:avLst/>
              <a:gdLst>
                <a:gd name="T0" fmla="*/ 35558554 w 281"/>
                <a:gd name="T1" fmla="*/ 3324871 h 74"/>
                <a:gd name="T2" fmla="*/ 3791018 w 281"/>
                <a:gd name="T3" fmla="*/ 3324871 h 74"/>
                <a:gd name="T4" fmla="*/ 3791018 w 281"/>
                <a:gd name="T5" fmla="*/ 9177039 h 74"/>
                <a:gd name="T6" fmla="*/ 35819966 w 281"/>
                <a:gd name="T7" fmla="*/ 5053863 h 74"/>
                <a:gd name="T8" fmla="*/ 35558554 w 281"/>
                <a:gd name="T9" fmla="*/ 3324871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1" h="74">
                  <a:moveTo>
                    <a:pt x="272" y="25"/>
                  </a:moveTo>
                  <a:cubicBezTo>
                    <a:pt x="192" y="0"/>
                    <a:pt x="111" y="15"/>
                    <a:pt x="29" y="25"/>
                  </a:cubicBezTo>
                  <a:cubicBezTo>
                    <a:pt x="2" y="28"/>
                    <a:pt x="0" y="69"/>
                    <a:pt x="29" y="69"/>
                  </a:cubicBezTo>
                  <a:cubicBezTo>
                    <a:pt x="113" y="69"/>
                    <a:pt x="196" y="73"/>
                    <a:pt x="274" y="38"/>
                  </a:cubicBezTo>
                  <a:cubicBezTo>
                    <a:pt x="280" y="35"/>
                    <a:pt x="278" y="27"/>
                    <a:pt x="272" y="2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42CCEED0-78F0-45E0-A5E6-ED8FA406E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3276" y="12126760"/>
              <a:ext cx="112511" cy="49395"/>
            </a:xfrm>
            <a:custGeom>
              <a:avLst/>
              <a:gdLst>
                <a:gd name="T0" fmla="*/ 20493993 w 179"/>
                <a:gd name="T1" fmla="*/ 1403390 h 80"/>
                <a:gd name="T2" fmla="*/ 4892145 w 179"/>
                <a:gd name="T3" fmla="*/ 2424232 h 80"/>
                <a:gd name="T4" fmla="*/ 4892145 w 179"/>
                <a:gd name="T5" fmla="*/ 9568696 h 80"/>
                <a:gd name="T6" fmla="*/ 21287412 w 179"/>
                <a:gd name="T7" fmla="*/ 6889433 h 80"/>
                <a:gd name="T8" fmla="*/ 20493993 w 179"/>
                <a:gd name="T9" fmla="*/ 1403390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9" h="80">
                  <a:moveTo>
                    <a:pt x="155" y="11"/>
                  </a:moveTo>
                  <a:cubicBezTo>
                    <a:pt x="119" y="0"/>
                    <a:pt x="74" y="14"/>
                    <a:pt x="37" y="19"/>
                  </a:cubicBezTo>
                  <a:cubicBezTo>
                    <a:pt x="1" y="23"/>
                    <a:pt x="0" y="79"/>
                    <a:pt x="37" y="75"/>
                  </a:cubicBezTo>
                  <a:cubicBezTo>
                    <a:pt x="75" y="71"/>
                    <a:pt x="126" y="74"/>
                    <a:pt x="161" y="54"/>
                  </a:cubicBezTo>
                  <a:cubicBezTo>
                    <a:pt x="178" y="44"/>
                    <a:pt x="174" y="17"/>
                    <a:pt x="155" y="11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E8DDD35C-32E4-4E70-A2E5-188C4A2168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3600" y="12080109"/>
              <a:ext cx="123486" cy="74093"/>
            </a:xfrm>
            <a:custGeom>
              <a:avLst/>
              <a:gdLst>
                <a:gd name="T0" fmla="*/ 21778593 w 199"/>
                <a:gd name="T1" fmla="*/ 389369 h 119"/>
                <a:gd name="T2" fmla="*/ 13531029 w 199"/>
                <a:gd name="T3" fmla="*/ 3762579 h 119"/>
                <a:gd name="T4" fmla="*/ 4639097 w 199"/>
                <a:gd name="T5" fmla="*/ 7395128 h 119"/>
                <a:gd name="T6" fmla="*/ 6572204 w 199"/>
                <a:gd name="T7" fmla="*/ 14660587 h 119"/>
                <a:gd name="T8" fmla="*/ 24613457 w 199"/>
                <a:gd name="T9" fmla="*/ 5319334 h 119"/>
                <a:gd name="T10" fmla="*/ 21778593 w 199"/>
                <a:gd name="T11" fmla="*/ 389369 h 1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9" h="119">
                  <a:moveTo>
                    <a:pt x="169" y="3"/>
                  </a:moveTo>
                  <a:cubicBezTo>
                    <a:pt x="145" y="6"/>
                    <a:pt x="127" y="17"/>
                    <a:pt x="105" y="29"/>
                  </a:cubicBezTo>
                  <a:cubicBezTo>
                    <a:pt x="83" y="41"/>
                    <a:pt x="60" y="50"/>
                    <a:pt x="36" y="57"/>
                  </a:cubicBezTo>
                  <a:cubicBezTo>
                    <a:pt x="0" y="67"/>
                    <a:pt x="16" y="118"/>
                    <a:pt x="51" y="113"/>
                  </a:cubicBezTo>
                  <a:cubicBezTo>
                    <a:pt x="98" y="104"/>
                    <a:pt x="169" y="87"/>
                    <a:pt x="191" y="41"/>
                  </a:cubicBezTo>
                  <a:cubicBezTo>
                    <a:pt x="198" y="25"/>
                    <a:pt x="190" y="0"/>
                    <a:pt x="169" y="3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E159B076-F6AD-4944-A5E0-39572B1046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8854" y="11915460"/>
              <a:ext cx="76836" cy="137207"/>
            </a:xfrm>
            <a:custGeom>
              <a:avLst/>
              <a:gdLst>
                <a:gd name="T0" fmla="*/ 11950598 w 124"/>
                <a:gd name="T1" fmla="*/ 1041256 h 220"/>
                <a:gd name="T2" fmla="*/ 6424817 w 124"/>
                <a:gd name="T3" fmla="*/ 5597381 h 220"/>
                <a:gd name="T4" fmla="*/ 2569855 w 124"/>
                <a:gd name="T5" fmla="*/ 19525889 h 220"/>
                <a:gd name="T6" fmla="*/ 9766095 w 124"/>
                <a:gd name="T7" fmla="*/ 23951767 h 220"/>
                <a:gd name="T8" fmla="*/ 15034496 w 124"/>
                <a:gd name="T9" fmla="*/ 11325009 h 220"/>
                <a:gd name="T10" fmla="*/ 11950598 w 124"/>
                <a:gd name="T11" fmla="*/ 1041256 h 2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4" h="220">
                  <a:moveTo>
                    <a:pt x="93" y="8"/>
                  </a:moveTo>
                  <a:cubicBezTo>
                    <a:pt x="72" y="0"/>
                    <a:pt x="56" y="26"/>
                    <a:pt x="50" y="43"/>
                  </a:cubicBezTo>
                  <a:cubicBezTo>
                    <a:pt x="39" y="80"/>
                    <a:pt x="38" y="116"/>
                    <a:pt x="20" y="150"/>
                  </a:cubicBezTo>
                  <a:cubicBezTo>
                    <a:pt x="0" y="188"/>
                    <a:pt x="53" y="219"/>
                    <a:pt x="76" y="184"/>
                  </a:cubicBezTo>
                  <a:cubicBezTo>
                    <a:pt x="95" y="155"/>
                    <a:pt x="111" y="122"/>
                    <a:pt x="117" y="87"/>
                  </a:cubicBezTo>
                  <a:cubicBezTo>
                    <a:pt x="122" y="62"/>
                    <a:pt x="123" y="20"/>
                    <a:pt x="93" y="8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3AE7146D-4924-47D2-86B7-66CFF00A4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3366" y="11748068"/>
              <a:ext cx="74091" cy="139951"/>
            </a:xfrm>
            <a:custGeom>
              <a:avLst/>
              <a:gdLst>
                <a:gd name="T0" fmla="*/ 12212739 w 117"/>
                <a:gd name="T1" fmla="*/ 23564980 h 225"/>
                <a:gd name="T2" fmla="*/ 8589252 w 117"/>
                <a:gd name="T3" fmla="*/ 129539 h 225"/>
                <a:gd name="T4" fmla="*/ 6978813 w 117"/>
                <a:gd name="T5" fmla="*/ 129539 h 225"/>
                <a:gd name="T6" fmla="*/ 3355325 w 117"/>
                <a:gd name="T7" fmla="*/ 23564980 h 225"/>
                <a:gd name="T8" fmla="*/ 12212739 w 117"/>
                <a:gd name="T9" fmla="*/ 23564980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" h="225">
                  <a:moveTo>
                    <a:pt x="91" y="182"/>
                  </a:moveTo>
                  <a:cubicBezTo>
                    <a:pt x="95" y="128"/>
                    <a:pt x="116" y="37"/>
                    <a:pt x="64" y="1"/>
                  </a:cubicBezTo>
                  <a:cubicBezTo>
                    <a:pt x="61" y="0"/>
                    <a:pt x="55" y="0"/>
                    <a:pt x="52" y="1"/>
                  </a:cubicBezTo>
                  <a:cubicBezTo>
                    <a:pt x="0" y="37"/>
                    <a:pt x="22" y="129"/>
                    <a:pt x="25" y="182"/>
                  </a:cubicBezTo>
                  <a:cubicBezTo>
                    <a:pt x="28" y="224"/>
                    <a:pt x="89" y="224"/>
                    <a:pt x="91" y="182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FE8346F2-A473-4516-B210-DCD29A726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4342" y="11627325"/>
              <a:ext cx="38418" cy="60371"/>
            </a:xfrm>
            <a:custGeom>
              <a:avLst/>
              <a:gdLst>
                <a:gd name="T0" fmla="*/ 7699323 w 61"/>
                <a:gd name="T1" fmla="*/ 7591425 h 99"/>
                <a:gd name="T2" fmla="*/ 7301095 w 61"/>
                <a:gd name="T3" fmla="*/ 3111147 h 99"/>
                <a:gd name="T4" fmla="*/ 663835 w 61"/>
                <a:gd name="T5" fmla="*/ 3111147 h 99"/>
                <a:gd name="T6" fmla="*/ 265607 w 61"/>
                <a:gd name="T7" fmla="*/ 7591425 h 99"/>
                <a:gd name="T8" fmla="*/ 7699323 w 61"/>
                <a:gd name="T9" fmla="*/ 7591425 h 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" h="99">
                  <a:moveTo>
                    <a:pt x="58" y="61"/>
                  </a:moveTo>
                  <a:cubicBezTo>
                    <a:pt x="58" y="49"/>
                    <a:pt x="58" y="37"/>
                    <a:pt x="55" y="25"/>
                  </a:cubicBezTo>
                  <a:cubicBezTo>
                    <a:pt x="49" y="0"/>
                    <a:pt x="11" y="0"/>
                    <a:pt x="5" y="25"/>
                  </a:cubicBezTo>
                  <a:cubicBezTo>
                    <a:pt x="3" y="37"/>
                    <a:pt x="2" y="49"/>
                    <a:pt x="2" y="61"/>
                  </a:cubicBezTo>
                  <a:cubicBezTo>
                    <a:pt x="0" y="98"/>
                    <a:pt x="60" y="98"/>
                    <a:pt x="58" y="61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0" name="Grupo 99">
            <a:extLst>
              <a:ext uri="{FF2B5EF4-FFF2-40B4-BE49-F238E27FC236}">
                <a16:creationId xmlns:a16="http://schemas.microsoft.com/office/drawing/2014/main" id="{1A242464-BB2B-4566-8A67-BAA56F39A2A6}"/>
              </a:ext>
            </a:extLst>
          </p:cNvPr>
          <p:cNvGrpSpPr/>
          <p:nvPr/>
        </p:nvGrpSpPr>
        <p:grpSpPr>
          <a:xfrm>
            <a:off x="10587613" y="9202109"/>
            <a:ext cx="2807265" cy="1468120"/>
            <a:chOff x="10531105" y="10137252"/>
            <a:chExt cx="2807265" cy="1468120"/>
          </a:xfrm>
        </p:grpSpPr>
        <p:sp>
          <p:nvSpPr>
            <p:cNvPr id="46" name="Freeform 42">
              <a:extLst>
                <a:ext uri="{FF2B5EF4-FFF2-40B4-BE49-F238E27FC236}">
                  <a16:creationId xmlns:a16="http://schemas.microsoft.com/office/drawing/2014/main" id="{F0188F98-1FDB-4EF3-A284-A90969EB0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05520" y="10274459"/>
              <a:ext cx="2439549" cy="1083939"/>
            </a:xfrm>
            <a:custGeom>
              <a:avLst/>
              <a:gdLst>
                <a:gd name="T0" fmla="*/ 0 w 3919"/>
                <a:gd name="T1" fmla="*/ 1555059 h 1742"/>
                <a:gd name="T2" fmla="*/ 12579153 w 3919"/>
                <a:gd name="T3" fmla="*/ 139424326 h 1742"/>
                <a:gd name="T4" fmla="*/ 15691621 w 3919"/>
                <a:gd name="T5" fmla="*/ 225592574 h 1742"/>
                <a:gd name="T6" fmla="*/ 493959803 w 3919"/>
                <a:gd name="T7" fmla="*/ 214708243 h 1742"/>
                <a:gd name="T8" fmla="*/ 508095370 w 3919"/>
                <a:gd name="T9" fmla="*/ 0 h 1742"/>
                <a:gd name="T10" fmla="*/ 0 w 3919"/>
                <a:gd name="T11" fmla="*/ 1555059 h 17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919" h="1742">
                  <a:moveTo>
                    <a:pt x="0" y="12"/>
                  </a:moveTo>
                  <a:cubicBezTo>
                    <a:pt x="0" y="12"/>
                    <a:pt x="73" y="592"/>
                    <a:pt x="97" y="1076"/>
                  </a:cubicBezTo>
                  <a:cubicBezTo>
                    <a:pt x="121" y="1560"/>
                    <a:pt x="121" y="1741"/>
                    <a:pt x="121" y="1741"/>
                  </a:cubicBezTo>
                  <a:lnTo>
                    <a:pt x="3809" y="1657"/>
                  </a:lnTo>
                  <a:lnTo>
                    <a:pt x="3918" y="0"/>
                  </a:lnTo>
                  <a:lnTo>
                    <a:pt x="0" y="12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F0680AEF-AF28-48C0-B94F-2A026F31E9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31105" y="10137252"/>
              <a:ext cx="2807265" cy="1468120"/>
            </a:xfrm>
            <a:custGeom>
              <a:avLst/>
              <a:gdLst>
                <a:gd name="T0" fmla="*/ 77341819 w 4512"/>
                <a:gd name="T1" fmla="*/ 264499306 h 2361"/>
                <a:gd name="T2" fmla="*/ 63091393 w 4512"/>
                <a:gd name="T3" fmla="*/ 249617803 h 2361"/>
                <a:gd name="T4" fmla="*/ 305092726 w 4512"/>
                <a:gd name="T5" fmla="*/ 16175438 h 2361"/>
                <a:gd name="T6" fmla="*/ 541134665 w 4512"/>
                <a:gd name="T7" fmla="*/ 266699031 h 2361"/>
                <a:gd name="T8" fmla="*/ 534916121 w 4512"/>
                <a:gd name="T9" fmla="*/ 266699031 h 2361"/>
                <a:gd name="T10" fmla="*/ 524293089 w 4512"/>
                <a:gd name="T11" fmla="*/ 266440388 h 2361"/>
                <a:gd name="T12" fmla="*/ 491257454 w 4512"/>
                <a:gd name="T13" fmla="*/ 266310886 h 2361"/>
                <a:gd name="T14" fmla="*/ 427777334 w 4512"/>
                <a:gd name="T15" fmla="*/ 286368487 h 2361"/>
                <a:gd name="T16" fmla="*/ 462497091 w 4512"/>
                <a:gd name="T17" fmla="*/ 269287259 h 2361"/>
                <a:gd name="T18" fmla="*/ 465476967 w 4512"/>
                <a:gd name="T19" fmla="*/ 266699031 h 2361"/>
                <a:gd name="T20" fmla="*/ 478302423 w 4512"/>
                <a:gd name="T21" fmla="*/ 272004629 h 2361"/>
                <a:gd name="T22" fmla="*/ 429073089 w 4512"/>
                <a:gd name="T23" fmla="*/ 267216676 h 2361"/>
                <a:gd name="T24" fmla="*/ 258583758 w 4512"/>
                <a:gd name="T25" fmla="*/ 289732644 h 2361"/>
                <a:gd name="T26" fmla="*/ 288251150 w 4512"/>
                <a:gd name="T27" fmla="*/ 289085857 h 2361"/>
                <a:gd name="T28" fmla="*/ 316234060 w 4512"/>
                <a:gd name="T29" fmla="*/ 278345519 h 2361"/>
                <a:gd name="T30" fmla="*/ 317918181 w 4512"/>
                <a:gd name="T31" fmla="*/ 288438710 h 2361"/>
                <a:gd name="T32" fmla="*/ 347326422 w 4512"/>
                <a:gd name="T33" fmla="*/ 274463356 h 2361"/>
                <a:gd name="T34" fmla="*/ 347326422 w 4512"/>
                <a:gd name="T35" fmla="*/ 274463356 h 2361"/>
                <a:gd name="T36" fmla="*/ 371034061 w 4512"/>
                <a:gd name="T37" fmla="*/ 268381469 h 2361"/>
                <a:gd name="T38" fmla="*/ 377382180 w 4512"/>
                <a:gd name="T39" fmla="*/ 268122466 h 2361"/>
                <a:gd name="T40" fmla="*/ 409510787 w 4512"/>
                <a:gd name="T41" fmla="*/ 267604821 h 2361"/>
                <a:gd name="T42" fmla="*/ 259879513 w 4512"/>
                <a:gd name="T43" fmla="*/ 270193049 h 2361"/>
                <a:gd name="T44" fmla="*/ 373625211 w 4512"/>
                <a:gd name="T45" fmla="*/ 287274277 h 2361"/>
                <a:gd name="T46" fmla="*/ 121907515 w 4512"/>
                <a:gd name="T47" fmla="*/ 271875128 h 2361"/>
                <a:gd name="T48" fmla="*/ 148724605 w 4512"/>
                <a:gd name="T49" fmla="*/ 272004629 h 2361"/>
                <a:gd name="T50" fmla="*/ 137712847 w 4512"/>
                <a:gd name="T51" fmla="*/ 293226662 h 2361"/>
                <a:gd name="T52" fmla="*/ 170748122 w 4512"/>
                <a:gd name="T53" fmla="*/ 271486983 h 2361"/>
                <a:gd name="T54" fmla="*/ 200804240 w 4512"/>
                <a:gd name="T55" fmla="*/ 271098839 h 2361"/>
                <a:gd name="T56" fmla="*/ 223346059 w 4512"/>
                <a:gd name="T57" fmla="*/ 270839836 h 2361"/>
                <a:gd name="T58" fmla="*/ 238503514 w 4512"/>
                <a:gd name="T59" fmla="*/ 270581193 h 2361"/>
                <a:gd name="T60" fmla="*/ 254697213 w 4512"/>
                <a:gd name="T61" fmla="*/ 270322550 h 2361"/>
                <a:gd name="T62" fmla="*/ 73066908 w 4512"/>
                <a:gd name="T63" fmla="*/ 295944032 h 2361"/>
                <a:gd name="T64" fmla="*/ 63350544 w 4512"/>
                <a:gd name="T65" fmla="*/ 296332176 h 2361"/>
                <a:gd name="T66" fmla="*/ 54929576 w 4512"/>
                <a:gd name="T67" fmla="*/ 271875128 h 2361"/>
                <a:gd name="T68" fmla="*/ 21116848 w 4512"/>
                <a:gd name="T69" fmla="*/ 280157099 h 2361"/>
                <a:gd name="T70" fmla="*/ 19691877 w 4512"/>
                <a:gd name="T71" fmla="*/ 290897437 h 2361"/>
                <a:gd name="T72" fmla="*/ 5959393 w 4512"/>
                <a:gd name="T73" fmla="*/ 59654795 h 2361"/>
                <a:gd name="T74" fmla="*/ 43399516 w 4512"/>
                <a:gd name="T75" fmla="*/ 46326229 h 2361"/>
                <a:gd name="T76" fmla="*/ 8420968 w 4512"/>
                <a:gd name="T77" fmla="*/ 78676745 h 2361"/>
                <a:gd name="T78" fmla="*/ 29667032 w 4512"/>
                <a:gd name="T79" fmla="*/ 92264314 h 2361"/>
                <a:gd name="T80" fmla="*/ 29667032 w 4512"/>
                <a:gd name="T81" fmla="*/ 92264314 h 2361"/>
                <a:gd name="T82" fmla="*/ 46120242 w 4512"/>
                <a:gd name="T83" fmla="*/ 96663762 h 2361"/>
                <a:gd name="T84" fmla="*/ 29926183 w 4512"/>
                <a:gd name="T85" fmla="*/ 170164770 h 2361"/>
                <a:gd name="T86" fmla="*/ 48581456 w 4512"/>
                <a:gd name="T87" fmla="*/ 172105851 h 2361"/>
                <a:gd name="T88" fmla="*/ 47674788 w 4512"/>
                <a:gd name="T89" fmla="*/ 126944055 h 2361"/>
                <a:gd name="T90" fmla="*/ 32517333 w 4512"/>
                <a:gd name="T91" fmla="*/ 143119493 h 2361"/>
                <a:gd name="T92" fmla="*/ 13343758 w 4512"/>
                <a:gd name="T93" fmla="*/ 125391118 h 2361"/>
                <a:gd name="T94" fmla="*/ 19044000 w 4512"/>
                <a:gd name="T95" fmla="*/ 200315561 h 2361"/>
                <a:gd name="T96" fmla="*/ 21246424 w 4512"/>
                <a:gd name="T97" fmla="*/ 228395770 h 2361"/>
                <a:gd name="T98" fmla="*/ 22023517 w 4512"/>
                <a:gd name="T99" fmla="*/ 264499306 h 2361"/>
                <a:gd name="T100" fmla="*/ 22023517 w 4512"/>
                <a:gd name="T101" fmla="*/ 264499306 h 2361"/>
                <a:gd name="T102" fmla="*/ 47286061 w 4512"/>
                <a:gd name="T103" fmla="*/ 211185401 h 2361"/>
                <a:gd name="T104" fmla="*/ 35885576 w 4512"/>
                <a:gd name="T105" fmla="*/ 247935725 h 2361"/>
                <a:gd name="T106" fmla="*/ 300558303 w 4512"/>
                <a:gd name="T107" fmla="*/ 5305598 h 2361"/>
                <a:gd name="T108" fmla="*/ 2331999 w 4512"/>
                <a:gd name="T109" fmla="*/ 46455730 h 2361"/>
                <a:gd name="T110" fmla="*/ 9975514 w 4512"/>
                <a:gd name="T111" fmla="*/ 301896777 h 2361"/>
                <a:gd name="T112" fmla="*/ 525588484 w 4512"/>
                <a:gd name="T113" fmla="*/ 296203035 h 2361"/>
                <a:gd name="T114" fmla="*/ 583109210 w 4512"/>
                <a:gd name="T115" fmla="*/ 11257984 h 236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512" h="2361">
                  <a:moveTo>
                    <a:pt x="4376" y="1022"/>
                  </a:moveTo>
                  <a:cubicBezTo>
                    <a:pt x="4354" y="1333"/>
                    <a:pt x="4330" y="1644"/>
                    <a:pt x="4313" y="1956"/>
                  </a:cubicBezTo>
                  <a:cubicBezTo>
                    <a:pt x="4190" y="1925"/>
                    <a:pt x="4034" y="1950"/>
                    <a:pt x="3913" y="1951"/>
                  </a:cubicBezTo>
                  <a:cubicBezTo>
                    <a:pt x="3738" y="1954"/>
                    <a:pt x="3563" y="1958"/>
                    <a:pt x="3389" y="1960"/>
                  </a:cubicBezTo>
                  <a:cubicBezTo>
                    <a:pt x="2985" y="1968"/>
                    <a:pt x="2582" y="1976"/>
                    <a:pt x="2179" y="1986"/>
                  </a:cubicBezTo>
                  <a:cubicBezTo>
                    <a:pt x="1652" y="2000"/>
                    <a:pt x="1124" y="2016"/>
                    <a:pt x="597" y="2044"/>
                  </a:cubicBezTo>
                  <a:cubicBezTo>
                    <a:pt x="595" y="2041"/>
                    <a:pt x="591" y="2040"/>
                    <a:pt x="588" y="2041"/>
                  </a:cubicBezTo>
                  <a:cubicBezTo>
                    <a:pt x="587" y="2042"/>
                    <a:pt x="586" y="2044"/>
                    <a:pt x="584" y="2045"/>
                  </a:cubicBezTo>
                  <a:cubicBezTo>
                    <a:pt x="546" y="2047"/>
                    <a:pt x="507" y="2049"/>
                    <a:pt x="469" y="2051"/>
                  </a:cubicBezTo>
                  <a:cubicBezTo>
                    <a:pt x="475" y="2018"/>
                    <a:pt x="480" y="1984"/>
                    <a:pt x="484" y="1950"/>
                  </a:cubicBezTo>
                  <a:cubicBezTo>
                    <a:pt x="487" y="1948"/>
                    <a:pt x="491" y="1945"/>
                    <a:pt x="494" y="1941"/>
                  </a:cubicBezTo>
                  <a:cubicBezTo>
                    <a:pt x="499" y="1936"/>
                    <a:pt x="494" y="1928"/>
                    <a:pt x="487" y="1929"/>
                  </a:cubicBezTo>
                  <a:lnTo>
                    <a:pt x="486" y="1930"/>
                  </a:lnTo>
                  <a:cubicBezTo>
                    <a:pt x="513" y="1660"/>
                    <a:pt x="470" y="1359"/>
                    <a:pt x="455" y="1097"/>
                  </a:cubicBezTo>
                  <a:cubicBezTo>
                    <a:pt x="436" y="785"/>
                    <a:pt x="406" y="473"/>
                    <a:pt x="361" y="163"/>
                  </a:cubicBezTo>
                  <a:cubicBezTo>
                    <a:pt x="365" y="159"/>
                    <a:pt x="367" y="154"/>
                    <a:pt x="370" y="150"/>
                  </a:cubicBezTo>
                  <a:cubicBezTo>
                    <a:pt x="684" y="179"/>
                    <a:pt x="1014" y="149"/>
                    <a:pt x="1328" y="145"/>
                  </a:cubicBezTo>
                  <a:cubicBezTo>
                    <a:pt x="1670" y="139"/>
                    <a:pt x="2013" y="131"/>
                    <a:pt x="2355" y="125"/>
                  </a:cubicBezTo>
                  <a:cubicBezTo>
                    <a:pt x="3056" y="111"/>
                    <a:pt x="3756" y="111"/>
                    <a:pt x="4456" y="116"/>
                  </a:cubicBezTo>
                  <a:cubicBezTo>
                    <a:pt x="4408" y="413"/>
                    <a:pt x="4397" y="722"/>
                    <a:pt x="4376" y="1022"/>
                  </a:cubicBezTo>
                  <a:close/>
                  <a:moveTo>
                    <a:pt x="4194" y="2111"/>
                  </a:moveTo>
                  <a:cubicBezTo>
                    <a:pt x="4145" y="2146"/>
                    <a:pt x="4096" y="2186"/>
                    <a:pt x="4044" y="2217"/>
                  </a:cubicBezTo>
                  <a:cubicBezTo>
                    <a:pt x="4034" y="2214"/>
                    <a:pt x="4023" y="2212"/>
                    <a:pt x="4013" y="2209"/>
                  </a:cubicBezTo>
                  <a:cubicBezTo>
                    <a:pt x="4069" y="2162"/>
                    <a:pt x="4127" y="2114"/>
                    <a:pt x="4177" y="2061"/>
                  </a:cubicBezTo>
                  <a:cubicBezTo>
                    <a:pt x="4209" y="2060"/>
                    <a:pt x="4240" y="2057"/>
                    <a:pt x="4270" y="2052"/>
                  </a:cubicBezTo>
                  <a:cubicBezTo>
                    <a:pt x="4243" y="2072"/>
                    <a:pt x="4218" y="2094"/>
                    <a:pt x="4194" y="2111"/>
                  </a:cubicBezTo>
                  <a:close/>
                  <a:moveTo>
                    <a:pt x="3926" y="2198"/>
                  </a:moveTo>
                  <a:cubicBezTo>
                    <a:pt x="3955" y="2175"/>
                    <a:pt x="3984" y="2153"/>
                    <a:pt x="4012" y="2130"/>
                  </a:cubicBezTo>
                  <a:cubicBezTo>
                    <a:pt x="4039" y="2108"/>
                    <a:pt x="4069" y="2085"/>
                    <a:pt x="4095" y="2061"/>
                  </a:cubicBezTo>
                  <a:cubicBezTo>
                    <a:pt x="4107" y="2061"/>
                    <a:pt x="4118" y="2061"/>
                    <a:pt x="4129" y="2061"/>
                  </a:cubicBezTo>
                  <a:cubicBezTo>
                    <a:pt x="4076" y="2105"/>
                    <a:pt x="4026" y="2155"/>
                    <a:pt x="3977" y="2203"/>
                  </a:cubicBezTo>
                  <a:cubicBezTo>
                    <a:pt x="3960" y="2201"/>
                    <a:pt x="3944" y="2199"/>
                    <a:pt x="3926" y="2198"/>
                  </a:cubicBezTo>
                  <a:close/>
                  <a:moveTo>
                    <a:pt x="3777" y="2199"/>
                  </a:moveTo>
                  <a:cubicBezTo>
                    <a:pt x="3801" y="2181"/>
                    <a:pt x="3825" y="2162"/>
                    <a:pt x="3849" y="2144"/>
                  </a:cubicBezTo>
                  <a:cubicBezTo>
                    <a:pt x="3883" y="2116"/>
                    <a:pt x="3921" y="2088"/>
                    <a:pt x="3952" y="2056"/>
                  </a:cubicBezTo>
                  <a:cubicBezTo>
                    <a:pt x="3983" y="2057"/>
                    <a:pt x="4014" y="2058"/>
                    <a:pt x="4047" y="2059"/>
                  </a:cubicBezTo>
                  <a:cubicBezTo>
                    <a:pt x="4027" y="2075"/>
                    <a:pt x="4008" y="2092"/>
                    <a:pt x="3989" y="2107"/>
                  </a:cubicBezTo>
                  <a:cubicBezTo>
                    <a:pt x="3954" y="2136"/>
                    <a:pt x="3920" y="2166"/>
                    <a:pt x="3886" y="2196"/>
                  </a:cubicBezTo>
                  <a:cubicBezTo>
                    <a:pt x="3850" y="2196"/>
                    <a:pt x="3813" y="2197"/>
                    <a:pt x="3777" y="2199"/>
                  </a:cubicBezTo>
                  <a:close/>
                  <a:moveTo>
                    <a:pt x="3605" y="2208"/>
                  </a:moveTo>
                  <a:cubicBezTo>
                    <a:pt x="3638" y="2182"/>
                    <a:pt x="3671" y="2156"/>
                    <a:pt x="3703" y="2130"/>
                  </a:cubicBezTo>
                  <a:cubicBezTo>
                    <a:pt x="3732" y="2106"/>
                    <a:pt x="3763" y="2082"/>
                    <a:pt x="3792" y="2058"/>
                  </a:cubicBezTo>
                  <a:cubicBezTo>
                    <a:pt x="3832" y="2057"/>
                    <a:pt x="3872" y="2056"/>
                    <a:pt x="3913" y="2055"/>
                  </a:cubicBezTo>
                  <a:cubicBezTo>
                    <a:pt x="3886" y="2075"/>
                    <a:pt x="3860" y="2097"/>
                    <a:pt x="3836" y="2117"/>
                  </a:cubicBezTo>
                  <a:cubicBezTo>
                    <a:pt x="3801" y="2145"/>
                    <a:pt x="3766" y="2173"/>
                    <a:pt x="3732" y="2202"/>
                  </a:cubicBezTo>
                  <a:cubicBezTo>
                    <a:pt x="3695" y="2205"/>
                    <a:pt x="3658" y="2207"/>
                    <a:pt x="3625" y="2208"/>
                  </a:cubicBezTo>
                  <a:cubicBezTo>
                    <a:pt x="3618" y="2208"/>
                    <a:pt x="3611" y="2208"/>
                    <a:pt x="3605" y="2208"/>
                  </a:cubicBezTo>
                  <a:close/>
                  <a:moveTo>
                    <a:pt x="3302" y="2213"/>
                  </a:moveTo>
                  <a:cubicBezTo>
                    <a:pt x="3262" y="2213"/>
                    <a:pt x="3221" y="2214"/>
                    <a:pt x="3181" y="2215"/>
                  </a:cubicBezTo>
                  <a:cubicBezTo>
                    <a:pt x="3243" y="2166"/>
                    <a:pt x="3307" y="2118"/>
                    <a:pt x="3363" y="2064"/>
                  </a:cubicBezTo>
                  <a:cubicBezTo>
                    <a:pt x="3372" y="2064"/>
                    <a:pt x="3380" y="2064"/>
                    <a:pt x="3389" y="2064"/>
                  </a:cubicBezTo>
                  <a:cubicBezTo>
                    <a:pt x="3410" y="2064"/>
                    <a:pt x="3432" y="2063"/>
                    <a:pt x="3453" y="2063"/>
                  </a:cubicBezTo>
                  <a:cubicBezTo>
                    <a:pt x="3398" y="2107"/>
                    <a:pt x="3347" y="2161"/>
                    <a:pt x="3302" y="2213"/>
                  </a:cubicBezTo>
                  <a:close/>
                  <a:moveTo>
                    <a:pt x="3570" y="2081"/>
                  </a:moveTo>
                  <a:cubicBezTo>
                    <a:pt x="3523" y="2121"/>
                    <a:pt x="3476" y="2162"/>
                    <a:pt x="3430" y="2202"/>
                  </a:cubicBezTo>
                  <a:cubicBezTo>
                    <a:pt x="3428" y="2205"/>
                    <a:pt x="3427" y="2208"/>
                    <a:pt x="3428" y="2211"/>
                  </a:cubicBezTo>
                  <a:cubicBezTo>
                    <a:pt x="3395" y="2211"/>
                    <a:pt x="3363" y="2212"/>
                    <a:pt x="3331" y="2212"/>
                  </a:cubicBezTo>
                  <a:cubicBezTo>
                    <a:pt x="3359" y="2183"/>
                    <a:pt x="3389" y="2155"/>
                    <a:pt x="3421" y="2128"/>
                  </a:cubicBezTo>
                  <a:cubicBezTo>
                    <a:pt x="3449" y="2105"/>
                    <a:pt x="3479" y="2084"/>
                    <a:pt x="3509" y="2062"/>
                  </a:cubicBezTo>
                  <a:cubicBezTo>
                    <a:pt x="3537" y="2061"/>
                    <a:pt x="3565" y="2061"/>
                    <a:pt x="3593" y="2061"/>
                  </a:cubicBezTo>
                  <a:cubicBezTo>
                    <a:pt x="3585" y="2068"/>
                    <a:pt x="3577" y="2075"/>
                    <a:pt x="3570" y="2081"/>
                  </a:cubicBezTo>
                  <a:close/>
                  <a:moveTo>
                    <a:pt x="3451" y="2211"/>
                  </a:moveTo>
                  <a:cubicBezTo>
                    <a:pt x="3498" y="2174"/>
                    <a:pt x="3543" y="2138"/>
                    <a:pt x="3589" y="2101"/>
                  </a:cubicBezTo>
                  <a:cubicBezTo>
                    <a:pt x="3605" y="2087"/>
                    <a:pt x="3623" y="2074"/>
                    <a:pt x="3640" y="2060"/>
                  </a:cubicBezTo>
                  <a:cubicBezTo>
                    <a:pt x="3674" y="2060"/>
                    <a:pt x="3708" y="2059"/>
                    <a:pt x="3743" y="2059"/>
                  </a:cubicBezTo>
                  <a:cubicBezTo>
                    <a:pt x="3726" y="2073"/>
                    <a:pt x="3709" y="2088"/>
                    <a:pt x="3692" y="2102"/>
                  </a:cubicBezTo>
                  <a:cubicBezTo>
                    <a:pt x="3651" y="2137"/>
                    <a:pt x="3610" y="2173"/>
                    <a:pt x="3569" y="2208"/>
                  </a:cubicBezTo>
                  <a:cubicBezTo>
                    <a:pt x="3530" y="2209"/>
                    <a:pt x="3490" y="2210"/>
                    <a:pt x="3451" y="2211"/>
                  </a:cubicBezTo>
                  <a:close/>
                  <a:moveTo>
                    <a:pt x="3021" y="2218"/>
                  </a:moveTo>
                  <a:cubicBezTo>
                    <a:pt x="3052" y="2191"/>
                    <a:pt x="3083" y="2165"/>
                    <a:pt x="3115" y="2140"/>
                  </a:cubicBezTo>
                  <a:cubicBezTo>
                    <a:pt x="3145" y="2115"/>
                    <a:pt x="3177" y="2092"/>
                    <a:pt x="3208" y="2067"/>
                  </a:cubicBezTo>
                  <a:cubicBezTo>
                    <a:pt x="3243" y="2067"/>
                    <a:pt x="3277" y="2066"/>
                    <a:pt x="3312" y="2065"/>
                  </a:cubicBezTo>
                  <a:cubicBezTo>
                    <a:pt x="3253" y="2112"/>
                    <a:pt x="3198" y="2166"/>
                    <a:pt x="3143" y="2215"/>
                  </a:cubicBezTo>
                  <a:cubicBezTo>
                    <a:pt x="3129" y="2216"/>
                    <a:pt x="3115" y="2216"/>
                    <a:pt x="3101" y="2216"/>
                  </a:cubicBezTo>
                  <a:cubicBezTo>
                    <a:pt x="3074" y="2216"/>
                    <a:pt x="3047" y="2217"/>
                    <a:pt x="3021" y="2218"/>
                  </a:cubicBezTo>
                  <a:close/>
                  <a:moveTo>
                    <a:pt x="2134" y="2144"/>
                  </a:moveTo>
                  <a:cubicBezTo>
                    <a:pt x="2110" y="2175"/>
                    <a:pt x="2085" y="2206"/>
                    <a:pt x="2062" y="2237"/>
                  </a:cubicBezTo>
                  <a:cubicBezTo>
                    <a:pt x="2040" y="2238"/>
                    <a:pt x="2018" y="2239"/>
                    <a:pt x="1996" y="2239"/>
                  </a:cubicBezTo>
                  <a:cubicBezTo>
                    <a:pt x="2016" y="2217"/>
                    <a:pt x="2036" y="2195"/>
                    <a:pt x="2055" y="2172"/>
                  </a:cubicBezTo>
                  <a:cubicBezTo>
                    <a:pt x="2078" y="2145"/>
                    <a:pt x="2103" y="2118"/>
                    <a:pt x="2120" y="2087"/>
                  </a:cubicBezTo>
                  <a:cubicBezTo>
                    <a:pt x="2140" y="2087"/>
                    <a:pt x="2160" y="2086"/>
                    <a:pt x="2179" y="2086"/>
                  </a:cubicBezTo>
                  <a:cubicBezTo>
                    <a:pt x="2181" y="2086"/>
                    <a:pt x="2183" y="2086"/>
                    <a:pt x="2185" y="2086"/>
                  </a:cubicBezTo>
                  <a:cubicBezTo>
                    <a:pt x="2167" y="2104"/>
                    <a:pt x="2150" y="2125"/>
                    <a:pt x="2134" y="2144"/>
                  </a:cubicBezTo>
                  <a:close/>
                  <a:moveTo>
                    <a:pt x="2225" y="2234"/>
                  </a:moveTo>
                  <a:cubicBezTo>
                    <a:pt x="2181" y="2235"/>
                    <a:pt x="2137" y="2236"/>
                    <a:pt x="2092" y="2237"/>
                  </a:cubicBezTo>
                  <a:cubicBezTo>
                    <a:pt x="2115" y="2208"/>
                    <a:pt x="2139" y="2180"/>
                    <a:pt x="2164" y="2152"/>
                  </a:cubicBezTo>
                  <a:cubicBezTo>
                    <a:pt x="2183" y="2130"/>
                    <a:pt x="2206" y="2108"/>
                    <a:pt x="2224" y="2085"/>
                  </a:cubicBezTo>
                  <a:cubicBezTo>
                    <a:pt x="2272" y="2084"/>
                    <a:pt x="2320" y="2083"/>
                    <a:pt x="2367" y="2082"/>
                  </a:cubicBezTo>
                  <a:cubicBezTo>
                    <a:pt x="2315" y="2125"/>
                    <a:pt x="2269" y="2180"/>
                    <a:pt x="2225" y="2234"/>
                  </a:cubicBezTo>
                  <a:close/>
                  <a:moveTo>
                    <a:pt x="2441" y="2151"/>
                  </a:moveTo>
                  <a:cubicBezTo>
                    <a:pt x="2417" y="2175"/>
                    <a:pt x="2397" y="2202"/>
                    <a:pt x="2377" y="2231"/>
                  </a:cubicBezTo>
                  <a:cubicBezTo>
                    <a:pt x="2340" y="2231"/>
                    <a:pt x="2304" y="2232"/>
                    <a:pt x="2268" y="2233"/>
                  </a:cubicBezTo>
                  <a:cubicBezTo>
                    <a:pt x="2314" y="2186"/>
                    <a:pt x="2358" y="2136"/>
                    <a:pt x="2391" y="2082"/>
                  </a:cubicBezTo>
                  <a:cubicBezTo>
                    <a:pt x="2434" y="2081"/>
                    <a:pt x="2477" y="2081"/>
                    <a:pt x="2521" y="2080"/>
                  </a:cubicBezTo>
                  <a:cubicBezTo>
                    <a:pt x="2491" y="2099"/>
                    <a:pt x="2464" y="2126"/>
                    <a:pt x="2441" y="2151"/>
                  </a:cubicBezTo>
                  <a:close/>
                  <a:moveTo>
                    <a:pt x="2454" y="2229"/>
                  </a:moveTo>
                  <a:cubicBezTo>
                    <a:pt x="2440" y="2229"/>
                    <a:pt x="2426" y="2229"/>
                    <a:pt x="2411" y="2229"/>
                  </a:cubicBezTo>
                  <a:cubicBezTo>
                    <a:pt x="2428" y="2207"/>
                    <a:pt x="2446" y="2186"/>
                    <a:pt x="2466" y="2165"/>
                  </a:cubicBezTo>
                  <a:cubicBezTo>
                    <a:pt x="2493" y="2136"/>
                    <a:pt x="2527" y="2111"/>
                    <a:pt x="2553" y="2079"/>
                  </a:cubicBezTo>
                  <a:cubicBezTo>
                    <a:pt x="2567" y="2079"/>
                    <a:pt x="2580" y="2079"/>
                    <a:pt x="2594" y="2079"/>
                  </a:cubicBezTo>
                  <a:cubicBezTo>
                    <a:pt x="2541" y="2120"/>
                    <a:pt x="2496" y="2178"/>
                    <a:pt x="2454" y="2229"/>
                  </a:cubicBezTo>
                  <a:close/>
                  <a:moveTo>
                    <a:pt x="2681" y="2121"/>
                  </a:moveTo>
                  <a:cubicBezTo>
                    <a:pt x="2648" y="2155"/>
                    <a:pt x="2615" y="2191"/>
                    <a:pt x="2582" y="2226"/>
                  </a:cubicBezTo>
                  <a:cubicBezTo>
                    <a:pt x="2551" y="2226"/>
                    <a:pt x="2521" y="2227"/>
                    <a:pt x="2490" y="2228"/>
                  </a:cubicBezTo>
                  <a:cubicBezTo>
                    <a:pt x="2514" y="2202"/>
                    <a:pt x="2540" y="2176"/>
                    <a:pt x="2565" y="2151"/>
                  </a:cubicBezTo>
                  <a:cubicBezTo>
                    <a:pt x="2588" y="2127"/>
                    <a:pt x="2614" y="2104"/>
                    <a:pt x="2636" y="2078"/>
                  </a:cubicBezTo>
                  <a:cubicBezTo>
                    <a:pt x="2665" y="2077"/>
                    <a:pt x="2695" y="2077"/>
                    <a:pt x="2725" y="2076"/>
                  </a:cubicBezTo>
                  <a:cubicBezTo>
                    <a:pt x="2711" y="2091"/>
                    <a:pt x="2696" y="2107"/>
                    <a:pt x="2681" y="2121"/>
                  </a:cubicBezTo>
                  <a:close/>
                  <a:moveTo>
                    <a:pt x="2830" y="2108"/>
                  </a:moveTo>
                  <a:cubicBezTo>
                    <a:pt x="2794" y="2144"/>
                    <a:pt x="2763" y="2182"/>
                    <a:pt x="2733" y="2223"/>
                  </a:cubicBezTo>
                  <a:cubicBezTo>
                    <a:pt x="2696" y="2224"/>
                    <a:pt x="2660" y="2225"/>
                    <a:pt x="2623" y="2225"/>
                  </a:cubicBezTo>
                  <a:cubicBezTo>
                    <a:pt x="2651" y="2198"/>
                    <a:pt x="2678" y="2172"/>
                    <a:pt x="2704" y="2144"/>
                  </a:cubicBezTo>
                  <a:cubicBezTo>
                    <a:pt x="2726" y="2122"/>
                    <a:pt x="2749" y="2100"/>
                    <a:pt x="2769" y="2075"/>
                  </a:cubicBezTo>
                  <a:cubicBezTo>
                    <a:pt x="2801" y="2075"/>
                    <a:pt x="2833" y="2074"/>
                    <a:pt x="2864" y="2074"/>
                  </a:cubicBezTo>
                  <a:cubicBezTo>
                    <a:pt x="2853" y="2085"/>
                    <a:pt x="2841" y="2097"/>
                    <a:pt x="2830" y="2108"/>
                  </a:cubicBezTo>
                  <a:close/>
                  <a:moveTo>
                    <a:pt x="2956" y="2112"/>
                  </a:moveTo>
                  <a:cubicBezTo>
                    <a:pt x="2920" y="2146"/>
                    <a:pt x="2885" y="2183"/>
                    <a:pt x="2851" y="2221"/>
                  </a:cubicBezTo>
                  <a:cubicBezTo>
                    <a:pt x="2824" y="2221"/>
                    <a:pt x="2796" y="2222"/>
                    <a:pt x="2769" y="2222"/>
                  </a:cubicBezTo>
                  <a:cubicBezTo>
                    <a:pt x="2795" y="2191"/>
                    <a:pt x="2823" y="2160"/>
                    <a:pt x="2852" y="2130"/>
                  </a:cubicBezTo>
                  <a:cubicBezTo>
                    <a:pt x="2871" y="2110"/>
                    <a:pt x="2893" y="2092"/>
                    <a:pt x="2913" y="2072"/>
                  </a:cubicBezTo>
                  <a:cubicBezTo>
                    <a:pt x="2942" y="2072"/>
                    <a:pt x="2971" y="2071"/>
                    <a:pt x="3000" y="2071"/>
                  </a:cubicBezTo>
                  <a:cubicBezTo>
                    <a:pt x="2985" y="2085"/>
                    <a:pt x="2971" y="2099"/>
                    <a:pt x="2956" y="2112"/>
                  </a:cubicBezTo>
                  <a:close/>
                  <a:moveTo>
                    <a:pt x="2884" y="2220"/>
                  </a:moveTo>
                  <a:cubicBezTo>
                    <a:pt x="2912" y="2192"/>
                    <a:pt x="2939" y="2165"/>
                    <a:pt x="2968" y="2138"/>
                  </a:cubicBezTo>
                  <a:cubicBezTo>
                    <a:pt x="2992" y="2115"/>
                    <a:pt x="3020" y="2093"/>
                    <a:pt x="3046" y="2070"/>
                  </a:cubicBezTo>
                  <a:cubicBezTo>
                    <a:pt x="3085" y="2070"/>
                    <a:pt x="3123" y="2069"/>
                    <a:pt x="3161" y="2068"/>
                  </a:cubicBezTo>
                  <a:cubicBezTo>
                    <a:pt x="3142" y="2084"/>
                    <a:pt x="3124" y="2100"/>
                    <a:pt x="3106" y="2115"/>
                  </a:cubicBezTo>
                  <a:cubicBezTo>
                    <a:pt x="3066" y="2148"/>
                    <a:pt x="3027" y="2183"/>
                    <a:pt x="2990" y="2218"/>
                  </a:cubicBezTo>
                  <a:cubicBezTo>
                    <a:pt x="2955" y="2219"/>
                    <a:pt x="2920" y="2219"/>
                    <a:pt x="2884" y="2220"/>
                  </a:cubicBezTo>
                  <a:lnTo>
                    <a:pt x="1871" y="2242"/>
                  </a:lnTo>
                  <a:cubicBezTo>
                    <a:pt x="1895" y="2218"/>
                    <a:pt x="1918" y="2192"/>
                    <a:pt x="1941" y="2167"/>
                  </a:cubicBezTo>
                  <a:cubicBezTo>
                    <a:pt x="1963" y="2143"/>
                    <a:pt x="1989" y="2117"/>
                    <a:pt x="2006" y="2088"/>
                  </a:cubicBezTo>
                  <a:cubicBezTo>
                    <a:pt x="2033" y="2088"/>
                    <a:pt x="2060" y="2088"/>
                    <a:pt x="2087" y="2087"/>
                  </a:cubicBezTo>
                  <a:cubicBezTo>
                    <a:pt x="2067" y="2107"/>
                    <a:pt x="2050" y="2128"/>
                    <a:pt x="2032" y="2149"/>
                  </a:cubicBezTo>
                  <a:cubicBezTo>
                    <a:pt x="2007" y="2180"/>
                    <a:pt x="1982" y="2210"/>
                    <a:pt x="1957" y="2241"/>
                  </a:cubicBezTo>
                  <a:cubicBezTo>
                    <a:pt x="1935" y="2241"/>
                    <a:pt x="1913" y="2241"/>
                    <a:pt x="1892" y="2242"/>
                  </a:cubicBezTo>
                  <a:cubicBezTo>
                    <a:pt x="1885" y="2242"/>
                    <a:pt x="1878" y="2242"/>
                    <a:pt x="1871" y="2242"/>
                  </a:cubicBezTo>
                  <a:lnTo>
                    <a:pt x="2884" y="2220"/>
                  </a:lnTo>
                  <a:close/>
                  <a:moveTo>
                    <a:pt x="845" y="2175"/>
                  </a:moveTo>
                  <a:cubicBezTo>
                    <a:pt x="807" y="2208"/>
                    <a:pt x="771" y="2243"/>
                    <a:pt x="737" y="2279"/>
                  </a:cubicBezTo>
                  <a:cubicBezTo>
                    <a:pt x="688" y="2282"/>
                    <a:pt x="640" y="2283"/>
                    <a:pt x="593" y="2285"/>
                  </a:cubicBezTo>
                  <a:cubicBezTo>
                    <a:pt x="622" y="2258"/>
                    <a:pt x="651" y="2231"/>
                    <a:pt x="682" y="2204"/>
                  </a:cubicBezTo>
                  <a:cubicBezTo>
                    <a:pt x="721" y="2170"/>
                    <a:pt x="767" y="2138"/>
                    <a:pt x="804" y="2101"/>
                  </a:cubicBezTo>
                  <a:cubicBezTo>
                    <a:pt x="850" y="2101"/>
                    <a:pt x="896" y="2101"/>
                    <a:pt x="941" y="2101"/>
                  </a:cubicBezTo>
                  <a:cubicBezTo>
                    <a:pt x="907" y="2122"/>
                    <a:pt x="876" y="2150"/>
                    <a:pt x="845" y="2175"/>
                  </a:cubicBezTo>
                  <a:lnTo>
                    <a:pt x="1063" y="2266"/>
                  </a:lnTo>
                  <a:cubicBezTo>
                    <a:pt x="1035" y="2267"/>
                    <a:pt x="1007" y="2269"/>
                    <a:pt x="979" y="2270"/>
                  </a:cubicBezTo>
                  <a:cubicBezTo>
                    <a:pt x="993" y="2257"/>
                    <a:pt x="1008" y="2245"/>
                    <a:pt x="1022" y="2233"/>
                  </a:cubicBezTo>
                  <a:cubicBezTo>
                    <a:pt x="1068" y="2195"/>
                    <a:pt x="1119" y="2160"/>
                    <a:pt x="1156" y="2114"/>
                  </a:cubicBezTo>
                  <a:cubicBezTo>
                    <a:pt x="1162" y="2108"/>
                    <a:pt x="1155" y="2098"/>
                    <a:pt x="1148" y="2102"/>
                  </a:cubicBezTo>
                  <a:cubicBezTo>
                    <a:pt x="1069" y="2141"/>
                    <a:pt x="999" y="2206"/>
                    <a:pt x="934" y="2272"/>
                  </a:cubicBezTo>
                  <a:cubicBezTo>
                    <a:pt x="879" y="2273"/>
                    <a:pt x="825" y="2276"/>
                    <a:pt x="770" y="2278"/>
                  </a:cubicBezTo>
                  <a:cubicBezTo>
                    <a:pt x="796" y="2254"/>
                    <a:pt x="823" y="2231"/>
                    <a:pt x="850" y="2208"/>
                  </a:cubicBezTo>
                  <a:cubicBezTo>
                    <a:pt x="893" y="2172"/>
                    <a:pt x="943" y="2141"/>
                    <a:pt x="982" y="2101"/>
                  </a:cubicBezTo>
                  <a:cubicBezTo>
                    <a:pt x="1083" y="2100"/>
                    <a:pt x="1184" y="2100"/>
                    <a:pt x="1284" y="2098"/>
                  </a:cubicBezTo>
                  <a:cubicBezTo>
                    <a:pt x="1203" y="2134"/>
                    <a:pt x="1128" y="2202"/>
                    <a:pt x="1063" y="2266"/>
                  </a:cubicBezTo>
                  <a:lnTo>
                    <a:pt x="845" y="2175"/>
                  </a:lnTo>
                  <a:close/>
                  <a:moveTo>
                    <a:pt x="1232" y="2261"/>
                  </a:moveTo>
                  <a:cubicBezTo>
                    <a:pt x="1189" y="2262"/>
                    <a:pt x="1147" y="2264"/>
                    <a:pt x="1104" y="2265"/>
                  </a:cubicBezTo>
                  <a:cubicBezTo>
                    <a:pt x="1131" y="2243"/>
                    <a:pt x="1158" y="2221"/>
                    <a:pt x="1186" y="2199"/>
                  </a:cubicBezTo>
                  <a:cubicBezTo>
                    <a:pt x="1229" y="2166"/>
                    <a:pt x="1279" y="2139"/>
                    <a:pt x="1317" y="2101"/>
                  </a:cubicBezTo>
                  <a:cubicBezTo>
                    <a:pt x="1318" y="2100"/>
                    <a:pt x="1318" y="2099"/>
                    <a:pt x="1318" y="2098"/>
                  </a:cubicBezTo>
                  <a:cubicBezTo>
                    <a:pt x="1346" y="2098"/>
                    <a:pt x="1374" y="2097"/>
                    <a:pt x="1401" y="2097"/>
                  </a:cubicBezTo>
                  <a:cubicBezTo>
                    <a:pt x="1341" y="2146"/>
                    <a:pt x="1286" y="2207"/>
                    <a:pt x="1232" y="2261"/>
                  </a:cubicBezTo>
                  <a:lnTo>
                    <a:pt x="1381" y="2256"/>
                  </a:lnTo>
                  <a:cubicBezTo>
                    <a:pt x="1346" y="2257"/>
                    <a:pt x="1312" y="2259"/>
                    <a:pt x="1277" y="2260"/>
                  </a:cubicBezTo>
                  <a:cubicBezTo>
                    <a:pt x="1337" y="2209"/>
                    <a:pt x="1401" y="2156"/>
                    <a:pt x="1449" y="2097"/>
                  </a:cubicBezTo>
                  <a:cubicBezTo>
                    <a:pt x="1483" y="2096"/>
                    <a:pt x="1517" y="2095"/>
                    <a:pt x="1550" y="2095"/>
                  </a:cubicBezTo>
                  <a:cubicBezTo>
                    <a:pt x="1490" y="2142"/>
                    <a:pt x="1435" y="2203"/>
                    <a:pt x="1381" y="2256"/>
                  </a:cubicBezTo>
                  <a:lnTo>
                    <a:pt x="1232" y="2261"/>
                  </a:lnTo>
                  <a:close/>
                  <a:moveTo>
                    <a:pt x="1558" y="2251"/>
                  </a:moveTo>
                  <a:cubicBezTo>
                    <a:pt x="1511" y="2252"/>
                    <a:pt x="1465" y="2254"/>
                    <a:pt x="1418" y="2255"/>
                  </a:cubicBezTo>
                  <a:cubicBezTo>
                    <a:pt x="1479" y="2205"/>
                    <a:pt x="1545" y="2154"/>
                    <a:pt x="1595" y="2095"/>
                  </a:cubicBezTo>
                  <a:cubicBezTo>
                    <a:pt x="1638" y="2094"/>
                    <a:pt x="1681" y="2094"/>
                    <a:pt x="1724" y="2093"/>
                  </a:cubicBezTo>
                  <a:cubicBezTo>
                    <a:pt x="1663" y="2136"/>
                    <a:pt x="1609" y="2196"/>
                    <a:pt x="1558" y="2251"/>
                  </a:cubicBezTo>
                  <a:lnTo>
                    <a:pt x="1672" y="2248"/>
                  </a:lnTo>
                  <a:cubicBezTo>
                    <a:pt x="1649" y="2249"/>
                    <a:pt x="1625" y="2249"/>
                    <a:pt x="1601" y="2250"/>
                  </a:cubicBezTo>
                  <a:cubicBezTo>
                    <a:pt x="1625" y="2227"/>
                    <a:pt x="1649" y="2205"/>
                    <a:pt x="1673" y="2182"/>
                  </a:cubicBezTo>
                  <a:cubicBezTo>
                    <a:pt x="1703" y="2152"/>
                    <a:pt x="1737" y="2124"/>
                    <a:pt x="1765" y="2092"/>
                  </a:cubicBezTo>
                  <a:cubicBezTo>
                    <a:pt x="1790" y="2092"/>
                    <a:pt x="1815" y="2091"/>
                    <a:pt x="1841" y="2091"/>
                  </a:cubicBezTo>
                  <a:cubicBezTo>
                    <a:pt x="1778" y="2132"/>
                    <a:pt x="1722" y="2192"/>
                    <a:pt x="1672" y="2248"/>
                  </a:cubicBezTo>
                  <a:lnTo>
                    <a:pt x="1558" y="2251"/>
                  </a:lnTo>
                  <a:close/>
                  <a:moveTo>
                    <a:pt x="1707" y="2247"/>
                  </a:moveTo>
                  <a:cubicBezTo>
                    <a:pt x="1729" y="2226"/>
                    <a:pt x="1751" y="2206"/>
                    <a:pt x="1773" y="2186"/>
                  </a:cubicBezTo>
                  <a:cubicBezTo>
                    <a:pt x="1807" y="2155"/>
                    <a:pt x="1844" y="2125"/>
                    <a:pt x="1875" y="2091"/>
                  </a:cubicBezTo>
                  <a:cubicBezTo>
                    <a:pt x="1906" y="2090"/>
                    <a:pt x="1936" y="2090"/>
                    <a:pt x="1966" y="2089"/>
                  </a:cubicBezTo>
                  <a:cubicBezTo>
                    <a:pt x="1946" y="2108"/>
                    <a:pt x="1929" y="2130"/>
                    <a:pt x="1912" y="2150"/>
                  </a:cubicBezTo>
                  <a:cubicBezTo>
                    <a:pt x="1885" y="2181"/>
                    <a:pt x="1858" y="2212"/>
                    <a:pt x="1831" y="2243"/>
                  </a:cubicBezTo>
                  <a:cubicBezTo>
                    <a:pt x="1790" y="2245"/>
                    <a:pt x="1749" y="2246"/>
                    <a:pt x="1707" y="2247"/>
                  </a:cubicBezTo>
                  <a:close/>
                  <a:moveTo>
                    <a:pt x="765" y="2101"/>
                  </a:moveTo>
                  <a:cubicBezTo>
                    <a:pt x="732" y="2125"/>
                    <a:pt x="702" y="2153"/>
                    <a:pt x="672" y="2180"/>
                  </a:cubicBezTo>
                  <a:cubicBezTo>
                    <a:pt x="635" y="2214"/>
                    <a:pt x="599" y="2250"/>
                    <a:pt x="564" y="2287"/>
                  </a:cubicBezTo>
                  <a:cubicBezTo>
                    <a:pt x="546" y="2287"/>
                    <a:pt x="528" y="2289"/>
                    <a:pt x="510" y="2289"/>
                  </a:cubicBezTo>
                  <a:cubicBezTo>
                    <a:pt x="530" y="2267"/>
                    <a:pt x="550" y="2245"/>
                    <a:pt x="571" y="2224"/>
                  </a:cubicBezTo>
                  <a:cubicBezTo>
                    <a:pt x="607" y="2189"/>
                    <a:pt x="652" y="2157"/>
                    <a:pt x="682" y="2117"/>
                  </a:cubicBezTo>
                  <a:cubicBezTo>
                    <a:pt x="686" y="2111"/>
                    <a:pt x="678" y="2105"/>
                    <a:pt x="673" y="2108"/>
                  </a:cubicBezTo>
                  <a:cubicBezTo>
                    <a:pt x="626" y="2131"/>
                    <a:pt x="587" y="2178"/>
                    <a:pt x="552" y="2216"/>
                  </a:cubicBezTo>
                  <a:cubicBezTo>
                    <a:pt x="530" y="2240"/>
                    <a:pt x="509" y="2265"/>
                    <a:pt x="489" y="2290"/>
                  </a:cubicBezTo>
                  <a:cubicBezTo>
                    <a:pt x="442" y="2293"/>
                    <a:pt x="396" y="2295"/>
                    <a:pt x="350" y="2297"/>
                  </a:cubicBezTo>
                  <a:cubicBezTo>
                    <a:pt x="388" y="2262"/>
                    <a:pt x="426" y="2226"/>
                    <a:pt x="463" y="2189"/>
                  </a:cubicBezTo>
                  <a:cubicBezTo>
                    <a:pt x="494" y="2160"/>
                    <a:pt x="526" y="2132"/>
                    <a:pt x="555" y="2101"/>
                  </a:cubicBezTo>
                  <a:cubicBezTo>
                    <a:pt x="625" y="2101"/>
                    <a:pt x="695" y="2101"/>
                    <a:pt x="765" y="2101"/>
                  </a:cubicBezTo>
                  <a:close/>
                  <a:moveTo>
                    <a:pt x="278" y="2223"/>
                  </a:moveTo>
                  <a:cubicBezTo>
                    <a:pt x="324" y="2187"/>
                    <a:pt x="389" y="2151"/>
                    <a:pt x="424" y="2101"/>
                  </a:cubicBezTo>
                  <a:cubicBezTo>
                    <a:pt x="455" y="2101"/>
                    <a:pt x="486" y="2101"/>
                    <a:pt x="516" y="2101"/>
                  </a:cubicBezTo>
                  <a:cubicBezTo>
                    <a:pt x="492" y="2124"/>
                    <a:pt x="469" y="2148"/>
                    <a:pt x="445" y="2171"/>
                  </a:cubicBezTo>
                  <a:cubicBezTo>
                    <a:pt x="402" y="2213"/>
                    <a:pt x="358" y="2255"/>
                    <a:pt x="316" y="2299"/>
                  </a:cubicBezTo>
                  <a:cubicBezTo>
                    <a:pt x="268" y="2302"/>
                    <a:pt x="220" y="2304"/>
                    <a:pt x="171" y="2307"/>
                  </a:cubicBezTo>
                  <a:cubicBezTo>
                    <a:pt x="207" y="2279"/>
                    <a:pt x="242" y="2251"/>
                    <a:pt x="278" y="2223"/>
                  </a:cubicBezTo>
                  <a:lnTo>
                    <a:pt x="163" y="2165"/>
                  </a:lnTo>
                  <a:cubicBezTo>
                    <a:pt x="217" y="2125"/>
                    <a:pt x="272" y="2087"/>
                    <a:pt x="328" y="2051"/>
                  </a:cubicBezTo>
                  <a:cubicBezTo>
                    <a:pt x="345" y="2040"/>
                    <a:pt x="364" y="2030"/>
                    <a:pt x="382" y="2020"/>
                  </a:cubicBezTo>
                  <a:cubicBezTo>
                    <a:pt x="385" y="2035"/>
                    <a:pt x="387" y="2051"/>
                    <a:pt x="390" y="2067"/>
                  </a:cubicBezTo>
                  <a:cubicBezTo>
                    <a:pt x="388" y="2071"/>
                    <a:pt x="387" y="2076"/>
                    <a:pt x="388" y="2080"/>
                  </a:cubicBezTo>
                  <a:cubicBezTo>
                    <a:pt x="340" y="2101"/>
                    <a:pt x="295" y="2143"/>
                    <a:pt x="255" y="2172"/>
                  </a:cubicBezTo>
                  <a:cubicBezTo>
                    <a:pt x="221" y="2197"/>
                    <a:pt x="187" y="2223"/>
                    <a:pt x="152" y="2248"/>
                  </a:cubicBezTo>
                  <a:cubicBezTo>
                    <a:pt x="157" y="2221"/>
                    <a:pt x="160" y="2193"/>
                    <a:pt x="163" y="2165"/>
                  </a:cubicBezTo>
                  <a:lnTo>
                    <a:pt x="62" y="401"/>
                  </a:lnTo>
                  <a:cubicBezTo>
                    <a:pt x="116" y="363"/>
                    <a:pt x="167" y="320"/>
                    <a:pt x="219" y="280"/>
                  </a:cubicBezTo>
                  <a:cubicBezTo>
                    <a:pt x="251" y="255"/>
                    <a:pt x="293" y="229"/>
                    <a:pt x="327" y="199"/>
                  </a:cubicBezTo>
                  <a:cubicBezTo>
                    <a:pt x="328" y="217"/>
                    <a:pt x="329" y="234"/>
                    <a:pt x="330" y="252"/>
                  </a:cubicBezTo>
                  <a:cubicBezTo>
                    <a:pt x="230" y="311"/>
                    <a:pt x="141" y="393"/>
                    <a:pt x="46" y="461"/>
                  </a:cubicBezTo>
                  <a:cubicBezTo>
                    <a:pt x="43" y="443"/>
                    <a:pt x="41" y="424"/>
                    <a:pt x="39" y="405"/>
                  </a:cubicBezTo>
                  <a:cubicBezTo>
                    <a:pt x="47" y="408"/>
                    <a:pt x="56" y="406"/>
                    <a:pt x="62" y="401"/>
                  </a:cubicBezTo>
                  <a:lnTo>
                    <a:pt x="278" y="2223"/>
                  </a:lnTo>
                  <a:close/>
                  <a:moveTo>
                    <a:pt x="48" y="479"/>
                  </a:moveTo>
                  <a:cubicBezTo>
                    <a:pt x="144" y="418"/>
                    <a:pt x="252" y="352"/>
                    <a:pt x="331" y="270"/>
                  </a:cubicBezTo>
                  <a:cubicBezTo>
                    <a:pt x="332" y="299"/>
                    <a:pt x="334" y="329"/>
                    <a:pt x="335" y="358"/>
                  </a:cubicBezTo>
                  <a:cubicBezTo>
                    <a:pt x="284" y="383"/>
                    <a:pt x="240" y="426"/>
                    <a:pt x="197" y="462"/>
                  </a:cubicBezTo>
                  <a:cubicBezTo>
                    <a:pt x="151" y="502"/>
                    <a:pt x="106" y="544"/>
                    <a:pt x="63" y="587"/>
                  </a:cubicBezTo>
                  <a:cubicBezTo>
                    <a:pt x="58" y="551"/>
                    <a:pt x="53" y="515"/>
                    <a:pt x="48" y="479"/>
                  </a:cubicBezTo>
                  <a:lnTo>
                    <a:pt x="230" y="595"/>
                  </a:lnTo>
                  <a:cubicBezTo>
                    <a:pt x="180" y="640"/>
                    <a:pt x="130" y="685"/>
                    <a:pt x="79" y="731"/>
                  </a:cubicBezTo>
                  <a:cubicBezTo>
                    <a:pt x="75" y="690"/>
                    <a:pt x="70" y="649"/>
                    <a:pt x="65" y="608"/>
                  </a:cubicBezTo>
                  <a:cubicBezTo>
                    <a:pt x="109" y="570"/>
                    <a:pt x="154" y="532"/>
                    <a:pt x="199" y="495"/>
                  </a:cubicBezTo>
                  <a:cubicBezTo>
                    <a:pt x="243" y="459"/>
                    <a:pt x="295" y="425"/>
                    <a:pt x="336" y="383"/>
                  </a:cubicBezTo>
                  <a:cubicBezTo>
                    <a:pt x="338" y="421"/>
                    <a:pt x="340" y="459"/>
                    <a:pt x="342" y="497"/>
                  </a:cubicBezTo>
                  <a:cubicBezTo>
                    <a:pt x="302" y="526"/>
                    <a:pt x="266" y="563"/>
                    <a:pt x="230" y="595"/>
                  </a:cubicBezTo>
                  <a:lnTo>
                    <a:pt x="48" y="479"/>
                  </a:lnTo>
                  <a:close/>
                  <a:moveTo>
                    <a:pt x="229" y="713"/>
                  </a:moveTo>
                  <a:cubicBezTo>
                    <a:pt x="182" y="748"/>
                    <a:pt x="136" y="784"/>
                    <a:pt x="89" y="820"/>
                  </a:cubicBezTo>
                  <a:cubicBezTo>
                    <a:pt x="87" y="795"/>
                    <a:pt x="84" y="771"/>
                    <a:pt x="81" y="747"/>
                  </a:cubicBezTo>
                  <a:cubicBezTo>
                    <a:pt x="136" y="702"/>
                    <a:pt x="191" y="656"/>
                    <a:pt x="246" y="611"/>
                  </a:cubicBezTo>
                  <a:cubicBezTo>
                    <a:pt x="278" y="584"/>
                    <a:pt x="312" y="558"/>
                    <a:pt x="344" y="529"/>
                  </a:cubicBezTo>
                  <a:cubicBezTo>
                    <a:pt x="345" y="561"/>
                    <a:pt x="347" y="592"/>
                    <a:pt x="349" y="624"/>
                  </a:cubicBezTo>
                  <a:cubicBezTo>
                    <a:pt x="306" y="650"/>
                    <a:pt x="268" y="684"/>
                    <a:pt x="229" y="713"/>
                  </a:cubicBezTo>
                  <a:close/>
                  <a:moveTo>
                    <a:pt x="245" y="828"/>
                  </a:moveTo>
                  <a:cubicBezTo>
                    <a:pt x="196" y="867"/>
                    <a:pt x="149" y="907"/>
                    <a:pt x="102" y="947"/>
                  </a:cubicBezTo>
                  <a:cubicBezTo>
                    <a:pt x="98" y="910"/>
                    <a:pt x="95" y="873"/>
                    <a:pt x="91" y="836"/>
                  </a:cubicBezTo>
                  <a:cubicBezTo>
                    <a:pt x="141" y="802"/>
                    <a:pt x="191" y="768"/>
                    <a:pt x="241" y="733"/>
                  </a:cubicBezTo>
                  <a:cubicBezTo>
                    <a:pt x="277" y="709"/>
                    <a:pt x="316" y="685"/>
                    <a:pt x="351" y="658"/>
                  </a:cubicBezTo>
                  <a:cubicBezTo>
                    <a:pt x="352" y="687"/>
                    <a:pt x="354" y="717"/>
                    <a:pt x="356" y="747"/>
                  </a:cubicBezTo>
                  <a:cubicBezTo>
                    <a:pt x="316" y="770"/>
                    <a:pt x="280" y="802"/>
                    <a:pt x="245" y="828"/>
                  </a:cubicBezTo>
                  <a:close/>
                  <a:moveTo>
                    <a:pt x="138" y="1427"/>
                  </a:moveTo>
                  <a:cubicBezTo>
                    <a:pt x="175" y="1396"/>
                    <a:pt x="213" y="1366"/>
                    <a:pt x="250" y="1334"/>
                  </a:cubicBezTo>
                  <a:cubicBezTo>
                    <a:pt x="289" y="1301"/>
                    <a:pt x="336" y="1269"/>
                    <a:pt x="365" y="1226"/>
                  </a:cubicBezTo>
                  <a:cubicBezTo>
                    <a:pt x="369" y="1220"/>
                    <a:pt x="362" y="1213"/>
                    <a:pt x="356" y="1216"/>
                  </a:cubicBezTo>
                  <a:cubicBezTo>
                    <a:pt x="309" y="1239"/>
                    <a:pt x="270" y="1281"/>
                    <a:pt x="231" y="1315"/>
                  </a:cubicBezTo>
                  <a:cubicBezTo>
                    <a:pt x="199" y="1344"/>
                    <a:pt x="167" y="1373"/>
                    <a:pt x="136" y="1402"/>
                  </a:cubicBezTo>
                  <a:cubicBezTo>
                    <a:pt x="134" y="1379"/>
                    <a:pt x="132" y="1356"/>
                    <a:pt x="131" y="1334"/>
                  </a:cubicBezTo>
                  <a:cubicBezTo>
                    <a:pt x="130" y="1324"/>
                    <a:pt x="130" y="1315"/>
                    <a:pt x="129" y="1306"/>
                  </a:cubicBezTo>
                  <a:cubicBezTo>
                    <a:pt x="177" y="1279"/>
                    <a:pt x="224" y="1250"/>
                    <a:pt x="270" y="1218"/>
                  </a:cubicBezTo>
                  <a:cubicBezTo>
                    <a:pt x="305" y="1193"/>
                    <a:pt x="345" y="1167"/>
                    <a:pt x="374" y="1134"/>
                  </a:cubicBezTo>
                  <a:cubicBezTo>
                    <a:pt x="376" y="1198"/>
                    <a:pt x="376" y="1264"/>
                    <a:pt x="375" y="1330"/>
                  </a:cubicBezTo>
                  <a:cubicBezTo>
                    <a:pt x="328" y="1359"/>
                    <a:pt x="287" y="1398"/>
                    <a:pt x="246" y="1433"/>
                  </a:cubicBezTo>
                  <a:cubicBezTo>
                    <a:pt x="211" y="1462"/>
                    <a:pt x="178" y="1492"/>
                    <a:pt x="145" y="1522"/>
                  </a:cubicBezTo>
                  <a:cubicBezTo>
                    <a:pt x="142" y="1491"/>
                    <a:pt x="140" y="1459"/>
                    <a:pt x="138" y="1427"/>
                  </a:cubicBezTo>
                  <a:close/>
                  <a:moveTo>
                    <a:pt x="241" y="971"/>
                  </a:moveTo>
                  <a:cubicBezTo>
                    <a:pt x="281" y="944"/>
                    <a:pt x="324" y="919"/>
                    <a:pt x="364" y="891"/>
                  </a:cubicBezTo>
                  <a:cubicBezTo>
                    <a:pt x="365" y="921"/>
                    <a:pt x="366" y="951"/>
                    <a:pt x="368" y="981"/>
                  </a:cubicBezTo>
                  <a:cubicBezTo>
                    <a:pt x="321" y="998"/>
                    <a:pt x="284" y="1044"/>
                    <a:pt x="246" y="1075"/>
                  </a:cubicBezTo>
                  <a:cubicBezTo>
                    <a:pt x="205" y="1109"/>
                    <a:pt x="162" y="1140"/>
                    <a:pt x="120" y="1174"/>
                  </a:cubicBezTo>
                  <a:cubicBezTo>
                    <a:pt x="118" y="1136"/>
                    <a:pt x="114" y="1097"/>
                    <a:pt x="111" y="1058"/>
                  </a:cubicBezTo>
                  <a:cubicBezTo>
                    <a:pt x="154" y="1029"/>
                    <a:pt x="198" y="1000"/>
                    <a:pt x="241" y="971"/>
                  </a:cubicBezTo>
                  <a:close/>
                  <a:moveTo>
                    <a:pt x="121" y="1196"/>
                  </a:moveTo>
                  <a:cubicBezTo>
                    <a:pt x="167" y="1169"/>
                    <a:pt x="210" y="1138"/>
                    <a:pt x="251" y="1106"/>
                  </a:cubicBezTo>
                  <a:cubicBezTo>
                    <a:pt x="290" y="1076"/>
                    <a:pt x="342" y="1044"/>
                    <a:pt x="368" y="1001"/>
                  </a:cubicBezTo>
                  <a:cubicBezTo>
                    <a:pt x="370" y="1037"/>
                    <a:pt x="372" y="1073"/>
                    <a:pt x="374" y="1110"/>
                  </a:cubicBezTo>
                  <a:cubicBezTo>
                    <a:pt x="328" y="1131"/>
                    <a:pt x="288" y="1169"/>
                    <a:pt x="247" y="1199"/>
                  </a:cubicBezTo>
                  <a:cubicBezTo>
                    <a:pt x="208" y="1228"/>
                    <a:pt x="168" y="1255"/>
                    <a:pt x="128" y="1281"/>
                  </a:cubicBezTo>
                  <a:cubicBezTo>
                    <a:pt x="126" y="1253"/>
                    <a:pt x="123" y="1224"/>
                    <a:pt x="121" y="1196"/>
                  </a:cubicBezTo>
                  <a:close/>
                  <a:moveTo>
                    <a:pt x="103" y="969"/>
                  </a:moveTo>
                  <a:cubicBezTo>
                    <a:pt x="156" y="929"/>
                    <a:pt x="208" y="891"/>
                    <a:pt x="261" y="853"/>
                  </a:cubicBezTo>
                  <a:cubicBezTo>
                    <a:pt x="292" y="830"/>
                    <a:pt x="326" y="810"/>
                    <a:pt x="358" y="786"/>
                  </a:cubicBezTo>
                  <a:cubicBezTo>
                    <a:pt x="359" y="810"/>
                    <a:pt x="361" y="835"/>
                    <a:pt x="362" y="859"/>
                  </a:cubicBezTo>
                  <a:cubicBezTo>
                    <a:pt x="272" y="899"/>
                    <a:pt x="186" y="967"/>
                    <a:pt x="109" y="1032"/>
                  </a:cubicBezTo>
                  <a:cubicBezTo>
                    <a:pt x="107" y="1011"/>
                    <a:pt x="105" y="990"/>
                    <a:pt x="103" y="969"/>
                  </a:cubicBezTo>
                  <a:close/>
                  <a:moveTo>
                    <a:pt x="147" y="1548"/>
                  </a:moveTo>
                  <a:cubicBezTo>
                    <a:pt x="183" y="1519"/>
                    <a:pt x="220" y="1489"/>
                    <a:pt x="255" y="1459"/>
                  </a:cubicBezTo>
                  <a:cubicBezTo>
                    <a:pt x="294" y="1428"/>
                    <a:pt x="337" y="1397"/>
                    <a:pt x="374" y="1362"/>
                  </a:cubicBezTo>
                  <a:cubicBezTo>
                    <a:pt x="373" y="1395"/>
                    <a:pt x="372" y="1428"/>
                    <a:pt x="371" y="1461"/>
                  </a:cubicBezTo>
                  <a:cubicBezTo>
                    <a:pt x="291" y="1495"/>
                    <a:pt x="219" y="1561"/>
                    <a:pt x="153" y="1623"/>
                  </a:cubicBezTo>
                  <a:cubicBezTo>
                    <a:pt x="151" y="1598"/>
                    <a:pt x="149" y="1573"/>
                    <a:pt x="147" y="1548"/>
                  </a:cubicBezTo>
                  <a:close/>
                  <a:moveTo>
                    <a:pt x="164" y="1765"/>
                  </a:moveTo>
                  <a:cubicBezTo>
                    <a:pt x="161" y="1728"/>
                    <a:pt x="159" y="1691"/>
                    <a:pt x="156" y="1654"/>
                  </a:cubicBezTo>
                  <a:cubicBezTo>
                    <a:pt x="191" y="1625"/>
                    <a:pt x="228" y="1597"/>
                    <a:pt x="264" y="1568"/>
                  </a:cubicBezTo>
                  <a:cubicBezTo>
                    <a:pt x="300" y="1542"/>
                    <a:pt x="338" y="1516"/>
                    <a:pt x="370" y="1485"/>
                  </a:cubicBezTo>
                  <a:cubicBezTo>
                    <a:pt x="368" y="1522"/>
                    <a:pt x="367" y="1559"/>
                    <a:pt x="366" y="1597"/>
                  </a:cubicBezTo>
                  <a:cubicBezTo>
                    <a:pt x="291" y="1639"/>
                    <a:pt x="223" y="1703"/>
                    <a:pt x="164" y="1765"/>
                  </a:cubicBezTo>
                  <a:close/>
                  <a:moveTo>
                    <a:pt x="170" y="2044"/>
                  </a:moveTo>
                  <a:cubicBezTo>
                    <a:pt x="212" y="2007"/>
                    <a:pt x="254" y="1971"/>
                    <a:pt x="295" y="1934"/>
                  </a:cubicBezTo>
                  <a:cubicBezTo>
                    <a:pt x="320" y="1913"/>
                    <a:pt x="345" y="1891"/>
                    <a:pt x="368" y="1868"/>
                  </a:cubicBezTo>
                  <a:cubicBezTo>
                    <a:pt x="370" y="1906"/>
                    <a:pt x="373" y="1943"/>
                    <a:pt x="377" y="1980"/>
                  </a:cubicBezTo>
                  <a:cubicBezTo>
                    <a:pt x="351" y="1997"/>
                    <a:pt x="326" y="2015"/>
                    <a:pt x="302" y="2031"/>
                  </a:cubicBezTo>
                  <a:cubicBezTo>
                    <a:pt x="255" y="2064"/>
                    <a:pt x="210" y="2099"/>
                    <a:pt x="166" y="2135"/>
                  </a:cubicBezTo>
                  <a:cubicBezTo>
                    <a:pt x="168" y="2105"/>
                    <a:pt x="169" y="2074"/>
                    <a:pt x="170" y="2044"/>
                  </a:cubicBezTo>
                  <a:close/>
                  <a:moveTo>
                    <a:pt x="364" y="1718"/>
                  </a:moveTo>
                  <a:cubicBezTo>
                    <a:pt x="328" y="1741"/>
                    <a:pt x="295" y="1770"/>
                    <a:pt x="264" y="1796"/>
                  </a:cubicBezTo>
                  <a:cubicBezTo>
                    <a:pt x="232" y="1822"/>
                    <a:pt x="201" y="1848"/>
                    <a:pt x="169" y="1875"/>
                  </a:cubicBezTo>
                  <a:cubicBezTo>
                    <a:pt x="168" y="1846"/>
                    <a:pt x="167" y="1818"/>
                    <a:pt x="165" y="1789"/>
                  </a:cubicBezTo>
                  <a:cubicBezTo>
                    <a:pt x="207" y="1752"/>
                    <a:pt x="250" y="1715"/>
                    <a:pt x="295" y="1681"/>
                  </a:cubicBezTo>
                  <a:cubicBezTo>
                    <a:pt x="318" y="1664"/>
                    <a:pt x="342" y="1648"/>
                    <a:pt x="365" y="1632"/>
                  </a:cubicBezTo>
                  <a:cubicBezTo>
                    <a:pt x="365" y="1661"/>
                    <a:pt x="364" y="1689"/>
                    <a:pt x="364" y="1718"/>
                  </a:cubicBezTo>
                  <a:close/>
                  <a:moveTo>
                    <a:pt x="170" y="1900"/>
                  </a:moveTo>
                  <a:cubicBezTo>
                    <a:pt x="205" y="1875"/>
                    <a:pt x="240" y="1849"/>
                    <a:pt x="274" y="1823"/>
                  </a:cubicBezTo>
                  <a:cubicBezTo>
                    <a:pt x="304" y="1800"/>
                    <a:pt x="336" y="1778"/>
                    <a:pt x="365" y="1752"/>
                  </a:cubicBezTo>
                  <a:cubicBezTo>
                    <a:pt x="365" y="1780"/>
                    <a:pt x="365" y="1808"/>
                    <a:pt x="366" y="1835"/>
                  </a:cubicBezTo>
                  <a:cubicBezTo>
                    <a:pt x="334" y="1859"/>
                    <a:pt x="305" y="1889"/>
                    <a:pt x="277" y="1916"/>
                  </a:cubicBezTo>
                  <a:cubicBezTo>
                    <a:pt x="241" y="1949"/>
                    <a:pt x="206" y="1984"/>
                    <a:pt x="171" y="2018"/>
                  </a:cubicBezTo>
                  <a:cubicBezTo>
                    <a:pt x="171" y="1979"/>
                    <a:pt x="171" y="1940"/>
                    <a:pt x="170" y="1900"/>
                  </a:cubicBezTo>
                  <a:lnTo>
                    <a:pt x="4501" y="87"/>
                  </a:lnTo>
                  <a:cubicBezTo>
                    <a:pt x="4501" y="85"/>
                    <a:pt x="4500" y="83"/>
                    <a:pt x="4499" y="81"/>
                  </a:cubicBezTo>
                  <a:cubicBezTo>
                    <a:pt x="4503" y="57"/>
                    <a:pt x="4490" y="30"/>
                    <a:pt x="4458" y="29"/>
                  </a:cubicBezTo>
                  <a:cubicBezTo>
                    <a:pt x="3747" y="0"/>
                    <a:pt x="3032" y="25"/>
                    <a:pt x="2320" y="41"/>
                  </a:cubicBezTo>
                  <a:cubicBezTo>
                    <a:pt x="1966" y="50"/>
                    <a:pt x="1611" y="57"/>
                    <a:pt x="1257" y="67"/>
                  </a:cubicBezTo>
                  <a:cubicBezTo>
                    <a:pt x="947" y="76"/>
                    <a:pt x="620" y="57"/>
                    <a:pt x="315" y="120"/>
                  </a:cubicBezTo>
                  <a:cubicBezTo>
                    <a:pt x="301" y="123"/>
                    <a:pt x="305" y="139"/>
                    <a:pt x="315" y="144"/>
                  </a:cubicBezTo>
                  <a:cubicBezTo>
                    <a:pt x="272" y="166"/>
                    <a:pt x="233" y="203"/>
                    <a:pt x="197" y="229"/>
                  </a:cubicBezTo>
                  <a:cubicBezTo>
                    <a:pt x="142" y="269"/>
                    <a:pt x="89" y="313"/>
                    <a:pt x="30" y="346"/>
                  </a:cubicBezTo>
                  <a:cubicBezTo>
                    <a:pt x="25" y="349"/>
                    <a:pt x="20" y="353"/>
                    <a:pt x="18" y="359"/>
                  </a:cubicBezTo>
                  <a:cubicBezTo>
                    <a:pt x="9" y="360"/>
                    <a:pt x="0" y="366"/>
                    <a:pt x="1" y="376"/>
                  </a:cubicBezTo>
                  <a:cubicBezTo>
                    <a:pt x="13" y="705"/>
                    <a:pt x="38" y="1034"/>
                    <a:pt x="50" y="1364"/>
                  </a:cubicBezTo>
                  <a:cubicBezTo>
                    <a:pt x="62" y="1669"/>
                    <a:pt x="13" y="2004"/>
                    <a:pt x="66" y="2304"/>
                  </a:cubicBezTo>
                  <a:cubicBezTo>
                    <a:pt x="67" y="2309"/>
                    <a:pt x="69" y="2314"/>
                    <a:pt x="73" y="2318"/>
                  </a:cubicBezTo>
                  <a:cubicBezTo>
                    <a:pt x="73" y="2320"/>
                    <a:pt x="73" y="2323"/>
                    <a:pt x="73" y="2325"/>
                  </a:cubicBezTo>
                  <a:cubicBezTo>
                    <a:pt x="75" y="2328"/>
                    <a:pt x="76" y="2330"/>
                    <a:pt x="77" y="2333"/>
                  </a:cubicBezTo>
                  <a:cubicBezTo>
                    <a:pt x="82" y="2343"/>
                    <a:pt x="93" y="2348"/>
                    <a:pt x="104" y="2348"/>
                  </a:cubicBezTo>
                  <a:cubicBezTo>
                    <a:pt x="109" y="2353"/>
                    <a:pt x="114" y="2356"/>
                    <a:pt x="122" y="2356"/>
                  </a:cubicBezTo>
                  <a:cubicBezTo>
                    <a:pt x="712" y="2360"/>
                    <a:pt x="1302" y="2351"/>
                    <a:pt x="1892" y="2342"/>
                  </a:cubicBezTo>
                  <a:cubicBezTo>
                    <a:pt x="2295" y="2335"/>
                    <a:pt x="2698" y="2326"/>
                    <a:pt x="3101" y="2319"/>
                  </a:cubicBezTo>
                  <a:cubicBezTo>
                    <a:pt x="3276" y="2316"/>
                    <a:pt x="3450" y="2314"/>
                    <a:pt x="3625" y="2312"/>
                  </a:cubicBezTo>
                  <a:cubicBezTo>
                    <a:pt x="3757" y="2310"/>
                    <a:pt x="3932" y="2337"/>
                    <a:pt x="4057" y="2289"/>
                  </a:cubicBezTo>
                  <a:cubicBezTo>
                    <a:pt x="4068" y="2285"/>
                    <a:pt x="4075" y="2277"/>
                    <a:pt x="4078" y="2269"/>
                  </a:cubicBezTo>
                  <a:cubicBezTo>
                    <a:pt x="4125" y="2234"/>
                    <a:pt x="4170" y="2197"/>
                    <a:pt x="4216" y="2161"/>
                  </a:cubicBezTo>
                  <a:cubicBezTo>
                    <a:pt x="4257" y="2130"/>
                    <a:pt x="4311" y="2098"/>
                    <a:pt x="4347" y="2059"/>
                  </a:cubicBezTo>
                  <a:cubicBezTo>
                    <a:pt x="4365" y="2057"/>
                    <a:pt x="4384" y="2045"/>
                    <a:pt x="4386" y="2022"/>
                  </a:cubicBezTo>
                  <a:cubicBezTo>
                    <a:pt x="4415" y="1700"/>
                    <a:pt x="4434" y="1377"/>
                    <a:pt x="4455" y="1055"/>
                  </a:cubicBezTo>
                  <a:cubicBezTo>
                    <a:pt x="4476" y="735"/>
                    <a:pt x="4511" y="408"/>
                    <a:pt x="4501" y="87"/>
                  </a:cubicBezTo>
                  <a:lnTo>
                    <a:pt x="170" y="19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" name="Grupo 101">
            <a:extLst>
              <a:ext uri="{FF2B5EF4-FFF2-40B4-BE49-F238E27FC236}">
                <a16:creationId xmlns:a16="http://schemas.microsoft.com/office/drawing/2014/main" id="{7B510EA8-B7CF-48B5-B5C5-F26B57578EC0}"/>
              </a:ext>
            </a:extLst>
          </p:cNvPr>
          <p:cNvGrpSpPr/>
          <p:nvPr/>
        </p:nvGrpSpPr>
        <p:grpSpPr>
          <a:xfrm>
            <a:off x="15013926" y="7015023"/>
            <a:ext cx="2354479" cy="2189830"/>
            <a:chOff x="14957418" y="7950166"/>
            <a:chExt cx="2354479" cy="2189830"/>
          </a:xfrm>
        </p:grpSpPr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AC80CF1C-7F80-40B0-838F-86672D877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96158" y="8035234"/>
              <a:ext cx="2038903" cy="1901696"/>
            </a:xfrm>
            <a:custGeom>
              <a:avLst/>
              <a:gdLst>
                <a:gd name="T0" fmla="*/ 0 w 3275"/>
                <a:gd name="T1" fmla="*/ 3496906 h 3057"/>
                <a:gd name="T2" fmla="*/ 3631820 w 3275"/>
                <a:gd name="T3" fmla="*/ 212526005 h 3057"/>
                <a:gd name="T4" fmla="*/ 190677731 w 3275"/>
                <a:gd name="T5" fmla="*/ 222498142 h 3057"/>
                <a:gd name="T6" fmla="*/ 194698879 w 3275"/>
                <a:gd name="T7" fmla="*/ 319501380 h 3057"/>
                <a:gd name="T8" fmla="*/ 191845358 w 3275"/>
                <a:gd name="T9" fmla="*/ 342813005 h 3057"/>
                <a:gd name="T10" fmla="*/ 165902555 w 3275"/>
                <a:gd name="T11" fmla="*/ 345273831 h 3057"/>
                <a:gd name="T12" fmla="*/ 202351848 w 3275"/>
                <a:gd name="T13" fmla="*/ 395782653 h 3057"/>
                <a:gd name="T14" fmla="*/ 244768216 w 3275"/>
                <a:gd name="T15" fmla="*/ 344108196 h 3057"/>
                <a:gd name="T16" fmla="*/ 215323250 w 3275"/>
                <a:gd name="T17" fmla="*/ 344108196 h 3057"/>
                <a:gd name="T18" fmla="*/ 210134833 w 3275"/>
                <a:gd name="T19" fmla="*/ 221980282 h 3057"/>
                <a:gd name="T20" fmla="*/ 410541115 w 3275"/>
                <a:gd name="T21" fmla="*/ 223145917 h 3057"/>
                <a:gd name="T22" fmla="*/ 421177621 w 3275"/>
                <a:gd name="T23" fmla="*/ 129121365 h 3057"/>
                <a:gd name="T24" fmla="*/ 422344888 w 3275"/>
                <a:gd name="T25" fmla="*/ 0 h 3057"/>
                <a:gd name="T26" fmla="*/ 0 w 3275"/>
                <a:gd name="T27" fmla="*/ 3496906 h 305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275" h="3057">
                  <a:moveTo>
                    <a:pt x="0" y="27"/>
                  </a:moveTo>
                  <a:lnTo>
                    <a:pt x="28" y="1641"/>
                  </a:lnTo>
                  <a:cubicBezTo>
                    <a:pt x="28" y="1641"/>
                    <a:pt x="1406" y="1691"/>
                    <a:pt x="1470" y="1718"/>
                  </a:cubicBezTo>
                  <a:cubicBezTo>
                    <a:pt x="1497" y="1809"/>
                    <a:pt x="1492" y="2376"/>
                    <a:pt x="1501" y="2467"/>
                  </a:cubicBezTo>
                  <a:cubicBezTo>
                    <a:pt x="1510" y="2557"/>
                    <a:pt x="1479" y="2647"/>
                    <a:pt x="1479" y="2647"/>
                  </a:cubicBezTo>
                  <a:lnTo>
                    <a:pt x="1279" y="2666"/>
                  </a:lnTo>
                  <a:lnTo>
                    <a:pt x="1560" y="3056"/>
                  </a:lnTo>
                  <a:lnTo>
                    <a:pt x="1887" y="2657"/>
                  </a:lnTo>
                  <a:lnTo>
                    <a:pt x="1660" y="2657"/>
                  </a:lnTo>
                  <a:lnTo>
                    <a:pt x="1620" y="1714"/>
                  </a:lnTo>
                  <a:lnTo>
                    <a:pt x="3165" y="1723"/>
                  </a:lnTo>
                  <a:cubicBezTo>
                    <a:pt x="3165" y="1723"/>
                    <a:pt x="3220" y="1351"/>
                    <a:pt x="3247" y="997"/>
                  </a:cubicBezTo>
                  <a:cubicBezTo>
                    <a:pt x="3274" y="644"/>
                    <a:pt x="3256" y="0"/>
                    <a:pt x="3256" y="0"/>
                  </a:cubicBezTo>
                  <a:lnTo>
                    <a:pt x="0" y="2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45">
              <a:extLst>
                <a:ext uri="{FF2B5EF4-FFF2-40B4-BE49-F238E27FC236}">
                  <a16:creationId xmlns:a16="http://schemas.microsoft.com/office/drawing/2014/main" id="{24B380A2-0392-4A9C-9800-E23A234FB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57418" y="7950166"/>
              <a:ext cx="2354479" cy="2189830"/>
            </a:xfrm>
            <a:custGeom>
              <a:avLst/>
              <a:gdLst>
                <a:gd name="T0" fmla="*/ 270293216 w 3783"/>
                <a:gd name="T1" fmla="*/ 350290964 h 3521"/>
                <a:gd name="T2" fmla="*/ 235550762 w 3783"/>
                <a:gd name="T3" fmla="*/ 249708442 h 3521"/>
                <a:gd name="T4" fmla="*/ 262255786 w 3783"/>
                <a:gd name="T5" fmla="*/ 11003136 h 3521"/>
                <a:gd name="T6" fmla="*/ 449711222 w 3783"/>
                <a:gd name="T7" fmla="*/ 254886557 h 3521"/>
                <a:gd name="T8" fmla="*/ 345353162 w 3783"/>
                <a:gd name="T9" fmla="*/ 256828351 h 3521"/>
                <a:gd name="T10" fmla="*/ 359354127 w 3783"/>
                <a:gd name="T11" fmla="*/ 265112904 h 3521"/>
                <a:gd name="T12" fmla="*/ 379318265 w 3783"/>
                <a:gd name="T13" fmla="*/ 258252404 h 3521"/>
                <a:gd name="T14" fmla="*/ 376855152 w 3783"/>
                <a:gd name="T15" fmla="*/ 265501479 h 3521"/>
                <a:gd name="T16" fmla="*/ 392930013 w 3783"/>
                <a:gd name="T17" fmla="*/ 265760168 h 3521"/>
                <a:gd name="T18" fmla="*/ 411338729 w 3783"/>
                <a:gd name="T19" fmla="*/ 260841102 h 3521"/>
                <a:gd name="T20" fmla="*/ 446081183 w 3783"/>
                <a:gd name="T21" fmla="*/ 254498342 h 3521"/>
                <a:gd name="T22" fmla="*/ 320592417 w 3783"/>
                <a:gd name="T23" fmla="*/ 263947900 h 3521"/>
                <a:gd name="T24" fmla="*/ 291165044 w 3783"/>
                <a:gd name="T25" fmla="*/ 264724689 h 3521"/>
                <a:gd name="T26" fmla="*/ 281831068 w 3783"/>
                <a:gd name="T27" fmla="*/ 261100152 h 3521"/>
                <a:gd name="T28" fmla="*/ 222846344 w 3783"/>
                <a:gd name="T29" fmla="*/ 445954421 h 3521"/>
                <a:gd name="T30" fmla="*/ 196270579 w 3783"/>
                <a:gd name="T31" fmla="*/ 366342691 h 3521"/>
                <a:gd name="T32" fmla="*/ 202622968 w 3783"/>
                <a:gd name="T33" fmla="*/ 281941420 h 3521"/>
                <a:gd name="T34" fmla="*/ 229716847 w 3783"/>
                <a:gd name="T35" fmla="*/ 264595164 h 3521"/>
                <a:gd name="T36" fmla="*/ 228291043 w 3783"/>
                <a:gd name="T37" fmla="*/ 282200470 h 3521"/>
                <a:gd name="T38" fmla="*/ 199511403 w 3783"/>
                <a:gd name="T39" fmla="*/ 322847527 h 3521"/>
                <a:gd name="T40" fmla="*/ 200289474 w 3783"/>
                <a:gd name="T41" fmla="*/ 310420337 h 3521"/>
                <a:gd name="T42" fmla="*/ 228161424 w 3783"/>
                <a:gd name="T43" fmla="*/ 328155167 h 3521"/>
                <a:gd name="T44" fmla="*/ 227772569 w 3783"/>
                <a:gd name="T45" fmla="*/ 293074081 h 3521"/>
                <a:gd name="T46" fmla="*/ 198215217 w 3783"/>
                <a:gd name="T47" fmla="*/ 368672700 h 3521"/>
                <a:gd name="T48" fmla="*/ 207678812 w 3783"/>
                <a:gd name="T49" fmla="*/ 380582150 h 3521"/>
                <a:gd name="T50" fmla="*/ 199511403 w 3783"/>
                <a:gd name="T51" fmla="*/ 394174344 h 3521"/>
                <a:gd name="T52" fmla="*/ 196400197 w 3783"/>
                <a:gd name="T53" fmla="*/ 411391435 h 3521"/>
                <a:gd name="T54" fmla="*/ 208197286 w 3783"/>
                <a:gd name="T55" fmla="*/ 426019108 h 3521"/>
                <a:gd name="T56" fmla="*/ 209623090 w 3783"/>
                <a:gd name="T57" fmla="*/ 427701851 h 3521"/>
                <a:gd name="T58" fmla="*/ 226864879 w 3783"/>
                <a:gd name="T59" fmla="*/ 429514120 h 3521"/>
                <a:gd name="T60" fmla="*/ 228679899 w 3783"/>
                <a:gd name="T61" fmla="*/ 341229622 h 3521"/>
                <a:gd name="T62" fmla="*/ 191085116 w 3783"/>
                <a:gd name="T63" fmla="*/ 266278268 h 3521"/>
                <a:gd name="T64" fmla="*/ 189788571 w 3783"/>
                <a:gd name="T65" fmla="*/ 252167975 h 3521"/>
                <a:gd name="T66" fmla="*/ 152323767 w 3783"/>
                <a:gd name="T67" fmla="*/ 262653371 h 3521"/>
                <a:gd name="T68" fmla="*/ 64170547 w 3783"/>
                <a:gd name="T69" fmla="*/ 253074289 h 3521"/>
                <a:gd name="T70" fmla="*/ 81152738 w 3783"/>
                <a:gd name="T71" fmla="*/ 252686074 h 3521"/>
                <a:gd name="T72" fmla="*/ 86078963 w 3783"/>
                <a:gd name="T73" fmla="*/ 260841102 h 3521"/>
                <a:gd name="T74" fmla="*/ 116802882 w 3783"/>
                <a:gd name="T75" fmla="*/ 261617892 h 3521"/>
                <a:gd name="T76" fmla="*/ 146489852 w 3783"/>
                <a:gd name="T77" fmla="*/ 252427024 h 3521"/>
                <a:gd name="T78" fmla="*/ 39539421 w 3783"/>
                <a:gd name="T79" fmla="*/ 260711937 h 3521"/>
                <a:gd name="T80" fmla="*/ 13222893 w 3783"/>
                <a:gd name="T81" fmla="*/ 247766648 h 3521"/>
                <a:gd name="T82" fmla="*/ 12704419 w 3783"/>
                <a:gd name="T83" fmla="*/ 235728033 h 3521"/>
                <a:gd name="T84" fmla="*/ 11926707 w 3783"/>
                <a:gd name="T85" fmla="*/ 144206853 h 3521"/>
                <a:gd name="T86" fmla="*/ 33965103 w 3783"/>
                <a:gd name="T87" fmla="*/ 34304297 h 3521"/>
                <a:gd name="T88" fmla="*/ 13741367 w 3783"/>
                <a:gd name="T89" fmla="*/ 61100110 h 3521"/>
                <a:gd name="T90" fmla="*/ 22038395 w 3783"/>
                <a:gd name="T91" fmla="*/ 67572755 h 3521"/>
                <a:gd name="T92" fmla="*/ 12056326 w 3783"/>
                <a:gd name="T93" fmla="*/ 129967394 h 3521"/>
                <a:gd name="T94" fmla="*/ 33446268 w 3783"/>
                <a:gd name="T95" fmla="*/ 74951354 h 3521"/>
                <a:gd name="T96" fmla="*/ 12574800 w 3783"/>
                <a:gd name="T97" fmla="*/ 117151990 h 3521"/>
                <a:gd name="T98" fmla="*/ 13093274 w 3783"/>
                <a:gd name="T99" fmla="*/ 103042056 h 3521"/>
                <a:gd name="T100" fmla="*/ 13093274 w 3783"/>
                <a:gd name="T101" fmla="*/ 103042056 h 3521"/>
                <a:gd name="T102" fmla="*/ 33575887 w 3783"/>
                <a:gd name="T103" fmla="*/ 77928627 h 3521"/>
                <a:gd name="T104" fmla="*/ 33446268 w 3783"/>
                <a:gd name="T105" fmla="*/ 170873501 h 3521"/>
                <a:gd name="T106" fmla="*/ 12445182 w 3783"/>
                <a:gd name="T107" fmla="*/ 223948107 h 3521"/>
                <a:gd name="T108" fmla="*/ 11667470 w 3783"/>
                <a:gd name="T109" fmla="*/ 169838022 h 3521"/>
                <a:gd name="T110" fmla="*/ 12056326 w 3783"/>
                <a:gd name="T111" fmla="*/ 210614603 h 3521"/>
                <a:gd name="T112" fmla="*/ 22427251 w 3783"/>
                <a:gd name="T113" fmla="*/ 200646947 h 3521"/>
                <a:gd name="T114" fmla="*/ 395263507 w 3783"/>
                <a:gd name="T115" fmla="*/ 2071318 h 3521"/>
                <a:gd name="T116" fmla="*/ 5444699 w 3783"/>
                <a:gd name="T117" fmla="*/ 28349392 h 3521"/>
                <a:gd name="T118" fmla="*/ 3629680 w 3783"/>
                <a:gd name="T119" fmla="*/ 250097016 h 3521"/>
                <a:gd name="T120" fmla="*/ 160490816 w 3783"/>
                <a:gd name="T121" fmla="*/ 369061274 h 3521"/>
                <a:gd name="T122" fmla="*/ 226346405 w 3783"/>
                <a:gd name="T123" fmla="*/ 454239335 h 3521"/>
                <a:gd name="T124" fmla="*/ 357927962 w 3783"/>
                <a:gd name="T125" fmla="*/ 275727825 h 352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783" h="3521">
                  <a:moveTo>
                    <a:pt x="3684" y="996"/>
                  </a:moveTo>
                  <a:cubicBezTo>
                    <a:pt x="3669" y="1306"/>
                    <a:pt x="3615" y="1620"/>
                    <a:pt x="3615" y="1930"/>
                  </a:cubicBezTo>
                  <a:cubicBezTo>
                    <a:pt x="3356" y="1915"/>
                    <a:pt x="3098" y="1906"/>
                    <a:pt x="2838" y="1902"/>
                  </a:cubicBezTo>
                  <a:cubicBezTo>
                    <a:pt x="2713" y="1900"/>
                    <a:pt x="2587" y="1901"/>
                    <a:pt x="2462" y="1901"/>
                  </a:cubicBezTo>
                  <a:cubicBezTo>
                    <a:pt x="2343" y="1902"/>
                    <a:pt x="2210" y="1886"/>
                    <a:pt x="2098" y="1928"/>
                  </a:cubicBezTo>
                  <a:cubicBezTo>
                    <a:pt x="2084" y="1933"/>
                    <a:pt x="2078" y="1948"/>
                    <a:pt x="2082" y="1960"/>
                  </a:cubicBezTo>
                  <a:cubicBezTo>
                    <a:pt x="2046" y="2206"/>
                    <a:pt x="2069" y="2459"/>
                    <a:pt x="2085" y="2706"/>
                  </a:cubicBezTo>
                  <a:cubicBezTo>
                    <a:pt x="2087" y="2728"/>
                    <a:pt x="2102" y="2742"/>
                    <a:pt x="2123" y="2744"/>
                  </a:cubicBezTo>
                  <a:cubicBezTo>
                    <a:pt x="2203" y="2752"/>
                    <a:pt x="2281" y="2764"/>
                    <a:pt x="2359" y="2780"/>
                  </a:cubicBezTo>
                  <a:cubicBezTo>
                    <a:pt x="2222" y="2945"/>
                    <a:pt x="2086" y="3113"/>
                    <a:pt x="1964" y="3289"/>
                  </a:cubicBezTo>
                  <a:cubicBezTo>
                    <a:pt x="1841" y="3113"/>
                    <a:pt x="1704" y="2945"/>
                    <a:pt x="1567" y="2780"/>
                  </a:cubicBezTo>
                  <a:cubicBezTo>
                    <a:pt x="1645" y="2764"/>
                    <a:pt x="1724" y="2752"/>
                    <a:pt x="1804" y="2744"/>
                  </a:cubicBezTo>
                  <a:cubicBezTo>
                    <a:pt x="1825" y="2742"/>
                    <a:pt x="1840" y="2729"/>
                    <a:pt x="1841" y="2706"/>
                  </a:cubicBezTo>
                  <a:cubicBezTo>
                    <a:pt x="1855" y="2448"/>
                    <a:pt x="1856" y="2185"/>
                    <a:pt x="1817" y="1929"/>
                  </a:cubicBezTo>
                  <a:cubicBezTo>
                    <a:pt x="1817" y="1921"/>
                    <a:pt x="1813" y="1913"/>
                    <a:pt x="1802" y="1912"/>
                  </a:cubicBezTo>
                  <a:cubicBezTo>
                    <a:pt x="1537" y="1896"/>
                    <a:pt x="1272" y="1881"/>
                    <a:pt x="1005" y="1872"/>
                  </a:cubicBezTo>
                  <a:cubicBezTo>
                    <a:pt x="802" y="1866"/>
                    <a:pt x="525" y="1820"/>
                    <a:pt x="319" y="1873"/>
                  </a:cubicBezTo>
                  <a:cubicBezTo>
                    <a:pt x="355" y="1573"/>
                    <a:pt x="349" y="1262"/>
                    <a:pt x="350" y="960"/>
                  </a:cubicBezTo>
                  <a:cubicBezTo>
                    <a:pt x="351" y="681"/>
                    <a:pt x="368" y="381"/>
                    <a:pt x="313" y="106"/>
                  </a:cubicBezTo>
                  <a:cubicBezTo>
                    <a:pt x="537" y="125"/>
                    <a:pt x="771" y="103"/>
                    <a:pt x="995" y="99"/>
                  </a:cubicBezTo>
                  <a:cubicBezTo>
                    <a:pt x="1338" y="94"/>
                    <a:pt x="1680" y="90"/>
                    <a:pt x="2023" y="85"/>
                  </a:cubicBezTo>
                  <a:cubicBezTo>
                    <a:pt x="2359" y="80"/>
                    <a:pt x="2695" y="76"/>
                    <a:pt x="3031" y="72"/>
                  </a:cubicBezTo>
                  <a:cubicBezTo>
                    <a:pt x="3257" y="70"/>
                    <a:pt x="3488" y="81"/>
                    <a:pt x="3714" y="62"/>
                  </a:cubicBezTo>
                  <a:cubicBezTo>
                    <a:pt x="3705" y="373"/>
                    <a:pt x="3700" y="685"/>
                    <a:pt x="3684" y="996"/>
                  </a:cubicBezTo>
                  <a:close/>
                  <a:moveTo>
                    <a:pt x="3401" y="2048"/>
                  </a:moveTo>
                  <a:cubicBezTo>
                    <a:pt x="3393" y="2054"/>
                    <a:pt x="3386" y="2063"/>
                    <a:pt x="3384" y="2073"/>
                  </a:cubicBezTo>
                  <a:cubicBezTo>
                    <a:pt x="3368" y="2072"/>
                    <a:pt x="3352" y="2071"/>
                    <a:pt x="3336" y="2070"/>
                  </a:cubicBezTo>
                  <a:cubicBezTo>
                    <a:pt x="3384" y="2040"/>
                    <a:pt x="3432" y="2009"/>
                    <a:pt x="3469" y="1969"/>
                  </a:cubicBezTo>
                  <a:cubicBezTo>
                    <a:pt x="3469" y="1968"/>
                    <a:pt x="3470" y="1967"/>
                    <a:pt x="3470" y="1966"/>
                  </a:cubicBezTo>
                  <a:cubicBezTo>
                    <a:pt x="3505" y="1964"/>
                    <a:pt x="3539" y="1964"/>
                    <a:pt x="3573" y="1963"/>
                  </a:cubicBezTo>
                  <a:cubicBezTo>
                    <a:pt x="3512" y="1984"/>
                    <a:pt x="3453" y="2014"/>
                    <a:pt x="3401" y="2048"/>
                  </a:cubicBezTo>
                  <a:close/>
                  <a:moveTo>
                    <a:pt x="2559" y="2042"/>
                  </a:moveTo>
                  <a:cubicBezTo>
                    <a:pt x="2545" y="2042"/>
                    <a:pt x="2532" y="2041"/>
                    <a:pt x="2519" y="2040"/>
                  </a:cubicBezTo>
                  <a:cubicBezTo>
                    <a:pt x="2545" y="2024"/>
                    <a:pt x="2573" y="2008"/>
                    <a:pt x="2593" y="1985"/>
                  </a:cubicBezTo>
                  <a:cubicBezTo>
                    <a:pt x="2616" y="1984"/>
                    <a:pt x="2640" y="1984"/>
                    <a:pt x="2664" y="1984"/>
                  </a:cubicBezTo>
                  <a:cubicBezTo>
                    <a:pt x="2626" y="1999"/>
                    <a:pt x="2593" y="2020"/>
                    <a:pt x="2559" y="2042"/>
                  </a:cubicBezTo>
                  <a:close/>
                  <a:moveTo>
                    <a:pt x="2665" y="2046"/>
                  </a:moveTo>
                  <a:cubicBezTo>
                    <a:pt x="2646" y="2045"/>
                    <a:pt x="2628" y="2045"/>
                    <a:pt x="2608" y="2044"/>
                  </a:cubicBezTo>
                  <a:cubicBezTo>
                    <a:pt x="2640" y="2025"/>
                    <a:pt x="2670" y="2006"/>
                    <a:pt x="2698" y="1983"/>
                  </a:cubicBezTo>
                  <a:cubicBezTo>
                    <a:pt x="2723" y="1983"/>
                    <a:pt x="2747" y="1982"/>
                    <a:pt x="2772" y="1982"/>
                  </a:cubicBezTo>
                  <a:cubicBezTo>
                    <a:pt x="2734" y="1997"/>
                    <a:pt x="2698" y="2021"/>
                    <a:pt x="2665" y="2046"/>
                  </a:cubicBezTo>
                  <a:close/>
                  <a:moveTo>
                    <a:pt x="2772" y="2048"/>
                  </a:moveTo>
                  <a:cubicBezTo>
                    <a:pt x="2759" y="2048"/>
                    <a:pt x="2745" y="2048"/>
                    <a:pt x="2732" y="2048"/>
                  </a:cubicBezTo>
                  <a:cubicBezTo>
                    <a:pt x="2725" y="2048"/>
                    <a:pt x="2719" y="2048"/>
                    <a:pt x="2712" y="2048"/>
                  </a:cubicBezTo>
                  <a:cubicBezTo>
                    <a:pt x="2746" y="2027"/>
                    <a:pt x="2779" y="2005"/>
                    <a:pt x="2810" y="1981"/>
                  </a:cubicBezTo>
                  <a:cubicBezTo>
                    <a:pt x="2820" y="1981"/>
                    <a:pt x="2829" y="1981"/>
                    <a:pt x="2838" y="1980"/>
                  </a:cubicBezTo>
                  <a:cubicBezTo>
                    <a:pt x="2852" y="1980"/>
                    <a:pt x="2865" y="1980"/>
                    <a:pt x="2877" y="1980"/>
                  </a:cubicBezTo>
                  <a:cubicBezTo>
                    <a:pt x="2840" y="1999"/>
                    <a:pt x="2806" y="2024"/>
                    <a:pt x="2772" y="2048"/>
                  </a:cubicBezTo>
                  <a:close/>
                  <a:moveTo>
                    <a:pt x="2926" y="1995"/>
                  </a:moveTo>
                  <a:cubicBezTo>
                    <a:pt x="2903" y="2013"/>
                    <a:pt x="2880" y="2031"/>
                    <a:pt x="2858" y="2050"/>
                  </a:cubicBezTo>
                  <a:cubicBezTo>
                    <a:pt x="2847" y="2050"/>
                    <a:pt x="2835" y="2050"/>
                    <a:pt x="2823" y="2050"/>
                  </a:cubicBezTo>
                  <a:cubicBezTo>
                    <a:pt x="2856" y="2029"/>
                    <a:pt x="2887" y="2005"/>
                    <a:pt x="2915" y="1979"/>
                  </a:cubicBezTo>
                  <a:cubicBezTo>
                    <a:pt x="2926" y="1979"/>
                    <a:pt x="2938" y="1978"/>
                    <a:pt x="2949" y="1978"/>
                  </a:cubicBezTo>
                  <a:cubicBezTo>
                    <a:pt x="2941" y="1984"/>
                    <a:pt x="2933" y="1990"/>
                    <a:pt x="2926" y="1995"/>
                  </a:cubicBezTo>
                  <a:close/>
                  <a:moveTo>
                    <a:pt x="2984" y="2052"/>
                  </a:moveTo>
                  <a:cubicBezTo>
                    <a:pt x="2958" y="2052"/>
                    <a:pt x="2933" y="2051"/>
                    <a:pt x="2907" y="2051"/>
                  </a:cubicBezTo>
                  <a:cubicBezTo>
                    <a:pt x="2923" y="2040"/>
                    <a:pt x="2939" y="2028"/>
                    <a:pt x="2956" y="2017"/>
                  </a:cubicBezTo>
                  <a:cubicBezTo>
                    <a:pt x="2975" y="2004"/>
                    <a:pt x="2997" y="1992"/>
                    <a:pt x="3016" y="1976"/>
                  </a:cubicBezTo>
                  <a:cubicBezTo>
                    <a:pt x="3039" y="1976"/>
                    <a:pt x="3062" y="1975"/>
                    <a:pt x="3086" y="1974"/>
                  </a:cubicBezTo>
                  <a:cubicBezTo>
                    <a:pt x="3050" y="1997"/>
                    <a:pt x="3016" y="2025"/>
                    <a:pt x="2984" y="2052"/>
                  </a:cubicBezTo>
                  <a:close/>
                  <a:moveTo>
                    <a:pt x="3159" y="1986"/>
                  </a:moveTo>
                  <a:cubicBezTo>
                    <a:pt x="3130" y="2009"/>
                    <a:pt x="3099" y="2032"/>
                    <a:pt x="3069" y="2054"/>
                  </a:cubicBezTo>
                  <a:cubicBezTo>
                    <a:pt x="3056" y="2054"/>
                    <a:pt x="3044" y="2054"/>
                    <a:pt x="3031" y="2053"/>
                  </a:cubicBezTo>
                  <a:cubicBezTo>
                    <a:pt x="3064" y="2029"/>
                    <a:pt x="3097" y="2004"/>
                    <a:pt x="3124" y="1974"/>
                  </a:cubicBezTo>
                  <a:cubicBezTo>
                    <a:pt x="3141" y="1973"/>
                    <a:pt x="3159" y="1973"/>
                    <a:pt x="3176" y="1973"/>
                  </a:cubicBezTo>
                  <a:cubicBezTo>
                    <a:pt x="3170" y="1977"/>
                    <a:pt x="3165" y="1982"/>
                    <a:pt x="3159" y="1986"/>
                  </a:cubicBezTo>
                  <a:close/>
                  <a:moveTo>
                    <a:pt x="3263" y="1999"/>
                  </a:moveTo>
                  <a:cubicBezTo>
                    <a:pt x="3238" y="2019"/>
                    <a:pt x="3211" y="2039"/>
                    <a:pt x="3186" y="2059"/>
                  </a:cubicBezTo>
                  <a:cubicBezTo>
                    <a:pt x="3162" y="2058"/>
                    <a:pt x="3138" y="2057"/>
                    <a:pt x="3115" y="2056"/>
                  </a:cubicBezTo>
                  <a:cubicBezTo>
                    <a:pt x="3135" y="2043"/>
                    <a:pt x="3154" y="2030"/>
                    <a:pt x="3173" y="2015"/>
                  </a:cubicBezTo>
                  <a:cubicBezTo>
                    <a:pt x="3192" y="2002"/>
                    <a:pt x="3211" y="1988"/>
                    <a:pt x="3228" y="1971"/>
                  </a:cubicBezTo>
                  <a:cubicBezTo>
                    <a:pt x="3252" y="1970"/>
                    <a:pt x="3277" y="1970"/>
                    <a:pt x="3301" y="1970"/>
                  </a:cubicBezTo>
                  <a:cubicBezTo>
                    <a:pt x="3288" y="1979"/>
                    <a:pt x="3276" y="1989"/>
                    <a:pt x="3263" y="1999"/>
                  </a:cubicBezTo>
                  <a:close/>
                  <a:moveTo>
                    <a:pt x="3223" y="2061"/>
                  </a:moveTo>
                  <a:cubicBezTo>
                    <a:pt x="3241" y="2047"/>
                    <a:pt x="3260" y="2033"/>
                    <a:pt x="3279" y="2019"/>
                  </a:cubicBezTo>
                  <a:cubicBezTo>
                    <a:pt x="3299" y="2003"/>
                    <a:pt x="3321" y="1987"/>
                    <a:pt x="3339" y="1969"/>
                  </a:cubicBezTo>
                  <a:cubicBezTo>
                    <a:pt x="3373" y="1968"/>
                    <a:pt x="3407" y="1967"/>
                    <a:pt x="3441" y="1966"/>
                  </a:cubicBezTo>
                  <a:cubicBezTo>
                    <a:pt x="3389" y="1992"/>
                    <a:pt x="3341" y="2031"/>
                    <a:pt x="3294" y="2066"/>
                  </a:cubicBezTo>
                  <a:cubicBezTo>
                    <a:pt x="3270" y="2064"/>
                    <a:pt x="3247" y="2062"/>
                    <a:pt x="3223" y="2061"/>
                  </a:cubicBezTo>
                  <a:close/>
                  <a:moveTo>
                    <a:pt x="2363" y="2039"/>
                  </a:moveTo>
                  <a:cubicBezTo>
                    <a:pt x="2386" y="2022"/>
                    <a:pt x="2409" y="2005"/>
                    <a:pt x="2432" y="1988"/>
                  </a:cubicBezTo>
                  <a:cubicBezTo>
                    <a:pt x="2474" y="1987"/>
                    <a:pt x="2517" y="1986"/>
                    <a:pt x="2560" y="1986"/>
                  </a:cubicBezTo>
                  <a:cubicBezTo>
                    <a:pt x="2537" y="1997"/>
                    <a:pt x="2514" y="2012"/>
                    <a:pt x="2493" y="2025"/>
                  </a:cubicBezTo>
                  <a:cubicBezTo>
                    <a:pt x="2486" y="2030"/>
                    <a:pt x="2479" y="2034"/>
                    <a:pt x="2473" y="2039"/>
                  </a:cubicBezTo>
                  <a:cubicBezTo>
                    <a:pt x="2436" y="2038"/>
                    <a:pt x="2400" y="2038"/>
                    <a:pt x="2363" y="2039"/>
                  </a:cubicBezTo>
                  <a:close/>
                  <a:moveTo>
                    <a:pt x="2246" y="2045"/>
                  </a:moveTo>
                  <a:cubicBezTo>
                    <a:pt x="2258" y="2037"/>
                    <a:pt x="2271" y="2029"/>
                    <a:pt x="2285" y="2021"/>
                  </a:cubicBezTo>
                  <a:cubicBezTo>
                    <a:pt x="2302" y="2011"/>
                    <a:pt x="2320" y="2003"/>
                    <a:pt x="2337" y="1992"/>
                  </a:cubicBezTo>
                  <a:cubicBezTo>
                    <a:pt x="2353" y="1992"/>
                    <a:pt x="2370" y="1990"/>
                    <a:pt x="2388" y="1990"/>
                  </a:cubicBezTo>
                  <a:cubicBezTo>
                    <a:pt x="2365" y="2005"/>
                    <a:pt x="2343" y="2022"/>
                    <a:pt x="2322" y="2040"/>
                  </a:cubicBezTo>
                  <a:cubicBezTo>
                    <a:pt x="2297" y="2041"/>
                    <a:pt x="2271" y="2043"/>
                    <a:pt x="2246" y="2045"/>
                  </a:cubicBezTo>
                  <a:close/>
                  <a:moveTo>
                    <a:pt x="2174" y="2017"/>
                  </a:moveTo>
                  <a:cubicBezTo>
                    <a:pt x="2185" y="2009"/>
                    <a:pt x="2197" y="2002"/>
                    <a:pt x="2208" y="1993"/>
                  </a:cubicBezTo>
                  <a:cubicBezTo>
                    <a:pt x="2232" y="1994"/>
                    <a:pt x="2256" y="1995"/>
                    <a:pt x="2279" y="1994"/>
                  </a:cubicBezTo>
                  <a:cubicBezTo>
                    <a:pt x="2252" y="2010"/>
                    <a:pt x="2227" y="2031"/>
                    <a:pt x="2205" y="2050"/>
                  </a:cubicBezTo>
                  <a:cubicBezTo>
                    <a:pt x="2180" y="2053"/>
                    <a:pt x="2156" y="2058"/>
                    <a:pt x="2132" y="2063"/>
                  </a:cubicBezTo>
                  <a:cubicBezTo>
                    <a:pt x="2131" y="2057"/>
                    <a:pt x="2130" y="2051"/>
                    <a:pt x="2129" y="2045"/>
                  </a:cubicBezTo>
                  <a:cubicBezTo>
                    <a:pt x="2144" y="2035"/>
                    <a:pt x="2158" y="2026"/>
                    <a:pt x="2174" y="2017"/>
                  </a:cubicBezTo>
                  <a:lnTo>
                    <a:pt x="2118" y="1980"/>
                  </a:lnTo>
                  <a:cubicBezTo>
                    <a:pt x="2137" y="1985"/>
                    <a:pt x="2156" y="1987"/>
                    <a:pt x="2174" y="1990"/>
                  </a:cubicBezTo>
                  <a:cubicBezTo>
                    <a:pt x="2170" y="1993"/>
                    <a:pt x="2166" y="1995"/>
                    <a:pt x="2163" y="1998"/>
                  </a:cubicBezTo>
                  <a:cubicBezTo>
                    <a:pt x="2150" y="2006"/>
                    <a:pt x="2138" y="2015"/>
                    <a:pt x="2126" y="2024"/>
                  </a:cubicBezTo>
                  <a:cubicBezTo>
                    <a:pt x="2123" y="2009"/>
                    <a:pt x="2121" y="1994"/>
                    <a:pt x="2118" y="1980"/>
                  </a:cubicBezTo>
                  <a:lnTo>
                    <a:pt x="2174" y="2017"/>
                  </a:lnTo>
                  <a:close/>
                  <a:moveTo>
                    <a:pt x="1719" y="3445"/>
                  </a:moveTo>
                  <a:cubicBezTo>
                    <a:pt x="1717" y="3446"/>
                    <a:pt x="1715" y="3448"/>
                    <a:pt x="1713" y="3450"/>
                  </a:cubicBezTo>
                  <a:cubicBezTo>
                    <a:pt x="1712" y="3448"/>
                    <a:pt x="1711" y="3445"/>
                    <a:pt x="1709" y="3443"/>
                  </a:cubicBezTo>
                  <a:cubicBezTo>
                    <a:pt x="1773" y="3403"/>
                    <a:pt x="1838" y="3365"/>
                    <a:pt x="1897" y="3318"/>
                  </a:cubicBezTo>
                  <a:cubicBezTo>
                    <a:pt x="1904" y="3328"/>
                    <a:pt x="1911" y="3337"/>
                    <a:pt x="1918" y="3346"/>
                  </a:cubicBezTo>
                  <a:cubicBezTo>
                    <a:pt x="1848" y="3369"/>
                    <a:pt x="1779" y="3404"/>
                    <a:pt x="1719" y="3445"/>
                  </a:cubicBezTo>
                  <a:close/>
                  <a:moveTo>
                    <a:pt x="1478" y="2785"/>
                  </a:moveTo>
                  <a:cubicBezTo>
                    <a:pt x="1490" y="2800"/>
                    <a:pt x="1501" y="2815"/>
                    <a:pt x="1514" y="2830"/>
                  </a:cubicBezTo>
                  <a:cubicBezTo>
                    <a:pt x="1488" y="2844"/>
                    <a:pt x="1465" y="2861"/>
                    <a:pt x="1440" y="2875"/>
                  </a:cubicBezTo>
                  <a:cubicBezTo>
                    <a:pt x="1406" y="2894"/>
                    <a:pt x="1370" y="2911"/>
                    <a:pt x="1333" y="2925"/>
                  </a:cubicBezTo>
                  <a:cubicBezTo>
                    <a:pt x="1323" y="2915"/>
                    <a:pt x="1313" y="2905"/>
                    <a:pt x="1302" y="2898"/>
                  </a:cubicBezTo>
                  <a:cubicBezTo>
                    <a:pt x="1365" y="2868"/>
                    <a:pt x="1424" y="2828"/>
                    <a:pt x="1478" y="2785"/>
                  </a:cubicBezTo>
                  <a:close/>
                  <a:moveTo>
                    <a:pt x="1772" y="2044"/>
                  </a:moveTo>
                  <a:cubicBezTo>
                    <a:pt x="1746" y="2060"/>
                    <a:pt x="1721" y="2077"/>
                    <a:pt x="1696" y="2093"/>
                  </a:cubicBezTo>
                  <a:cubicBezTo>
                    <a:pt x="1652" y="2121"/>
                    <a:pt x="1607" y="2149"/>
                    <a:pt x="1563" y="2178"/>
                  </a:cubicBezTo>
                  <a:cubicBezTo>
                    <a:pt x="1563" y="2153"/>
                    <a:pt x="1563" y="2128"/>
                    <a:pt x="1561" y="2104"/>
                  </a:cubicBezTo>
                  <a:cubicBezTo>
                    <a:pt x="1564" y="2104"/>
                    <a:pt x="1567" y="2104"/>
                    <a:pt x="1569" y="2103"/>
                  </a:cubicBezTo>
                  <a:cubicBezTo>
                    <a:pt x="1571" y="2102"/>
                    <a:pt x="1572" y="2101"/>
                    <a:pt x="1575" y="2100"/>
                  </a:cubicBezTo>
                  <a:cubicBezTo>
                    <a:pt x="1576" y="2100"/>
                    <a:pt x="1577" y="2100"/>
                    <a:pt x="1578" y="2100"/>
                  </a:cubicBezTo>
                  <a:cubicBezTo>
                    <a:pt x="1585" y="2099"/>
                    <a:pt x="1589" y="2096"/>
                    <a:pt x="1591" y="2093"/>
                  </a:cubicBezTo>
                  <a:cubicBezTo>
                    <a:pt x="1659" y="2063"/>
                    <a:pt x="1723" y="2021"/>
                    <a:pt x="1780" y="1974"/>
                  </a:cubicBezTo>
                  <a:cubicBezTo>
                    <a:pt x="1777" y="1998"/>
                    <a:pt x="1774" y="2022"/>
                    <a:pt x="1772" y="2044"/>
                  </a:cubicBezTo>
                  <a:close/>
                  <a:moveTo>
                    <a:pt x="1761" y="2180"/>
                  </a:moveTo>
                  <a:cubicBezTo>
                    <a:pt x="1690" y="2167"/>
                    <a:pt x="1619" y="2247"/>
                    <a:pt x="1557" y="2275"/>
                  </a:cubicBezTo>
                  <a:cubicBezTo>
                    <a:pt x="1559" y="2247"/>
                    <a:pt x="1561" y="2221"/>
                    <a:pt x="1562" y="2195"/>
                  </a:cubicBezTo>
                  <a:cubicBezTo>
                    <a:pt x="1565" y="2196"/>
                    <a:pt x="1568" y="2196"/>
                    <a:pt x="1571" y="2194"/>
                  </a:cubicBezTo>
                  <a:cubicBezTo>
                    <a:pt x="1616" y="2166"/>
                    <a:pt x="1661" y="2139"/>
                    <a:pt x="1706" y="2111"/>
                  </a:cubicBezTo>
                  <a:cubicBezTo>
                    <a:pt x="1726" y="2098"/>
                    <a:pt x="1748" y="2087"/>
                    <a:pt x="1769" y="2073"/>
                  </a:cubicBezTo>
                  <a:cubicBezTo>
                    <a:pt x="1765" y="2109"/>
                    <a:pt x="1763" y="2144"/>
                    <a:pt x="1761" y="2180"/>
                  </a:cubicBezTo>
                  <a:close/>
                  <a:moveTo>
                    <a:pt x="1758" y="2463"/>
                  </a:moveTo>
                  <a:cubicBezTo>
                    <a:pt x="1759" y="2479"/>
                    <a:pt x="1759" y="2495"/>
                    <a:pt x="1759" y="2511"/>
                  </a:cubicBezTo>
                  <a:cubicBezTo>
                    <a:pt x="1723" y="2525"/>
                    <a:pt x="1691" y="2548"/>
                    <a:pt x="1657" y="2567"/>
                  </a:cubicBezTo>
                  <a:cubicBezTo>
                    <a:pt x="1616" y="2588"/>
                    <a:pt x="1573" y="2606"/>
                    <a:pt x="1529" y="2622"/>
                  </a:cubicBezTo>
                  <a:cubicBezTo>
                    <a:pt x="1531" y="2606"/>
                    <a:pt x="1532" y="2590"/>
                    <a:pt x="1534" y="2574"/>
                  </a:cubicBezTo>
                  <a:cubicBezTo>
                    <a:pt x="1611" y="2548"/>
                    <a:pt x="1698" y="2515"/>
                    <a:pt x="1758" y="2463"/>
                  </a:cubicBezTo>
                  <a:close/>
                  <a:moveTo>
                    <a:pt x="1539" y="2494"/>
                  </a:moveTo>
                  <a:cubicBezTo>
                    <a:pt x="1613" y="2462"/>
                    <a:pt x="1690" y="2430"/>
                    <a:pt x="1757" y="2385"/>
                  </a:cubicBezTo>
                  <a:cubicBezTo>
                    <a:pt x="1757" y="2404"/>
                    <a:pt x="1757" y="2424"/>
                    <a:pt x="1757" y="2443"/>
                  </a:cubicBezTo>
                  <a:cubicBezTo>
                    <a:pt x="1715" y="2458"/>
                    <a:pt x="1676" y="2486"/>
                    <a:pt x="1636" y="2507"/>
                  </a:cubicBezTo>
                  <a:cubicBezTo>
                    <a:pt x="1603" y="2524"/>
                    <a:pt x="1569" y="2541"/>
                    <a:pt x="1535" y="2558"/>
                  </a:cubicBezTo>
                  <a:cubicBezTo>
                    <a:pt x="1537" y="2536"/>
                    <a:pt x="1538" y="2515"/>
                    <a:pt x="1539" y="2494"/>
                  </a:cubicBezTo>
                  <a:close/>
                  <a:moveTo>
                    <a:pt x="1544" y="2401"/>
                  </a:moveTo>
                  <a:cubicBezTo>
                    <a:pt x="1545" y="2400"/>
                    <a:pt x="1545" y="2400"/>
                    <a:pt x="1545" y="2398"/>
                  </a:cubicBezTo>
                  <a:cubicBezTo>
                    <a:pt x="1615" y="2367"/>
                    <a:pt x="1692" y="2337"/>
                    <a:pt x="1757" y="2295"/>
                  </a:cubicBezTo>
                  <a:cubicBezTo>
                    <a:pt x="1757" y="2315"/>
                    <a:pt x="1757" y="2335"/>
                    <a:pt x="1757" y="2354"/>
                  </a:cubicBezTo>
                  <a:cubicBezTo>
                    <a:pt x="1682" y="2388"/>
                    <a:pt x="1611" y="2433"/>
                    <a:pt x="1539" y="2474"/>
                  </a:cubicBezTo>
                  <a:cubicBezTo>
                    <a:pt x="1541" y="2450"/>
                    <a:pt x="1542" y="2425"/>
                    <a:pt x="1544" y="2401"/>
                  </a:cubicBezTo>
                  <a:close/>
                  <a:moveTo>
                    <a:pt x="1515" y="2717"/>
                  </a:moveTo>
                  <a:cubicBezTo>
                    <a:pt x="1521" y="2691"/>
                    <a:pt x="1525" y="2665"/>
                    <a:pt x="1528" y="2639"/>
                  </a:cubicBezTo>
                  <a:cubicBezTo>
                    <a:pt x="1605" y="2621"/>
                    <a:pt x="1702" y="2591"/>
                    <a:pt x="1760" y="2535"/>
                  </a:cubicBezTo>
                  <a:cubicBezTo>
                    <a:pt x="1761" y="2560"/>
                    <a:pt x="1762" y="2585"/>
                    <a:pt x="1763" y="2610"/>
                  </a:cubicBezTo>
                  <a:cubicBezTo>
                    <a:pt x="1696" y="2632"/>
                    <a:pt x="1632" y="2670"/>
                    <a:pt x="1570" y="2706"/>
                  </a:cubicBezTo>
                  <a:cubicBezTo>
                    <a:pt x="1552" y="2710"/>
                    <a:pt x="1534" y="2713"/>
                    <a:pt x="1515" y="2717"/>
                  </a:cubicBezTo>
                  <a:lnTo>
                    <a:pt x="1555" y="2290"/>
                  </a:lnTo>
                  <a:cubicBezTo>
                    <a:pt x="1593" y="2286"/>
                    <a:pt x="1624" y="2269"/>
                    <a:pt x="1656" y="2249"/>
                  </a:cubicBezTo>
                  <a:cubicBezTo>
                    <a:pt x="1690" y="2227"/>
                    <a:pt x="1724" y="2211"/>
                    <a:pt x="1760" y="2194"/>
                  </a:cubicBezTo>
                  <a:cubicBezTo>
                    <a:pt x="1759" y="2216"/>
                    <a:pt x="1758" y="2240"/>
                    <a:pt x="1757" y="2264"/>
                  </a:cubicBezTo>
                  <a:cubicBezTo>
                    <a:pt x="1684" y="2291"/>
                    <a:pt x="1613" y="2338"/>
                    <a:pt x="1547" y="2380"/>
                  </a:cubicBezTo>
                  <a:cubicBezTo>
                    <a:pt x="1549" y="2350"/>
                    <a:pt x="1552" y="2320"/>
                    <a:pt x="1555" y="2290"/>
                  </a:cubicBezTo>
                  <a:lnTo>
                    <a:pt x="1515" y="2717"/>
                  </a:lnTo>
                  <a:close/>
                  <a:moveTo>
                    <a:pt x="1516" y="2957"/>
                  </a:moveTo>
                  <a:cubicBezTo>
                    <a:pt x="1480" y="2978"/>
                    <a:pt x="1443" y="2998"/>
                    <a:pt x="1406" y="3017"/>
                  </a:cubicBezTo>
                  <a:cubicBezTo>
                    <a:pt x="1389" y="2992"/>
                    <a:pt x="1370" y="2966"/>
                    <a:pt x="1351" y="2944"/>
                  </a:cubicBezTo>
                  <a:cubicBezTo>
                    <a:pt x="1414" y="2925"/>
                    <a:pt x="1484" y="2895"/>
                    <a:pt x="1529" y="2848"/>
                  </a:cubicBezTo>
                  <a:cubicBezTo>
                    <a:pt x="1547" y="2871"/>
                    <a:pt x="1565" y="2893"/>
                    <a:pt x="1582" y="2915"/>
                  </a:cubicBezTo>
                  <a:cubicBezTo>
                    <a:pt x="1558" y="2926"/>
                    <a:pt x="1535" y="2946"/>
                    <a:pt x="1516" y="2957"/>
                  </a:cubicBezTo>
                  <a:close/>
                  <a:moveTo>
                    <a:pt x="1557" y="3006"/>
                  </a:moveTo>
                  <a:cubicBezTo>
                    <a:pt x="1519" y="3028"/>
                    <a:pt x="1481" y="3052"/>
                    <a:pt x="1443" y="3076"/>
                  </a:cubicBezTo>
                  <a:cubicBezTo>
                    <a:pt x="1435" y="3062"/>
                    <a:pt x="1427" y="3049"/>
                    <a:pt x="1418" y="3036"/>
                  </a:cubicBezTo>
                  <a:cubicBezTo>
                    <a:pt x="1442" y="3026"/>
                    <a:pt x="1467" y="3015"/>
                    <a:pt x="1491" y="3004"/>
                  </a:cubicBezTo>
                  <a:cubicBezTo>
                    <a:pt x="1515" y="2992"/>
                    <a:pt x="1581" y="2966"/>
                    <a:pt x="1602" y="2940"/>
                  </a:cubicBezTo>
                  <a:cubicBezTo>
                    <a:pt x="1609" y="2949"/>
                    <a:pt x="1616" y="2958"/>
                    <a:pt x="1623" y="2967"/>
                  </a:cubicBezTo>
                  <a:cubicBezTo>
                    <a:pt x="1599" y="2975"/>
                    <a:pt x="1577" y="2994"/>
                    <a:pt x="1557" y="3006"/>
                  </a:cubicBezTo>
                  <a:close/>
                  <a:moveTo>
                    <a:pt x="1592" y="3100"/>
                  </a:moveTo>
                  <a:cubicBezTo>
                    <a:pt x="1562" y="3121"/>
                    <a:pt x="1533" y="3143"/>
                    <a:pt x="1504" y="3165"/>
                  </a:cubicBezTo>
                  <a:cubicBezTo>
                    <a:pt x="1502" y="3163"/>
                    <a:pt x="1501" y="3160"/>
                    <a:pt x="1500" y="3158"/>
                  </a:cubicBezTo>
                  <a:cubicBezTo>
                    <a:pt x="1484" y="3138"/>
                    <a:pt x="1468" y="3115"/>
                    <a:pt x="1452" y="3090"/>
                  </a:cubicBezTo>
                  <a:cubicBezTo>
                    <a:pt x="1481" y="3075"/>
                    <a:pt x="1510" y="3060"/>
                    <a:pt x="1539" y="3045"/>
                  </a:cubicBezTo>
                  <a:cubicBezTo>
                    <a:pt x="1557" y="3036"/>
                    <a:pt x="1575" y="3025"/>
                    <a:pt x="1593" y="3015"/>
                  </a:cubicBezTo>
                  <a:cubicBezTo>
                    <a:pt x="1605" y="3009"/>
                    <a:pt x="1623" y="2994"/>
                    <a:pt x="1639" y="2987"/>
                  </a:cubicBezTo>
                  <a:cubicBezTo>
                    <a:pt x="1653" y="3006"/>
                    <a:pt x="1667" y="3024"/>
                    <a:pt x="1681" y="3041"/>
                  </a:cubicBezTo>
                  <a:cubicBezTo>
                    <a:pt x="1649" y="3057"/>
                    <a:pt x="1621" y="3080"/>
                    <a:pt x="1592" y="3100"/>
                  </a:cubicBezTo>
                  <a:lnTo>
                    <a:pt x="1662" y="3157"/>
                  </a:lnTo>
                  <a:cubicBezTo>
                    <a:pt x="1625" y="3178"/>
                    <a:pt x="1589" y="3202"/>
                    <a:pt x="1553" y="3226"/>
                  </a:cubicBezTo>
                  <a:cubicBezTo>
                    <a:pt x="1541" y="3210"/>
                    <a:pt x="1528" y="3194"/>
                    <a:pt x="1515" y="3178"/>
                  </a:cubicBezTo>
                  <a:cubicBezTo>
                    <a:pt x="1547" y="3157"/>
                    <a:pt x="1579" y="3137"/>
                    <a:pt x="1612" y="3116"/>
                  </a:cubicBezTo>
                  <a:cubicBezTo>
                    <a:pt x="1639" y="3098"/>
                    <a:pt x="1670" y="3082"/>
                    <a:pt x="1696" y="3060"/>
                  </a:cubicBezTo>
                  <a:cubicBezTo>
                    <a:pt x="1710" y="3079"/>
                    <a:pt x="1724" y="3096"/>
                    <a:pt x="1737" y="3114"/>
                  </a:cubicBezTo>
                  <a:cubicBezTo>
                    <a:pt x="1711" y="3125"/>
                    <a:pt x="1686" y="3142"/>
                    <a:pt x="1662" y="3157"/>
                  </a:cubicBezTo>
                  <a:lnTo>
                    <a:pt x="1592" y="3100"/>
                  </a:lnTo>
                  <a:close/>
                  <a:moveTo>
                    <a:pt x="1706" y="3219"/>
                  </a:moveTo>
                  <a:cubicBezTo>
                    <a:pt x="1672" y="3241"/>
                    <a:pt x="1639" y="3266"/>
                    <a:pt x="1606" y="3291"/>
                  </a:cubicBezTo>
                  <a:cubicBezTo>
                    <a:pt x="1592" y="3273"/>
                    <a:pt x="1579" y="3257"/>
                    <a:pt x="1565" y="3240"/>
                  </a:cubicBezTo>
                  <a:cubicBezTo>
                    <a:pt x="1599" y="3221"/>
                    <a:pt x="1633" y="3203"/>
                    <a:pt x="1667" y="3185"/>
                  </a:cubicBezTo>
                  <a:cubicBezTo>
                    <a:pt x="1695" y="3170"/>
                    <a:pt x="1729" y="3157"/>
                    <a:pt x="1756" y="3137"/>
                  </a:cubicBezTo>
                  <a:cubicBezTo>
                    <a:pt x="1765" y="3149"/>
                    <a:pt x="1774" y="3161"/>
                    <a:pt x="1783" y="3173"/>
                  </a:cubicBezTo>
                  <a:cubicBezTo>
                    <a:pt x="1756" y="3186"/>
                    <a:pt x="1730" y="3203"/>
                    <a:pt x="1706" y="3219"/>
                  </a:cubicBezTo>
                  <a:lnTo>
                    <a:pt x="1651" y="3350"/>
                  </a:lnTo>
                  <a:cubicBezTo>
                    <a:pt x="1640" y="3335"/>
                    <a:pt x="1629" y="3319"/>
                    <a:pt x="1617" y="3304"/>
                  </a:cubicBezTo>
                  <a:cubicBezTo>
                    <a:pt x="1651" y="3283"/>
                    <a:pt x="1685" y="3262"/>
                    <a:pt x="1720" y="3241"/>
                  </a:cubicBezTo>
                  <a:cubicBezTo>
                    <a:pt x="1746" y="3226"/>
                    <a:pt x="1774" y="3212"/>
                    <a:pt x="1800" y="3194"/>
                  </a:cubicBezTo>
                  <a:cubicBezTo>
                    <a:pt x="1809" y="3206"/>
                    <a:pt x="1818" y="3218"/>
                    <a:pt x="1828" y="3230"/>
                  </a:cubicBezTo>
                  <a:cubicBezTo>
                    <a:pt x="1765" y="3256"/>
                    <a:pt x="1709" y="3311"/>
                    <a:pt x="1651" y="3350"/>
                  </a:cubicBezTo>
                  <a:lnTo>
                    <a:pt x="1706" y="3219"/>
                  </a:lnTo>
                  <a:close/>
                  <a:moveTo>
                    <a:pt x="1666" y="3371"/>
                  </a:moveTo>
                  <a:cubicBezTo>
                    <a:pt x="1695" y="3355"/>
                    <a:pt x="1723" y="3337"/>
                    <a:pt x="1750" y="3318"/>
                  </a:cubicBezTo>
                  <a:cubicBezTo>
                    <a:pt x="1782" y="3295"/>
                    <a:pt x="1815" y="3276"/>
                    <a:pt x="1848" y="3256"/>
                  </a:cubicBezTo>
                  <a:cubicBezTo>
                    <a:pt x="1861" y="3272"/>
                    <a:pt x="1874" y="3289"/>
                    <a:pt x="1887" y="3305"/>
                  </a:cubicBezTo>
                  <a:cubicBezTo>
                    <a:pt x="1820" y="3335"/>
                    <a:pt x="1759" y="3381"/>
                    <a:pt x="1701" y="3427"/>
                  </a:cubicBezTo>
                  <a:cubicBezTo>
                    <a:pt x="1690" y="3408"/>
                    <a:pt x="1679" y="3389"/>
                    <a:pt x="1666" y="3371"/>
                  </a:cubicBezTo>
                  <a:close/>
                  <a:moveTo>
                    <a:pt x="1765" y="2674"/>
                  </a:moveTo>
                  <a:cubicBezTo>
                    <a:pt x="1732" y="2679"/>
                    <a:pt x="1700" y="2684"/>
                    <a:pt x="1667" y="2689"/>
                  </a:cubicBezTo>
                  <a:cubicBezTo>
                    <a:pt x="1701" y="2673"/>
                    <a:pt x="1734" y="2656"/>
                    <a:pt x="1764" y="2636"/>
                  </a:cubicBezTo>
                  <a:cubicBezTo>
                    <a:pt x="1764" y="2649"/>
                    <a:pt x="1764" y="2662"/>
                    <a:pt x="1765" y="2674"/>
                  </a:cubicBezTo>
                  <a:close/>
                  <a:moveTo>
                    <a:pt x="1474" y="2057"/>
                  </a:moveTo>
                  <a:cubicBezTo>
                    <a:pt x="1529" y="2022"/>
                    <a:pt x="1585" y="1987"/>
                    <a:pt x="1635" y="1946"/>
                  </a:cubicBezTo>
                  <a:cubicBezTo>
                    <a:pt x="1665" y="1945"/>
                    <a:pt x="1696" y="1945"/>
                    <a:pt x="1727" y="1944"/>
                  </a:cubicBezTo>
                  <a:cubicBezTo>
                    <a:pt x="1662" y="1967"/>
                    <a:pt x="1598" y="2001"/>
                    <a:pt x="1542" y="2040"/>
                  </a:cubicBezTo>
                  <a:cubicBezTo>
                    <a:pt x="1535" y="2044"/>
                    <a:pt x="1529" y="2052"/>
                    <a:pt x="1526" y="2061"/>
                  </a:cubicBezTo>
                  <a:cubicBezTo>
                    <a:pt x="1508" y="2060"/>
                    <a:pt x="1491" y="2058"/>
                    <a:pt x="1474" y="2057"/>
                  </a:cubicBezTo>
                  <a:close/>
                  <a:moveTo>
                    <a:pt x="1282" y="2041"/>
                  </a:moveTo>
                  <a:cubicBezTo>
                    <a:pt x="1252" y="2039"/>
                    <a:pt x="1223" y="2037"/>
                    <a:pt x="1194" y="2035"/>
                  </a:cubicBezTo>
                  <a:cubicBezTo>
                    <a:pt x="1242" y="2007"/>
                    <a:pt x="1293" y="1981"/>
                    <a:pt x="1340" y="1950"/>
                  </a:cubicBezTo>
                  <a:cubicBezTo>
                    <a:pt x="1370" y="1949"/>
                    <a:pt x="1400" y="1949"/>
                    <a:pt x="1430" y="1949"/>
                  </a:cubicBezTo>
                  <a:cubicBezTo>
                    <a:pt x="1379" y="1976"/>
                    <a:pt x="1330" y="2009"/>
                    <a:pt x="1282" y="2041"/>
                  </a:cubicBezTo>
                  <a:close/>
                  <a:moveTo>
                    <a:pt x="1315" y="2043"/>
                  </a:moveTo>
                  <a:cubicBezTo>
                    <a:pt x="1366" y="2014"/>
                    <a:pt x="1417" y="1984"/>
                    <a:pt x="1464" y="1948"/>
                  </a:cubicBezTo>
                  <a:cubicBezTo>
                    <a:pt x="1511" y="1947"/>
                    <a:pt x="1559" y="1947"/>
                    <a:pt x="1606" y="1946"/>
                  </a:cubicBezTo>
                  <a:cubicBezTo>
                    <a:pt x="1544" y="1972"/>
                    <a:pt x="1488" y="2012"/>
                    <a:pt x="1434" y="2053"/>
                  </a:cubicBezTo>
                  <a:cubicBezTo>
                    <a:pt x="1394" y="2050"/>
                    <a:pt x="1355" y="2046"/>
                    <a:pt x="1315" y="2043"/>
                  </a:cubicBezTo>
                  <a:close/>
                  <a:moveTo>
                    <a:pt x="1067" y="2028"/>
                  </a:moveTo>
                  <a:cubicBezTo>
                    <a:pt x="1103" y="2002"/>
                    <a:pt x="1141" y="1977"/>
                    <a:pt x="1178" y="1950"/>
                  </a:cubicBezTo>
                  <a:cubicBezTo>
                    <a:pt x="1219" y="1950"/>
                    <a:pt x="1259" y="1950"/>
                    <a:pt x="1300" y="1950"/>
                  </a:cubicBezTo>
                  <a:cubicBezTo>
                    <a:pt x="1258" y="1975"/>
                    <a:pt x="1216" y="2003"/>
                    <a:pt x="1175" y="2029"/>
                  </a:cubicBezTo>
                  <a:cubicBezTo>
                    <a:pt x="1173" y="2030"/>
                    <a:pt x="1173" y="2032"/>
                    <a:pt x="1172" y="2034"/>
                  </a:cubicBezTo>
                  <a:cubicBezTo>
                    <a:pt x="1136" y="2032"/>
                    <a:pt x="1102" y="2030"/>
                    <a:pt x="1067" y="2028"/>
                  </a:cubicBezTo>
                  <a:close/>
                  <a:moveTo>
                    <a:pt x="463" y="1977"/>
                  </a:moveTo>
                  <a:cubicBezTo>
                    <a:pt x="448" y="1989"/>
                    <a:pt x="432" y="2001"/>
                    <a:pt x="418" y="2014"/>
                  </a:cubicBezTo>
                  <a:cubicBezTo>
                    <a:pt x="395" y="2014"/>
                    <a:pt x="371" y="2014"/>
                    <a:pt x="348" y="2014"/>
                  </a:cubicBezTo>
                  <a:cubicBezTo>
                    <a:pt x="374" y="1998"/>
                    <a:pt x="398" y="1979"/>
                    <a:pt x="417" y="1956"/>
                  </a:cubicBezTo>
                  <a:cubicBezTo>
                    <a:pt x="442" y="1957"/>
                    <a:pt x="469" y="1956"/>
                    <a:pt x="495" y="1955"/>
                  </a:cubicBezTo>
                  <a:cubicBezTo>
                    <a:pt x="484" y="1963"/>
                    <a:pt x="473" y="1970"/>
                    <a:pt x="463" y="1977"/>
                  </a:cubicBezTo>
                  <a:lnTo>
                    <a:pt x="549" y="2014"/>
                  </a:lnTo>
                  <a:cubicBezTo>
                    <a:pt x="516" y="2014"/>
                    <a:pt x="484" y="2014"/>
                    <a:pt x="452" y="2014"/>
                  </a:cubicBezTo>
                  <a:cubicBezTo>
                    <a:pt x="463" y="2005"/>
                    <a:pt x="474" y="1997"/>
                    <a:pt x="485" y="1990"/>
                  </a:cubicBezTo>
                  <a:cubicBezTo>
                    <a:pt x="504" y="1977"/>
                    <a:pt x="526" y="1966"/>
                    <a:pt x="546" y="1953"/>
                  </a:cubicBezTo>
                  <a:cubicBezTo>
                    <a:pt x="564" y="1952"/>
                    <a:pt x="581" y="1952"/>
                    <a:pt x="599" y="1952"/>
                  </a:cubicBezTo>
                  <a:cubicBezTo>
                    <a:pt x="608" y="1952"/>
                    <a:pt x="617" y="1952"/>
                    <a:pt x="626" y="1952"/>
                  </a:cubicBezTo>
                  <a:cubicBezTo>
                    <a:pt x="599" y="1969"/>
                    <a:pt x="573" y="1991"/>
                    <a:pt x="549" y="2014"/>
                  </a:cubicBezTo>
                  <a:lnTo>
                    <a:pt x="664" y="2015"/>
                  </a:lnTo>
                  <a:cubicBezTo>
                    <a:pt x="639" y="2015"/>
                    <a:pt x="612" y="2014"/>
                    <a:pt x="586" y="2014"/>
                  </a:cubicBezTo>
                  <a:cubicBezTo>
                    <a:pt x="595" y="2008"/>
                    <a:pt x="602" y="2002"/>
                    <a:pt x="611" y="1995"/>
                  </a:cubicBezTo>
                  <a:cubicBezTo>
                    <a:pt x="631" y="1980"/>
                    <a:pt x="653" y="1967"/>
                    <a:pt x="673" y="1952"/>
                  </a:cubicBezTo>
                  <a:cubicBezTo>
                    <a:pt x="701" y="1952"/>
                    <a:pt x="728" y="1951"/>
                    <a:pt x="755" y="1951"/>
                  </a:cubicBezTo>
                  <a:cubicBezTo>
                    <a:pt x="724" y="1969"/>
                    <a:pt x="694" y="1993"/>
                    <a:pt x="664" y="2015"/>
                  </a:cubicBezTo>
                  <a:lnTo>
                    <a:pt x="463" y="1977"/>
                  </a:lnTo>
                  <a:close/>
                  <a:moveTo>
                    <a:pt x="775" y="2017"/>
                  </a:moveTo>
                  <a:cubicBezTo>
                    <a:pt x="755" y="2017"/>
                    <a:pt x="735" y="2016"/>
                    <a:pt x="714" y="2016"/>
                  </a:cubicBezTo>
                  <a:cubicBezTo>
                    <a:pt x="744" y="1997"/>
                    <a:pt x="772" y="1976"/>
                    <a:pt x="795" y="1951"/>
                  </a:cubicBezTo>
                  <a:cubicBezTo>
                    <a:pt x="816" y="1951"/>
                    <a:pt x="836" y="1951"/>
                    <a:pt x="856" y="1951"/>
                  </a:cubicBezTo>
                  <a:cubicBezTo>
                    <a:pt x="828" y="1972"/>
                    <a:pt x="801" y="1995"/>
                    <a:pt x="775" y="2017"/>
                  </a:cubicBezTo>
                  <a:close/>
                  <a:moveTo>
                    <a:pt x="901" y="2021"/>
                  </a:moveTo>
                  <a:cubicBezTo>
                    <a:pt x="872" y="2020"/>
                    <a:pt x="842" y="2019"/>
                    <a:pt x="812" y="2019"/>
                  </a:cubicBezTo>
                  <a:cubicBezTo>
                    <a:pt x="842" y="1997"/>
                    <a:pt x="873" y="1976"/>
                    <a:pt x="899" y="1951"/>
                  </a:cubicBezTo>
                  <a:cubicBezTo>
                    <a:pt x="928" y="1951"/>
                    <a:pt x="957" y="1951"/>
                    <a:pt x="986" y="1951"/>
                  </a:cubicBezTo>
                  <a:cubicBezTo>
                    <a:pt x="956" y="1973"/>
                    <a:pt x="929" y="1998"/>
                    <a:pt x="901" y="2021"/>
                  </a:cubicBezTo>
                  <a:close/>
                  <a:moveTo>
                    <a:pt x="931" y="2022"/>
                  </a:moveTo>
                  <a:cubicBezTo>
                    <a:pt x="963" y="2000"/>
                    <a:pt x="996" y="1977"/>
                    <a:pt x="1025" y="1951"/>
                  </a:cubicBezTo>
                  <a:cubicBezTo>
                    <a:pt x="1060" y="1951"/>
                    <a:pt x="1095" y="1950"/>
                    <a:pt x="1130" y="1950"/>
                  </a:cubicBezTo>
                  <a:cubicBezTo>
                    <a:pt x="1095" y="1974"/>
                    <a:pt x="1063" y="2000"/>
                    <a:pt x="1032" y="2026"/>
                  </a:cubicBezTo>
                  <a:cubicBezTo>
                    <a:pt x="998" y="2024"/>
                    <a:pt x="964" y="2024"/>
                    <a:pt x="931" y="2022"/>
                  </a:cubicBezTo>
                  <a:close/>
                  <a:moveTo>
                    <a:pt x="203" y="2015"/>
                  </a:moveTo>
                  <a:cubicBezTo>
                    <a:pt x="239" y="1994"/>
                    <a:pt x="272" y="1970"/>
                    <a:pt x="303" y="1946"/>
                  </a:cubicBezTo>
                  <a:cubicBezTo>
                    <a:pt x="330" y="1951"/>
                    <a:pt x="357" y="1954"/>
                    <a:pt x="384" y="1955"/>
                  </a:cubicBezTo>
                  <a:cubicBezTo>
                    <a:pt x="375" y="1964"/>
                    <a:pt x="365" y="1972"/>
                    <a:pt x="355" y="1980"/>
                  </a:cubicBezTo>
                  <a:cubicBezTo>
                    <a:pt x="340" y="1992"/>
                    <a:pt x="323" y="2004"/>
                    <a:pt x="305" y="2014"/>
                  </a:cubicBezTo>
                  <a:cubicBezTo>
                    <a:pt x="272" y="2015"/>
                    <a:pt x="237" y="2015"/>
                    <a:pt x="203" y="2015"/>
                  </a:cubicBezTo>
                  <a:close/>
                  <a:moveTo>
                    <a:pt x="102" y="1914"/>
                  </a:moveTo>
                  <a:cubicBezTo>
                    <a:pt x="151" y="1899"/>
                    <a:pt x="202" y="1882"/>
                    <a:pt x="246" y="1858"/>
                  </a:cubicBezTo>
                  <a:cubicBezTo>
                    <a:pt x="246" y="1874"/>
                    <a:pt x="246" y="1891"/>
                    <a:pt x="247" y="1906"/>
                  </a:cubicBezTo>
                  <a:cubicBezTo>
                    <a:pt x="247" y="1910"/>
                    <a:pt x="247" y="1912"/>
                    <a:pt x="248" y="1914"/>
                  </a:cubicBezTo>
                  <a:cubicBezTo>
                    <a:pt x="198" y="1933"/>
                    <a:pt x="149" y="1957"/>
                    <a:pt x="104" y="1985"/>
                  </a:cubicBezTo>
                  <a:cubicBezTo>
                    <a:pt x="103" y="1962"/>
                    <a:pt x="102" y="1938"/>
                    <a:pt x="102" y="1914"/>
                  </a:cubicBezTo>
                  <a:close/>
                  <a:moveTo>
                    <a:pt x="97" y="228"/>
                  </a:moveTo>
                  <a:cubicBezTo>
                    <a:pt x="159" y="201"/>
                    <a:pt x="218" y="164"/>
                    <a:pt x="272" y="123"/>
                  </a:cubicBezTo>
                  <a:cubicBezTo>
                    <a:pt x="270" y="140"/>
                    <a:pt x="269" y="158"/>
                    <a:pt x="268" y="176"/>
                  </a:cubicBezTo>
                  <a:cubicBezTo>
                    <a:pt x="237" y="188"/>
                    <a:pt x="207" y="206"/>
                    <a:pt x="177" y="221"/>
                  </a:cubicBezTo>
                  <a:cubicBezTo>
                    <a:pt x="152" y="234"/>
                    <a:pt x="125" y="244"/>
                    <a:pt x="98" y="255"/>
                  </a:cubicBezTo>
                  <a:cubicBezTo>
                    <a:pt x="98" y="246"/>
                    <a:pt x="98" y="237"/>
                    <a:pt x="97" y="228"/>
                  </a:cubicBezTo>
                  <a:close/>
                  <a:moveTo>
                    <a:pt x="98" y="1821"/>
                  </a:moveTo>
                  <a:cubicBezTo>
                    <a:pt x="150" y="1802"/>
                    <a:pt x="203" y="1778"/>
                    <a:pt x="246" y="1744"/>
                  </a:cubicBezTo>
                  <a:cubicBezTo>
                    <a:pt x="245" y="1771"/>
                    <a:pt x="245" y="1798"/>
                    <a:pt x="246" y="1825"/>
                  </a:cubicBezTo>
                  <a:cubicBezTo>
                    <a:pt x="196" y="1840"/>
                    <a:pt x="148" y="1865"/>
                    <a:pt x="101" y="1888"/>
                  </a:cubicBezTo>
                  <a:cubicBezTo>
                    <a:pt x="100" y="1866"/>
                    <a:pt x="99" y="1843"/>
                    <a:pt x="98" y="1821"/>
                  </a:cubicBezTo>
                  <a:close/>
                  <a:moveTo>
                    <a:pt x="91" y="1128"/>
                  </a:moveTo>
                  <a:cubicBezTo>
                    <a:pt x="91" y="1123"/>
                    <a:pt x="91" y="1118"/>
                    <a:pt x="91" y="1114"/>
                  </a:cubicBezTo>
                  <a:cubicBezTo>
                    <a:pt x="92" y="1114"/>
                    <a:pt x="92" y="1114"/>
                    <a:pt x="92" y="1114"/>
                  </a:cubicBezTo>
                  <a:cubicBezTo>
                    <a:pt x="125" y="1095"/>
                    <a:pt x="157" y="1077"/>
                    <a:pt x="191" y="1058"/>
                  </a:cubicBezTo>
                  <a:cubicBezTo>
                    <a:pt x="216" y="1043"/>
                    <a:pt x="245" y="1029"/>
                    <a:pt x="267" y="1007"/>
                  </a:cubicBezTo>
                  <a:cubicBezTo>
                    <a:pt x="266" y="1035"/>
                    <a:pt x="266" y="1062"/>
                    <a:pt x="265" y="1090"/>
                  </a:cubicBezTo>
                  <a:cubicBezTo>
                    <a:pt x="229" y="1102"/>
                    <a:pt x="194" y="1123"/>
                    <a:pt x="161" y="1141"/>
                  </a:cubicBezTo>
                  <a:cubicBezTo>
                    <a:pt x="138" y="1154"/>
                    <a:pt x="114" y="1166"/>
                    <a:pt x="91" y="1179"/>
                  </a:cubicBezTo>
                  <a:cubicBezTo>
                    <a:pt x="91" y="1162"/>
                    <a:pt x="91" y="1144"/>
                    <a:pt x="91" y="1128"/>
                  </a:cubicBezTo>
                  <a:close/>
                  <a:moveTo>
                    <a:pt x="262" y="265"/>
                  </a:moveTo>
                  <a:cubicBezTo>
                    <a:pt x="231" y="278"/>
                    <a:pt x="204" y="299"/>
                    <a:pt x="177" y="318"/>
                  </a:cubicBezTo>
                  <a:cubicBezTo>
                    <a:pt x="153" y="334"/>
                    <a:pt x="129" y="351"/>
                    <a:pt x="104" y="368"/>
                  </a:cubicBezTo>
                  <a:cubicBezTo>
                    <a:pt x="103" y="337"/>
                    <a:pt x="102" y="306"/>
                    <a:pt x="99" y="275"/>
                  </a:cubicBezTo>
                  <a:cubicBezTo>
                    <a:pt x="158" y="258"/>
                    <a:pt x="220" y="235"/>
                    <a:pt x="266" y="198"/>
                  </a:cubicBezTo>
                  <a:cubicBezTo>
                    <a:pt x="264" y="220"/>
                    <a:pt x="263" y="242"/>
                    <a:pt x="262" y="265"/>
                  </a:cubicBezTo>
                  <a:lnTo>
                    <a:pt x="189" y="424"/>
                  </a:lnTo>
                  <a:cubicBezTo>
                    <a:pt x="162" y="441"/>
                    <a:pt x="134" y="456"/>
                    <a:pt x="106" y="472"/>
                  </a:cubicBezTo>
                  <a:cubicBezTo>
                    <a:pt x="106" y="444"/>
                    <a:pt x="106" y="417"/>
                    <a:pt x="105" y="389"/>
                  </a:cubicBezTo>
                  <a:cubicBezTo>
                    <a:pt x="133" y="372"/>
                    <a:pt x="161" y="356"/>
                    <a:pt x="189" y="338"/>
                  </a:cubicBezTo>
                  <a:cubicBezTo>
                    <a:pt x="213" y="323"/>
                    <a:pt x="239" y="309"/>
                    <a:pt x="260" y="291"/>
                  </a:cubicBezTo>
                  <a:cubicBezTo>
                    <a:pt x="259" y="321"/>
                    <a:pt x="258" y="350"/>
                    <a:pt x="257" y="380"/>
                  </a:cubicBezTo>
                  <a:cubicBezTo>
                    <a:pt x="234" y="393"/>
                    <a:pt x="212" y="410"/>
                    <a:pt x="189" y="424"/>
                  </a:cubicBezTo>
                  <a:lnTo>
                    <a:pt x="257" y="476"/>
                  </a:lnTo>
                  <a:cubicBezTo>
                    <a:pt x="226" y="485"/>
                    <a:pt x="197" y="505"/>
                    <a:pt x="170" y="522"/>
                  </a:cubicBezTo>
                  <a:cubicBezTo>
                    <a:pt x="149" y="534"/>
                    <a:pt x="128" y="548"/>
                    <a:pt x="106" y="561"/>
                  </a:cubicBezTo>
                  <a:cubicBezTo>
                    <a:pt x="107" y="539"/>
                    <a:pt x="106" y="517"/>
                    <a:pt x="106" y="494"/>
                  </a:cubicBezTo>
                  <a:cubicBezTo>
                    <a:pt x="141" y="478"/>
                    <a:pt x="175" y="461"/>
                    <a:pt x="208" y="441"/>
                  </a:cubicBezTo>
                  <a:cubicBezTo>
                    <a:pt x="224" y="432"/>
                    <a:pt x="242" y="422"/>
                    <a:pt x="257" y="411"/>
                  </a:cubicBezTo>
                  <a:cubicBezTo>
                    <a:pt x="257" y="433"/>
                    <a:pt x="257" y="454"/>
                    <a:pt x="257" y="476"/>
                  </a:cubicBezTo>
                  <a:lnTo>
                    <a:pt x="262" y="265"/>
                  </a:lnTo>
                  <a:close/>
                  <a:moveTo>
                    <a:pt x="93" y="1004"/>
                  </a:moveTo>
                  <a:cubicBezTo>
                    <a:pt x="127" y="988"/>
                    <a:pt x="161" y="971"/>
                    <a:pt x="193" y="955"/>
                  </a:cubicBezTo>
                  <a:cubicBezTo>
                    <a:pt x="217" y="942"/>
                    <a:pt x="244" y="931"/>
                    <a:pt x="266" y="914"/>
                  </a:cubicBezTo>
                  <a:cubicBezTo>
                    <a:pt x="267" y="940"/>
                    <a:pt x="267" y="965"/>
                    <a:pt x="267" y="990"/>
                  </a:cubicBezTo>
                  <a:cubicBezTo>
                    <a:pt x="234" y="998"/>
                    <a:pt x="206" y="1019"/>
                    <a:pt x="177" y="1037"/>
                  </a:cubicBezTo>
                  <a:cubicBezTo>
                    <a:pt x="149" y="1055"/>
                    <a:pt x="121" y="1075"/>
                    <a:pt x="92" y="1093"/>
                  </a:cubicBezTo>
                  <a:cubicBezTo>
                    <a:pt x="92" y="1063"/>
                    <a:pt x="93" y="1033"/>
                    <a:pt x="93" y="1004"/>
                  </a:cubicBezTo>
                  <a:close/>
                  <a:moveTo>
                    <a:pt x="258" y="579"/>
                  </a:moveTo>
                  <a:cubicBezTo>
                    <a:pt x="229" y="588"/>
                    <a:pt x="201" y="609"/>
                    <a:pt x="175" y="626"/>
                  </a:cubicBezTo>
                  <a:cubicBezTo>
                    <a:pt x="152" y="642"/>
                    <a:pt x="128" y="658"/>
                    <a:pt x="105" y="674"/>
                  </a:cubicBezTo>
                  <a:cubicBezTo>
                    <a:pt x="105" y="643"/>
                    <a:pt x="106" y="613"/>
                    <a:pt x="106" y="582"/>
                  </a:cubicBezTo>
                  <a:cubicBezTo>
                    <a:pt x="131" y="568"/>
                    <a:pt x="156" y="555"/>
                    <a:pt x="182" y="542"/>
                  </a:cubicBezTo>
                  <a:cubicBezTo>
                    <a:pt x="206" y="528"/>
                    <a:pt x="234" y="516"/>
                    <a:pt x="257" y="499"/>
                  </a:cubicBezTo>
                  <a:cubicBezTo>
                    <a:pt x="258" y="526"/>
                    <a:pt x="258" y="553"/>
                    <a:pt x="258" y="579"/>
                  </a:cubicBezTo>
                  <a:close/>
                  <a:moveTo>
                    <a:pt x="97" y="905"/>
                  </a:moveTo>
                  <a:cubicBezTo>
                    <a:pt x="129" y="888"/>
                    <a:pt x="161" y="870"/>
                    <a:pt x="192" y="853"/>
                  </a:cubicBezTo>
                  <a:cubicBezTo>
                    <a:pt x="216" y="840"/>
                    <a:pt x="243" y="827"/>
                    <a:pt x="264" y="809"/>
                  </a:cubicBezTo>
                  <a:cubicBezTo>
                    <a:pt x="265" y="837"/>
                    <a:pt x="266" y="866"/>
                    <a:pt x="266" y="893"/>
                  </a:cubicBezTo>
                  <a:cubicBezTo>
                    <a:pt x="236" y="901"/>
                    <a:pt x="209" y="920"/>
                    <a:pt x="182" y="936"/>
                  </a:cubicBezTo>
                  <a:cubicBezTo>
                    <a:pt x="152" y="952"/>
                    <a:pt x="123" y="971"/>
                    <a:pt x="94" y="989"/>
                  </a:cubicBezTo>
                  <a:cubicBezTo>
                    <a:pt x="95" y="961"/>
                    <a:pt x="96" y="933"/>
                    <a:pt x="97" y="905"/>
                  </a:cubicBezTo>
                  <a:close/>
                  <a:moveTo>
                    <a:pt x="101" y="796"/>
                  </a:moveTo>
                  <a:cubicBezTo>
                    <a:pt x="103" y="797"/>
                    <a:pt x="106" y="799"/>
                    <a:pt x="109" y="797"/>
                  </a:cubicBezTo>
                  <a:cubicBezTo>
                    <a:pt x="140" y="781"/>
                    <a:pt x="171" y="766"/>
                    <a:pt x="201" y="749"/>
                  </a:cubicBezTo>
                  <a:cubicBezTo>
                    <a:pt x="222" y="736"/>
                    <a:pt x="246" y="725"/>
                    <a:pt x="262" y="705"/>
                  </a:cubicBezTo>
                  <a:cubicBezTo>
                    <a:pt x="263" y="732"/>
                    <a:pt x="263" y="759"/>
                    <a:pt x="264" y="786"/>
                  </a:cubicBezTo>
                  <a:cubicBezTo>
                    <a:pt x="234" y="795"/>
                    <a:pt x="206" y="815"/>
                    <a:pt x="180" y="831"/>
                  </a:cubicBezTo>
                  <a:cubicBezTo>
                    <a:pt x="152" y="848"/>
                    <a:pt x="125" y="865"/>
                    <a:pt x="98" y="883"/>
                  </a:cubicBezTo>
                  <a:cubicBezTo>
                    <a:pt x="99" y="854"/>
                    <a:pt x="99" y="825"/>
                    <a:pt x="101" y="796"/>
                  </a:cubicBezTo>
                  <a:close/>
                  <a:moveTo>
                    <a:pt x="262" y="691"/>
                  </a:moveTo>
                  <a:cubicBezTo>
                    <a:pt x="261" y="691"/>
                    <a:pt x="260" y="691"/>
                    <a:pt x="260" y="691"/>
                  </a:cubicBezTo>
                  <a:cubicBezTo>
                    <a:pt x="232" y="695"/>
                    <a:pt x="207" y="716"/>
                    <a:pt x="183" y="730"/>
                  </a:cubicBezTo>
                  <a:cubicBezTo>
                    <a:pt x="156" y="747"/>
                    <a:pt x="129" y="764"/>
                    <a:pt x="101" y="780"/>
                  </a:cubicBezTo>
                  <a:cubicBezTo>
                    <a:pt x="102" y="750"/>
                    <a:pt x="103" y="721"/>
                    <a:pt x="104" y="691"/>
                  </a:cubicBezTo>
                  <a:cubicBezTo>
                    <a:pt x="132" y="676"/>
                    <a:pt x="159" y="661"/>
                    <a:pt x="186" y="646"/>
                  </a:cubicBezTo>
                  <a:cubicBezTo>
                    <a:pt x="210" y="633"/>
                    <a:pt x="238" y="620"/>
                    <a:pt x="259" y="602"/>
                  </a:cubicBezTo>
                  <a:cubicBezTo>
                    <a:pt x="260" y="632"/>
                    <a:pt x="261" y="661"/>
                    <a:pt x="262" y="691"/>
                  </a:cubicBezTo>
                  <a:close/>
                  <a:moveTo>
                    <a:pt x="255" y="1400"/>
                  </a:moveTo>
                  <a:cubicBezTo>
                    <a:pt x="224" y="1413"/>
                    <a:pt x="196" y="1434"/>
                    <a:pt x="168" y="1451"/>
                  </a:cubicBezTo>
                  <a:cubicBezTo>
                    <a:pt x="142" y="1466"/>
                    <a:pt x="117" y="1482"/>
                    <a:pt x="91" y="1497"/>
                  </a:cubicBezTo>
                  <a:cubicBezTo>
                    <a:pt x="91" y="1471"/>
                    <a:pt x="91" y="1444"/>
                    <a:pt x="91" y="1417"/>
                  </a:cubicBezTo>
                  <a:cubicBezTo>
                    <a:pt x="121" y="1399"/>
                    <a:pt x="151" y="1382"/>
                    <a:pt x="180" y="1365"/>
                  </a:cubicBezTo>
                  <a:cubicBezTo>
                    <a:pt x="205" y="1350"/>
                    <a:pt x="233" y="1336"/>
                    <a:pt x="258" y="1320"/>
                  </a:cubicBezTo>
                  <a:cubicBezTo>
                    <a:pt x="257" y="1346"/>
                    <a:pt x="256" y="1373"/>
                    <a:pt x="255" y="1400"/>
                  </a:cubicBezTo>
                  <a:close/>
                  <a:moveTo>
                    <a:pt x="96" y="1730"/>
                  </a:moveTo>
                  <a:cubicBezTo>
                    <a:pt x="146" y="1701"/>
                    <a:pt x="203" y="1673"/>
                    <a:pt x="247" y="1635"/>
                  </a:cubicBezTo>
                  <a:cubicBezTo>
                    <a:pt x="247" y="1662"/>
                    <a:pt x="246" y="1689"/>
                    <a:pt x="246" y="1716"/>
                  </a:cubicBezTo>
                  <a:cubicBezTo>
                    <a:pt x="217" y="1730"/>
                    <a:pt x="191" y="1748"/>
                    <a:pt x="164" y="1764"/>
                  </a:cubicBezTo>
                  <a:cubicBezTo>
                    <a:pt x="142" y="1776"/>
                    <a:pt x="120" y="1788"/>
                    <a:pt x="98" y="1799"/>
                  </a:cubicBezTo>
                  <a:cubicBezTo>
                    <a:pt x="97" y="1776"/>
                    <a:pt x="96" y="1753"/>
                    <a:pt x="96" y="1730"/>
                  </a:cubicBezTo>
                  <a:close/>
                  <a:moveTo>
                    <a:pt x="263" y="1183"/>
                  </a:moveTo>
                  <a:cubicBezTo>
                    <a:pt x="226" y="1194"/>
                    <a:pt x="194" y="1222"/>
                    <a:pt x="163" y="1243"/>
                  </a:cubicBezTo>
                  <a:cubicBezTo>
                    <a:pt x="138" y="1259"/>
                    <a:pt x="115" y="1275"/>
                    <a:pt x="90" y="1292"/>
                  </a:cubicBezTo>
                  <a:cubicBezTo>
                    <a:pt x="90" y="1262"/>
                    <a:pt x="91" y="1233"/>
                    <a:pt x="91" y="1203"/>
                  </a:cubicBezTo>
                  <a:cubicBezTo>
                    <a:pt x="151" y="1177"/>
                    <a:pt x="216" y="1150"/>
                    <a:pt x="265" y="1111"/>
                  </a:cubicBezTo>
                  <a:cubicBezTo>
                    <a:pt x="264" y="1134"/>
                    <a:pt x="264" y="1159"/>
                    <a:pt x="263" y="1183"/>
                  </a:cubicBezTo>
                  <a:close/>
                  <a:moveTo>
                    <a:pt x="90" y="1312"/>
                  </a:moveTo>
                  <a:cubicBezTo>
                    <a:pt x="118" y="1295"/>
                    <a:pt x="146" y="1279"/>
                    <a:pt x="174" y="1262"/>
                  </a:cubicBezTo>
                  <a:cubicBezTo>
                    <a:pt x="203" y="1245"/>
                    <a:pt x="237" y="1229"/>
                    <a:pt x="262" y="1207"/>
                  </a:cubicBezTo>
                  <a:cubicBezTo>
                    <a:pt x="261" y="1235"/>
                    <a:pt x="260" y="1263"/>
                    <a:pt x="259" y="1292"/>
                  </a:cubicBezTo>
                  <a:cubicBezTo>
                    <a:pt x="227" y="1303"/>
                    <a:pt x="196" y="1325"/>
                    <a:pt x="167" y="1343"/>
                  </a:cubicBezTo>
                  <a:cubicBezTo>
                    <a:pt x="141" y="1360"/>
                    <a:pt x="116" y="1376"/>
                    <a:pt x="91" y="1394"/>
                  </a:cubicBezTo>
                  <a:cubicBezTo>
                    <a:pt x="91" y="1366"/>
                    <a:pt x="90" y="1339"/>
                    <a:pt x="90" y="1312"/>
                  </a:cubicBezTo>
                  <a:close/>
                  <a:moveTo>
                    <a:pt x="93" y="1627"/>
                  </a:moveTo>
                  <a:cubicBezTo>
                    <a:pt x="127" y="1608"/>
                    <a:pt x="161" y="1589"/>
                    <a:pt x="193" y="1569"/>
                  </a:cubicBezTo>
                  <a:cubicBezTo>
                    <a:pt x="212" y="1557"/>
                    <a:pt x="232" y="1546"/>
                    <a:pt x="250" y="1533"/>
                  </a:cubicBezTo>
                  <a:cubicBezTo>
                    <a:pt x="249" y="1557"/>
                    <a:pt x="249" y="1581"/>
                    <a:pt x="248" y="1605"/>
                  </a:cubicBezTo>
                  <a:cubicBezTo>
                    <a:pt x="193" y="1627"/>
                    <a:pt x="143" y="1670"/>
                    <a:pt x="95" y="1707"/>
                  </a:cubicBezTo>
                  <a:cubicBezTo>
                    <a:pt x="95" y="1680"/>
                    <a:pt x="94" y="1654"/>
                    <a:pt x="93" y="1627"/>
                  </a:cubicBezTo>
                  <a:close/>
                  <a:moveTo>
                    <a:pt x="251" y="1502"/>
                  </a:moveTo>
                  <a:cubicBezTo>
                    <a:pt x="223" y="1514"/>
                    <a:pt x="197" y="1534"/>
                    <a:pt x="173" y="1550"/>
                  </a:cubicBezTo>
                  <a:cubicBezTo>
                    <a:pt x="146" y="1568"/>
                    <a:pt x="120" y="1587"/>
                    <a:pt x="93" y="1605"/>
                  </a:cubicBezTo>
                  <a:cubicBezTo>
                    <a:pt x="92" y="1577"/>
                    <a:pt x="92" y="1548"/>
                    <a:pt x="92" y="1519"/>
                  </a:cubicBezTo>
                  <a:cubicBezTo>
                    <a:pt x="146" y="1494"/>
                    <a:pt x="209" y="1466"/>
                    <a:pt x="254" y="1427"/>
                  </a:cubicBezTo>
                  <a:cubicBezTo>
                    <a:pt x="253" y="1452"/>
                    <a:pt x="252" y="1477"/>
                    <a:pt x="251" y="1502"/>
                  </a:cubicBezTo>
                  <a:close/>
                  <a:moveTo>
                    <a:pt x="3754" y="47"/>
                  </a:moveTo>
                  <a:cubicBezTo>
                    <a:pt x="3753" y="33"/>
                    <a:pt x="3741" y="27"/>
                    <a:pt x="3731" y="28"/>
                  </a:cubicBezTo>
                  <a:cubicBezTo>
                    <a:pt x="3508" y="0"/>
                    <a:pt x="3274" y="15"/>
                    <a:pt x="3049" y="16"/>
                  </a:cubicBezTo>
                  <a:cubicBezTo>
                    <a:pt x="2708" y="18"/>
                    <a:pt x="2365" y="21"/>
                    <a:pt x="2023" y="25"/>
                  </a:cubicBezTo>
                  <a:cubicBezTo>
                    <a:pt x="1687" y="28"/>
                    <a:pt x="1350" y="33"/>
                    <a:pt x="1014" y="37"/>
                  </a:cubicBezTo>
                  <a:cubicBezTo>
                    <a:pt x="782" y="40"/>
                    <a:pt x="540" y="24"/>
                    <a:pt x="308" y="49"/>
                  </a:cubicBezTo>
                  <a:cubicBezTo>
                    <a:pt x="298" y="50"/>
                    <a:pt x="292" y="55"/>
                    <a:pt x="287" y="61"/>
                  </a:cubicBezTo>
                  <a:cubicBezTo>
                    <a:pt x="205" y="84"/>
                    <a:pt x="124" y="124"/>
                    <a:pt x="55" y="171"/>
                  </a:cubicBezTo>
                  <a:cubicBezTo>
                    <a:pt x="43" y="179"/>
                    <a:pt x="33" y="195"/>
                    <a:pt x="38" y="211"/>
                  </a:cubicBezTo>
                  <a:cubicBezTo>
                    <a:pt x="40" y="213"/>
                    <a:pt x="41" y="216"/>
                    <a:pt x="42" y="219"/>
                  </a:cubicBezTo>
                  <a:cubicBezTo>
                    <a:pt x="45" y="224"/>
                    <a:pt x="50" y="228"/>
                    <a:pt x="55" y="231"/>
                  </a:cubicBezTo>
                  <a:cubicBezTo>
                    <a:pt x="52" y="245"/>
                    <a:pt x="51" y="259"/>
                    <a:pt x="48" y="273"/>
                  </a:cubicBezTo>
                  <a:cubicBezTo>
                    <a:pt x="47" y="273"/>
                    <a:pt x="45" y="273"/>
                    <a:pt x="44" y="274"/>
                  </a:cubicBezTo>
                  <a:cubicBezTo>
                    <a:pt x="35" y="277"/>
                    <a:pt x="38" y="288"/>
                    <a:pt x="45" y="289"/>
                  </a:cubicBezTo>
                  <a:cubicBezTo>
                    <a:pt x="5" y="553"/>
                    <a:pt x="4" y="827"/>
                    <a:pt x="2" y="1092"/>
                  </a:cubicBezTo>
                  <a:cubicBezTo>
                    <a:pt x="0" y="1370"/>
                    <a:pt x="7" y="1648"/>
                    <a:pt x="28" y="1926"/>
                  </a:cubicBezTo>
                  <a:cubicBezTo>
                    <a:pt x="28" y="1928"/>
                    <a:pt x="28" y="1930"/>
                    <a:pt x="28" y="1932"/>
                  </a:cubicBezTo>
                  <a:cubicBezTo>
                    <a:pt x="31" y="1972"/>
                    <a:pt x="33" y="2013"/>
                    <a:pt x="38" y="2053"/>
                  </a:cubicBezTo>
                  <a:cubicBezTo>
                    <a:pt x="38" y="2060"/>
                    <a:pt x="41" y="2066"/>
                    <a:pt x="45" y="2071"/>
                  </a:cubicBezTo>
                  <a:cubicBezTo>
                    <a:pt x="50" y="2082"/>
                    <a:pt x="60" y="2091"/>
                    <a:pt x="76" y="2090"/>
                  </a:cubicBezTo>
                  <a:cubicBezTo>
                    <a:pt x="554" y="2077"/>
                    <a:pt x="1044" y="2145"/>
                    <a:pt x="1521" y="2105"/>
                  </a:cubicBezTo>
                  <a:cubicBezTo>
                    <a:pt x="1492" y="2200"/>
                    <a:pt x="1488" y="2303"/>
                    <a:pt x="1479" y="2401"/>
                  </a:cubicBezTo>
                  <a:cubicBezTo>
                    <a:pt x="1468" y="2514"/>
                    <a:pt x="1450" y="2631"/>
                    <a:pt x="1465" y="2743"/>
                  </a:cubicBezTo>
                  <a:cubicBezTo>
                    <a:pt x="1385" y="2765"/>
                    <a:pt x="1306" y="2804"/>
                    <a:pt x="1238" y="2851"/>
                  </a:cubicBezTo>
                  <a:cubicBezTo>
                    <a:pt x="1226" y="2859"/>
                    <a:pt x="1216" y="2875"/>
                    <a:pt x="1222" y="2890"/>
                  </a:cubicBezTo>
                  <a:cubicBezTo>
                    <a:pt x="1223" y="2893"/>
                    <a:pt x="1224" y="2896"/>
                    <a:pt x="1225" y="2899"/>
                  </a:cubicBezTo>
                  <a:cubicBezTo>
                    <a:pt x="1229" y="2905"/>
                    <a:pt x="1236" y="2911"/>
                    <a:pt x="1244" y="2914"/>
                  </a:cubicBezTo>
                  <a:cubicBezTo>
                    <a:pt x="1262" y="3015"/>
                    <a:pt x="1370" y="3112"/>
                    <a:pt x="1431" y="3188"/>
                  </a:cubicBezTo>
                  <a:cubicBezTo>
                    <a:pt x="1519" y="3298"/>
                    <a:pt x="1604" y="3431"/>
                    <a:pt x="1717" y="3516"/>
                  </a:cubicBezTo>
                  <a:cubicBezTo>
                    <a:pt x="1723" y="3520"/>
                    <a:pt x="1732" y="3516"/>
                    <a:pt x="1735" y="3510"/>
                  </a:cubicBezTo>
                  <a:cubicBezTo>
                    <a:pt x="1739" y="3510"/>
                    <a:pt x="1742" y="3510"/>
                    <a:pt x="1746" y="3509"/>
                  </a:cubicBezTo>
                  <a:cubicBezTo>
                    <a:pt x="1827" y="3476"/>
                    <a:pt x="1903" y="3425"/>
                    <a:pt x="1971" y="3370"/>
                  </a:cubicBezTo>
                  <a:cubicBezTo>
                    <a:pt x="1980" y="3371"/>
                    <a:pt x="1989" y="3369"/>
                    <a:pt x="1997" y="3360"/>
                  </a:cubicBezTo>
                  <a:cubicBezTo>
                    <a:pt x="2150" y="3168"/>
                    <a:pt x="2295" y="2971"/>
                    <a:pt x="2451" y="2782"/>
                  </a:cubicBezTo>
                  <a:cubicBezTo>
                    <a:pt x="2468" y="2763"/>
                    <a:pt x="2464" y="2728"/>
                    <a:pt x="2435" y="2722"/>
                  </a:cubicBezTo>
                  <a:cubicBezTo>
                    <a:pt x="2344" y="2702"/>
                    <a:pt x="2253" y="2686"/>
                    <a:pt x="2161" y="2674"/>
                  </a:cubicBezTo>
                  <a:cubicBezTo>
                    <a:pt x="2165" y="2490"/>
                    <a:pt x="2162" y="2303"/>
                    <a:pt x="2140" y="2120"/>
                  </a:cubicBezTo>
                  <a:cubicBezTo>
                    <a:pt x="2341" y="2151"/>
                    <a:pt x="2560" y="2128"/>
                    <a:pt x="2761" y="2130"/>
                  </a:cubicBezTo>
                  <a:cubicBezTo>
                    <a:pt x="2974" y="2131"/>
                    <a:pt x="3192" y="2140"/>
                    <a:pt x="3403" y="2109"/>
                  </a:cubicBezTo>
                  <a:cubicBezTo>
                    <a:pt x="3411" y="2113"/>
                    <a:pt x="3420" y="2115"/>
                    <a:pt x="3428" y="2112"/>
                  </a:cubicBezTo>
                  <a:cubicBezTo>
                    <a:pt x="3509" y="2081"/>
                    <a:pt x="3587" y="2033"/>
                    <a:pt x="3654" y="1978"/>
                  </a:cubicBezTo>
                  <a:cubicBezTo>
                    <a:pt x="3670" y="1978"/>
                    <a:pt x="3684" y="1970"/>
                    <a:pt x="3688" y="1952"/>
                  </a:cubicBezTo>
                  <a:cubicBezTo>
                    <a:pt x="3758" y="1657"/>
                    <a:pt x="3757" y="1334"/>
                    <a:pt x="3769" y="1031"/>
                  </a:cubicBezTo>
                  <a:cubicBezTo>
                    <a:pt x="3782" y="703"/>
                    <a:pt x="3781" y="374"/>
                    <a:pt x="3754" y="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" name="Subtitle 2">
            <a:extLst>
              <a:ext uri="{FF2B5EF4-FFF2-40B4-BE49-F238E27FC236}">
                <a16:creationId xmlns:a16="http://schemas.microsoft.com/office/drawing/2014/main" id="{C95510DE-91F4-4965-AAC5-1A1F56A3F86D}"/>
              </a:ext>
            </a:extLst>
          </p:cNvPr>
          <p:cNvSpPr txBox="1">
            <a:spLocks/>
          </p:cNvSpPr>
          <p:nvPr/>
        </p:nvSpPr>
        <p:spPr>
          <a:xfrm>
            <a:off x="13917895" y="232374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1" name="Subtitle 2">
            <a:extLst>
              <a:ext uri="{FF2B5EF4-FFF2-40B4-BE49-F238E27FC236}">
                <a16:creationId xmlns:a16="http://schemas.microsoft.com/office/drawing/2014/main" id="{8E42FEB3-ECBF-4390-8557-D829BFA0CFE1}"/>
              </a:ext>
            </a:extLst>
          </p:cNvPr>
          <p:cNvSpPr txBox="1">
            <a:spLocks/>
          </p:cNvSpPr>
          <p:nvPr/>
        </p:nvSpPr>
        <p:spPr>
          <a:xfrm>
            <a:off x="14042055" y="933931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2BFF41C2-A836-47AF-A7EF-53EE04818798}"/>
              </a:ext>
            </a:extLst>
          </p:cNvPr>
          <p:cNvSpPr txBox="1">
            <a:spLocks/>
          </p:cNvSpPr>
          <p:nvPr/>
        </p:nvSpPr>
        <p:spPr>
          <a:xfrm>
            <a:off x="5965587" y="1068516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F97052CB-6FDC-4071-8DF9-6CA36A9569DA}"/>
              </a:ext>
            </a:extLst>
          </p:cNvPr>
          <p:cNvSpPr txBox="1">
            <a:spLocks/>
          </p:cNvSpPr>
          <p:nvPr/>
        </p:nvSpPr>
        <p:spPr>
          <a:xfrm>
            <a:off x="5426103" y="232374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7328E3B2-0D1B-42EB-846B-EDFCED78918F}"/>
              </a:ext>
            </a:extLst>
          </p:cNvPr>
          <p:cNvSpPr txBox="1">
            <a:spLocks/>
          </p:cNvSpPr>
          <p:nvPr/>
        </p:nvSpPr>
        <p:spPr>
          <a:xfrm>
            <a:off x="18509973" y="490872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D6DC539F-2B18-45B7-9ECD-D99EBA080C73}"/>
              </a:ext>
            </a:extLst>
          </p:cNvPr>
          <p:cNvSpPr txBox="1">
            <a:spLocks/>
          </p:cNvSpPr>
          <p:nvPr/>
        </p:nvSpPr>
        <p:spPr>
          <a:xfrm>
            <a:off x="1662759" y="639427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2" name="TextBox 98">
            <a:extLst>
              <a:ext uri="{FF2B5EF4-FFF2-40B4-BE49-F238E27FC236}">
                <a16:creationId xmlns:a16="http://schemas.microsoft.com/office/drawing/2014/main" id="{21CF845B-C59B-41BE-A0E7-1D86E8222E6A}"/>
              </a:ext>
            </a:extLst>
          </p:cNvPr>
          <p:cNvSpPr txBox="1"/>
          <p:nvPr/>
        </p:nvSpPr>
        <p:spPr>
          <a:xfrm>
            <a:off x="11108767" y="2507624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3" name="TextBox 98">
            <a:extLst>
              <a:ext uri="{FF2B5EF4-FFF2-40B4-BE49-F238E27FC236}">
                <a16:creationId xmlns:a16="http://schemas.microsoft.com/office/drawing/2014/main" id="{21D46CD0-5652-4F48-BB57-E20D0FFAFDA5}"/>
              </a:ext>
            </a:extLst>
          </p:cNvPr>
          <p:cNvSpPr txBox="1"/>
          <p:nvPr/>
        </p:nvSpPr>
        <p:spPr>
          <a:xfrm>
            <a:off x="15406729" y="506928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4" name="TextBox 98">
            <a:extLst>
              <a:ext uri="{FF2B5EF4-FFF2-40B4-BE49-F238E27FC236}">
                <a16:creationId xmlns:a16="http://schemas.microsoft.com/office/drawing/2014/main" id="{2A5BB984-D2F1-4C9D-AE68-40A4428EF3A7}"/>
              </a:ext>
            </a:extLst>
          </p:cNvPr>
          <p:cNvSpPr txBox="1"/>
          <p:nvPr/>
        </p:nvSpPr>
        <p:spPr>
          <a:xfrm>
            <a:off x="15437593" y="7306969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95" name="TextBox 98">
            <a:extLst>
              <a:ext uri="{FF2B5EF4-FFF2-40B4-BE49-F238E27FC236}">
                <a16:creationId xmlns:a16="http://schemas.microsoft.com/office/drawing/2014/main" id="{178A67E0-E4C8-4CB2-A644-610C2AA5F218}"/>
              </a:ext>
            </a:extLst>
          </p:cNvPr>
          <p:cNvSpPr txBox="1"/>
          <p:nvPr/>
        </p:nvSpPr>
        <p:spPr>
          <a:xfrm>
            <a:off x="11234454" y="9588898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96" name="TextBox 98">
            <a:extLst>
              <a:ext uri="{FF2B5EF4-FFF2-40B4-BE49-F238E27FC236}">
                <a16:creationId xmlns:a16="http://schemas.microsoft.com/office/drawing/2014/main" id="{FBE3790F-ED8C-423E-8824-D93E190BBFA6}"/>
              </a:ext>
            </a:extLst>
          </p:cNvPr>
          <p:cNvSpPr txBox="1"/>
          <p:nvPr/>
        </p:nvSpPr>
        <p:spPr>
          <a:xfrm>
            <a:off x="7379387" y="6463314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E757E569-7504-412E-BD78-CF92619DA553}"/>
              </a:ext>
            </a:extLst>
          </p:cNvPr>
          <p:cNvSpPr txBox="1"/>
          <p:nvPr/>
        </p:nvSpPr>
        <p:spPr>
          <a:xfrm>
            <a:off x="11234356" y="6033233"/>
            <a:ext cx="1502802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</p:spTree>
    <p:extLst>
      <p:ext uri="{BB962C8B-B14F-4D97-AF65-F5344CB8AC3E}">
        <p14:creationId xmlns:p14="http://schemas.microsoft.com/office/powerpoint/2010/main" val="600721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rupo 106">
            <a:extLst>
              <a:ext uri="{FF2B5EF4-FFF2-40B4-BE49-F238E27FC236}">
                <a16:creationId xmlns:a16="http://schemas.microsoft.com/office/drawing/2014/main" id="{0D056C4B-3DED-4E12-985F-B81CC6B5BA1E}"/>
              </a:ext>
            </a:extLst>
          </p:cNvPr>
          <p:cNvGrpSpPr/>
          <p:nvPr/>
        </p:nvGrpSpPr>
        <p:grpSpPr>
          <a:xfrm>
            <a:off x="8463560" y="10325726"/>
            <a:ext cx="2152488" cy="2297624"/>
            <a:chOff x="7526871" y="10378916"/>
            <a:chExt cx="2152488" cy="2297624"/>
          </a:xfrm>
        </p:grpSpPr>
        <p:sp>
          <p:nvSpPr>
            <p:cNvPr id="56" name="Elipse 55">
              <a:extLst>
                <a:ext uri="{FF2B5EF4-FFF2-40B4-BE49-F238E27FC236}">
                  <a16:creationId xmlns:a16="http://schemas.microsoft.com/office/drawing/2014/main" id="{30EEF3D3-47BC-47EF-BDAC-520867A76B9E}"/>
                </a:ext>
              </a:extLst>
            </p:cNvPr>
            <p:cNvSpPr/>
            <p:nvPr/>
          </p:nvSpPr>
          <p:spPr>
            <a:xfrm flipH="1">
              <a:off x="7672609" y="10552267"/>
              <a:ext cx="2006750" cy="20067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16">
              <a:extLst>
                <a:ext uri="{FF2B5EF4-FFF2-40B4-BE49-F238E27FC236}">
                  <a16:creationId xmlns:a16="http://schemas.microsoft.com/office/drawing/2014/main" id="{13E31267-4C3A-424A-BF5F-9664A39105B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526871" y="10378916"/>
              <a:ext cx="1830459" cy="2297624"/>
            </a:xfrm>
            <a:custGeom>
              <a:avLst/>
              <a:gdLst>
                <a:gd name="T0" fmla="*/ 1021 w 2746"/>
                <a:gd name="T1" fmla="*/ 3448 h 3450"/>
                <a:gd name="T2" fmla="*/ 2122 w 2746"/>
                <a:gd name="T3" fmla="*/ 3038 h 3450"/>
                <a:gd name="T4" fmla="*/ 2685 w 2746"/>
                <a:gd name="T5" fmla="*/ 2011 h 3450"/>
                <a:gd name="T6" fmla="*/ 2433 w 2746"/>
                <a:gd name="T7" fmla="*/ 850 h 3450"/>
                <a:gd name="T8" fmla="*/ 1512 w 2746"/>
                <a:gd name="T9" fmla="*/ 155 h 3450"/>
                <a:gd name="T10" fmla="*/ 12 w 2746"/>
                <a:gd name="T11" fmla="*/ 418 h 3450"/>
                <a:gd name="T12" fmla="*/ 24 w 2746"/>
                <a:gd name="T13" fmla="*/ 438 h 3450"/>
                <a:gd name="T14" fmla="*/ 1366 w 2746"/>
                <a:gd name="T15" fmla="*/ 142 h 3450"/>
                <a:gd name="T16" fmla="*/ 2326 w 2746"/>
                <a:gd name="T17" fmla="*/ 740 h 3450"/>
                <a:gd name="T18" fmla="*/ 2678 w 2746"/>
                <a:gd name="T19" fmla="*/ 1861 h 3450"/>
                <a:gd name="T20" fmla="*/ 2217 w 2746"/>
                <a:gd name="T21" fmla="*/ 2916 h 3450"/>
                <a:gd name="T22" fmla="*/ 1021 w 2746"/>
                <a:gd name="T23" fmla="*/ 3425 h 3450"/>
                <a:gd name="T24" fmla="*/ 1021 w 2746"/>
                <a:gd name="T25" fmla="*/ 3448 h 3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46" h="3450">
                  <a:moveTo>
                    <a:pt x="1021" y="3448"/>
                  </a:moveTo>
                  <a:cubicBezTo>
                    <a:pt x="1424" y="3447"/>
                    <a:pt x="1816" y="3302"/>
                    <a:pt x="2122" y="3038"/>
                  </a:cubicBezTo>
                  <a:cubicBezTo>
                    <a:pt x="2425" y="2776"/>
                    <a:pt x="2628" y="2408"/>
                    <a:pt x="2685" y="2011"/>
                  </a:cubicBezTo>
                  <a:cubicBezTo>
                    <a:pt x="2745" y="1608"/>
                    <a:pt x="2656" y="1192"/>
                    <a:pt x="2433" y="850"/>
                  </a:cubicBezTo>
                  <a:cubicBezTo>
                    <a:pt x="2219" y="520"/>
                    <a:pt x="1889" y="270"/>
                    <a:pt x="1512" y="155"/>
                  </a:cubicBezTo>
                  <a:cubicBezTo>
                    <a:pt x="1002" y="0"/>
                    <a:pt x="440" y="101"/>
                    <a:pt x="12" y="418"/>
                  </a:cubicBezTo>
                  <a:cubicBezTo>
                    <a:pt x="0" y="426"/>
                    <a:pt x="12" y="447"/>
                    <a:pt x="24" y="438"/>
                  </a:cubicBezTo>
                  <a:cubicBezTo>
                    <a:pt x="407" y="153"/>
                    <a:pt x="898" y="42"/>
                    <a:pt x="1366" y="142"/>
                  </a:cubicBezTo>
                  <a:cubicBezTo>
                    <a:pt x="1744" y="222"/>
                    <a:pt x="2087" y="436"/>
                    <a:pt x="2326" y="740"/>
                  </a:cubicBezTo>
                  <a:cubicBezTo>
                    <a:pt x="2575" y="1056"/>
                    <a:pt x="2701" y="1459"/>
                    <a:pt x="2678" y="1861"/>
                  </a:cubicBezTo>
                  <a:cubicBezTo>
                    <a:pt x="2656" y="2254"/>
                    <a:pt x="2490" y="2632"/>
                    <a:pt x="2217" y="2916"/>
                  </a:cubicBezTo>
                  <a:cubicBezTo>
                    <a:pt x="1904" y="3240"/>
                    <a:pt x="1470" y="3423"/>
                    <a:pt x="1021" y="3425"/>
                  </a:cubicBezTo>
                  <a:cubicBezTo>
                    <a:pt x="1006" y="3425"/>
                    <a:pt x="1006" y="3449"/>
                    <a:pt x="1021" y="3448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Freeform 17">
              <a:extLst>
                <a:ext uri="{FF2B5EF4-FFF2-40B4-BE49-F238E27FC236}">
                  <a16:creationId xmlns:a16="http://schemas.microsoft.com/office/drawing/2014/main" id="{0AAD7AC6-4A2F-422B-9FA0-1F8344EBA0E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741354" y="10619843"/>
              <a:ext cx="1871595" cy="1871595"/>
            </a:xfrm>
            <a:custGeom>
              <a:avLst/>
              <a:gdLst>
                <a:gd name="T0" fmla="*/ 1405 w 2810"/>
                <a:gd name="T1" fmla="*/ 2690 h 2810"/>
                <a:gd name="T2" fmla="*/ 2690 w 2810"/>
                <a:gd name="T3" fmla="*/ 1405 h 2810"/>
                <a:gd name="T4" fmla="*/ 1405 w 2810"/>
                <a:gd name="T5" fmla="*/ 120 h 2810"/>
                <a:gd name="T6" fmla="*/ 120 w 2810"/>
                <a:gd name="T7" fmla="*/ 1405 h 2810"/>
                <a:gd name="T8" fmla="*/ 1405 w 2810"/>
                <a:gd name="T9" fmla="*/ 2690 h 2810"/>
                <a:gd name="T10" fmla="*/ 1405 w 2810"/>
                <a:gd name="T11" fmla="*/ 0 h 2810"/>
                <a:gd name="T12" fmla="*/ 2809 w 2810"/>
                <a:gd name="T13" fmla="*/ 1405 h 2810"/>
                <a:gd name="T14" fmla="*/ 1405 w 2810"/>
                <a:gd name="T15" fmla="*/ 2809 h 2810"/>
                <a:gd name="T16" fmla="*/ 0 w 2810"/>
                <a:gd name="T17" fmla="*/ 1405 h 2810"/>
                <a:gd name="T18" fmla="*/ 1405 w 2810"/>
                <a:gd name="T19" fmla="*/ 0 h 2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10" h="2810">
                  <a:moveTo>
                    <a:pt x="1405" y="2690"/>
                  </a:moveTo>
                  <a:cubicBezTo>
                    <a:pt x="2114" y="2690"/>
                    <a:pt x="2690" y="2113"/>
                    <a:pt x="2690" y="1405"/>
                  </a:cubicBezTo>
                  <a:cubicBezTo>
                    <a:pt x="2690" y="696"/>
                    <a:pt x="2114" y="120"/>
                    <a:pt x="1405" y="120"/>
                  </a:cubicBezTo>
                  <a:cubicBezTo>
                    <a:pt x="696" y="120"/>
                    <a:pt x="120" y="696"/>
                    <a:pt x="120" y="1405"/>
                  </a:cubicBezTo>
                  <a:cubicBezTo>
                    <a:pt x="120" y="2113"/>
                    <a:pt x="696" y="2690"/>
                    <a:pt x="1405" y="2690"/>
                  </a:cubicBezTo>
                  <a:close/>
                  <a:moveTo>
                    <a:pt x="1405" y="0"/>
                  </a:moveTo>
                  <a:cubicBezTo>
                    <a:pt x="2179" y="0"/>
                    <a:pt x="2809" y="631"/>
                    <a:pt x="2809" y="1405"/>
                  </a:cubicBezTo>
                  <a:cubicBezTo>
                    <a:pt x="2809" y="2179"/>
                    <a:pt x="2179" y="2809"/>
                    <a:pt x="1405" y="2809"/>
                  </a:cubicBezTo>
                  <a:cubicBezTo>
                    <a:pt x="630" y="2809"/>
                    <a:pt x="0" y="2179"/>
                    <a:pt x="0" y="1405"/>
                  </a:cubicBezTo>
                  <a:cubicBezTo>
                    <a:pt x="0" y="631"/>
                    <a:pt x="630" y="0"/>
                    <a:pt x="140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4" name="Grupo 63">
            <a:extLst>
              <a:ext uri="{FF2B5EF4-FFF2-40B4-BE49-F238E27FC236}">
                <a16:creationId xmlns:a16="http://schemas.microsoft.com/office/drawing/2014/main" id="{78566040-91FF-4DE6-9925-FFC720181C77}"/>
              </a:ext>
            </a:extLst>
          </p:cNvPr>
          <p:cNvGrpSpPr/>
          <p:nvPr/>
        </p:nvGrpSpPr>
        <p:grpSpPr>
          <a:xfrm>
            <a:off x="11040420" y="2961995"/>
            <a:ext cx="2297624" cy="2153656"/>
            <a:chOff x="14523176" y="2663687"/>
            <a:chExt cx="2297624" cy="2153656"/>
          </a:xfrm>
        </p:grpSpPr>
        <p:sp>
          <p:nvSpPr>
            <p:cNvPr id="42" name="Elipse 41">
              <a:extLst>
                <a:ext uri="{FF2B5EF4-FFF2-40B4-BE49-F238E27FC236}">
                  <a16:creationId xmlns:a16="http://schemas.microsoft.com/office/drawing/2014/main" id="{F6AADC50-6501-4DA6-967F-318A689DC03F}"/>
                </a:ext>
              </a:extLst>
            </p:cNvPr>
            <p:cNvSpPr/>
            <p:nvPr/>
          </p:nvSpPr>
          <p:spPr>
            <a:xfrm>
              <a:off x="14695056" y="2810593"/>
              <a:ext cx="2006750" cy="20067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4C32EE80-CFCF-465D-B270-144AA262E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3176" y="2663687"/>
              <a:ext cx="2297624" cy="1786388"/>
            </a:xfrm>
            <a:custGeom>
              <a:avLst/>
              <a:gdLst>
                <a:gd name="T0" fmla="*/ 3446 w 3447"/>
                <a:gd name="T1" fmla="*/ 1725 h 2679"/>
                <a:gd name="T2" fmla="*/ 3043 w 3447"/>
                <a:gd name="T3" fmla="*/ 633 h 2679"/>
                <a:gd name="T4" fmla="*/ 2035 w 3447"/>
                <a:gd name="T5" fmla="*/ 64 h 2679"/>
                <a:gd name="T6" fmla="*/ 880 w 3447"/>
                <a:gd name="T7" fmla="*/ 292 h 2679"/>
                <a:gd name="T8" fmla="*/ 168 w 3447"/>
                <a:gd name="T9" fmla="*/ 1184 h 2679"/>
                <a:gd name="T10" fmla="*/ 366 w 3447"/>
                <a:gd name="T11" fmla="*/ 2666 h 2679"/>
                <a:gd name="T12" fmla="*/ 386 w 3447"/>
                <a:gd name="T13" fmla="*/ 2654 h 2679"/>
                <a:gd name="T14" fmla="*/ 153 w 3447"/>
                <a:gd name="T15" fmla="*/ 1316 h 2679"/>
                <a:gd name="T16" fmla="*/ 785 w 3447"/>
                <a:gd name="T17" fmla="*/ 383 h 2679"/>
                <a:gd name="T18" fmla="*/ 1885 w 3447"/>
                <a:gd name="T19" fmla="*/ 70 h 2679"/>
                <a:gd name="T20" fmla="*/ 2932 w 3447"/>
                <a:gd name="T21" fmla="*/ 547 h 2679"/>
                <a:gd name="T22" fmla="*/ 3422 w 3447"/>
                <a:gd name="T23" fmla="*/ 1725 h 2679"/>
                <a:gd name="T24" fmla="*/ 3446 w 3447"/>
                <a:gd name="T25" fmla="*/ 1725 h 2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47" h="2679">
                  <a:moveTo>
                    <a:pt x="3446" y="1725"/>
                  </a:moveTo>
                  <a:cubicBezTo>
                    <a:pt x="3444" y="1326"/>
                    <a:pt x="3302" y="938"/>
                    <a:pt x="3043" y="633"/>
                  </a:cubicBezTo>
                  <a:cubicBezTo>
                    <a:pt x="2787" y="333"/>
                    <a:pt x="2426" y="127"/>
                    <a:pt x="2035" y="64"/>
                  </a:cubicBezTo>
                  <a:cubicBezTo>
                    <a:pt x="1637" y="0"/>
                    <a:pt x="1223" y="80"/>
                    <a:pt x="880" y="292"/>
                  </a:cubicBezTo>
                  <a:cubicBezTo>
                    <a:pt x="548" y="496"/>
                    <a:pt x="293" y="815"/>
                    <a:pt x="168" y="1184"/>
                  </a:cubicBezTo>
                  <a:cubicBezTo>
                    <a:pt x="0" y="1678"/>
                    <a:pt x="76" y="2232"/>
                    <a:pt x="366" y="2666"/>
                  </a:cubicBezTo>
                  <a:cubicBezTo>
                    <a:pt x="374" y="2678"/>
                    <a:pt x="394" y="2667"/>
                    <a:pt x="386" y="2654"/>
                  </a:cubicBezTo>
                  <a:cubicBezTo>
                    <a:pt x="124" y="2263"/>
                    <a:pt x="37" y="1772"/>
                    <a:pt x="153" y="1316"/>
                  </a:cubicBezTo>
                  <a:cubicBezTo>
                    <a:pt x="248" y="943"/>
                    <a:pt x="474" y="609"/>
                    <a:pt x="785" y="383"/>
                  </a:cubicBezTo>
                  <a:cubicBezTo>
                    <a:pt x="1102" y="153"/>
                    <a:pt x="1495" y="42"/>
                    <a:pt x="1885" y="70"/>
                  </a:cubicBezTo>
                  <a:cubicBezTo>
                    <a:pt x="2277" y="99"/>
                    <a:pt x="2652" y="270"/>
                    <a:pt x="2932" y="547"/>
                  </a:cubicBezTo>
                  <a:cubicBezTo>
                    <a:pt x="3245" y="858"/>
                    <a:pt x="3420" y="1284"/>
                    <a:pt x="3422" y="1725"/>
                  </a:cubicBezTo>
                  <a:cubicBezTo>
                    <a:pt x="3422" y="1740"/>
                    <a:pt x="3446" y="1740"/>
                    <a:pt x="3446" y="1725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66D35EB0-E6EE-4C42-8AAF-0443D0BEBA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4103" y="2878172"/>
              <a:ext cx="1871593" cy="1871593"/>
            </a:xfrm>
            <a:custGeom>
              <a:avLst/>
              <a:gdLst>
                <a:gd name="T0" fmla="*/ 119 w 2810"/>
                <a:gd name="T1" fmla="*/ 1404 h 2810"/>
                <a:gd name="T2" fmla="*/ 1404 w 2810"/>
                <a:gd name="T3" fmla="*/ 2689 h 2810"/>
                <a:gd name="T4" fmla="*/ 2689 w 2810"/>
                <a:gd name="T5" fmla="*/ 1404 h 2810"/>
                <a:gd name="T6" fmla="*/ 1404 w 2810"/>
                <a:gd name="T7" fmla="*/ 119 h 2810"/>
                <a:gd name="T8" fmla="*/ 119 w 2810"/>
                <a:gd name="T9" fmla="*/ 1404 h 2810"/>
                <a:gd name="T10" fmla="*/ 0 w 2810"/>
                <a:gd name="T11" fmla="*/ 1404 h 2810"/>
                <a:gd name="T12" fmla="*/ 1404 w 2810"/>
                <a:gd name="T13" fmla="*/ 0 h 2810"/>
                <a:gd name="T14" fmla="*/ 2809 w 2810"/>
                <a:gd name="T15" fmla="*/ 1404 h 2810"/>
                <a:gd name="T16" fmla="*/ 1404 w 2810"/>
                <a:gd name="T17" fmla="*/ 2809 h 2810"/>
                <a:gd name="T18" fmla="*/ 0 w 2810"/>
                <a:gd name="T19" fmla="*/ 1404 h 2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10" h="2810">
                  <a:moveTo>
                    <a:pt x="119" y="1404"/>
                  </a:moveTo>
                  <a:cubicBezTo>
                    <a:pt x="119" y="2113"/>
                    <a:pt x="695" y="2689"/>
                    <a:pt x="1404" y="2689"/>
                  </a:cubicBezTo>
                  <a:cubicBezTo>
                    <a:pt x="2113" y="2689"/>
                    <a:pt x="2689" y="2113"/>
                    <a:pt x="2689" y="1404"/>
                  </a:cubicBezTo>
                  <a:cubicBezTo>
                    <a:pt x="2689" y="695"/>
                    <a:pt x="2113" y="119"/>
                    <a:pt x="1404" y="119"/>
                  </a:cubicBezTo>
                  <a:cubicBezTo>
                    <a:pt x="695" y="119"/>
                    <a:pt x="119" y="695"/>
                    <a:pt x="119" y="1404"/>
                  </a:cubicBezTo>
                  <a:close/>
                  <a:moveTo>
                    <a:pt x="0" y="1404"/>
                  </a:moveTo>
                  <a:cubicBezTo>
                    <a:pt x="0" y="630"/>
                    <a:pt x="630" y="0"/>
                    <a:pt x="1404" y="0"/>
                  </a:cubicBezTo>
                  <a:cubicBezTo>
                    <a:pt x="2178" y="0"/>
                    <a:pt x="2809" y="630"/>
                    <a:pt x="2809" y="1404"/>
                  </a:cubicBezTo>
                  <a:cubicBezTo>
                    <a:pt x="2809" y="2179"/>
                    <a:pt x="2178" y="2809"/>
                    <a:pt x="1404" y="2809"/>
                  </a:cubicBezTo>
                  <a:cubicBezTo>
                    <a:pt x="630" y="2809"/>
                    <a:pt x="0" y="2179"/>
                    <a:pt x="0" y="140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65FA29A3-E4C5-45A4-B819-BAE2B4C78B13}"/>
              </a:ext>
            </a:extLst>
          </p:cNvPr>
          <p:cNvGrpSpPr/>
          <p:nvPr/>
        </p:nvGrpSpPr>
        <p:grpSpPr>
          <a:xfrm>
            <a:off x="13582699" y="10325726"/>
            <a:ext cx="2152488" cy="2297624"/>
            <a:chOff x="14665372" y="10379238"/>
            <a:chExt cx="2152488" cy="2297624"/>
          </a:xfrm>
        </p:grpSpPr>
        <p:sp>
          <p:nvSpPr>
            <p:cNvPr id="51" name="Elipse 50">
              <a:extLst>
                <a:ext uri="{FF2B5EF4-FFF2-40B4-BE49-F238E27FC236}">
                  <a16:creationId xmlns:a16="http://schemas.microsoft.com/office/drawing/2014/main" id="{2A9C509C-8D2A-4134-A9E6-403A0E84878D}"/>
                </a:ext>
              </a:extLst>
            </p:cNvPr>
            <p:cNvSpPr/>
            <p:nvPr/>
          </p:nvSpPr>
          <p:spPr>
            <a:xfrm>
              <a:off x="14665372" y="10552589"/>
              <a:ext cx="2006750" cy="20067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D20B2778-B5FF-4577-B22D-21D9F4E39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7401" y="10379238"/>
              <a:ext cx="1830459" cy="2297624"/>
            </a:xfrm>
            <a:custGeom>
              <a:avLst/>
              <a:gdLst>
                <a:gd name="T0" fmla="*/ 1021 w 2746"/>
                <a:gd name="T1" fmla="*/ 3448 h 3450"/>
                <a:gd name="T2" fmla="*/ 2122 w 2746"/>
                <a:gd name="T3" fmla="*/ 3038 h 3450"/>
                <a:gd name="T4" fmla="*/ 2685 w 2746"/>
                <a:gd name="T5" fmla="*/ 2011 h 3450"/>
                <a:gd name="T6" fmla="*/ 2433 w 2746"/>
                <a:gd name="T7" fmla="*/ 850 h 3450"/>
                <a:gd name="T8" fmla="*/ 1512 w 2746"/>
                <a:gd name="T9" fmla="*/ 155 h 3450"/>
                <a:gd name="T10" fmla="*/ 12 w 2746"/>
                <a:gd name="T11" fmla="*/ 418 h 3450"/>
                <a:gd name="T12" fmla="*/ 24 w 2746"/>
                <a:gd name="T13" fmla="*/ 438 h 3450"/>
                <a:gd name="T14" fmla="*/ 1366 w 2746"/>
                <a:gd name="T15" fmla="*/ 142 h 3450"/>
                <a:gd name="T16" fmla="*/ 2326 w 2746"/>
                <a:gd name="T17" fmla="*/ 740 h 3450"/>
                <a:gd name="T18" fmla="*/ 2678 w 2746"/>
                <a:gd name="T19" fmla="*/ 1861 h 3450"/>
                <a:gd name="T20" fmla="*/ 2217 w 2746"/>
                <a:gd name="T21" fmla="*/ 2916 h 3450"/>
                <a:gd name="T22" fmla="*/ 1021 w 2746"/>
                <a:gd name="T23" fmla="*/ 3425 h 3450"/>
                <a:gd name="T24" fmla="*/ 1021 w 2746"/>
                <a:gd name="T25" fmla="*/ 3448 h 3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46" h="3450">
                  <a:moveTo>
                    <a:pt x="1021" y="3448"/>
                  </a:moveTo>
                  <a:cubicBezTo>
                    <a:pt x="1424" y="3447"/>
                    <a:pt x="1816" y="3302"/>
                    <a:pt x="2122" y="3038"/>
                  </a:cubicBezTo>
                  <a:cubicBezTo>
                    <a:pt x="2425" y="2776"/>
                    <a:pt x="2628" y="2408"/>
                    <a:pt x="2685" y="2011"/>
                  </a:cubicBezTo>
                  <a:cubicBezTo>
                    <a:pt x="2745" y="1608"/>
                    <a:pt x="2656" y="1192"/>
                    <a:pt x="2433" y="850"/>
                  </a:cubicBezTo>
                  <a:cubicBezTo>
                    <a:pt x="2219" y="520"/>
                    <a:pt x="1889" y="270"/>
                    <a:pt x="1512" y="155"/>
                  </a:cubicBezTo>
                  <a:cubicBezTo>
                    <a:pt x="1002" y="0"/>
                    <a:pt x="440" y="101"/>
                    <a:pt x="12" y="418"/>
                  </a:cubicBezTo>
                  <a:cubicBezTo>
                    <a:pt x="0" y="426"/>
                    <a:pt x="12" y="447"/>
                    <a:pt x="24" y="438"/>
                  </a:cubicBezTo>
                  <a:cubicBezTo>
                    <a:pt x="407" y="153"/>
                    <a:pt x="898" y="42"/>
                    <a:pt x="1366" y="142"/>
                  </a:cubicBezTo>
                  <a:cubicBezTo>
                    <a:pt x="1744" y="222"/>
                    <a:pt x="2087" y="436"/>
                    <a:pt x="2326" y="740"/>
                  </a:cubicBezTo>
                  <a:cubicBezTo>
                    <a:pt x="2575" y="1056"/>
                    <a:pt x="2701" y="1459"/>
                    <a:pt x="2678" y="1861"/>
                  </a:cubicBezTo>
                  <a:cubicBezTo>
                    <a:pt x="2656" y="2254"/>
                    <a:pt x="2490" y="2632"/>
                    <a:pt x="2217" y="2916"/>
                  </a:cubicBezTo>
                  <a:cubicBezTo>
                    <a:pt x="1904" y="3240"/>
                    <a:pt x="1470" y="3423"/>
                    <a:pt x="1021" y="3425"/>
                  </a:cubicBezTo>
                  <a:cubicBezTo>
                    <a:pt x="1006" y="3425"/>
                    <a:pt x="1006" y="3449"/>
                    <a:pt x="1021" y="344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1D7475A3-4487-4FE8-8197-E4403FB85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1782" y="10620165"/>
              <a:ext cx="1871595" cy="1871595"/>
            </a:xfrm>
            <a:custGeom>
              <a:avLst/>
              <a:gdLst>
                <a:gd name="T0" fmla="*/ 1405 w 2810"/>
                <a:gd name="T1" fmla="*/ 2690 h 2810"/>
                <a:gd name="T2" fmla="*/ 2690 w 2810"/>
                <a:gd name="T3" fmla="*/ 1405 h 2810"/>
                <a:gd name="T4" fmla="*/ 1405 w 2810"/>
                <a:gd name="T5" fmla="*/ 120 h 2810"/>
                <a:gd name="T6" fmla="*/ 120 w 2810"/>
                <a:gd name="T7" fmla="*/ 1405 h 2810"/>
                <a:gd name="T8" fmla="*/ 1405 w 2810"/>
                <a:gd name="T9" fmla="*/ 2690 h 2810"/>
                <a:gd name="T10" fmla="*/ 1405 w 2810"/>
                <a:gd name="T11" fmla="*/ 0 h 2810"/>
                <a:gd name="T12" fmla="*/ 2809 w 2810"/>
                <a:gd name="T13" fmla="*/ 1405 h 2810"/>
                <a:gd name="T14" fmla="*/ 1405 w 2810"/>
                <a:gd name="T15" fmla="*/ 2809 h 2810"/>
                <a:gd name="T16" fmla="*/ 0 w 2810"/>
                <a:gd name="T17" fmla="*/ 1405 h 2810"/>
                <a:gd name="T18" fmla="*/ 1405 w 2810"/>
                <a:gd name="T19" fmla="*/ 0 h 2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10" h="2810">
                  <a:moveTo>
                    <a:pt x="1405" y="2690"/>
                  </a:moveTo>
                  <a:cubicBezTo>
                    <a:pt x="2114" y="2690"/>
                    <a:pt x="2690" y="2113"/>
                    <a:pt x="2690" y="1405"/>
                  </a:cubicBezTo>
                  <a:cubicBezTo>
                    <a:pt x="2690" y="696"/>
                    <a:pt x="2114" y="120"/>
                    <a:pt x="1405" y="120"/>
                  </a:cubicBezTo>
                  <a:cubicBezTo>
                    <a:pt x="696" y="120"/>
                    <a:pt x="120" y="696"/>
                    <a:pt x="120" y="1405"/>
                  </a:cubicBezTo>
                  <a:cubicBezTo>
                    <a:pt x="120" y="2113"/>
                    <a:pt x="696" y="2690"/>
                    <a:pt x="1405" y="2690"/>
                  </a:cubicBezTo>
                  <a:close/>
                  <a:moveTo>
                    <a:pt x="1405" y="0"/>
                  </a:moveTo>
                  <a:cubicBezTo>
                    <a:pt x="2179" y="0"/>
                    <a:pt x="2809" y="631"/>
                    <a:pt x="2809" y="1405"/>
                  </a:cubicBezTo>
                  <a:cubicBezTo>
                    <a:pt x="2809" y="2179"/>
                    <a:pt x="2179" y="2809"/>
                    <a:pt x="1405" y="2809"/>
                  </a:cubicBezTo>
                  <a:cubicBezTo>
                    <a:pt x="630" y="2809"/>
                    <a:pt x="0" y="2179"/>
                    <a:pt x="0" y="1405"/>
                  </a:cubicBezTo>
                  <a:cubicBezTo>
                    <a:pt x="0" y="631"/>
                    <a:pt x="630" y="0"/>
                    <a:pt x="140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58427C01-95CD-4E26-9876-BA408FDB0733}"/>
              </a:ext>
            </a:extLst>
          </p:cNvPr>
          <p:cNvGrpSpPr/>
          <p:nvPr/>
        </p:nvGrpSpPr>
        <p:grpSpPr>
          <a:xfrm>
            <a:off x="15262181" y="5602840"/>
            <a:ext cx="2297624" cy="2294685"/>
            <a:chOff x="15704307" y="6292289"/>
            <a:chExt cx="2297624" cy="2294685"/>
          </a:xfrm>
        </p:grpSpPr>
        <p:sp>
          <p:nvSpPr>
            <p:cNvPr id="49" name="Elipse 48">
              <a:extLst>
                <a:ext uri="{FF2B5EF4-FFF2-40B4-BE49-F238E27FC236}">
                  <a16:creationId xmlns:a16="http://schemas.microsoft.com/office/drawing/2014/main" id="{3EC90671-B635-4263-AC1A-3ED4F0B3E946}"/>
                </a:ext>
              </a:extLst>
            </p:cNvPr>
            <p:cNvSpPr/>
            <p:nvPr/>
          </p:nvSpPr>
          <p:spPr>
            <a:xfrm>
              <a:off x="15822882" y="6458245"/>
              <a:ext cx="2006750" cy="20067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6F3FFBC1-FE75-47F5-88D8-93E19810F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9409" y="6527340"/>
              <a:ext cx="1871595" cy="1871593"/>
            </a:xfrm>
            <a:custGeom>
              <a:avLst/>
              <a:gdLst>
                <a:gd name="T0" fmla="*/ 119 w 2810"/>
                <a:gd name="T1" fmla="*/ 1404 h 2809"/>
                <a:gd name="T2" fmla="*/ 1404 w 2810"/>
                <a:gd name="T3" fmla="*/ 2689 h 2809"/>
                <a:gd name="T4" fmla="*/ 2690 w 2810"/>
                <a:gd name="T5" fmla="*/ 1404 h 2809"/>
                <a:gd name="T6" fmla="*/ 1404 w 2810"/>
                <a:gd name="T7" fmla="*/ 119 h 2809"/>
                <a:gd name="T8" fmla="*/ 119 w 2810"/>
                <a:gd name="T9" fmla="*/ 1404 h 2809"/>
                <a:gd name="T10" fmla="*/ 0 w 2810"/>
                <a:gd name="T11" fmla="*/ 1404 h 2809"/>
                <a:gd name="T12" fmla="*/ 1404 w 2810"/>
                <a:gd name="T13" fmla="*/ 0 h 2809"/>
                <a:gd name="T14" fmla="*/ 2809 w 2810"/>
                <a:gd name="T15" fmla="*/ 1404 h 2809"/>
                <a:gd name="T16" fmla="*/ 1404 w 2810"/>
                <a:gd name="T17" fmla="*/ 2808 h 2809"/>
                <a:gd name="T18" fmla="*/ 0 w 2810"/>
                <a:gd name="T19" fmla="*/ 1404 h 2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10" h="2809">
                  <a:moveTo>
                    <a:pt x="119" y="1404"/>
                  </a:moveTo>
                  <a:cubicBezTo>
                    <a:pt x="119" y="2113"/>
                    <a:pt x="695" y="2689"/>
                    <a:pt x="1404" y="2689"/>
                  </a:cubicBezTo>
                  <a:cubicBezTo>
                    <a:pt x="2113" y="2689"/>
                    <a:pt x="2690" y="2113"/>
                    <a:pt x="2690" y="1404"/>
                  </a:cubicBezTo>
                  <a:cubicBezTo>
                    <a:pt x="2690" y="695"/>
                    <a:pt x="2113" y="119"/>
                    <a:pt x="1404" y="119"/>
                  </a:cubicBezTo>
                  <a:cubicBezTo>
                    <a:pt x="695" y="119"/>
                    <a:pt x="119" y="695"/>
                    <a:pt x="119" y="1404"/>
                  </a:cubicBezTo>
                  <a:close/>
                  <a:moveTo>
                    <a:pt x="0" y="1404"/>
                  </a:moveTo>
                  <a:cubicBezTo>
                    <a:pt x="0" y="629"/>
                    <a:pt x="630" y="0"/>
                    <a:pt x="1404" y="0"/>
                  </a:cubicBezTo>
                  <a:cubicBezTo>
                    <a:pt x="2179" y="0"/>
                    <a:pt x="2809" y="629"/>
                    <a:pt x="2809" y="1404"/>
                  </a:cubicBezTo>
                  <a:cubicBezTo>
                    <a:pt x="2809" y="2178"/>
                    <a:pt x="2179" y="2808"/>
                    <a:pt x="1404" y="2808"/>
                  </a:cubicBezTo>
                  <a:cubicBezTo>
                    <a:pt x="630" y="2808"/>
                    <a:pt x="0" y="2178"/>
                    <a:pt x="0" y="140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167BE56B-8C9A-4A1F-BFF7-E3B53C17C2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4307" y="6292289"/>
              <a:ext cx="2297624" cy="2294685"/>
            </a:xfrm>
            <a:custGeom>
              <a:avLst/>
              <a:gdLst>
                <a:gd name="T0" fmla="*/ 1683 w 3448"/>
                <a:gd name="T1" fmla="*/ 3442 h 3443"/>
                <a:gd name="T2" fmla="*/ 3015 w 3448"/>
                <a:gd name="T3" fmla="*/ 2789 h 3443"/>
                <a:gd name="T4" fmla="*/ 3303 w 3448"/>
                <a:gd name="T5" fmla="*/ 1299 h 3443"/>
                <a:gd name="T6" fmla="*/ 2328 w 3448"/>
                <a:gd name="T7" fmla="*/ 204 h 3443"/>
                <a:gd name="T8" fmla="*/ 812 w 3448"/>
                <a:gd name="T9" fmla="*/ 318 h 3443"/>
                <a:gd name="T10" fmla="*/ 12 w 3448"/>
                <a:gd name="T11" fmla="*/ 1555 h 3443"/>
                <a:gd name="T12" fmla="*/ 0 w 3448"/>
                <a:gd name="T13" fmla="*/ 1759 h 3443"/>
                <a:gd name="T14" fmla="*/ 23 w 3448"/>
                <a:gd name="T15" fmla="*/ 1759 h 3443"/>
                <a:gd name="T16" fmla="*/ 675 w 3448"/>
                <a:gd name="T17" fmla="*/ 440 h 3443"/>
                <a:gd name="T18" fmla="*/ 2137 w 3448"/>
                <a:gd name="T19" fmla="*/ 162 h 3443"/>
                <a:gd name="T20" fmla="*/ 3221 w 3448"/>
                <a:gd name="T21" fmla="*/ 1132 h 3443"/>
                <a:gd name="T22" fmla="*/ 3107 w 3448"/>
                <a:gd name="T23" fmla="*/ 2614 h 3443"/>
                <a:gd name="T24" fmla="*/ 1873 w 3448"/>
                <a:gd name="T25" fmla="*/ 3408 h 3443"/>
                <a:gd name="T26" fmla="*/ 1683 w 3448"/>
                <a:gd name="T27" fmla="*/ 3419 h 3443"/>
                <a:gd name="T28" fmla="*/ 1683 w 3448"/>
                <a:gd name="T29" fmla="*/ 3442 h 3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48" h="3443">
                  <a:moveTo>
                    <a:pt x="1683" y="3442"/>
                  </a:moveTo>
                  <a:cubicBezTo>
                    <a:pt x="2202" y="3440"/>
                    <a:pt x="2697" y="3199"/>
                    <a:pt x="3015" y="2789"/>
                  </a:cubicBezTo>
                  <a:cubicBezTo>
                    <a:pt x="3340" y="2370"/>
                    <a:pt x="3447" y="1809"/>
                    <a:pt x="3303" y="1299"/>
                  </a:cubicBezTo>
                  <a:cubicBezTo>
                    <a:pt x="3164" y="808"/>
                    <a:pt x="2798" y="399"/>
                    <a:pt x="2328" y="204"/>
                  </a:cubicBezTo>
                  <a:cubicBezTo>
                    <a:pt x="1838" y="0"/>
                    <a:pt x="1266" y="43"/>
                    <a:pt x="812" y="318"/>
                  </a:cubicBezTo>
                  <a:cubicBezTo>
                    <a:pt x="374" y="585"/>
                    <a:pt x="74" y="1046"/>
                    <a:pt x="12" y="1555"/>
                  </a:cubicBezTo>
                  <a:cubicBezTo>
                    <a:pt x="4" y="1623"/>
                    <a:pt x="1" y="1691"/>
                    <a:pt x="0" y="1759"/>
                  </a:cubicBezTo>
                  <a:cubicBezTo>
                    <a:pt x="0" y="1774"/>
                    <a:pt x="23" y="1774"/>
                    <a:pt x="23" y="1759"/>
                  </a:cubicBezTo>
                  <a:cubicBezTo>
                    <a:pt x="25" y="1245"/>
                    <a:pt x="266" y="753"/>
                    <a:pt x="675" y="440"/>
                  </a:cubicBezTo>
                  <a:cubicBezTo>
                    <a:pt x="1088" y="124"/>
                    <a:pt x="1637" y="20"/>
                    <a:pt x="2137" y="162"/>
                  </a:cubicBezTo>
                  <a:cubicBezTo>
                    <a:pt x="2624" y="300"/>
                    <a:pt x="3030" y="664"/>
                    <a:pt x="3221" y="1132"/>
                  </a:cubicBezTo>
                  <a:cubicBezTo>
                    <a:pt x="3416" y="1612"/>
                    <a:pt x="3374" y="2170"/>
                    <a:pt x="3107" y="2614"/>
                  </a:cubicBezTo>
                  <a:cubicBezTo>
                    <a:pt x="2844" y="3051"/>
                    <a:pt x="2381" y="3351"/>
                    <a:pt x="1873" y="3408"/>
                  </a:cubicBezTo>
                  <a:cubicBezTo>
                    <a:pt x="1811" y="3415"/>
                    <a:pt x="1747" y="3419"/>
                    <a:pt x="1683" y="3419"/>
                  </a:cubicBezTo>
                  <a:cubicBezTo>
                    <a:pt x="1669" y="3419"/>
                    <a:pt x="1669" y="3442"/>
                    <a:pt x="1683" y="344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6" name="Grupo 105">
            <a:extLst>
              <a:ext uri="{FF2B5EF4-FFF2-40B4-BE49-F238E27FC236}">
                <a16:creationId xmlns:a16="http://schemas.microsoft.com/office/drawing/2014/main" id="{7994CE81-09F0-4255-8BDB-7F13658DC830}"/>
              </a:ext>
            </a:extLst>
          </p:cNvPr>
          <p:cNvGrpSpPr/>
          <p:nvPr/>
        </p:nvGrpSpPr>
        <p:grpSpPr>
          <a:xfrm>
            <a:off x="6808838" y="5602840"/>
            <a:ext cx="2297624" cy="2294685"/>
            <a:chOff x="6373267" y="6294079"/>
            <a:chExt cx="2297624" cy="2294685"/>
          </a:xfrm>
        </p:grpSpPr>
        <p:sp>
          <p:nvSpPr>
            <p:cNvPr id="61" name="Elipse 60">
              <a:extLst>
                <a:ext uri="{FF2B5EF4-FFF2-40B4-BE49-F238E27FC236}">
                  <a16:creationId xmlns:a16="http://schemas.microsoft.com/office/drawing/2014/main" id="{8B2B2912-5C4F-49BA-8832-DE7A28B04FBB}"/>
                </a:ext>
              </a:extLst>
            </p:cNvPr>
            <p:cNvSpPr/>
            <p:nvPr/>
          </p:nvSpPr>
          <p:spPr>
            <a:xfrm flipH="1">
              <a:off x="6545566" y="6460035"/>
              <a:ext cx="2006750" cy="20067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 28">
              <a:extLst>
                <a:ext uri="{FF2B5EF4-FFF2-40B4-BE49-F238E27FC236}">
                  <a16:creationId xmlns:a16="http://schemas.microsoft.com/office/drawing/2014/main" id="{F7329E2B-676D-4703-ADF6-9579B710647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614194" y="6529130"/>
              <a:ext cx="1871595" cy="1871593"/>
            </a:xfrm>
            <a:custGeom>
              <a:avLst/>
              <a:gdLst>
                <a:gd name="T0" fmla="*/ 119 w 2810"/>
                <a:gd name="T1" fmla="*/ 1404 h 2809"/>
                <a:gd name="T2" fmla="*/ 1404 w 2810"/>
                <a:gd name="T3" fmla="*/ 2689 h 2809"/>
                <a:gd name="T4" fmla="*/ 2690 w 2810"/>
                <a:gd name="T5" fmla="*/ 1404 h 2809"/>
                <a:gd name="T6" fmla="*/ 1404 w 2810"/>
                <a:gd name="T7" fmla="*/ 119 h 2809"/>
                <a:gd name="T8" fmla="*/ 119 w 2810"/>
                <a:gd name="T9" fmla="*/ 1404 h 2809"/>
                <a:gd name="T10" fmla="*/ 0 w 2810"/>
                <a:gd name="T11" fmla="*/ 1404 h 2809"/>
                <a:gd name="T12" fmla="*/ 1404 w 2810"/>
                <a:gd name="T13" fmla="*/ 0 h 2809"/>
                <a:gd name="T14" fmla="*/ 2809 w 2810"/>
                <a:gd name="T15" fmla="*/ 1404 h 2809"/>
                <a:gd name="T16" fmla="*/ 1404 w 2810"/>
                <a:gd name="T17" fmla="*/ 2808 h 2809"/>
                <a:gd name="T18" fmla="*/ 0 w 2810"/>
                <a:gd name="T19" fmla="*/ 1404 h 2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10" h="2809">
                  <a:moveTo>
                    <a:pt x="119" y="1404"/>
                  </a:moveTo>
                  <a:cubicBezTo>
                    <a:pt x="119" y="2113"/>
                    <a:pt x="695" y="2689"/>
                    <a:pt x="1404" y="2689"/>
                  </a:cubicBezTo>
                  <a:cubicBezTo>
                    <a:pt x="2113" y="2689"/>
                    <a:pt x="2690" y="2113"/>
                    <a:pt x="2690" y="1404"/>
                  </a:cubicBezTo>
                  <a:cubicBezTo>
                    <a:pt x="2690" y="695"/>
                    <a:pt x="2113" y="119"/>
                    <a:pt x="1404" y="119"/>
                  </a:cubicBezTo>
                  <a:cubicBezTo>
                    <a:pt x="695" y="119"/>
                    <a:pt x="119" y="695"/>
                    <a:pt x="119" y="1404"/>
                  </a:cubicBezTo>
                  <a:close/>
                  <a:moveTo>
                    <a:pt x="0" y="1404"/>
                  </a:moveTo>
                  <a:cubicBezTo>
                    <a:pt x="0" y="629"/>
                    <a:pt x="630" y="0"/>
                    <a:pt x="1404" y="0"/>
                  </a:cubicBezTo>
                  <a:cubicBezTo>
                    <a:pt x="2179" y="0"/>
                    <a:pt x="2809" y="629"/>
                    <a:pt x="2809" y="1404"/>
                  </a:cubicBezTo>
                  <a:cubicBezTo>
                    <a:pt x="2809" y="2178"/>
                    <a:pt x="2179" y="2808"/>
                    <a:pt x="1404" y="2808"/>
                  </a:cubicBezTo>
                  <a:cubicBezTo>
                    <a:pt x="630" y="2808"/>
                    <a:pt x="0" y="2178"/>
                    <a:pt x="0" y="140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29">
              <a:extLst>
                <a:ext uri="{FF2B5EF4-FFF2-40B4-BE49-F238E27FC236}">
                  <a16:creationId xmlns:a16="http://schemas.microsoft.com/office/drawing/2014/main" id="{6E1E10B2-1C52-4A98-9BA3-3A29530964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373267" y="6294079"/>
              <a:ext cx="2297624" cy="2294685"/>
            </a:xfrm>
            <a:custGeom>
              <a:avLst/>
              <a:gdLst>
                <a:gd name="T0" fmla="*/ 1683 w 3448"/>
                <a:gd name="T1" fmla="*/ 3442 h 3443"/>
                <a:gd name="T2" fmla="*/ 3015 w 3448"/>
                <a:gd name="T3" fmla="*/ 2789 h 3443"/>
                <a:gd name="T4" fmla="*/ 3303 w 3448"/>
                <a:gd name="T5" fmla="*/ 1299 h 3443"/>
                <a:gd name="T6" fmla="*/ 2328 w 3448"/>
                <a:gd name="T7" fmla="*/ 204 h 3443"/>
                <a:gd name="T8" fmla="*/ 812 w 3448"/>
                <a:gd name="T9" fmla="*/ 318 h 3443"/>
                <a:gd name="T10" fmla="*/ 12 w 3448"/>
                <a:gd name="T11" fmla="*/ 1555 h 3443"/>
                <a:gd name="T12" fmla="*/ 0 w 3448"/>
                <a:gd name="T13" fmla="*/ 1759 h 3443"/>
                <a:gd name="T14" fmla="*/ 23 w 3448"/>
                <a:gd name="T15" fmla="*/ 1759 h 3443"/>
                <a:gd name="T16" fmla="*/ 675 w 3448"/>
                <a:gd name="T17" fmla="*/ 440 h 3443"/>
                <a:gd name="T18" fmla="*/ 2137 w 3448"/>
                <a:gd name="T19" fmla="*/ 162 h 3443"/>
                <a:gd name="T20" fmla="*/ 3221 w 3448"/>
                <a:gd name="T21" fmla="*/ 1132 h 3443"/>
                <a:gd name="T22" fmla="*/ 3107 w 3448"/>
                <a:gd name="T23" fmla="*/ 2614 h 3443"/>
                <a:gd name="T24" fmla="*/ 1873 w 3448"/>
                <a:gd name="T25" fmla="*/ 3408 h 3443"/>
                <a:gd name="T26" fmla="*/ 1683 w 3448"/>
                <a:gd name="T27" fmla="*/ 3419 h 3443"/>
                <a:gd name="T28" fmla="*/ 1683 w 3448"/>
                <a:gd name="T29" fmla="*/ 3442 h 3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48" h="3443">
                  <a:moveTo>
                    <a:pt x="1683" y="3442"/>
                  </a:moveTo>
                  <a:cubicBezTo>
                    <a:pt x="2202" y="3440"/>
                    <a:pt x="2697" y="3199"/>
                    <a:pt x="3015" y="2789"/>
                  </a:cubicBezTo>
                  <a:cubicBezTo>
                    <a:pt x="3340" y="2370"/>
                    <a:pt x="3447" y="1809"/>
                    <a:pt x="3303" y="1299"/>
                  </a:cubicBezTo>
                  <a:cubicBezTo>
                    <a:pt x="3164" y="808"/>
                    <a:pt x="2798" y="399"/>
                    <a:pt x="2328" y="204"/>
                  </a:cubicBezTo>
                  <a:cubicBezTo>
                    <a:pt x="1838" y="0"/>
                    <a:pt x="1266" y="43"/>
                    <a:pt x="812" y="318"/>
                  </a:cubicBezTo>
                  <a:cubicBezTo>
                    <a:pt x="374" y="585"/>
                    <a:pt x="74" y="1046"/>
                    <a:pt x="12" y="1555"/>
                  </a:cubicBezTo>
                  <a:cubicBezTo>
                    <a:pt x="4" y="1623"/>
                    <a:pt x="1" y="1691"/>
                    <a:pt x="0" y="1759"/>
                  </a:cubicBezTo>
                  <a:cubicBezTo>
                    <a:pt x="0" y="1774"/>
                    <a:pt x="23" y="1774"/>
                    <a:pt x="23" y="1759"/>
                  </a:cubicBezTo>
                  <a:cubicBezTo>
                    <a:pt x="25" y="1245"/>
                    <a:pt x="266" y="753"/>
                    <a:pt x="675" y="440"/>
                  </a:cubicBezTo>
                  <a:cubicBezTo>
                    <a:pt x="1088" y="124"/>
                    <a:pt x="1637" y="20"/>
                    <a:pt x="2137" y="162"/>
                  </a:cubicBezTo>
                  <a:cubicBezTo>
                    <a:pt x="2624" y="300"/>
                    <a:pt x="3030" y="664"/>
                    <a:pt x="3221" y="1132"/>
                  </a:cubicBezTo>
                  <a:cubicBezTo>
                    <a:pt x="3416" y="1612"/>
                    <a:pt x="3374" y="2170"/>
                    <a:pt x="3107" y="2614"/>
                  </a:cubicBezTo>
                  <a:cubicBezTo>
                    <a:pt x="2844" y="3051"/>
                    <a:pt x="2381" y="3351"/>
                    <a:pt x="1873" y="3408"/>
                  </a:cubicBezTo>
                  <a:cubicBezTo>
                    <a:pt x="1811" y="3415"/>
                    <a:pt x="1747" y="3419"/>
                    <a:pt x="1683" y="3419"/>
                  </a:cubicBezTo>
                  <a:cubicBezTo>
                    <a:pt x="1669" y="3419"/>
                    <a:pt x="1669" y="3442"/>
                    <a:pt x="1683" y="3442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D640D3BF-CE32-45CB-94B7-B94A4D48B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7106" y="7452852"/>
              <a:ext cx="11753" cy="20568"/>
            </a:xfrm>
            <a:custGeom>
              <a:avLst/>
              <a:gdLst>
                <a:gd name="T0" fmla="*/ 16 w 17"/>
                <a:gd name="T1" fmla="*/ 19 h 31"/>
                <a:gd name="T2" fmla="*/ 0 w 17"/>
                <a:gd name="T3" fmla="*/ 0 h 31"/>
                <a:gd name="T4" fmla="*/ 11 w 17"/>
                <a:gd name="T5" fmla="*/ 30 h 31"/>
                <a:gd name="T6" fmla="*/ 16 w 17"/>
                <a:gd name="T7" fmla="*/ 1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31">
                  <a:moveTo>
                    <a:pt x="16" y="19"/>
                  </a:moveTo>
                  <a:cubicBezTo>
                    <a:pt x="16" y="12"/>
                    <a:pt x="11" y="6"/>
                    <a:pt x="0" y="0"/>
                  </a:cubicBezTo>
                  <a:cubicBezTo>
                    <a:pt x="3" y="10"/>
                    <a:pt x="6" y="20"/>
                    <a:pt x="11" y="30"/>
                  </a:cubicBezTo>
                  <a:cubicBezTo>
                    <a:pt x="14" y="26"/>
                    <a:pt x="16" y="23"/>
                    <a:pt x="16" y="19"/>
                  </a:cubicBezTo>
                </a:path>
              </a:pathLst>
            </a:custGeom>
            <a:solidFill>
              <a:srgbClr val="5D5D5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C241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BDDA3597-6780-48C4-964B-4D20FC64F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3654" y="7452852"/>
              <a:ext cx="11753" cy="20568"/>
            </a:xfrm>
            <a:custGeom>
              <a:avLst/>
              <a:gdLst>
                <a:gd name="T0" fmla="*/ 0 w 18"/>
                <a:gd name="T1" fmla="*/ 19 h 31"/>
                <a:gd name="T2" fmla="*/ 6 w 18"/>
                <a:gd name="T3" fmla="*/ 30 h 31"/>
                <a:gd name="T4" fmla="*/ 17 w 18"/>
                <a:gd name="T5" fmla="*/ 0 h 31"/>
                <a:gd name="T6" fmla="*/ 0 w 18"/>
                <a:gd name="T7" fmla="*/ 1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31">
                  <a:moveTo>
                    <a:pt x="0" y="19"/>
                  </a:moveTo>
                  <a:cubicBezTo>
                    <a:pt x="0" y="23"/>
                    <a:pt x="3" y="26"/>
                    <a:pt x="6" y="30"/>
                  </a:cubicBezTo>
                  <a:cubicBezTo>
                    <a:pt x="10" y="20"/>
                    <a:pt x="13" y="10"/>
                    <a:pt x="17" y="0"/>
                  </a:cubicBezTo>
                  <a:cubicBezTo>
                    <a:pt x="6" y="6"/>
                    <a:pt x="0" y="12"/>
                    <a:pt x="0" y="19"/>
                  </a:cubicBezTo>
                </a:path>
              </a:pathLst>
            </a:custGeom>
            <a:solidFill>
              <a:srgbClr val="5D5D5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C241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" name="Grupo 163">
            <a:extLst>
              <a:ext uri="{FF2B5EF4-FFF2-40B4-BE49-F238E27FC236}">
                <a16:creationId xmlns:a16="http://schemas.microsoft.com/office/drawing/2014/main" id="{EE65902F-4DA4-4781-A213-9F9DD7BC5C23}"/>
              </a:ext>
            </a:extLst>
          </p:cNvPr>
          <p:cNvGrpSpPr/>
          <p:nvPr/>
        </p:nvGrpSpPr>
        <p:grpSpPr>
          <a:xfrm>
            <a:off x="10944577" y="7231042"/>
            <a:ext cx="2443898" cy="1690880"/>
            <a:chOff x="10515093" y="6953769"/>
            <a:chExt cx="3302866" cy="2285182"/>
          </a:xfrm>
        </p:grpSpPr>
        <p:sp>
          <p:nvSpPr>
            <p:cNvPr id="108" name="Freeform 39">
              <a:extLst>
                <a:ext uri="{FF2B5EF4-FFF2-40B4-BE49-F238E27FC236}">
                  <a16:creationId xmlns:a16="http://schemas.microsoft.com/office/drawing/2014/main" id="{34887CD0-E22D-4637-B709-4FB7D3909E2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1440738" y="6953769"/>
              <a:ext cx="2377221" cy="1859176"/>
            </a:xfrm>
            <a:custGeom>
              <a:avLst/>
              <a:gdLst>
                <a:gd name="T0" fmla="*/ 1139 w 3985"/>
                <a:gd name="T1" fmla="*/ 3009 h 3119"/>
                <a:gd name="T2" fmla="*/ 344 w 3985"/>
                <a:gd name="T3" fmla="*/ 2488 h 3119"/>
                <a:gd name="T4" fmla="*/ 290 w 3985"/>
                <a:gd name="T5" fmla="*/ 1789 h 3119"/>
                <a:gd name="T6" fmla="*/ 686 w 3985"/>
                <a:gd name="T7" fmla="*/ 926 h 3119"/>
                <a:gd name="T8" fmla="*/ 2015 w 3985"/>
                <a:gd name="T9" fmla="*/ 310 h 3119"/>
                <a:gd name="T10" fmla="*/ 3984 w 3985"/>
                <a:gd name="T11" fmla="*/ 508 h 3119"/>
                <a:gd name="T12" fmla="*/ 3316 w 3985"/>
                <a:gd name="T13" fmla="*/ 1036 h 3119"/>
                <a:gd name="T14" fmla="*/ 3062 w 3985"/>
                <a:gd name="T15" fmla="*/ 1542 h 3119"/>
                <a:gd name="T16" fmla="*/ 2507 w 3985"/>
                <a:gd name="T17" fmla="*/ 2183 h 3119"/>
                <a:gd name="T18" fmla="*/ 1494 w 3985"/>
                <a:gd name="T19" fmla="*/ 2532 h 3119"/>
                <a:gd name="T20" fmla="*/ 1139 w 3985"/>
                <a:gd name="T21" fmla="*/ 3009 h 3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85" h="3119">
                  <a:moveTo>
                    <a:pt x="1139" y="3009"/>
                  </a:moveTo>
                  <a:cubicBezTo>
                    <a:pt x="1139" y="3009"/>
                    <a:pt x="358" y="3118"/>
                    <a:pt x="344" y="2488"/>
                  </a:cubicBezTo>
                  <a:cubicBezTo>
                    <a:pt x="0" y="2307"/>
                    <a:pt x="152" y="1849"/>
                    <a:pt x="290" y="1789"/>
                  </a:cubicBezTo>
                  <a:cubicBezTo>
                    <a:pt x="166" y="1392"/>
                    <a:pt x="399" y="968"/>
                    <a:pt x="686" y="926"/>
                  </a:cubicBezTo>
                  <a:cubicBezTo>
                    <a:pt x="909" y="426"/>
                    <a:pt x="1535" y="200"/>
                    <a:pt x="2015" y="310"/>
                  </a:cubicBezTo>
                  <a:cubicBezTo>
                    <a:pt x="2588" y="0"/>
                    <a:pt x="3430" y="41"/>
                    <a:pt x="3984" y="508"/>
                  </a:cubicBezTo>
                  <a:cubicBezTo>
                    <a:pt x="3792" y="563"/>
                    <a:pt x="3432" y="741"/>
                    <a:pt x="3316" y="1036"/>
                  </a:cubicBezTo>
                  <a:cubicBezTo>
                    <a:pt x="3134" y="1039"/>
                    <a:pt x="2904" y="1214"/>
                    <a:pt x="3062" y="1542"/>
                  </a:cubicBezTo>
                  <a:cubicBezTo>
                    <a:pt x="3220" y="1871"/>
                    <a:pt x="3001" y="2142"/>
                    <a:pt x="2507" y="2183"/>
                  </a:cubicBezTo>
                  <a:cubicBezTo>
                    <a:pt x="2062" y="2224"/>
                    <a:pt x="1772" y="2283"/>
                    <a:pt x="1494" y="2532"/>
                  </a:cubicBezTo>
                  <a:cubicBezTo>
                    <a:pt x="1192" y="2805"/>
                    <a:pt x="1139" y="3009"/>
                    <a:pt x="1139" y="3009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Freeform 40">
              <a:extLst>
                <a:ext uri="{FF2B5EF4-FFF2-40B4-BE49-F238E27FC236}">
                  <a16:creationId xmlns:a16="http://schemas.microsoft.com/office/drawing/2014/main" id="{9918ADDB-C7E8-4290-8037-351CC54E50D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691280" y="8158158"/>
              <a:ext cx="2398259" cy="1080793"/>
            </a:xfrm>
            <a:custGeom>
              <a:avLst/>
              <a:gdLst>
                <a:gd name="T0" fmla="*/ 0 w 4021"/>
                <a:gd name="T1" fmla="*/ 1161 h 1811"/>
                <a:gd name="T2" fmla="*/ 325 w 4021"/>
                <a:gd name="T3" fmla="*/ 621 h 1811"/>
                <a:gd name="T4" fmla="*/ 1216 w 4021"/>
                <a:gd name="T5" fmla="*/ 289 h 1811"/>
                <a:gd name="T6" fmla="*/ 1874 w 4021"/>
                <a:gd name="T7" fmla="*/ 129 h 1811"/>
                <a:gd name="T8" fmla="*/ 3147 w 4021"/>
                <a:gd name="T9" fmla="*/ 671 h 1811"/>
                <a:gd name="T10" fmla="*/ 3582 w 4021"/>
                <a:gd name="T11" fmla="*/ 973 h 1811"/>
                <a:gd name="T12" fmla="*/ 3907 w 4021"/>
                <a:gd name="T13" fmla="*/ 1692 h 1811"/>
                <a:gd name="T14" fmla="*/ 3034 w 4021"/>
                <a:gd name="T15" fmla="*/ 1599 h 1811"/>
                <a:gd name="T16" fmla="*/ 1332 w 4021"/>
                <a:gd name="T17" fmla="*/ 1608 h 1811"/>
                <a:gd name="T18" fmla="*/ 0 w 4021"/>
                <a:gd name="T19" fmla="*/ 1161 h 1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21" h="1811">
                  <a:moveTo>
                    <a:pt x="0" y="1161"/>
                  </a:moveTo>
                  <a:cubicBezTo>
                    <a:pt x="0" y="1161"/>
                    <a:pt x="62" y="833"/>
                    <a:pt x="325" y="621"/>
                  </a:cubicBezTo>
                  <a:cubicBezTo>
                    <a:pt x="589" y="409"/>
                    <a:pt x="898" y="302"/>
                    <a:pt x="1216" y="289"/>
                  </a:cubicBezTo>
                  <a:cubicBezTo>
                    <a:pt x="1534" y="274"/>
                    <a:pt x="1720" y="188"/>
                    <a:pt x="1874" y="129"/>
                  </a:cubicBezTo>
                  <a:cubicBezTo>
                    <a:pt x="2028" y="71"/>
                    <a:pt x="2658" y="0"/>
                    <a:pt x="3147" y="671"/>
                  </a:cubicBezTo>
                  <a:cubicBezTo>
                    <a:pt x="3274" y="606"/>
                    <a:pt x="3564" y="675"/>
                    <a:pt x="3582" y="973"/>
                  </a:cubicBezTo>
                  <a:cubicBezTo>
                    <a:pt x="3766" y="1217"/>
                    <a:pt x="4020" y="1432"/>
                    <a:pt x="3907" y="1692"/>
                  </a:cubicBezTo>
                  <a:cubicBezTo>
                    <a:pt x="3873" y="1775"/>
                    <a:pt x="3324" y="1704"/>
                    <a:pt x="3034" y="1599"/>
                  </a:cubicBezTo>
                  <a:cubicBezTo>
                    <a:pt x="2701" y="1481"/>
                    <a:pt x="1968" y="1398"/>
                    <a:pt x="1332" y="1608"/>
                  </a:cubicBezTo>
                  <a:cubicBezTo>
                    <a:pt x="724" y="1810"/>
                    <a:pt x="39" y="1526"/>
                    <a:pt x="0" y="1161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Freeform 61">
              <a:extLst>
                <a:ext uri="{FF2B5EF4-FFF2-40B4-BE49-F238E27FC236}">
                  <a16:creationId xmlns:a16="http://schemas.microsoft.com/office/drawing/2014/main" id="{A0F86BFA-74AF-4B6E-8282-0F524014FEF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620280" y="7290367"/>
              <a:ext cx="1377947" cy="1188611"/>
            </a:xfrm>
            <a:custGeom>
              <a:avLst/>
              <a:gdLst>
                <a:gd name="T0" fmla="*/ 60 w 2311"/>
                <a:gd name="T1" fmla="*/ 1476 h 1991"/>
                <a:gd name="T2" fmla="*/ 1349 w 2311"/>
                <a:gd name="T3" fmla="*/ 1990 h 1991"/>
                <a:gd name="T4" fmla="*/ 1765 w 2311"/>
                <a:gd name="T5" fmla="*/ 1415 h 1991"/>
                <a:gd name="T6" fmla="*/ 2263 w 2311"/>
                <a:gd name="T7" fmla="*/ 1291 h 1991"/>
                <a:gd name="T8" fmla="*/ 1708 w 2311"/>
                <a:gd name="T9" fmla="*/ 623 h 1991"/>
                <a:gd name="T10" fmla="*/ 1051 w 2311"/>
                <a:gd name="T11" fmla="*/ 0 h 1991"/>
                <a:gd name="T12" fmla="*/ 353 w 2311"/>
                <a:gd name="T13" fmla="*/ 567 h 1991"/>
                <a:gd name="T14" fmla="*/ 132 w 2311"/>
                <a:gd name="T15" fmla="*/ 973 h 1991"/>
                <a:gd name="T16" fmla="*/ 60 w 2311"/>
                <a:gd name="T17" fmla="*/ 1476 h 1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1" h="1991">
                  <a:moveTo>
                    <a:pt x="60" y="1476"/>
                  </a:moveTo>
                  <a:cubicBezTo>
                    <a:pt x="60" y="1476"/>
                    <a:pt x="748" y="1230"/>
                    <a:pt x="1349" y="1990"/>
                  </a:cubicBezTo>
                  <a:cubicBezTo>
                    <a:pt x="1791" y="1887"/>
                    <a:pt x="1765" y="1415"/>
                    <a:pt x="1765" y="1415"/>
                  </a:cubicBezTo>
                  <a:cubicBezTo>
                    <a:pt x="1765" y="1415"/>
                    <a:pt x="2202" y="1538"/>
                    <a:pt x="2263" y="1291"/>
                  </a:cubicBezTo>
                  <a:cubicBezTo>
                    <a:pt x="2310" y="1070"/>
                    <a:pt x="2113" y="603"/>
                    <a:pt x="1708" y="623"/>
                  </a:cubicBezTo>
                  <a:cubicBezTo>
                    <a:pt x="1654" y="329"/>
                    <a:pt x="1353" y="42"/>
                    <a:pt x="1051" y="0"/>
                  </a:cubicBezTo>
                  <a:cubicBezTo>
                    <a:pt x="743" y="137"/>
                    <a:pt x="409" y="249"/>
                    <a:pt x="353" y="567"/>
                  </a:cubicBezTo>
                  <a:cubicBezTo>
                    <a:pt x="147" y="562"/>
                    <a:pt x="0" y="656"/>
                    <a:pt x="132" y="973"/>
                  </a:cubicBezTo>
                  <a:cubicBezTo>
                    <a:pt x="237" y="1227"/>
                    <a:pt x="159" y="1368"/>
                    <a:pt x="60" y="1476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Freeform 69">
              <a:extLst>
                <a:ext uri="{FF2B5EF4-FFF2-40B4-BE49-F238E27FC236}">
                  <a16:creationId xmlns:a16="http://schemas.microsoft.com/office/drawing/2014/main" id="{BE74C39B-6976-448B-B903-D417292AE20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0515093" y="8221270"/>
              <a:ext cx="512785" cy="852013"/>
            </a:xfrm>
            <a:custGeom>
              <a:avLst/>
              <a:gdLst>
                <a:gd name="T0" fmla="*/ 250 w 859"/>
                <a:gd name="T1" fmla="*/ 0 h 1428"/>
                <a:gd name="T2" fmla="*/ 0 w 859"/>
                <a:gd name="T3" fmla="*/ 451 h 1428"/>
                <a:gd name="T4" fmla="*/ 230 w 859"/>
                <a:gd name="T5" fmla="*/ 830 h 1428"/>
                <a:gd name="T6" fmla="*/ 576 w 859"/>
                <a:gd name="T7" fmla="*/ 1427 h 1428"/>
                <a:gd name="T8" fmla="*/ 822 w 859"/>
                <a:gd name="T9" fmla="*/ 476 h 1428"/>
                <a:gd name="T10" fmla="*/ 250 w 859"/>
                <a:gd name="T11" fmla="*/ 0 h 1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9" h="1428">
                  <a:moveTo>
                    <a:pt x="250" y="0"/>
                  </a:moveTo>
                  <a:cubicBezTo>
                    <a:pt x="250" y="0"/>
                    <a:pt x="278" y="245"/>
                    <a:pt x="0" y="451"/>
                  </a:cubicBezTo>
                  <a:cubicBezTo>
                    <a:pt x="303" y="604"/>
                    <a:pt x="230" y="830"/>
                    <a:pt x="230" y="830"/>
                  </a:cubicBezTo>
                  <a:cubicBezTo>
                    <a:pt x="230" y="830"/>
                    <a:pt x="591" y="1118"/>
                    <a:pt x="576" y="1427"/>
                  </a:cubicBezTo>
                  <a:cubicBezTo>
                    <a:pt x="848" y="1221"/>
                    <a:pt x="858" y="703"/>
                    <a:pt x="822" y="476"/>
                  </a:cubicBezTo>
                  <a:cubicBezTo>
                    <a:pt x="787" y="250"/>
                    <a:pt x="644" y="24"/>
                    <a:pt x="250" y="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1" name="Grupo 140">
              <a:extLst>
                <a:ext uri="{FF2B5EF4-FFF2-40B4-BE49-F238E27FC236}">
                  <a16:creationId xmlns:a16="http://schemas.microsoft.com/office/drawing/2014/main" id="{858EED65-801B-4806-9E0D-6722F28D2D72}"/>
                </a:ext>
              </a:extLst>
            </p:cNvPr>
            <p:cNvGrpSpPr/>
            <p:nvPr/>
          </p:nvGrpSpPr>
          <p:grpSpPr>
            <a:xfrm flipH="1">
              <a:off x="10536131" y="7124697"/>
              <a:ext cx="3008342" cy="1935437"/>
              <a:chOff x="10959454" y="7893875"/>
              <a:chExt cx="3008342" cy="1935437"/>
            </a:xfrm>
          </p:grpSpPr>
          <p:sp>
            <p:nvSpPr>
              <p:cNvPr id="110" name="Freeform 41">
                <a:extLst>
                  <a:ext uri="{FF2B5EF4-FFF2-40B4-BE49-F238E27FC236}">
                    <a16:creationId xmlns:a16="http://schemas.microsoft.com/office/drawing/2014/main" id="{2350696F-A493-48B6-BB46-569A1C0B3B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26955" y="9529529"/>
                <a:ext cx="426007" cy="213004"/>
              </a:xfrm>
              <a:custGeom>
                <a:avLst/>
                <a:gdLst>
                  <a:gd name="T0" fmla="*/ 71 w 715"/>
                  <a:gd name="T1" fmla="*/ 357 h 358"/>
                  <a:gd name="T2" fmla="*/ 0 w 715"/>
                  <a:gd name="T3" fmla="*/ 314 h 358"/>
                  <a:gd name="T4" fmla="*/ 184 w 715"/>
                  <a:gd name="T5" fmla="*/ 134 h 358"/>
                  <a:gd name="T6" fmla="*/ 714 w 715"/>
                  <a:gd name="T7" fmla="*/ 156 h 358"/>
                  <a:gd name="T8" fmla="*/ 671 w 715"/>
                  <a:gd name="T9" fmla="*/ 227 h 358"/>
                  <a:gd name="T10" fmla="*/ 71 w 715"/>
                  <a:gd name="T11" fmla="*/ 357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15" h="358">
                    <a:moveTo>
                      <a:pt x="71" y="357"/>
                    </a:moveTo>
                    <a:lnTo>
                      <a:pt x="0" y="314"/>
                    </a:lnTo>
                    <a:cubicBezTo>
                      <a:pt x="3" y="310"/>
                      <a:pt x="65" y="206"/>
                      <a:pt x="184" y="134"/>
                    </a:cubicBezTo>
                    <a:cubicBezTo>
                      <a:pt x="296" y="66"/>
                      <a:pt x="478" y="16"/>
                      <a:pt x="714" y="156"/>
                    </a:cubicBezTo>
                    <a:lnTo>
                      <a:pt x="671" y="227"/>
                    </a:lnTo>
                    <a:cubicBezTo>
                      <a:pt x="290" y="0"/>
                      <a:pt x="80" y="342"/>
                      <a:pt x="71" y="35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Freeform 42">
                <a:extLst>
                  <a:ext uri="{FF2B5EF4-FFF2-40B4-BE49-F238E27FC236}">
                    <a16:creationId xmlns:a16="http://schemas.microsoft.com/office/drawing/2014/main" id="{D742BC84-3E45-4B9D-B83E-9FEEC0A15A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26955" y="9195562"/>
                <a:ext cx="234041" cy="418117"/>
              </a:xfrm>
              <a:custGeom>
                <a:avLst/>
                <a:gdLst>
                  <a:gd name="T0" fmla="*/ 332 w 393"/>
                  <a:gd name="T1" fmla="*/ 702 h 703"/>
                  <a:gd name="T2" fmla="*/ 200 w 393"/>
                  <a:gd name="T3" fmla="*/ 0 h 703"/>
                  <a:gd name="T4" fmla="*/ 271 w 393"/>
                  <a:gd name="T5" fmla="*/ 42 h 703"/>
                  <a:gd name="T6" fmla="*/ 235 w 393"/>
                  <a:gd name="T7" fmla="*/ 20 h 703"/>
                  <a:gd name="T8" fmla="*/ 271 w 393"/>
                  <a:gd name="T9" fmla="*/ 42 h 703"/>
                  <a:gd name="T10" fmla="*/ 392 w 393"/>
                  <a:gd name="T11" fmla="*/ 645 h 703"/>
                  <a:gd name="T12" fmla="*/ 332 w 393"/>
                  <a:gd name="T13" fmla="*/ 702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3" h="703">
                    <a:moveTo>
                      <a:pt x="332" y="702"/>
                    </a:moveTo>
                    <a:cubicBezTo>
                      <a:pt x="0" y="351"/>
                      <a:pt x="198" y="3"/>
                      <a:pt x="200" y="0"/>
                    </a:cubicBezTo>
                    <a:lnTo>
                      <a:pt x="271" y="42"/>
                    </a:lnTo>
                    <a:lnTo>
                      <a:pt x="235" y="20"/>
                    </a:lnTo>
                    <a:lnTo>
                      <a:pt x="271" y="42"/>
                    </a:lnTo>
                    <a:cubicBezTo>
                      <a:pt x="264" y="53"/>
                      <a:pt x="103" y="340"/>
                      <a:pt x="392" y="645"/>
                    </a:cubicBezTo>
                    <a:lnTo>
                      <a:pt x="332" y="702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Freeform 43">
                <a:extLst>
                  <a:ext uri="{FF2B5EF4-FFF2-40B4-BE49-F238E27FC236}">
                    <a16:creationId xmlns:a16="http://schemas.microsoft.com/office/drawing/2014/main" id="{75DF108F-A5D3-4BBF-86E7-17E118BED0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18631" y="9142969"/>
                <a:ext cx="612712" cy="394450"/>
              </a:xfrm>
              <a:custGeom>
                <a:avLst/>
                <a:gdLst>
                  <a:gd name="T0" fmla="*/ 910 w 1029"/>
                  <a:gd name="T1" fmla="*/ 659 h 660"/>
                  <a:gd name="T2" fmla="*/ 775 w 1029"/>
                  <a:gd name="T3" fmla="*/ 629 h 660"/>
                  <a:gd name="T4" fmla="*/ 583 w 1029"/>
                  <a:gd name="T5" fmla="*/ 431 h 660"/>
                  <a:gd name="T6" fmla="*/ 402 w 1029"/>
                  <a:gd name="T7" fmla="*/ 398 h 660"/>
                  <a:gd name="T8" fmla="*/ 271 w 1029"/>
                  <a:gd name="T9" fmla="*/ 241 h 660"/>
                  <a:gd name="T10" fmla="*/ 128 w 1029"/>
                  <a:gd name="T11" fmla="*/ 210 h 660"/>
                  <a:gd name="T12" fmla="*/ 0 w 1029"/>
                  <a:gd name="T13" fmla="*/ 18 h 660"/>
                  <a:gd name="T14" fmla="*/ 80 w 1029"/>
                  <a:gd name="T15" fmla="*/ 0 h 660"/>
                  <a:gd name="T16" fmla="*/ 172 w 1029"/>
                  <a:gd name="T17" fmla="*/ 140 h 660"/>
                  <a:gd name="T18" fmla="*/ 290 w 1029"/>
                  <a:gd name="T19" fmla="*/ 154 h 660"/>
                  <a:gd name="T20" fmla="*/ 330 w 1029"/>
                  <a:gd name="T21" fmla="*/ 145 h 660"/>
                  <a:gd name="T22" fmla="*/ 340 w 1029"/>
                  <a:gd name="T23" fmla="*/ 186 h 660"/>
                  <a:gd name="T24" fmla="*/ 443 w 1029"/>
                  <a:gd name="T25" fmla="*/ 326 h 660"/>
                  <a:gd name="T26" fmla="*/ 595 w 1029"/>
                  <a:gd name="T27" fmla="*/ 344 h 660"/>
                  <a:gd name="T28" fmla="*/ 633 w 1029"/>
                  <a:gd name="T29" fmla="*/ 331 h 660"/>
                  <a:gd name="T30" fmla="*/ 647 w 1029"/>
                  <a:gd name="T31" fmla="*/ 370 h 660"/>
                  <a:gd name="T32" fmla="*/ 809 w 1029"/>
                  <a:gd name="T33" fmla="*/ 555 h 660"/>
                  <a:gd name="T34" fmla="*/ 998 w 1029"/>
                  <a:gd name="T35" fmla="*/ 560 h 660"/>
                  <a:gd name="T36" fmla="*/ 1028 w 1029"/>
                  <a:gd name="T37" fmla="*/ 637 h 660"/>
                  <a:gd name="T38" fmla="*/ 910 w 1029"/>
                  <a:gd name="T39" fmla="*/ 659 h 6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029" h="660">
                    <a:moveTo>
                      <a:pt x="910" y="659"/>
                    </a:moveTo>
                    <a:cubicBezTo>
                      <a:pt x="864" y="659"/>
                      <a:pt x="819" y="649"/>
                      <a:pt x="775" y="629"/>
                    </a:cubicBezTo>
                    <a:cubicBezTo>
                      <a:pt x="691" y="591"/>
                      <a:pt x="622" y="520"/>
                      <a:pt x="583" y="431"/>
                    </a:cubicBezTo>
                    <a:cubicBezTo>
                      <a:pt x="522" y="441"/>
                      <a:pt x="458" y="429"/>
                      <a:pt x="402" y="398"/>
                    </a:cubicBezTo>
                    <a:cubicBezTo>
                      <a:pt x="342" y="363"/>
                      <a:pt x="295" y="307"/>
                      <a:pt x="271" y="241"/>
                    </a:cubicBezTo>
                    <a:cubicBezTo>
                      <a:pt x="218" y="247"/>
                      <a:pt x="170" y="236"/>
                      <a:pt x="128" y="210"/>
                    </a:cubicBezTo>
                    <a:cubicBezTo>
                      <a:pt x="30" y="149"/>
                      <a:pt x="1" y="23"/>
                      <a:pt x="0" y="18"/>
                    </a:cubicBezTo>
                    <a:lnTo>
                      <a:pt x="80" y="0"/>
                    </a:lnTo>
                    <a:cubicBezTo>
                      <a:pt x="80" y="1"/>
                      <a:pt x="103" y="98"/>
                      <a:pt x="172" y="140"/>
                    </a:cubicBezTo>
                    <a:cubicBezTo>
                      <a:pt x="205" y="161"/>
                      <a:pt x="244" y="166"/>
                      <a:pt x="290" y="154"/>
                    </a:cubicBezTo>
                    <a:lnTo>
                      <a:pt x="330" y="145"/>
                    </a:lnTo>
                    <a:lnTo>
                      <a:pt x="340" y="186"/>
                    </a:lnTo>
                    <a:cubicBezTo>
                      <a:pt x="353" y="245"/>
                      <a:pt x="391" y="297"/>
                      <a:pt x="443" y="326"/>
                    </a:cubicBezTo>
                    <a:cubicBezTo>
                      <a:pt x="491" y="354"/>
                      <a:pt x="546" y="360"/>
                      <a:pt x="595" y="344"/>
                    </a:cubicBezTo>
                    <a:lnTo>
                      <a:pt x="633" y="331"/>
                    </a:lnTo>
                    <a:lnTo>
                      <a:pt x="647" y="370"/>
                    </a:lnTo>
                    <a:cubicBezTo>
                      <a:pt x="676" y="453"/>
                      <a:pt x="734" y="520"/>
                      <a:pt x="809" y="555"/>
                    </a:cubicBezTo>
                    <a:cubicBezTo>
                      <a:pt x="871" y="583"/>
                      <a:pt x="936" y="585"/>
                      <a:pt x="998" y="560"/>
                    </a:cubicBezTo>
                    <a:lnTo>
                      <a:pt x="1028" y="637"/>
                    </a:lnTo>
                    <a:cubicBezTo>
                      <a:pt x="990" y="652"/>
                      <a:pt x="950" y="659"/>
                      <a:pt x="910" y="65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Freeform 44">
                <a:extLst>
                  <a:ext uri="{FF2B5EF4-FFF2-40B4-BE49-F238E27FC236}">
                    <a16:creationId xmlns:a16="http://schemas.microsoft.com/office/drawing/2014/main" id="{C0F6D905-CC81-47F1-9B95-55B3638EE1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58148" y="9345453"/>
                <a:ext cx="333969" cy="268226"/>
              </a:xfrm>
              <a:custGeom>
                <a:avLst/>
                <a:gdLst>
                  <a:gd name="T0" fmla="*/ 13 w 559"/>
                  <a:gd name="T1" fmla="*/ 448 h 449"/>
                  <a:gd name="T2" fmla="*/ 0 w 559"/>
                  <a:gd name="T3" fmla="*/ 367 h 449"/>
                  <a:gd name="T4" fmla="*/ 485 w 559"/>
                  <a:gd name="T5" fmla="*/ 0 h 449"/>
                  <a:gd name="T6" fmla="*/ 558 w 559"/>
                  <a:gd name="T7" fmla="*/ 38 h 449"/>
                  <a:gd name="T8" fmla="*/ 13 w 559"/>
                  <a:gd name="T9" fmla="*/ 448 h 4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9" h="449">
                    <a:moveTo>
                      <a:pt x="13" y="448"/>
                    </a:moveTo>
                    <a:lnTo>
                      <a:pt x="0" y="367"/>
                    </a:lnTo>
                    <a:cubicBezTo>
                      <a:pt x="320" y="316"/>
                      <a:pt x="483" y="4"/>
                      <a:pt x="485" y="0"/>
                    </a:cubicBezTo>
                    <a:lnTo>
                      <a:pt x="558" y="38"/>
                    </a:lnTo>
                    <a:cubicBezTo>
                      <a:pt x="551" y="52"/>
                      <a:pt x="375" y="391"/>
                      <a:pt x="13" y="44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Freeform 45">
                <a:extLst>
                  <a:ext uri="{FF2B5EF4-FFF2-40B4-BE49-F238E27FC236}">
                    <a16:creationId xmlns:a16="http://schemas.microsoft.com/office/drawing/2014/main" id="{EA2C7295-A527-4284-AB5F-5FDCA0211C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74869" y="9524270"/>
                <a:ext cx="670567" cy="305042"/>
              </a:xfrm>
              <a:custGeom>
                <a:avLst/>
                <a:gdLst>
                  <a:gd name="T0" fmla="*/ 1049 w 1126"/>
                  <a:gd name="T1" fmla="*/ 511 h 512"/>
                  <a:gd name="T2" fmla="*/ 933 w 1126"/>
                  <a:gd name="T3" fmla="*/ 390 h 512"/>
                  <a:gd name="T4" fmla="*/ 814 w 1126"/>
                  <a:gd name="T5" fmla="*/ 399 h 512"/>
                  <a:gd name="T6" fmla="*/ 776 w 1126"/>
                  <a:gd name="T7" fmla="*/ 415 h 512"/>
                  <a:gd name="T8" fmla="*/ 760 w 1126"/>
                  <a:gd name="T9" fmla="*/ 378 h 512"/>
                  <a:gd name="T10" fmla="*/ 632 w 1126"/>
                  <a:gd name="T11" fmla="*/ 258 h 512"/>
                  <a:gd name="T12" fmla="*/ 479 w 1126"/>
                  <a:gd name="T13" fmla="*/ 269 h 512"/>
                  <a:gd name="T14" fmla="*/ 444 w 1126"/>
                  <a:gd name="T15" fmla="*/ 288 h 512"/>
                  <a:gd name="T16" fmla="*/ 424 w 1126"/>
                  <a:gd name="T17" fmla="*/ 253 h 512"/>
                  <a:gd name="T18" fmla="*/ 230 w 1126"/>
                  <a:gd name="T19" fmla="*/ 101 h 512"/>
                  <a:gd name="T20" fmla="*/ 44 w 1126"/>
                  <a:gd name="T21" fmla="*/ 131 h 512"/>
                  <a:gd name="T22" fmla="*/ 0 w 1126"/>
                  <a:gd name="T23" fmla="*/ 61 h 512"/>
                  <a:gd name="T24" fmla="*/ 249 w 1126"/>
                  <a:gd name="T25" fmla="*/ 22 h 512"/>
                  <a:gd name="T26" fmla="*/ 475 w 1126"/>
                  <a:gd name="T27" fmla="*/ 181 h 512"/>
                  <a:gd name="T28" fmla="*/ 658 w 1126"/>
                  <a:gd name="T29" fmla="*/ 180 h 512"/>
                  <a:gd name="T30" fmla="*/ 817 w 1126"/>
                  <a:gd name="T31" fmla="*/ 310 h 512"/>
                  <a:gd name="T32" fmla="*/ 963 w 1126"/>
                  <a:gd name="T33" fmla="*/ 314 h 512"/>
                  <a:gd name="T34" fmla="*/ 1125 w 1126"/>
                  <a:gd name="T35" fmla="*/ 479 h 512"/>
                  <a:gd name="T36" fmla="*/ 1049 w 1126"/>
                  <a:gd name="T37" fmla="*/ 511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26" h="512">
                    <a:moveTo>
                      <a:pt x="1049" y="511"/>
                    </a:moveTo>
                    <a:cubicBezTo>
                      <a:pt x="1049" y="510"/>
                      <a:pt x="1009" y="420"/>
                      <a:pt x="933" y="390"/>
                    </a:cubicBezTo>
                    <a:cubicBezTo>
                      <a:pt x="897" y="376"/>
                      <a:pt x="857" y="379"/>
                      <a:pt x="814" y="399"/>
                    </a:cubicBezTo>
                    <a:lnTo>
                      <a:pt x="776" y="415"/>
                    </a:lnTo>
                    <a:lnTo>
                      <a:pt x="760" y="378"/>
                    </a:lnTo>
                    <a:cubicBezTo>
                      <a:pt x="735" y="321"/>
                      <a:pt x="688" y="278"/>
                      <a:pt x="632" y="258"/>
                    </a:cubicBezTo>
                    <a:cubicBezTo>
                      <a:pt x="579" y="240"/>
                      <a:pt x="525" y="244"/>
                      <a:pt x="479" y="269"/>
                    </a:cubicBezTo>
                    <a:lnTo>
                      <a:pt x="444" y="288"/>
                    </a:lnTo>
                    <a:lnTo>
                      <a:pt x="424" y="253"/>
                    </a:lnTo>
                    <a:cubicBezTo>
                      <a:pt x="380" y="177"/>
                      <a:pt x="309" y="121"/>
                      <a:pt x="230" y="101"/>
                    </a:cubicBezTo>
                    <a:cubicBezTo>
                      <a:pt x="163" y="85"/>
                      <a:pt x="99" y="96"/>
                      <a:pt x="44" y="131"/>
                    </a:cubicBezTo>
                    <a:lnTo>
                      <a:pt x="0" y="61"/>
                    </a:lnTo>
                    <a:cubicBezTo>
                      <a:pt x="74" y="15"/>
                      <a:pt x="162" y="0"/>
                      <a:pt x="249" y="22"/>
                    </a:cubicBezTo>
                    <a:cubicBezTo>
                      <a:pt x="339" y="44"/>
                      <a:pt x="420" y="101"/>
                      <a:pt x="475" y="181"/>
                    </a:cubicBezTo>
                    <a:cubicBezTo>
                      <a:pt x="533" y="160"/>
                      <a:pt x="598" y="159"/>
                      <a:pt x="658" y="180"/>
                    </a:cubicBezTo>
                    <a:cubicBezTo>
                      <a:pt x="725" y="203"/>
                      <a:pt x="781" y="249"/>
                      <a:pt x="817" y="310"/>
                    </a:cubicBezTo>
                    <a:cubicBezTo>
                      <a:pt x="868" y="295"/>
                      <a:pt x="917" y="296"/>
                      <a:pt x="963" y="314"/>
                    </a:cubicBezTo>
                    <a:cubicBezTo>
                      <a:pt x="1071" y="356"/>
                      <a:pt x="1123" y="474"/>
                      <a:pt x="1125" y="479"/>
                    </a:cubicBezTo>
                    <a:lnTo>
                      <a:pt x="1049" y="511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Freeform 46">
                <a:extLst>
                  <a:ext uri="{FF2B5EF4-FFF2-40B4-BE49-F238E27FC236}">
                    <a16:creationId xmlns:a16="http://schemas.microsoft.com/office/drawing/2014/main" id="{B1F3201B-0527-4F35-9C9D-3FFDA6553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35135" y="9348083"/>
                <a:ext cx="291893" cy="315560"/>
              </a:xfrm>
              <a:custGeom>
                <a:avLst/>
                <a:gdLst>
                  <a:gd name="T0" fmla="*/ 79 w 488"/>
                  <a:gd name="T1" fmla="*/ 527 h 528"/>
                  <a:gd name="T2" fmla="*/ 0 w 488"/>
                  <a:gd name="T3" fmla="*/ 504 h 528"/>
                  <a:gd name="T4" fmla="*/ 459 w 488"/>
                  <a:gd name="T5" fmla="*/ 0 h 528"/>
                  <a:gd name="T6" fmla="*/ 487 w 488"/>
                  <a:gd name="T7" fmla="*/ 77 h 528"/>
                  <a:gd name="T8" fmla="*/ 79 w 488"/>
                  <a:gd name="T9" fmla="*/ 527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8" h="528">
                    <a:moveTo>
                      <a:pt x="79" y="527"/>
                    </a:moveTo>
                    <a:lnTo>
                      <a:pt x="0" y="504"/>
                    </a:lnTo>
                    <a:cubicBezTo>
                      <a:pt x="5" y="489"/>
                      <a:pt x="114" y="123"/>
                      <a:pt x="459" y="0"/>
                    </a:cubicBezTo>
                    <a:lnTo>
                      <a:pt x="487" y="77"/>
                    </a:lnTo>
                    <a:cubicBezTo>
                      <a:pt x="182" y="186"/>
                      <a:pt x="80" y="524"/>
                      <a:pt x="79" y="52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Freeform 47">
                <a:extLst>
                  <a:ext uri="{FF2B5EF4-FFF2-40B4-BE49-F238E27FC236}">
                    <a16:creationId xmlns:a16="http://schemas.microsoft.com/office/drawing/2014/main" id="{FA1709E8-4929-4099-A0B0-6BEDF4D340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31634" y="9632087"/>
                <a:ext cx="546971" cy="170928"/>
              </a:xfrm>
              <a:custGeom>
                <a:avLst/>
                <a:gdLst>
                  <a:gd name="T0" fmla="*/ 474 w 916"/>
                  <a:gd name="T1" fmla="*/ 285 h 286"/>
                  <a:gd name="T2" fmla="*/ 438 w 916"/>
                  <a:gd name="T3" fmla="*/ 245 h 286"/>
                  <a:gd name="T4" fmla="*/ 52 w 916"/>
                  <a:gd name="T5" fmla="*/ 224 h 286"/>
                  <a:gd name="T6" fmla="*/ 0 w 916"/>
                  <a:gd name="T7" fmla="*/ 161 h 286"/>
                  <a:gd name="T8" fmla="*/ 465 w 916"/>
                  <a:gd name="T9" fmla="*/ 156 h 286"/>
                  <a:gd name="T10" fmla="*/ 626 w 916"/>
                  <a:gd name="T11" fmla="*/ 84 h 286"/>
                  <a:gd name="T12" fmla="*/ 915 w 916"/>
                  <a:gd name="T13" fmla="*/ 230 h 286"/>
                  <a:gd name="T14" fmla="*/ 849 w 916"/>
                  <a:gd name="T15" fmla="*/ 279 h 286"/>
                  <a:gd name="T16" fmla="*/ 629 w 916"/>
                  <a:gd name="T17" fmla="*/ 166 h 286"/>
                  <a:gd name="T18" fmla="*/ 503 w 916"/>
                  <a:gd name="T19" fmla="*/ 240 h 286"/>
                  <a:gd name="T20" fmla="*/ 474 w 916"/>
                  <a:gd name="T21" fmla="*/ 285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16" h="286">
                    <a:moveTo>
                      <a:pt x="474" y="285"/>
                    </a:moveTo>
                    <a:lnTo>
                      <a:pt x="438" y="245"/>
                    </a:lnTo>
                    <a:cubicBezTo>
                      <a:pt x="266" y="52"/>
                      <a:pt x="61" y="217"/>
                      <a:pt x="52" y="224"/>
                    </a:cubicBezTo>
                    <a:lnTo>
                      <a:pt x="0" y="161"/>
                    </a:lnTo>
                    <a:cubicBezTo>
                      <a:pt x="88" y="88"/>
                      <a:pt x="292" y="0"/>
                      <a:pt x="465" y="156"/>
                    </a:cubicBezTo>
                    <a:cubicBezTo>
                      <a:pt x="508" y="111"/>
                      <a:pt x="563" y="86"/>
                      <a:pt x="626" y="84"/>
                    </a:cubicBezTo>
                    <a:cubicBezTo>
                      <a:pt x="730" y="81"/>
                      <a:pt x="849" y="141"/>
                      <a:pt x="915" y="230"/>
                    </a:cubicBezTo>
                    <a:lnTo>
                      <a:pt x="849" y="279"/>
                    </a:lnTo>
                    <a:cubicBezTo>
                      <a:pt x="806" y="221"/>
                      <a:pt x="716" y="163"/>
                      <a:pt x="629" y="166"/>
                    </a:cubicBezTo>
                    <a:cubicBezTo>
                      <a:pt x="576" y="168"/>
                      <a:pt x="533" y="193"/>
                      <a:pt x="503" y="240"/>
                    </a:cubicBezTo>
                    <a:lnTo>
                      <a:pt x="474" y="285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Freeform 48">
                <a:extLst>
                  <a:ext uri="{FF2B5EF4-FFF2-40B4-BE49-F238E27FC236}">
                    <a16:creationId xmlns:a16="http://schemas.microsoft.com/office/drawing/2014/main" id="{45390FF5-FB1E-44AD-BF0D-206408DCCF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16291" y="9282341"/>
                <a:ext cx="499637" cy="142002"/>
              </a:xfrm>
              <a:custGeom>
                <a:avLst/>
                <a:gdLst>
                  <a:gd name="T0" fmla="*/ 611 w 836"/>
                  <a:gd name="T1" fmla="*/ 237 h 238"/>
                  <a:gd name="T2" fmla="*/ 558 w 836"/>
                  <a:gd name="T3" fmla="*/ 232 h 238"/>
                  <a:gd name="T4" fmla="*/ 406 w 836"/>
                  <a:gd name="T5" fmla="*/ 142 h 238"/>
                  <a:gd name="T6" fmla="*/ 232 w 836"/>
                  <a:gd name="T7" fmla="*/ 198 h 238"/>
                  <a:gd name="T8" fmla="*/ 0 w 836"/>
                  <a:gd name="T9" fmla="*/ 37 h 238"/>
                  <a:gd name="T10" fmla="*/ 73 w 836"/>
                  <a:gd name="T11" fmla="*/ 0 h 238"/>
                  <a:gd name="T12" fmla="*/ 240 w 836"/>
                  <a:gd name="T13" fmla="*/ 117 h 238"/>
                  <a:gd name="T14" fmla="*/ 378 w 836"/>
                  <a:gd name="T15" fmla="*/ 53 h 238"/>
                  <a:gd name="T16" fmla="*/ 413 w 836"/>
                  <a:gd name="T17" fmla="*/ 9 h 238"/>
                  <a:gd name="T18" fmla="*/ 444 w 836"/>
                  <a:gd name="T19" fmla="*/ 56 h 238"/>
                  <a:gd name="T20" fmla="*/ 573 w 836"/>
                  <a:gd name="T21" fmla="*/ 151 h 238"/>
                  <a:gd name="T22" fmla="*/ 788 w 836"/>
                  <a:gd name="T23" fmla="*/ 96 h 238"/>
                  <a:gd name="T24" fmla="*/ 835 w 836"/>
                  <a:gd name="T25" fmla="*/ 163 h 238"/>
                  <a:gd name="T26" fmla="*/ 611 w 836"/>
                  <a:gd name="T27" fmla="*/ 237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36" h="238">
                    <a:moveTo>
                      <a:pt x="611" y="237"/>
                    </a:moveTo>
                    <a:cubicBezTo>
                      <a:pt x="593" y="237"/>
                      <a:pt x="575" y="235"/>
                      <a:pt x="558" y="232"/>
                    </a:cubicBezTo>
                    <a:cubicBezTo>
                      <a:pt x="499" y="220"/>
                      <a:pt x="448" y="190"/>
                      <a:pt x="406" y="142"/>
                    </a:cubicBezTo>
                    <a:cubicBezTo>
                      <a:pt x="356" y="185"/>
                      <a:pt x="296" y="205"/>
                      <a:pt x="232" y="198"/>
                    </a:cubicBezTo>
                    <a:cubicBezTo>
                      <a:pt x="139" y="189"/>
                      <a:pt x="46" y="124"/>
                      <a:pt x="0" y="37"/>
                    </a:cubicBezTo>
                    <a:lnTo>
                      <a:pt x="73" y="0"/>
                    </a:lnTo>
                    <a:cubicBezTo>
                      <a:pt x="106" y="62"/>
                      <a:pt x="174" y="110"/>
                      <a:pt x="240" y="117"/>
                    </a:cubicBezTo>
                    <a:cubicBezTo>
                      <a:pt x="293" y="122"/>
                      <a:pt x="340" y="100"/>
                      <a:pt x="378" y="53"/>
                    </a:cubicBezTo>
                    <a:lnTo>
                      <a:pt x="413" y="9"/>
                    </a:lnTo>
                    <a:lnTo>
                      <a:pt x="444" y="56"/>
                    </a:lnTo>
                    <a:cubicBezTo>
                      <a:pt x="479" y="110"/>
                      <a:pt x="522" y="141"/>
                      <a:pt x="573" y="151"/>
                    </a:cubicBezTo>
                    <a:cubicBezTo>
                      <a:pt x="679" y="171"/>
                      <a:pt x="787" y="97"/>
                      <a:pt x="788" y="96"/>
                    </a:cubicBezTo>
                    <a:lnTo>
                      <a:pt x="835" y="163"/>
                    </a:lnTo>
                    <a:cubicBezTo>
                      <a:pt x="830" y="167"/>
                      <a:pt x="729" y="237"/>
                      <a:pt x="611" y="23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Freeform 49">
                <a:extLst>
                  <a:ext uri="{FF2B5EF4-FFF2-40B4-BE49-F238E27FC236}">
                    <a16:creationId xmlns:a16="http://schemas.microsoft.com/office/drawing/2014/main" id="{7734A312-BDE9-4E40-A7B8-0E3776B5D2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69465" y="9169266"/>
                <a:ext cx="515415" cy="244558"/>
              </a:xfrm>
              <a:custGeom>
                <a:avLst/>
                <a:gdLst>
                  <a:gd name="T0" fmla="*/ 73 w 864"/>
                  <a:gd name="T1" fmla="*/ 408 h 409"/>
                  <a:gd name="T2" fmla="*/ 0 w 864"/>
                  <a:gd name="T3" fmla="*/ 372 h 409"/>
                  <a:gd name="T4" fmla="*/ 422 w 864"/>
                  <a:gd name="T5" fmla="*/ 177 h 409"/>
                  <a:gd name="T6" fmla="*/ 540 w 864"/>
                  <a:gd name="T7" fmla="*/ 46 h 409"/>
                  <a:gd name="T8" fmla="*/ 863 w 864"/>
                  <a:gd name="T9" fmla="*/ 61 h 409"/>
                  <a:gd name="T10" fmla="*/ 822 w 864"/>
                  <a:gd name="T11" fmla="*/ 133 h 409"/>
                  <a:gd name="T12" fmla="*/ 576 w 864"/>
                  <a:gd name="T13" fmla="*/ 119 h 409"/>
                  <a:gd name="T14" fmla="*/ 491 w 864"/>
                  <a:gd name="T15" fmla="*/ 238 h 409"/>
                  <a:gd name="T16" fmla="*/ 483 w 864"/>
                  <a:gd name="T17" fmla="*/ 292 h 409"/>
                  <a:gd name="T18" fmla="*/ 434 w 864"/>
                  <a:gd name="T19" fmla="*/ 270 h 409"/>
                  <a:gd name="T20" fmla="*/ 73 w 864"/>
                  <a:gd name="T21" fmla="*/ 408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64" h="409">
                    <a:moveTo>
                      <a:pt x="73" y="408"/>
                    </a:moveTo>
                    <a:lnTo>
                      <a:pt x="0" y="372"/>
                    </a:lnTo>
                    <a:cubicBezTo>
                      <a:pt x="50" y="269"/>
                      <a:pt x="200" y="106"/>
                      <a:pt x="422" y="177"/>
                    </a:cubicBezTo>
                    <a:cubicBezTo>
                      <a:pt x="442" y="119"/>
                      <a:pt x="482" y="74"/>
                      <a:pt x="540" y="46"/>
                    </a:cubicBezTo>
                    <a:cubicBezTo>
                      <a:pt x="633" y="0"/>
                      <a:pt x="766" y="6"/>
                      <a:pt x="863" y="61"/>
                    </a:cubicBezTo>
                    <a:lnTo>
                      <a:pt x="822" y="133"/>
                    </a:lnTo>
                    <a:cubicBezTo>
                      <a:pt x="760" y="97"/>
                      <a:pt x="654" y="81"/>
                      <a:pt x="576" y="119"/>
                    </a:cubicBezTo>
                    <a:cubicBezTo>
                      <a:pt x="528" y="143"/>
                      <a:pt x="500" y="183"/>
                      <a:pt x="491" y="238"/>
                    </a:cubicBezTo>
                    <a:lnTo>
                      <a:pt x="483" y="292"/>
                    </a:lnTo>
                    <a:lnTo>
                      <a:pt x="434" y="270"/>
                    </a:lnTo>
                    <a:cubicBezTo>
                      <a:pt x="199" y="165"/>
                      <a:pt x="78" y="398"/>
                      <a:pt x="73" y="40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Freeform 50">
                <a:extLst>
                  <a:ext uri="{FF2B5EF4-FFF2-40B4-BE49-F238E27FC236}">
                    <a16:creationId xmlns:a16="http://schemas.microsoft.com/office/drawing/2014/main" id="{3E84CA8D-9FFB-4AF8-AA6F-045D879228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84953" y="7949099"/>
                <a:ext cx="257708" cy="583787"/>
              </a:xfrm>
              <a:custGeom>
                <a:avLst/>
                <a:gdLst>
                  <a:gd name="T0" fmla="*/ 337 w 433"/>
                  <a:gd name="T1" fmla="*/ 976 h 977"/>
                  <a:gd name="T2" fmla="*/ 256 w 433"/>
                  <a:gd name="T3" fmla="*/ 966 h 977"/>
                  <a:gd name="T4" fmla="*/ 0 w 433"/>
                  <a:gd name="T5" fmla="*/ 72 h 977"/>
                  <a:gd name="T6" fmla="*/ 38 w 433"/>
                  <a:gd name="T7" fmla="*/ 0 h 977"/>
                  <a:gd name="T8" fmla="*/ 337 w 433"/>
                  <a:gd name="T9" fmla="*/ 976 h 9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3" h="977">
                    <a:moveTo>
                      <a:pt x="337" y="976"/>
                    </a:moveTo>
                    <a:lnTo>
                      <a:pt x="256" y="966"/>
                    </a:lnTo>
                    <a:cubicBezTo>
                      <a:pt x="343" y="267"/>
                      <a:pt x="14" y="80"/>
                      <a:pt x="0" y="72"/>
                    </a:cubicBezTo>
                    <a:lnTo>
                      <a:pt x="38" y="0"/>
                    </a:lnTo>
                    <a:cubicBezTo>
                      <a:pt x="54" y="8"/>
                      <a:pt x="432" y="217"/>
                      <a:pt x="337" y="97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Freeform 51">
                <a:extLst>
                  <a:ext uri="{FF2B5EF4-FFF2-40B4-BE49-F238E27FC236}">
                    <a16:creationId xmlns:a16="http://schemas.microsoft.com/office/drawing/2014/main" id="{318CE6D7-DBAC-4317-A4FF-1536C6A7E8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74361" y="7893875"/>
                <a:ext cx="612714" cy="202485"/>
              </a:xfrm>
              <a:custGeom>
                <a:avLst/>
                <a:gdLst>
                  <a:gd name="T0" fmla="*/ 90 w 1027"/>
                  <a:gd name="T1" fmla="*/ 337 h 338"/>
                  <a:gd name="T2" fmla="*/ 0 w 1027"/>
                  <a:gd name="T3" fmla="*/ 314 h 338"/>
                  <a:gd name="T4" fmla="*/ 40 w 1027"/>
                  <a:gd name="T5" fmla="*/ 242 h 338"/>
                  <a:gd name="T6" fmla="*/ 113 w 1027"/>
                  <a:gd name="T7" fmla="*/ 251 h 338"/>
                  <a:gd name="T8" fmla="*/ 162 w 1027"/>
                  <a:gd name="T9" fmla="*/ 204 h 338"/>
                  <a:gd name="T10" fmla="*/ 180 w 1027"/>
                  <a:gd name="T11" fmla="*/ 169 h 338"/>
                  <a:gd name="T12" fmla="*/ 217 w 1027"/>
                  <a:gd name="T13" fmla="*/ 186 h 338"/>
                  <a:gd name="T14" fmla="*/ 454 w 1027"/>
                  <a:gd name="T15" fmla="*/ 200 h 338"/>
                  <a:gd name="T16" fmla="*/ 581 w 1027"/>
                  <a:gd name="T17" fmla="*/ 76 h 338"/>
                  <a:gd name="T18" fmla="*/ 616 w 1027"/>
                  <a:gd name="T19" fmla="*/ 0 h 338"/>
                  <a:gd name="T20" fmla="*/ 655 w 1027"/>
                  <a:gd name="T21" fmla="*/ 74 h 338"/>
                  <a:gd name="T22" fmla="*/ 1014 w 1027"/>
                  <a:gd name="T23" fmla="*/ 176 h 338"/>
                  <a:gd name="T24" fmla="*/ 1026 w 1027"/>
                  <a:gd name="T25" fmla="*/ 257 h 338"/>
                  <a:gd name="T26" fmla="*/ 623 w 1027"/>
                  <a:gd name="T27" fmla="*/ 169 h 338"/>
                  <a:gd name="T28" fmla="*/ 482 w 1027"/>
                  <a:gd name="T29" fmla="*/ 278 h 338"/>
                  <a:gd name="T30" fmla="*/ 215 w 1027"/>
                  <a:gd name="T31" fmla="*/ 274 h 338"/>
                  <a:gd name="T32" fmla="*/ 136 w 1027"/>
                  <a:gd name="T33" fmla="*/ 330 h 338"/>
                  <a:gd name="T34" fmla="*/ 90 w 1027"/>
                  <a:gd name="T35" fmla="*/ 337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27" h="338">
                    <a:moveTo>
                      <a:pt x="90" y="337"/>
                    </a:moveTo>
                    <a:cubicBezTo>
                      <a:pt x="42" y="337"/>
                      <a:pt x="5" y="317"/>
                      <a:pt x="0" y="314"/>
                    </a:cubicBezTo>
                    <a:lnTo>
                      <a:pt x="40" y="242"/>
                    </a:lnTo>
                    <a:cubicBezTo>
                      <a:pt x="40" y="242"/>
                      <a:pt x="78" y="262"/>
                      <a:pt x="113" y="251"/>
                    </a:cubicBezTo>
                    <a:cubicBezTo>
                      <a:pt x="133" y="246"/>
                      <a:pt x="149" y="230"/>
                      <a:pt x="162" y="204"/>
                    </a:cubicBezTo>
                    <a:lnTo>
                      <a:pt x="180" y="169"/>
                    </a:lnTo>
                    <a:lnTo>
                      <a:pt x="217" y="186"/>
                    </a:lnTo>
                    <a:cubicBezTo>
                      <a:pt x="241" y="198"/>
                      <a:pt x="355" y="236"/>
                      <a:pt x="454" y="200"/>
                    </a:cubicBezTo>
                    <a:cubicBezTo>
                      <a:pt x="510" y="180"/>
                      <a:pt x="553" y="139"/>
                      <a:pt x="581" y="76"/>
                    </a:cubicBezTo>
                    <a:lnTo>
                      <a:pt x="616" y="0"/>
                    </a:lnTo>
                    <a:lnTo>
                      <a:pt x="655" y="74"/>
                    </a:lnTo>
                    <a:cubicBezTo>
                      <a:pt x="731" y="217"/>
                      <a:pt x="1011" y="177"/>
                      <a:pt x="1014" y="176"/>
                    </a:cubicBezTo>
                    <a:lnTo>
                      <a:pt x="1026" y="257"/>
                    </a:lnTo>
                    <a:cubicBezTo>
                      <a:pt x="1014" y="259"/>
                      <a:pt x="753" y="298"/>
                      <a:pt x="623" y="169"/>
                    </a:cubicBezTo>
                    <a:cubicBezTo>
                      <a:pt x="587" y="220"/>
                      <a:pt x="540" y="257"/>
                      <a:pt x="482" y="278"/>
                    </a:cubicBezTo>
                    <a:cubicBezTo>
                      <a:pt x="382" y="314"/>
                      <a:pt x="275" y="294"/>
                      <a:pt x="215" y="274"/>
                    </a:cubicBezTo>
                    <a:cubicBezTo>
                      <a:pt x="194" y="302"/>
                      <a:pt x="167" y="321"/>
                      <a:pt x="136" y="330"/>
                    </a:cubicBezTo>
                    <a:cubicBezTo>
                      <a:pt x="120" y="335"/>
                      <a:pt x="104" y="337"/>
                      <a:pt x="90" y="33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Freeform 52">
                <a:extLst>
                  <a:ext uri="{FF2B5EF4-FFF2-40B4-BE49-F238E27FC236}">
                    <a16:creationId xmlns:a16="http://schemas.microsoft.com/office/drawing/2014/main" id="{EC73A5ED-96FC-4BA7-8C19-B79B5D31F9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56100" y="8719591"/>
                <a:ext cx="426007" cy="213004"/>
              </a:xfrm>
              <a:custGeom>
                <a:avLst/>
                <a:gdLst>
                  <a:gd name="T0" fmla="*/ 70 w 714"/>
                  <a:gd name="T1" fmla="*/ 356 h 357"/>
                  <a:gd name="T2" fmla="*/ 0 w 714"/>
                  <a:gd name="T3" fmla="*/ 315 h 357"/>
                  <a:gd name="T4" fmla="*/ 311 w 714"/>
                  <a:gd name="T5" fmla="*/ 80 h 357"/>
                  <a:gd name="T6" fmla="*/ 713 w 714"/>
                  <a:gd name="T7" fmla="*/ 156 h 357"/>
                  <a:gd name="T8" fmla="*/ 672 w 714"/>
                  <a:gd name="T9" fmla="*/ 227 h 357"/>
                  <a:gd name="T10" fmla="*/ 70 w 714"/>
                  <a:gd name="T11" fmla="*/ 356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14" h="357">
                    <a:moveTo>
                      <a:pt x="70" y="356"/>
                    </a:moveTo>
                    <a:lnTo>
                      <a:pt x="0" y="315"/>
                    </a:lnTo>
                    <a:cubicBezTo>
                      <a:pt x="4" y="307"/>
                      <a:pt x="110" y="131"/>
                      <a:pt x="311" y="80"/>
                    </a:cubicBezTo>
                    <a:cubicBezTo>
                      <a:pt x="438" y="48"/>
                      <a:pt x="574" y="73"/>
                      <a:pt x="713" y="156"/>
                    </a:cubicBezTo>
                    <a:lnTo>
                      <a:pt x="672" y="227"/>
                    </a:lnTo>
                    <a:cubicBezTo>
                      <a:pt x="290" y="0"/>
                      <a:pt x="79" y="342"/>
                      <a:pt x="70" y="35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Freeform 53">
                <a:extLst>
                  <a:ext uri="{FF2B5EF4-FFF2-40B4-BE49-F238E27FC236}">
                    <a16:creationId xmlns:a16="http://schemas.microsoft.com/office/drawing/2014/main" id="{736A8983-6043-4DE0-8320-CE2A948A86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56100" y="8385624"/>
                <a:ext cx="234040" cy="418117"/>
              </a:xfrm>
              <a:custGeom>
                <a:avLst/>
                <a:gdLst>
                  <a:gd name="T0" fmla="*/ 333 w 394"/>
                  <a:gd name="T1" fmla="*/ 702 h 703"/>
                  <a:gd name="T2" fmla="*/ 201 w 394"/>
                  <a:gd name="T3" fmla="*/ 0 h 703"/>
                  <a:gd name="T4" fmla="*/ 271 w 394"/>
                  <a:gd name="T5" fmla="*/ 41 h 703"/>
                  <a:gd name="T6" fmla="*/ 236 w 394"/>
                  <a:gd name="T7" fmla="*/ 21 h 703"/>
                  <a:gd name="T8" fmla="*/ 271 w 394"/>
                  <a:gd name="T9" fmla="*/ 41 h 703"/>
                  <a:gd name="T10" fmla="*/ 393 w 394"/>
                  <a:gd name="T11" fmla="*/ 646 h 703"/>
                  <a:gd name="T12" fmla="*/ 333 w 394"/>
                  <a:gd name="T13" fmla="*/ 702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4" h="703">
                    <a:moveTo>
                      <a:pt x="333" y="702"/>
                    </a:moveTo>
                    <a:cubicBezTo>
                      <a:pt x="0" y="350"/>
                      <a:pt x="199" y="3"/>
                      <a:pt x="201" y="0"/>
                    </a:cubicBezTo>
                    <a:lnTo>
                      <a:pt x="271" y="41"/>
                    </a:lnTo>
                    <a:lnTo>
                      <a:pt x="236" y="21"/>
                    </a:lnTo>
                    <a:lnTo>
                      <a:pt x="271" y="41"/>
                    </a:lnTo>
                    <a:cubicBezTo>
                      <a:pt x="265" y="54"/>
                      <a:pt x="104" y="340"/>
                      <a:pt x="393" y="646"/>
                    </a:cubicBezTo>
                    <a:lnTo>
                      <a:pt x="333" y="702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Freeform 54">
                <a:extLst>
                  <a:ext uri="{FF2B5EF4-FFF2-40B4-BE49-F238E27FC236}">
                    <a16:creationId xmlns:a16="http://schemas.microsoft.com/office/drawing/2014/main" id="{888BAEB2-FD04-4469-8F35-FE9E24E85B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04014" y="7962246"/>
                <a:ext cx="702121" cy="465452"/>
              </a:xfrm>
              <a:custGeom>
                <a:avLst/>
                <a:gdLst>
                  <a:gd name="T0" fmla="*/ 82 w 1179"/>
                  <a:gd name="T1" fmla="*/ 778 h 779"/>
                  <a:gd name="T2" fmla="*/ 0 w 1179"/>
                  <a:gd name="T3" fmla="*/ 777 h 779"/>
                  <a:gd name="T4" fmla="*/ 463 w 1179"/>
                  <a:gd name="T5" fmla="*/ 277 h 779"/>
                  <a:gd name="T6" fmla="*/ 762 w 1179"/>
                  <a:gd name="T7" fmla="*/ 50 h 779"/>
                  <a:gd name="T8" fmla="*/ 1178 w 1179"/>
                  <a:gd name="T9" fmla="*/ 125 h 779"/>
                  <a:gd name="T10" fmla="*/ 1134 w 1179"/>
                  <a:gd name="T11" fmla="*/ 194 h 779"/>
                  <a:gd name="T12" fmla="*/ 781 w 1179"/>
                  <a:gd name="T13" fmla="*/ 131 h 779"/>
                  <a:gd name="T14" fmla="*/ 523 w 1179"/>
                  <a:gd name="T15" fmla="*/ 336 h 779"/>
                  <a:gd name="T16" fmla="*/ 513 w 1179"/>
                  <a:gd name="T17" fmla="*/ 353 h 779"/>
                  <a:gd name="T18" fmla="*/ 494 w 1179"/>
                  <a:gd name="T19" fmla="*/ 356 h 779"/>
                  <a:gd name="T20" fmla="*/ 82 w 1179"/>
                  <a:gd name="T21" fmla="*/ 778 h 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79" h="779">
                    <a:moveTo>
                      <a:pt x="82" y="778"/>
                    </a:moveTo>
                    <a:lnTo>
                      <a:pt x="0" y="777"/>
                    </a:lnTo>
                    <a:cubicBezTo>
                      <a:pt x="7" y="491"/>
                      <a:pt x="163" y="324"/>
                      <a:pt x="463" y="277"/>
                    </a:cubicBezTo>
                    <a:cubicBezTo>
                      <a:pt x="542" y="155"/>
                      <a:pt x="642" y="79"/>
                      <a:pt x="762" y="50"/>
                    </a:cubicBezTo>
                    <a:cubicBezTo>
                      <a:pt x="975" y="0"/>
                      <a:pt x="1170" y="120"/>
                      <a:pt x="1178" y="125"/>
                    </a:cubicBezTo>
                    <a:lnTo>
                      <a:pt x="1134" y="194"/>
                    </a:lnTo>
                    <a:cubicBezTo>
                      <a:pt x="1132" y="193"/>
                      <a:pt x="959" y="87"/>
                      <a:pt x="781" y="131"/>
                    </a:cubicBezTo>
                    <a:cubicBezTo>
                      <a:pt x="678" y="155"/>
                      <a:pt x="592" y="224"/>
                      <a:pt x="523" y="336"/>
                    </a:cubicBezTo>
                    <a:lnTo>
                      <a:pt x="513" y="353"/>
                    </a:lnTo>
                    <a:lnTo>
                      <a:pt x="494" y="356"/>
                    </a:lnTo>
                    <a:cubicBezTo>
                      <a:pt x="223" y="393"/>
                      <a:pt x="88" y="531"/>
                      <a:pt x="82" y="77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Freeform 55">
                <a:extLst>
                  <a:ext uri="{FF2B5EF4-FFF2-40B4-BE49-F238E27FC236}">
                    <a16:creationId xmlns:a16="http://schemas.microsoft.com/office/drawing/2014/main" id="{9C113D46-520C-4EA9-A4AB-57794F239A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7463" y="8191028"/>
                <a:ext cx="389191" cy="617972"/>
              </a:xfrm>
              <a:custGeom>
                <a:avLst/>
                <a:gdLst>
                  <a:gd name="T0" fmla="*/ 640 w 651"/>
                  <a:gd name="T1" fmla="*/ 1036 h 1037"/>
                  <a:gd name="T2" fmla="*/ 422 w 651"/>
                  <a:gd name="T3" fmla="*/ 908 h 1037"/>
                  <a:gd name="T4" fmla="*/ 349 w 651"/>
                  <a:gd name="T5" fmla="*/ 642 h 1037"/>
                  <a:gd name="T6" fmla="*/ 207 w 651"/>
                  <a:gd name="T7" fmla="*/ 526 h 1037"/>
                  <a:gd name="T8" fmla="*/ 167 w 651"/>
                  <a:gd name="T9" fmla="*/ 326 h 1037"/>
                  <a:gd name="T10" fmla="*/ 57 w 651"/>
                  <a:gd name="T11" fmla="*/ 229 h 1037"/>
                  <a:gd name="T12" fmla="*/ 36 w 651"/>
                  <a:gd name="T13" fmla="*/ 0 h 1037"/>
                  <a:gd name="T14" fmla="*/ 115 w 651"/>
                  <a:gd name="T15" fmla="*/ 23 h 1037"/>
                  <a:gd name="T16" fmla="*/ 76 w 651"/>
                  <a:gd name="T17" fmla="*/ 11 h 1037"/>
                  <a:gd name="T18" fmla="*/ 115 w 651"/>
                  <a:gd name="T19" fmla="*/ 23 h 1037"/>
                  <a:gd name="T20" fmla="*/ 128 w 651"/>
                  <a:gd name="T21" fmla="*/ 189 h 1037"/>
                  <a:gd name="T22" fmla="*/ 225 w 651"/>
                  <a:gd name="T23" fmla="*/ 259 h 1037"/>
                  <a:gd name="T24" fmla="*/ 265 w 651"/>
                  <a:gd name="T25" fmla="*/ 270 h 1037"/>
                  <a:gd name="T26" fmla="*/ 254 w 651"/>
                  <a:gd name="T27" fmla="*/ 310 h 1037"/>
                  <a:gd name="T28" fmla="*/ 277 w 651"/>
                  <a:gd name="T29" fmla="*/ 483 h 1037"/>
                  <a:gd name="T30" fmla="*/ 402 w 651"/>
                  <a:gd name="T31" fmla="*/ 572 h 1037"/>
                  <a:gd name="T32" fmla="*/ 441 w 651"/>
                  <a:gd name="T33" fmla="*/ 580 h 1037"/>
                  <a:gd name="T34" fmla="*/ 435 w 651"/>
                  <a:gd name="T35" fmla="*/ 619 h 1037"/>
                  <a:gd name="T36" fmla="*/ 488 w 651"/>
                  <a:gd name="T37" fmla="*/ 860 h 1037"/>
                  <a:gd name="T38" fmla="*/ 650 w 651"/>
                  <a:gd name="T39" fmla="*/ 955 h 1037"/>
                  <a:gd name="T40" fmla="*/ 640 w 651"/>
                  <a:gd name="T41" fmla="*/ 1036 h 10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51" h="1037">
                    <a:moveTo>
                      <a:pt x="640" y="1036"/>
                    </a:moveTo>
                    <a:cubicBezTo>
                      <a:pt x="553" y="1026"/>
                      <a:pt x="475" y="981"/>
                      <a:pt x="422" y="908"/>
                    </a:cubicBezTo>
                    <a:cubicBezTo>
                      <a:pt x="367" y="834"/>
                      <a:pt x="341" y="739"/>
                      <a:pt x="349" y="642"/>
                    </a:cubicBezTo>
                    <a:cubicBezTo>
                      <a:pt x="291" y="622"/>
                      <a:pt x="241" y="581"/>
                      <a:pt x="207" y="526"/>
                    </a:cubicBezTo>
                    <a:cubicBezTo>
                      <a:pt x="170" y="467"/>
                      <a:pt x="156" y="395"/>
                      <a:pt x="167" y="326"/>
                    </a:cubicBezTo>
                    <a:cubicBezTo>
                      <a:pt x="118" y="305"/>
                      <a:pt x="81" y="273"/>
                      <a:pt x="57" y="229"/>
                    </a:cubicBezTo>
                    <a:cubicBezTo>
                      <a:pt x="0" y="128"/>
                      <a:pt x="35" y="5"/>
                      <a:pt x="36" y="0"/>
                    </a:cubicBezTo>
                    <a:lnTo>
                      <a:pt x="115" y="23"/>
                    </a:lnTo>
                    <a:lnTo>
                      <a:pt x="76" y="11"/>
                    </a:lnTo>
                    <a:lnTo>
                      <a:pt x="115" y="23"/>
                    </a:lnTo>
                    <a:cubicBezTo>
                      <a:pt x="115" y="23"/>
                      <a:pt x="89" y="119"/>
                      <a:pt x="128" y="189"/>
                    </a:cubicBezTo>
                    <a:cubicBezTo>
                      <a:pt x="148" y="224"/>
                      <a:pt x="179" y="246"/>
                      <a:pt x="225" y="259"/>
                    </a:cubicBezTo>
                    <a:lnTo>
                      <a:pt x="265" y="270"/>
                    </a:lnTo>
                    <a:lnTo>
                      <a:pt x="254" y="310"/>
                    </a:lnTo>
                    <a:cubicBezTo>
                      <a:pt x="237" y="369"/>
                      <a:pt x="245" y="432"/>
                      <a:pt x="277" y="483"/>
                    </a:cubicBezTo>
                    <a:cubicBezTo>
                      <a:pt x="306" y="530"/>
                      <a:pt x="350" y="562"/>
                      <a:pt x="402" y="572"/>
                    </a:cubicBezTo>
                    <a:lnTo>
                      <a:pt x="441" y="580"/>
                    </a:lnTo>
                    <a:lnTo>
                      <a:pt x="435" y="619"/>
                    </a:lnTo>
                    <a:cubicBezTo>
                      <a:pt x="420" y="706"/>
                      <a:pt x="439" y="794"/>
                      <a:pt x="488" y="860"/>
                    </a:cubicBezTo>
                    <a:cubicBezTo>
                      <a:pt x="528" y="914"/>
                      <a:pt x="585" y="947"/>
                      <a:pt x="650" y="955"/>
                    </a:cubicBezTo>
                    <a:lnTo>
                      <a:pt x="640" y="1036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Freeform 56">
                <a:extLst>
                  <a:ext uri="{FF2B5EF4-FFF2-40B4-BE49-F238E27FC236}">
                    <a16:creationId xmlns:a16="http://schemas.microsoft.com/office/drawing/2014/main" id="{8EF60604-FB86-41F2-9ACD-0700819EB4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82904" y="8469773"/>
                <a:ext cx="402339" cy="120965"/>
              </a:xfrm>
              <a:custGeom>
                <a:avLst/>
                <a:gdLst>
                  <a:gd name="T0" fmla="*/ 225 w 676"/>
                  <a:gd name="T1" fmla="*/ 204 h 205"/>
                  <a:gd name="T2" fmla="*/ 0 w 676"/>
                  <a:gd name="T3" fmla="*/ 165 h 205"/>
                  <a:gd name="T4" fmla="*/ 28 w 676"/>
                  <a:gd name="T5" fmla="*/ 88 h 205"/>
                  <a:gd name="T6" fmla="*/ 629 w 676"/>
                  <a:gd name="T7" fmla="*/ 0 h 205"/>
                  <a:gd name="T8" fmla="*/ 675 w 676"/>
                  <a:gd name="T9" fmla="*/ 67 h 205"/>
                  <a:gd name="T10" fmla="*/ 225 w 676"/>
                  <a:gd name="T11" fmla="*/ 204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76" h="205">
                    <a:moveTo>
                      <a:pt x="225" y="204"/>
                    </a:moveTo>
                    <a:cubicBezTo>
                      <a:pt x="154" y="204"/>
                      <a:pt x="78" y="193"/>
                      <a:pt x="0" y="165"/>
                    </a:cubicBezTo>
                    <a:lnTo>
                      <a:pt x="28" y="88"/>
                    </a:lnTo>
                    <a:cubicBezTo>
                      <a:pt x="334" y="198"/>
                      <a:pt x="626" y="1"/>
                      <a:pt x="629" y="0"/>
                    </a:cubicBezTo>
                    <a:lnTo>
                      <a:pt x="675" y="67"/>
                    </a:lnTo>
                    <a:cubicBezTo>
                      <a:pt x="665" y="74"/>
                      <a:pt x="472" y="204"/>
                      <a:pt x="225" y="20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Freeform 57">
                <a:extLst>
                  <a:ext uri="{FF2B5EF4-FFF2-40B4-BE49-F238E27FC236}">
                    <a16:creationId xmlns:a16="http://schemas.microsoft.com/office/drawing/2014/main" id="{526FF09D-4CDF-4A01-B08D-A255B2E72E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43023" y="8177879"/>
                <a:ext cx="418118" cy="134114"/>
              </a:xfrm>
              <a:custGeom>
                <a:avLst/>
                <a:gdLst>
                  <a:gd name="T0" fmla="*/ 358 w 703"/>
                  <a:gd name="T1" fmla="*/ 183 h 226"/>
                  <a:gd name="T2" fmla="*/ 0 w 703"/>
                  <a:gd name="T3" fmla="*/ 58 h 226"/>
                  <a:gd name="T4" fmla="*/ 33 w 703"/>
                  <a:gd name="T5" fmla="*/ 33 h 226"/>
                  <a:gd name="T6" fmla="*/ 62 w 703"/>
                  <a:gd name="T7" fmla="*/ 5 h 226"/>
                  <a:gd name="T8" fmla="*/ 653 w 703"/>
                  <a:gd name="T9" fmla="*/ 0 h 226"/>
                  <a:gd name="T10" fmla="*/ 702 w 703"/>
                  <a:gd name="T11" fmla="*/ 66 h 226"/>
                  <a:gd name="T12" fmla="*/ 358 w 703"/>
                  <a:gd name="T13" fmla="*/ 183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3" h="226">
                    <a:moveTo>
                      <a:pt x="358" y="183"/>
                    </a:moveTo>
                    <a:cubicBezTo>
                      <a:pt x="162" y="183"/>
                      <a:pt x="16" y="79"/>
                      <a:pt x="0" y="58"/>
                    </a:cubicBezTo>
                    <a:lnTo>
                      <a:pt x="33" y="33"/>
                    </a:lnTo>
                    <a:lnTo>
                      <a:pt x="62" y="5"/>
                    </a:lnTo>
                    <a:cubicBezTo>
                      <a:pt x="65" y="7"/>
                      <a:pt x="343" y="225"/>
                      <a:pt x="653" y="0"/>
                    </a:cubicBezTo>
                    <a:lnTo>
                      <a:pt x="702" y="66"/>
                    </a:lnTo>
                    <a:cubicBezTo>
                      <a:pt x="581" y="154"/>
                      <a:pt x="462" y="183"/>
                      <a:pt x="358" y="18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Freeform 58">
                <a:extLst>
                  <a:ext uri="{FF2B5EF4-FFF2-40B4-BE49-F238E27FC236}">
                    <a16:creationId xmlns:a16="http://schemas.microsoft.com/office/drawing/2014/main" id="{9B953E24-2332-4C7D-95CD-9B71EE4C69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59454" y="8766925"/>
                <a:ext cx="318191" cy="596936"/>
              </a:xfrm>
              <a:custGeom>
                <a:avLst/>
                <a:gdLst>
                  <a:gd name="T0" fmla="*/ 531 w 534"/>
                  <a:gd name="T1" fmla="*/ 1000 h 1001"/>
                  <a:gd name="T2" fmla="*/ 236 w 534"/>
                  <a:gd name="T3" fmla="*/ 851 h 1001"/>
                  <a:gd name="T4" fmla="*/ 162 w 534"/>
                  <a:gd name="T5" fmla="*/ 496 h 1001"/>
                  <a:gd name="T6" fmla="*/ 10 w 534"/>
                  <a:gd name="T7" fmla="*/ 229 h 1001"/>
                  <a:gd name="T8" fmla="*/ 85 w 534"/>
                  <a:gd name="T9" fmla="*/ 0 h 1001"/>
                  <a:gd name="T10" fmla="*/ 146 w 534"/>
                  <a:gd name="T11" fmla="*/ 55 h 1001"/>
                  <a:gd name="T12" fmla="*/ 93 w 534"/>
                  <a:gd name="T13" fmla="*/ 224 h 1001"/>
                  <a:gd name="T14" fmla="*/ 234 w 534"/>
                  <a:gd name="T15" fmla="*/ 450 h 1001"/>
                  <a:gd name="T16" fmla="*/ 255 w 534"/>
                  <a:gd name="T17" fmla="*/ 467 h 1001"/>
                  <a:gd name="T18" fmla="*/ 248 w 534"/>
                  <a:gd name="T19" fmla="*/ 492 h 1001"/>
                  <a:gd name="T20" fmla="*/ 302 w 534"/>
                  <a:gd name="T21" fmla="*/ 801 h 1001"/>
                  <a:gd name="T22" fmla="*/ 533 w 534"/>
                  <a:gd name="T23" fmla="*/ 918 h 1001"/>
                  <a:gd name="T24" fmla="*/ 531 w 534"/>
                  <a:gd name="T25" fmla="*/ 100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34" h="1001">
                    <a:moveTo>
                      <a:pt x="531" y="1000"/>
                    </a:moveTo>
                    <a:cubicBezTo>
                      <a:pt x="411" y="998"/>
                      <a:pt x="306" y="945"/>
                      <a:pt x="236" y="851"/>
                    </a:cubicBezTo>
                    <a:cubicBezTo>
                      <a:pt x="163" y="753"/>
                      <a:pt x="136" y="623"/>
                      <a:pt x="162" y="496"/>
                    </a:cubicBezTo>
                    <a:cubicBezTo>
                      <a:pt x="69" y="414"/>
                      <a:pt x="18" y="324"/>
                      <a:pt x="10" y="229"/>
                    </a:cubicBezTo>
                    <a:cubicBezTo>
                      <a:pt x="0" y="96"/>
                      <a:pt x="82" y="5"/>
                      <a:pt x="85" y="0"/>
                    </a:cubicBezTo>
                    <a:lnTo>
                      <a:pt x="146" y="55"/>
                    </a:lnTo>
                    <a:cubicBezTo>
                      <a:pt x="145" y="56"/>
                      <a:pt x="85" y="126"/>
                      <a:pt x="93" y="224"/>
                    </a:cubicBezTo>
                    <a:cubicBezTo>
                      <a:pt x="99" y="302"/>
                      <a:pt x="147" y="378"/>
                      <a:pt x="234" y="450"/>
                    </a:cubicBezTo>
                    <a:lnTo>
                      <a:pt x="255" y="467"/>
                    </a:lnTo>
                    <a:lnTo>
                      <a:pt x="248" y="492"/>
                    </a:lnTo>
                    <a:cubicBezTo>
                      <a:pt x="218" y="602"/>
                      <a:pt x="239" y="717"/>
                      <a:pt x="302" y="801"/>
                    </a:cubicBezTo>
                    <a:cubicBezTo>
                      <a:pt x="357" y="875"/>
                      <a:pt x="438" y="916"/>
                      <a:pt x="533" y="918"/>
                    </a:cubicBezTo>
                    <a:lnTo>
                      <a:pt x="531" y="100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" name="Freeform 59">
                <a:extLst>
                  <a:ext uri="{FF2B5EF4-FFF2-40B4-BE49-F238E27FC236}">
                    <a16:creationId xmlns:a16="http://schemas.microsoft.com/office/drawing/2014/main" id="{F00005C9-5B23-4A91-8F2A-8587ECA05C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53977" y="8940483"/>
                <a:ext cx="499637" cy="262967"/>
              </a:xfrm>
              <a:custGeom>
                <a:avLst/>
                <a:gdLst>
                  <a:gd name="T0" fmla="*/ 154 w 837"/>
                  <a:gd name="T1" fmla="*/ 441 h 442"/>
                  <a:gd name="T2" fmla="*/ 0 w 837"/>
                  <a:gd name="T3" fmla="*/ 409 h 442"/>
                  <a:gd name="T4" fmla="*/ 34 w 837"/>
                  <a:gd name="T5" fmla="*/ 334 h 442"/>
                  <a:gd name="T6" fmla="*/ 281 w 837"/>
                  <a:gd name="T7" fmla="*/ 328 h 442"/>
                  <a:gd name="T8" fmla="*/ 356 w 837"/>
                  <a:gd name="T9" fmla="*/ 203 h 442"/>
                  <a:gd name="T10" fmla="*/ 360 w 837"/>
                  <a:gd name="T11" fmla="*/ 149 h 442"/>
                  <a:gd name="T12" fmla="*/ 411 w 837"/>
                  <a:gd name="T13" fmla="*/ 167 h 442"/>
                  <a:gd name="T14" fmla="*/ 760 w 837"/>
                  <a:gd name="T15" fmla="*/ 0 h 442"/>
                  <a:gd name="T16" fmla="*/ 836 w 837"/>
                  <a:gd name="T17" fmla="*/ 31 h 442"/>
                  <a:gd name="T18" fmla="*/ 430 w 837"/>
                  <a:gd name="T19" fmla="*/ 258 h 442"/>
                  <a:gd name="T20" fmla="*/ 324 w 837"/>
                  <a:gd name="T21" fmla="*/ 398 h 442"/>
                  <a:gd name="T22" fmla="*/ 154 w 837"/>
                  <a:gd name="T23" fmla="*/ 441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37" h="442">
                    <a:moveTo>
                      <a:pt x="154" y="441"/>
                    </a:moveTo>
                    <a:cubicBezTo>
                      <a:pt x="100" y="441"/>
                      <a:pt x="47" y="431"/>
                      <a:pt x="0" y="409"/>
                    </a:cubicBezTo>
                    <a:lnTo>
                      <a:pt x="34" y="334"/>
                    </a:lnTo>
                    <a:cubicBezTo>
                      <a:pt x="100" y="365"/>
                      <a:pt x="206" y="372"/>
                      <a:pt x="281" y="328"/>
                    </a:cubicBezTo>
                    <a:cubicBezTo>
                      <a:pt x="327" y="301"/>
                      <a:pt x="352" y="258"/>
                      <a:pt x="356" y="203"/>
                    </a:cubicBezTo>
                    <a:lnTo>
                      <a:pt x="360" y="149"/>
                    </a:lnTo>
                    <a:lnTo>
                      <a:pt x="411" y="167"/>
                    </a:lnTo>
                    <a:cubicBezTo>
                      <a:pt x="655" y="254"/>
                      <a:pt x="756" y="11"/>
                      <a:pt x="760" y="0"/>
                    </a:cubicBezTo>
                    <a:lnTo>
                      <a:pt x="836" y="31"/>
                    </a:lnTo>
                    <a:cubicBezTo>
                      <a:pt x="793" y="137"/>
                      <a:pt x="656" y="311"/>
                      <a:pt x="430" y="258"/>
                    </a:cubicBezTo>
                    <a:cubicBezTo>
                      <a:pt x="415" y="318"/>
                      <a:pt x="378" y="366"/>
                      <a:pt x="324" y="398"/>
                    </a:cubicBezTo>
                    <a:cubicBezTo>
                      <a:pt x="275" y="427"/>
                      <a:pt x="215" y="441"/>
                      <a:pt x="154" y="44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Freeform 60">
                <a:extLst>
                  <a:ext uri="{FF2B5EF4-FFF2-40B4-BE49-F238E27FC236}">
                    <a16:creationId xmlns:a16="http://schemas.microsoft.com/office/drawing/2014/main" id="{D0876A0F-4B57-475C-A40A-82B1DA05B8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09419" y="8488180"/>
                <a:ext cx="591675" cy="507527"/>
              </a:xfrm>
              <a:custGeom>
                <a:avLst/>
                <a:gdLst>
                  <a:gd name="T0" fmla="*/ 988 w 994"/>
                  <a:gd name="T1" fmla="*/ 850 h 851"/>
                  <a:gd name="T2" fmla="*/ 647 w 994"/>
                  <a:gd name="T3" fmla="*/ 537 h 851"/>
                  <a:gd name="T4" fmla="*/ 145 w 994"/>
                  <a:gd name="T5" fmla="*/ 358 h 851"/>
                  <a:gd name="T6" fmla="*/ 15 w 994"/>
                  <a:gd name="T7" fmla="*/ 0 h 851"/>
                  <a:gd name="T8" fmla="*/ 97 w 994"/>
                  <a:gd name="T9" fmla="*/ 7 h 851"/>
                  <a:gd name="T10" fmla="*/ 56 w 994"/>
                  <a:gd name="T11" fmla="*/ 4 h 851"/>
                  <a:gd name="T12" fmla="*/ 97 w 994"/>
                  <a:gd name="T13" fmla="*/ 7 h 851"/>
                  <a:gd name="T14" fmla="*/ 206 w 994"/>
                  <a:gd name="T15" fmla="*/ 303 h 851"/>
                  <a:gd name="T16" fmla="*/ 678 w 994"/>
                  <a:gd name="T17" fmla="*/ 455 h 851"/>
                  <a:gd name="T18" fmla="*/ 712 w 994"/>
                  <a:gd name="T19" fmla="*/ 454 h 851"/>
                  <a:gd name="T20" fmla="*/ 719 w 994"/>
                  <a:gd name="T21" fmla="*/ 487 h 851"/>
                  <a:gd name="T22" fmla="*/ 993 w 994"/>
                  <a:gd name="T23" fmla="*/ 768 h 851"/>
                  <a:gd name="T24" fmla="*/ 988 w 994"/>
                  <a:gd name="T25" fmla="*/ 850 h 8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4" h="851">
                    <a:moveTo>
                      <a:pt x="988" y="850"/>
                    </a:moveTo>
                    <a:cubicBezTo>
                      <a:pt x="831" y="840"/>
                      <a:pt x="697" y="715"/>
                      <a:pt x="647" y="537"/>
                    </a:cubicBezTo>
                    <a:cubicBezTo>
                      <a:pt x="424" y="536"/>
                      <a:pt x="255" y="475"/>
                      <a:pt x="145" y="358"/>
                    </a:cubicBezTo>
                    <a:cubicBezTo>
                      <a:pt x="0" y="204"/>
                      <a:pt x="14" y="9"/>
                      <a:pt x="15" y="0"/>
                    </a:cubicBezTo>
                    <a:lnTo>
                      <a:pt x="97" y="7"/>
                    </a:lnTo>
                    <a:lnTo>
                      <a:pt x="56" y="4"/>
                    </a:lnTo>
                    <a:lnTo>
                      <a:pt x="97" y="7"/>
                    </a:lnTo>
                    <a:cubicBezTo>
                      <a:pt x="96" y="9"/>
                      <a:pt x="85" y="176"/>
                      <a:pt x="206" y="303"/>
                    </a:cubicBezTo>
                    <a:cubicBezTo>
                      <a:pt x="305" y="408"/>
                      <a:pt x="464" y="459"/>
                      <a:pt x="678" y="455"/>
                    </a:cubicBezTo>
                    <a:lnTo>
                      <a:pt x="712" y="454"/>
                    </a:lnTo>
                    <a:lnTo>
                      <a:pt x="719" y="487"/>
                    </a:lnTo>
                    <a:cubicBezTo>
                      <a:pt x="754" y="646"/>
                      <a:pt x="864" y="759"/>
                      <a:pt x="993" y="768"/>
                    </a:cubicBezTo>
                    <a:lnTo>
                      <a:pt x="988" y="85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Freeform 62">
                <a:extLst>
                  <a:ext uri="{FF2B5EF4-FFF2-40B4-BE49-F238E27FC236}">
                    <a16:creationId xmlns:a16="http://schemas.microsoft.com/office/drawing/2014/main" id="{2849DFEC-2026-428B-AE73-7B4AE42A96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36966" y="8222584"/>
                <a:ext cx="502268" cy="252448"/>
              </a:xfrm>
              <a:custGeom>
                <a:avLst/>
                <a:gdLst>
                  <a:gd name="T0" fmla="*/ 842 w 843"/>
                  <a:gd name="T1" fmla="*/ 421 h 422"/>
                  <a:gd name="T2" fmla="*/ 760 w 843"/>
                  <a:gd name="T3" fmla="*/ 421 h 422"/>
                  <a:gd name="T4" fmla="*/ 703 w 843"/>
                  <a:gd name="T5" fmla="*/ 244 h 422"/>
                  <a:gd name="T6" fmla="*/ 443 w 843"/>
                  <a:gd name="T7" fmla="*/ 180 h 422"/>
                  <a:gd name="T8" fmla="*/ 426 w 843"/>
                  <a:gd name="T9" fmla="*/ 180 h 422"/>
                  <a:gd name="T10" fmla="*/ 413 w 843"/>
                  <a:gd name="T11" fmla="*/ 168 h 422"/>
                  <a:gd name="T12" fmla="*/ 231 w 843"/>
                  <a:gd name="T13" fmla="*/ 84 h 422"/>
                  <a:gd name="T14" fmla="*/ 61 w 843"/>
                  <a:gd name="T15" fmla="*/ 166 h 422"/>
                  <a:gd name="T16" fmla="*/ 0 w 843"/>
                  <a:gd name="T17" fmla="*/ 112 h 422"/>
                  <a:gd name="T18" fmla="*/ 228 w 843"/>
                  <a:gd name="T19" fmla="*/ 2 h 422"/>
                  <a:gd name="T20" fmla="*/ 459 w 843"/>
                  <a:gd name="T21" fmla="*/ 98 h 422"/>
                  <a:gd name="T22" fmla="*/ 761 w 843"/>
                  <a:gd name="T23" fmla="*/ 186 h 422"/>
                  <a:gd name="T24" fmla="*/ 842 w 843"/>
                  <a:gd name="T25" fmla="*/ 421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43" h="422">
                    <a:moveTo>
                      <a:pt x="842" y="421"/>
                    </a:moveTo>
                    <a:lnTo>
                      <a:pt x="760" y="421"/>
                    </a:lnTo>
                    <a:cubicBezTo>
                      <a:pt x="760" y="339"/>
                      <a:pt x="741" y="281"/>
                      <a:pt x="703" y="244"/>
                    </a:cubicBezTo>
                    <a:cubicBezTo>
                      <a:pt x="656" y="197"/>
                      <a:pt x="572" y="177"/>
                      <a:pt x="443" y="180"/>
                    </a:cubicBezTo>
                    <a:lnTo>
                      <a:pt x="426" y="180"/>
                    </a:lnTo>
                    <a:lnTo>
                      <a:pt x="413" y="168"/>
                    </a:lnTo>
                    <a:cubicBezTo>
                      <a:pt x="355" y="111"/>
                      <a:pt x="294" y="82"/>
                      <a:pt x="231" y="84"/>
                    </a:cubicBezTo>
                    <a:cubicBezTo>
                      <a:pt x="132" y="88"/>
                      <a:pt x="62" y="166"/>
                      <a:pt x="61" y="166"/>
                    </a:cubicBezTo>
                    <a:lnTo>
                      <a:pt x="0" y="112"/>
                    </a:lnTo>
                    <a:cubicBezTo>
                      <a:pt x="3" y="108"/>
                      <a:pt x="94" y="7"/>
                      <a:pt x="228" y="2"/>
                    </a:cubicBezTo>
                    <a:cubicBezTo>
                      <a:pt x="309" y="0"/>
                      <a:pt x="386" y="32"/>
                      <a:pt x="459" y="98"/>
                    </a:cubicBezTo>
                    <a:cubicBezTo>
                      <a:pt x="604" y="97"/>
                      <a:pt x="699" y="125"/>
                      <a:pt x="761" y="186"/>
                    </a:cubicBezTo>
                    <a:cubicBezTo>
                      <a:pt x="815" y="238"/>
                      <a:pt x="842" y="316"/>
                      <a:pt x="842" y="42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Freeform 63">
                <a:extLst>
                  <a:ext uri="{FF2B5EF4-FFF2-40B4-BE49-F238E27FC236}">
                    <a16:creationId xmlns:a16="http://schemas.microsoft.com/office/drawing/2014/main" id="{4FF40955-5041-4B1B-AF4D-0C3F4A2A75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76629" y="8559182"/>
                <a:ext cx="725789" cy="444413"/>
              </a:xfrm>
              <a:custGeom>
                <a:avLst/>
                <a:gdLst>
                  <a:gd name="T0" fmla="*/ 957 w 1215"/>
                  <a:gd name="T1" fmla="*/ 746 h 747"/>
                  <a:gd name="T2" fmla="*/ 752 w 1215"/>
                  <a:gd name="T3" fmla="*/ 691 h 747"/>
                  <a:gd name="T4" fmla="*/ 541 w 1215"/>
                  <a:gd name="T5" fmla="*/ 414 h 747"/>
                  <a:gd name="T6" fmla="*/ 151 w 1215"/>
                  <a:gd name="T7" fmla="*/ 381 h 747"/>
                  <a:gd name="T8" fmla="*/ 50 w 1215"/>
                  <a:gd name="T9" fmla="*/ 0 h 747"/>
                  <a:gd name="T10" fmla="*/ 127 w 1215"/>
                  <a:gd name="T11" fmla="*/ 31 h 747"/>
                  <a:gd name="T12" fmla="*/ 88 w 1215"/>
                  <a:gd name="T13" fmla="*/ 15 h 747"/>
                  <a:gd name="T14" fmla="*/ 127 w 1215"/>
                  <a:gd name="T15" fmla="*/ 31 h 747"/>
                  <a:gd name="T16" fmla="*/ 203 w 1215"/>
                  <a:gd name="T17" fmla="*/ 318 h 747"/>
                  <a:gd name="T18" fmla="*/ 561 w 1215"/>
                  <a:gd name="T19" fmla="*/ 314 h 747"/>
                  <a:gd name="T20" fmla="*/ 636 w 1215"/>
                  <a:gd name="T21" fmla="*/ 270 h 747"/>
                  <a:gd name="T22" fmla="*/ 622 w 1215"/>
                  <a:gd name="T23" fmla="*/ 356 h 747"/>
                  <a:gd name="T24" fmla="*/ 790 w 1215"/>
                  <a:gd name="T25" fmla="*/ 618 h 747"/>
                  <a:gd name="T26" fmla="*/ 1161 w 1215"/>
                  <a:gd name="T27" fmla="*/ 575 h 747"/>
                  <a:gd name="T28" fmla="*/ 1214 w 1215"/>
                  <a:gd name="T29" fmla="*/ 638 h 747"/>
                  <a:gd name="T30" fmla="*/ 957 w 1215"/>
                  <a:gd name="T31" fmla="*/ 746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15" h="747">
                    <a:moveTo>
                      <a:pt x="957" y="746"/>
                    </a:moveTo>
                    <a:cubicBezTo>
                      <a:pt x="898" y="746"/>
                      <a:pt x="830" y="731"/>
                      <a:pt x="752" y="691"/>
                    </a:cubicBezTo>
                    <a:cubicBezTo>
                      <a:pt x="594" y="607"/>
                      <a:pt x="551" y="489"/>
                      <a:pt x="541" y="414"/>
                    </a:cubicBezTo>
                    <a:cubicBezTo>
                      <a:pt x="453" y="449"/>
                      <a:pt x="285" y="492"/>
                      <a:pt x="151" y="381"/>
                    </a:cubicBezTo>
                    <a:cubicBezTo>
                      <a:pt x="0" y="256"/>
                      <a:pt x="19" y="77"/>
                      <a:pt x="50" y="0"/>
                    </a:cubicBezTo>
                    <a:lnTo>
                      <a:pt x="127" y="31"/>
                    </a:lnTo>
                    <a:lnTo>
                      <a:pt x="88" y="15"/>
                    </a:lnTo>
                    <a:lnTo>
                      <a:pt x="127" y="31"/>
                    </a:lnTo>
                    <a:cubicBezTo>
                      <a:pt x="124" y="38"/>
                      <a:pt x="62" y="201"/>
                      <a:pt x="203" y="318"/>
                    </a:cubicBezTo>
                    <a:cubicBezTo>
                      <a:pt x="347" y="437"/>
                      <a:pt x="558" y="316"/>
                      <a:pt x="561" y="314"/>
                    </a:cubicBezTo>
                    <a:lnTo>
                      <a:pt x="636" y="270"/>
                    </a:lnTo>
                    <a:lnTo>
                      <a:pt x="622" y="356"/>
                    </a:lnTo>
                    <a:cubicBezTo>
                      <a:pt x="621" y="362"/>
                      <a:pt x="600" y="518"/>
                      <a:pt x="790" y="618"/>
                    </a:cubicBezTo>
                    <a:cubicBezTo>
                      <a:pt x="988" y="722"/>
                      <a:pt x="1096" y="630"/>
                      <a:pt x="1161" y="575"/>
                    </a:cubicBezTo>
                    <a:lnTo>
                      <a:pt x="1214" y="638"/>
                    </a:lnTo>
                    <a:cubicBezTo>
                      <a:pt x="1170" y="675"/>
                      <a:pt x="1085" y="746"/>
                      <a:pt x="957" y="74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Freeform 64">
                <a:extLst>
                  <a:ext uri="{FF2B5EF4-FFF2-40B4-BE49-F238E27FC236}">
                    <a16:creationId xmlns:a16="http://schemas.microsoft.com/office/drawing/2014/main" id="{79D5C590-ECE3-45AD-8E3B-F3B5D1A458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60561" y="8285697"/>
                <a:ext cx="155150" cy="286633"/>
              </a:xfrm>
              <a:custGeom>
                <a:avLst/>
                <a:gdLst>
                  <a:gd name="T0" fmla="*/ 39 w 262"/>
                  <a:gd name="T1" fmla="*/ 478 h 479"/>
                  <a:gd name="T2" fmla="*/ 208 w 262"/>
                  <a:gd name="T3" fmla="*/ 0 h 479"/>
                  <a:gd name="T4" fmla="*/ 261 w 262"/>
                  <a:gd name="T5" fmla="*/ 62 h 479"/>
                  <a:gd name="T6" fmla="*/ 234 w 262"/>
                  <a:gd name="T7" fmla="*/ 31 h 479"/>
                  <a:gd name="T8" fmla="*/ 261 w 262"/>
                  <a:gd name="T9" fmla="*/ 62 h 479"/>
                  <a:gd name="T10" fmla="*/ 120 w 262"/>
                  <a:gd name="T11" fmla="*/ 467 h 479"/>
                  <a:gd name="T12" fmla="*/ 39 w 262"/>
                  <a:gd name="T13" fmla="*/ 478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2" h="479">
                    <a:moveTo>
                      <a:pt x="39" y="478"/>
                    </a:moveTo>
                    <a:cubicBezTo>
                      <a:pt x="0" y="182"/>
                      <a:pt x="199" y="7"/>
                      <a:pt x="208" y="0"/>
                    </a:cubicBezTo>
                    <a:lnTo>
                      <a:pt x="261" y="62"/>
                    </a:lnTo>
                    <a:lnTo>
                      <a:pt x="234" y="31"/>
                    </a:lnTo>
                    <a:lnTo>
                      <a:pt x="261" y="62"/>
                    </a:lnTo>
                    <a:cubicBezTo>
                      <a:pt x="254" y="68"/>
                      <a:pt x="87" y="216"/>
                      <a:pt x="120" y="467"/>
                    </a:cubicBezTo>
                    <a:lnTo>
                      <a:pt x="39" y="478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Freeform 65">
                <a:extLst>
                  <a:ext uri="{FF2B5EF4-FFF2-40B4-BE49-F238E27FC236}">
                    <a16:creationId xmlns:a16="http://schemas.microsoft.com/office/drawing/2014/main" id="{B5DFA569-3547-4C60-B266-DF0AF19185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49680" y="8511848"/>
                <a:ext cx="202484" cy="328708"/>
              </a:xfrm>
              <a:custGeom>
                <a:avLst/>
                <a:gdLst>
                  <a:gd name="T0" fmla="*/ 10 w 339"/>
                  <a:gd name="T1" fmla="*/ 552 h 553"/>
                  <a:gd name="T2" fmla="*/ 0 w 339"/>
                  <a:gd name="T3" fmla="*/ 552 h 553"/>
                  <a:gd name="T4" fmla="*/ 4 w 339"/>
                  <a:gd name="T5" fmla="*/ 470 h 553"/>
                  <a:gd name="T6" fmla="*/ 218 w 339"/>
                  <a:gd name="T7" fmla="*/ 371 h 553"/>
                  <a:gd name="T8" fmla="*/ 205 w 339"/>
                  <a:gd name="T9" fmla="*/ 182 h 553"/>
                  <a:gd name="T10" fmla="*/ 32 w 339"/>
                  <a:gd name="T11" fmla="*/ 98 h 553"/>
                  <a:gd name="T12" fmla="*/ 18 w 339"/>
                  <a:gd name="T13" fmla="*/ 17 h 553"/>
                  <a:gd name="T14" fmla="*/ 275 w 339"/>
                  <a:gd name="T15" fmla="*/ 137 h 553"/>
                  <a:gd name="T16" fmla="*/ 285 w 339"/>
                  <a:gd name="T17" fmla="*/ 418 h 553"/>
                  <a:gd name="T18" fmla="*/ 10 w 339"/>
                  <a:gd name="T19" fmla="*/ 552 h 5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9" h="553">
                    <a:moveTo>
                      <a:pt x="10" y="552"/>
                    </a:moveTo>
                    <a:cubicBezTo>
                      <a:pt x="4" y="552"/>
                      <a:pt x="1" y="552"/>
                      <a:pt x="0" y="552"/>
                    </a:cubicBezTo>
                    <a:lnTo>
                      <a:pt x="4" y="470"/>
                    </a:lnTo>
                    <a:cubicBezTo>
                      <a:pt x="6" y="470"/>
                      <a:pt x="145" y="476"/>
                      <a:pt x="218" y="371"/>
                    </a:cubicBezTo>
                    <a:cubicBezTo>
                      <a:pt x="251" y="323"/>
                      <a:pt x="245" y="245"/>
                      <a:pt x="205" y="182"/>
                    </a:cubicBezTo>
                    <a:cubicBezTo>
                      <a:pt x="186" y="151"/>
                      <a:pt x="131" y="82"/>
                      <a:pt x="32" y="98"/>
                    </a:cubicBezTo>
                    <a:lnTo>
                      <a:pt x="18" y="17"/>
                    </a:lnTo>
                    <a:cubicBezTo>
                      <a:pt x="121" y="0"/>
                      <a:pt x="215" y="44"/>
                      <a:pt x="275" y="137"/>
                    </a:cubicBezTo>
                    <a:cubicBezTo>
                      <a:pt x="333" y="230"/>
                      <a:pt x="338" y="342"/>
                      <a:pt x="285" y="418"/>
                    </a:cubicBezTo>
                    <a:cubicBezTo>
                      <a:pt x="198" y="543"/>
                      <a:pt x="49" y="552"/>
                      <a:pt x="10" y="55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Freeform 66">
                <a:extLst>
                  <a:ext uri="{FF2B5EF4-FFF2-40B4-BE49-F238E27FC236}">
                    <a16:creationId xmlns:a16="http://schemas.microsoft.com/office/drawing/2014/main" id="{FC9C750E-402E-42CF-8105-757BD78039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20970" y="8485551"/>
                <a:ext cx="115705" cy="252448"/>
              </a:xfrm>
              <a:custGeom>
                <a:avLst/>
                <a:gdLst>
                  <a:gd name="T0" fmla="*/ 141 w 194"/>
                  <a:gd name="T1" fmla="*/ 422 h 423"/>
                  <a:gd name="T2" fmla="*/ 24 w 194"/>
                  <a:gd name="T3" fmla="*/ 0 h 423"/>
                  <a:gd name="T4" fmla="*/ 105 w 194"/>
                  <a:gd name="T5" fmla="*/ 7 h 423"/>
                  <a:gd name="T6" fmla="*/ 193 w 194"/>
                  <a:gd name="T7" fmla="*/ 359 h 423"/>
                  <a:gd name="T8" fmla="*/ 141 w 194"/>
                  <a:gd name="T9" fmla="*/ 422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4" h="423">
                    <a:moveTo>
                      <a:pt x="141" y="422"/>
                    </a:moveTo>
                    <a:cubicBezTo>
                      <a:pt x="0" y="303"/>
                      <a:pt x="23" y="12"/>
                      <a:pt x="24" y="0"/>
                    </a:cubicBezTo>
                    <a:lnTo>
                      <a:pt x="105" y="7"/>
                    </a:lnTo>
                    <a:cubicBezTo>
                      <a:pt x="99" y="79"/>
                      <a:pt x="104" y="283"/>
                      <a:pt x="193" y="359"/>
                    </a:cubicBezTo>
                    <a:lnTo>
                      <a:pt x="141" y="422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Freeform 67">
                <a:extLst>
                  <a:ext uri="{FF2B5EF4-FFF2-40B4-BE49-F238E27FC236}">
                    <a16:creationId xmlns:a16="http://schemas.microsoft.com/office/drawing/2014/main" id="{8262827C-4A2F-4178-B491-B66F09ADE3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44710" y="8580220"/>
                <a:ext cx="339227" cy="191965"/>
              </a:xfrm>
              <a:custGeom>
                <a:avLst/>
                <a:gdLst>
                  <a:gd name="T0" fmla="*/ 118 w 567"/>
                  <a:gd name="T1" fmla="*/ 319 h 320"/>
                  <a:gd name="T2" fmla="*/ 0 w 567"/>
                  <a:gd name="T3" fmla="*/ 302 h 320"/>
                  <a:gd name="T4" fmla="*/ 28 w 567"/>
                  <a:gd name="T5" fmla="*/ 225 h 320"/>
                  <a:gd name="T6" fmla="*/ 498 w 567"/>
                  <a:gd name="T7" fmla="*/ 0 h 320"/>
                  <a:gd name="T8" fmla="*/ 566 w 567"/>
                  <a:gd name="T9" fmla="*/ 47 h 320"/>
                  <a:gd name="T10" fmla="*/ 118 w 567"/>
                  <a:gd name="T11" fmla="*/ 319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7" h="320">
                    <a:moveTo>
                      <a:pt x="118" y="319"/>
                    </a:moveTo>
                    <a:cubicBezTo>
                      <a:pt x="47" y="319"/>
                      <a:pt x="1" y="302"/>
                      <a:pt x="0" y="302"/>
                    </a:cubicBezTo>
                    <a:lnTo>
                      <a:pt x="28" y="225"/>
                    </a:lnTo>
                    <a:cubicBezTo>
                      <a:pt x="39" y="228"/>
                      <a:pt x="287" y="313"/>
                      <a:pt x="498" y="0"/>
                    </a:cubicBezTo>
                    <a:lnTo>
                      <a:pt x="566" y="47"/>
                    </a:lnTo>
                    <a:cubicBezTo>
                      <a:pt x="412" y="275"/>
                      <a:pt x="233" y="319"/>
                      <a:pt x="118" y="31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Freeform 68">
                <a:extLst>
                  <a:ext uri="{FF2B5EF4-FFF2-40B4-BE49-F238E27FC236}">
                    <a16:creationId xmlns:a16="http://schemas.microsoft.com/office/drawing/2014/main" id="{CF989614-963B-4B71-8C39-243C610260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54866" y="9211340"/>
                <a:ext cx="160409" cy="152521"/>
              </a:xfrm>
              <a:custGeom>
                <a:avLst/>
                <a:gdLst>
                  <a:gd name="T0" fmla="*/ 56 w 270"/>
                  <a:gd name="T1" fmla="*/ 254 h 255"/>
                  <a:gd name="T2" fmla="*/ 0 w 270"/>
                  <a:gd name="T3" fmla="*/ 194 h 255"/>
                  <a:gd name="T4" fmla="*/ 214 w 270"/>
                  <a:gd name="T5" fmla="*/ 0 h 255"/>
                  <a:gd name="T6" fmla="*/ 269 w 270"/>
                  <a:gd name="T7" fmla="*/ 61 h 255"/>
                  <a:gd name="T8" fmla="*/ 56 w 270"/>
                  <a:gd name="T9" fmla="*/ 254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255">
                    <a:moveTo>
                      <a:pt x="56" y="254"/>
                    </a:moveTo>
                    <a:lnTo>
                      <a:pt x="0" y="194"/>
                    </a:lnTo>
                    <a:lnTo>
                      <a:pt x="214" y="0"/>
                    </a:lnTo>
                    <a:lnTo>
                      <a:pt x="269" y="61"/>
                    </a:lnTo>
                    <a:lnTo>
                      <a:pt x="56" y="254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Freeform 70">
                <a:extLst>
                  <a:ext uri="{FF2B5EF4-FFF2-40B4-BE49-F238E27FC236}">
                    <a16:creationId xmlns:a16="http://schemas.microsoft.com/office/drawing/2014/main" id="{F8CD30BD-519D-4B88-AD0E-CDED78976F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52236" y="9029892"/>
                <a:ext cx="315560" cy="378672"/>
              </a:xfrm>
              <a:custGeom>
                <a:avLst/>
                <a:gdLst>
                  <a:gd name="T0" fmla="*/ 497 w 529"/>
                  <a:gd name="T1" fmla="*/ 634 h 635"/>
                  <a:gd name="T2" fmla="*/ 420 w 529"/>
                  <a:gd name="T3" fmla="*/ 605 h 635"/>
                  <a:gd name="T4" fmla="*/ 396 w 529"/>
                  <a:gd name="T5" fmla="*/ 431 h 635"/>
                  <a:gd name="T6" fmla="*/ 250 w 529"/>
                  <a:gd name="T7" fmla="*/ 378 h 635"/>
                  <a:gd name="T8" fmla="*/ 191 w 529"/>
                  <a:gd name="T9" fmla="*/ 383 h 635"/>
                  <a:gd name="T10" fmla="*/ 206 w 529"/>
                  <a:gd name="T11" fmla="*/ 327 h 635"/>
                  <a:gd name="T12" fmla="*/ 190 w 529"/>
                  <a:gd name="T13" fmla="*/ 189 h 635"/>
                  <a:gd name="T14" fmla="*/ 0 w 529"/>
                  <a:gd name="T15" fmla="*/ 82 h 635"/>
                  <a:gd name="T16" fmla="*/ 13 w 529"/>
                  <a:gd name="T17" fmla="*/ 0 h 635"/>
                  <a:gd name="T18" fmla="*/ 258 w 529"/>
                  <a:gd name="T19" fmla="*/ 144 h 635"/>
                  <a:gd name="T20" fmla="*/ 294 w 529"/>
                  <a:gd name="T21" fmla="*/ 295 h 635"/>
                  <a:gd name="T22" fmla="*/ 461 w 529"/>
                  <a:gd name="T23" fmla="*/ 381 h 635"/>
                  <a:gd name="T24" fmla="*/ 497 w 529"/>
                  <a:gd name="T25" fmla="*/ 634 h 6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9" h="635">
                    <a:moveTo>
                      <a:pt x="497" y="634"/>
                    </a:moveTo>
                    <a:lnTo>
                      <a:pt x="420" y="605"/>
                    </a:lnTo>
                    <a:cubicBezTo>
                      <a:pt x="441" y="549"/>
                      <a:pt x="432" y="477"/>
                      <a:pt x="396" y="431"/>
                    </a:cubicBezTo>
                    <a:cubicBezTo>
                      <a:pt x="364" y="390"/>
                      <a:pt x="313" y="371"/>
                      <a:pt x="250" y="378"/>
                    </a:cubicBezTo>
                    <a:lnTo>
                      <a:pt x="191" y="383"/>
                    </a:lnTo>
                    <a:lnTo>
                      <a:pt x="206" y="327"/>
                    </a:lnTo>
                    <a:cubicBezTo>
                      <a:pt x="220" y="272"/>
                      <a:pt x="215" y="228"/>
                      <a:pt x="190" y="189"/>
                    </a:cubicBezTo>
                    <a:cubicBezTo>
                      <a:pt x="135" y="105"/>
                      <a:pt x="1" y="82"/>
                      <a:pt x="0" y="82"/>
                    </a:cubicBezTo>
                    <a:lnTo>
                      <a:pt x="13" y="0"/>
                    </a:lnTo>
                    <a:cubicBezTo>
                      <a:pt x="20" y="2"/>
                      <a:pt x="183" y="29"/>
                      <a:pt x="258" y="144"/>
                    </a:cubicBezTo>
                    <a:cubicBezTo>
                      <a:pt x="287" y="188"/>
                      <a:pt x="299" y="239"/>
                      <a:pt x="294" y="295"/>
                    </a:cubicBezTo>
                    <a:cubicBezTo>
                      <a:pt x="363" y="300"/>
                      <a:pt x="422" y="329"/>
                      <a:pt x="461" y="381"/>
                    </a:cubicBezTo>
                    <a:cubicBezTo>
                      <a:pt x="514" y="449"/>
                      <a:pt x="528" y="550"/>
                      <a:pt x="497" y="63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Freeform 71">
                <a:extLst>
                  <a:ext uri="{FF2B5EF4-FFF2-40B4-BE49-F238E27FC236}">
                    <a16:creationId xmlns:a16="http://schemas.microsoft.com/office/drawing/2014/main" id="{36DB5C98-CB74-47F7-928A-6300335E64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04829" y="9421714"/>
                <a:ext cx="234041" cy="289264"/>
              </a:xfrm>
              <a:custGeom>
                <a:avLst/>
                <a:gdLst>
                  <a:gd name="T0" fmla="*/ 275 w 391"/>
                  <a:gd name="T1" fmla="*/ 485 h 486"/>
                  <a:gd name="T2" fmla="*/ 205 w 391"/>
                  <a:gd name="T3" fmla="*/ 441 h 486"/>
                  <a:gd name="T4" fmla="*/ 240 w 391"/>
                  <a:gd name="T5" fmla="*/ 463 h 486"/>
                  <a:gd name="T6" fmla="*/ 205 w 391"/>
                  <a:gd name="T7" fmla="*/ 441 h 486"/>
                  <a:gd name="T8" fmla="*/ 222 w 391"/>
                  <a:gd name="T9" fmla="*/ 188 h 486"/>
                  <a:gd name="T10" fmla="*/ 0 w 391"/>
                  <a:gd name="T11" fmla="*/ 82 h 486"/>
                  <a:gd name="T12" fmla="*/ 1 w 391"/>
                  <a:gd name="T13" fmla="*/ 0 h 486"/>
                  <a:gd name="T14" fmla="*/ 292 w 391"/>
                  <a:gd name="T15" fmla="*/ 143 h 486"/>
                  <a:gd name="T16" fmla="*/ 275 w 391"/>
                  <a:gd name="T17" fmla="*/ 485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1" h="486">
                    <a:moveTo>
                      <a:pt x="275" y="485"/>
                    </a:moveTo>
                    <a:lnTo>
                      <a:pt x="205" y="441"/>
                    </a:lnTo>
                    <a:lnTo>
                      <a:pt x="240" y="463"/>
                    </a:lnTo>
                    <a:lnTo>
                      <a:pt x="205" y="441"/>
                    </a:lnTo>
                    <a:cubicBezTo>
                      <a:pt x="206" y="439"/>
                      <a:pt x="293" y="296"/>
                      <a:pt x="222" y="188"/>
                    </a:cubicBezTo>
                    <a:cubicBezTo>
                      <a:pt x="158" y="87"/>
                      <a:pt x="1" y="82"/>
                      <a:pt x="0" y="82"/>
                    </a:cubicBezTo>
                    <a:lnTo>
                      <a:pt x="1" y="0"/>
                    </a:lnTo>
                    <a:cubicBezTo>
                      <a:pt x="10" y="0"/>
                      <a:pt x="202" y="6"/>
                      <a:pt x="292" y="143"/>
                    </a:cubicBezTo>
                    <a:cubicBezTo>
                      <a:pt x="390" y="296"/>
                      <a:pt x="280" y="477"/>
                      <a:pt x="275" y="48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6" name="Grupo 145">
            <a:extLst>
              <a:ext uri="{FF2B5EF4-FFF2-40B4-BE49-F238E27FC236}">
                <a16:creationId xmlns:a16="http://schemas.microsoft.com/office/drawing/2014/main" id="{697617F3-2AD1-43B1-A7EF-0D9E171D58F4}"/>
              </a:ext>
            </a:extLst>
          </p:cNvPr>
          <p:cNvGrpSpPr/>
          <p:nvPr/>
        </p:nvGrpSpPr>
        <p:grpSpPr>
          <a:xfrm>
            <a:off x="12056612" y="5343117"/>
            <a:ext cx="259752" cy="1539650"/>
            <a:chOff x="12056612" y="5343117"/>
            <a:chExt cx="259752" cy="1539650"/>
          </a:xfrm>
          <a:solidFill>
            <a:schemeClr val="bg1">
              <a:lumMod val="85000"/>
            </a:schemeClr>
          </a:solidFill>
        </p:grpSpPr>
        <p:sp>
          <p:nvSpPr>
            <p:cNvPr id="143" name="Rectángulo 142">
              <a:extLst>
                <a:ext uri="{FF2B5EF4-FFF2-40B4-BE49-F238E27FC236}">
                  <a16:creationId xmlns:a16="http://schemas.microsoft.com/office/drawing/2014/main" id="{C29BF1CB-6FE7-4FE0-8708-3313B38384D3}"/>
                </a:ext>
              </a:extLst>
            </p:cNvPr>
            <p:cNvSpPr/>
            <p:nvPr/>
          </p:nvSpPr>
          <p:spPr>
            <a:xfrm>
              <a:off x="12143105" y="5554980"/>
              <a:ext cx="91440" cy="11542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Elipse 143">
              <a:extLst>
                <a:ext uri="{FF2B5EF4-FFF2-40B4-BE49-F238E27FC236}">
                  <a16:creationId xmlns:a16="http://schemas.microsoft.com/office/drawing/2014/main" id="{B8ADBC94-410F-4A26-848B-F01C79159EEC}"/>
                </a:ext>
              </a:extLst>
            </p:cNvPr>
            <p:cNvSpPr/>
            <p:nvPr/>
          </p:nvSpPr>
          <p:spPr>
            <a:xfrm>
              <a:off x="12061287" y="5343117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Elipse 144">
              <a:extLst>
                <a:ext uri="{FF2B5EF4-FFF2-40B4-BE49-F238E27FC236}">
                  <a16:creationId xmlns:a16="http://schemas.microsoft.com/office/drawing/2014/main" id="{958D5084-06E8-4EEC-ADDA-0265407C52A0}"/>
                </a:ext>
              </a:extLst>
            </p:cNvPr>
            <p:cNvSpPr/>
            <p:nvPr/>
          </p:nvSpPr>
          <p:spPr>
            <a:xfrm>
              <a:off x="12056612" y="6627690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7" name="Grupo 146">
            <a:extLst>
              <a:ext uri="{FF2B5EF4-FFF2-40B4-BE49-F238E27FC236}">
                <a16:creationId xmlns:a16="http://schemas.microsoft.com/office/drawing/2014/main" id="{76760DEA-761C-428A-806E-A337F0ECFFFF}"/>
              </a:ext>
            </a:extLst>
          </p:cNvPr>
          <p:cNvGrpSpPr/>
          <p:nvPr/>
        </p:nvGrpSpPr>
        <p:grpSpPr>
          <a:xfrm rot="4320000">
            <a:off x="14373225" y="6684177"/>
            <a:ext cx="259752" cy="1539650"/>
            <a:chOff x="12056612" y="5343117"/>
            <a:chExt cx="259752" cy="1539650"/>
          </a:xfrm>
          <a:solidFill>
            <a:schemeClr val="bg1">
              <a:lumMod val="85000"/>
            </a:schemeClr>
          </a:solidFill>
        </p:grpSpPr>
        <p:sp>
          <p:nvSpPr>
            <p:cNvPr id="148" name="Rectángulo 147">
              <a:extLst>
                <a:ext uri="{FF2B5EF4-FFF2-40B4-BE49-F238E27FC236}">
                  <a16:creationId xmlns:a16="http://schemas.microsoft.com/office/drawing/2014/main" id="{ECEB5AD5-2847-4BC2-82A3-DB93D6DFB2AE}"/>
                </a:ext>
              </a:extLst>
            </p:cNvPr>
            <p:cNvSpPr/>
            <p:nvPr/>
          </p:nvSpPr>
          <p:spPr>
            <a:xfrm>
              <a:off x="12143105" y="5554980"/>
              <a:ext cx="91440" cy="11542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Elipse 148">
              <a:extLst>
                <a:ext uri="{FF2B5EF4-FFF2-40B4-BE49-F238E27FC236}">
                  <a16:creationId xmlns:a16="http://schemas.microsoft.com/office/drawing/2014/main" id="{32022551-FEF1-4EA1-B971-41C48A5687F2}"/>
                </a:ext>
              </a:extLst>
            </p:cNvPr>
            <p:cNvSpPr/>
            <p:nvPr/>
          </p:nvSpPr>
          <p:spPr>
            <a:xfrm>
              <a:off x="12061287" y="5343117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Elipse 149">
              <a:extLst>
                <a:ext uri="{FF2B5EF4-FFF2-40B4-BE49-F238E27FC236}">
                  <a16:creationId xmlns:a16="http://schemas.microsoft.com/office/drawing/2014/main" id="{0F5BC626-3AD1-4A92-B398-9EA4074BB164}"/>
                </a:ext>
              </a:extLst>
            </p:cNvPr>
            <p:cNvSpPr/>
            <p:nvPr/>
          </p:nvSpPr>
          <p:spPr>
            <a:xfrm>
              <a:off x="12056612" y="6627690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1" name="Grupo 150">
            <a:extLst>
              <a:ext uri="{FF2B5EF4-FFF2-40B4-BE49-F238E27FC236}">
                <a16:creationId xmlns:a16="http://schemas.microsoft.com/office/drawing/2014/main" id="{0AC303CB-9B89-4BEA-8006-4820E8A47333}"/>
              </a:ext>
            </a:extLst>
          </p:cNvPr>
          <p:cNvGrpSpPr/>
          <p:nvPr/>
        </p:nvGrpSpPr>
        <p:grpSpPr>
          <a:xfrm rot="17280000" flipH="1">
            <a:off x="9715479" y="6684177"/>
            <a:ext cx="259752" cy="1539650"/>
            <a:chOff x="12056612" y="5343117"/>
            <a:chExt cx="259752" cy="1539650"/>
          </a:xfrm>
          <a:solidFill>
            <a:schemeClr val="bg1">
              <a:lumMod val="85000"/>
            </a:schemeClr>
          </a:solidFill>
        </p:grpSpPr>
        <p:sp>
          <p:nvSpPr>
            <p:cNvPr id="152" name="Rectángulo 151">
              <a:extLst>
                <a:ext uri="{FF2B5EF4-FFF2-40B4-BE49-F238E27FC236}">
                  <a16:creationId xmlns:a16="http://schemas.microsoft.com/office/drawing/2014/main" id="{9537AD6D-C4F6-4D79-8258-441DD573FD0B}"/>
                </a:ext>
              </a:extLst>
            </p:cNvPr>
            <p:cNvSpPr/>
            <p:nvPr/>
          </p:nvSpPr>
          <p:spPr>
            <a:xfrm>
              <a:off x="12143105" y="5554980"/>
              <a:ext cx="91440" cy="11542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Elipse 152">
              <a:extLst>
                <a:ext uri="{FF2B5EF4-FFF2-40B4-BE49-F238E27FC236}">
                  <a16:creationId xmlns:a16="http://schemas.microsoft.com/office/drawing/2014/main" id="{ECBC0397-BCDB-4721-805E-DD15504C378B}"/>
                </a:ext>
              </a:extLst>
            </p:cNvPr>
            <p:cNvSpPr/>
            <p:nvPr/>
          </p:nvSpPr>
          <p:spPr>
            <a:xfrm>
              <a:off x="12061287" y="5343117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Elipse 153">
              <a:extLst>
                <a:ext uri="{FF2B5EF4-FFF2-40B4-BE49-F238E27FC236}">
                  <a16:creationId xmlns:a16="http://schemas.microsoft.com/office/drawing/2014/main" id="{234E5878-2C5E-43AA-8DD9-5C0D5E53D003}"/>
                </a:ext>
              </a:extLst>
            </p:cNvPr>
            <p:cNvSpPr/>
            <p:nvPr/>
          </p:nvSpPr>
          <p:spPr>
            <a:xfrm>
              <a:off x="12056612" y="6627690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upo 154">
            <a:extLst>
              <a:ext uri="{FF2B5EF4-FFF2-40B4-BE49-F238E27FC236}">
                <a16:creationId xmlns:a16="http://schemas.microsoft.com/office/drawing/2014/main" id="{5F073A97-C043-4381-8494-5791FBC98428}"/>
              </a:ext>
            </a:extLst>
          </p:cNvPr>
          <p:cNvGrpSpPr/>
          <p:nvPr/>
        </p:nvGrpSpPr>
        <p:grpSpPr>
          <a:xfrm rot="8297353">
            <a:off x="13382130" y="8998742"/>
            <a:ext cx="259752" cy="1539650"/>
            <a:chOff x="12056612" y="5343117"/>
            <a:chExt cx="259752" cy="1539650"/>
          </a:xfrm>
          <a:solidFill>
            <a:schemeClr val="bg1">
              <a:lumMod val="85000"/>
            </a:schemeClr>
          </a:solidFill>
        </p:grpSpPr>
        <p:sp>
          <p:nvSpPr>
            <p:cNvPr id="156" name="Rectángulo 155">
              <a:extLst>
                <a:ext uri="{FF2B5EF4-FFF2-40B4-BE49-F238E27FC236}">
                  <a16:creationId xmlns:a16="http://schemas.microsoft.com/office/drawing/2014/main" id="{ED00D247-B47C-40F9-B230-177ED43EB5B1}"/>
                </a:ext>
              </a:extLst>
            </p:cNvPr>
            <p:cNvSpPr/>
            <p:nvPr/>
          </p:nvSpPr>
          <p:spPr>
            <a:xfrm>
              <a:off x="12143105" y="5554980"/>
              <a:ext cx="91440" cy="11542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Elipse 156">
              <a:extLst>
                <a:ext uri="{FF2B5EF4-FFF2-40B4-BE49-F238E27FC236}">
                  <a16:creationId xmlns:a16="http://schemas.microsoft.com/office/drawing/2014/main" id="{77295926-4CF6-4C6C-A63B-0F6E85068931}"/>
                </a:ext>
              </a:extLst>
            </p:cNvPr>
            <p:cNvSpPr/>
            <p:nvPr/>
          </p:nvSpPr>
          <p:spPr>
            <a:xfrm>
              <a:off x="12061287" y="5343117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AF593A11-CAC7-41A4-8A4A-078418F7052B}"/>
                </a:ext>
              </a:extLst>
            </p:cNvPr>
            <p:cNvSpPr/>
            <p:nvPr/>
          </p:nvSpPr>
          <p:spPr>
            <a:xfrm>
              <a:off x="12056612" y="6627690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9" name="Grupo 158">
            <a:extLst>
              <a:ext uri="{FF2B5EF4-FFF2-40B4-BE49-F238E27FC236}">
                <a16:creationId xmlns:a16="http://schemas.microsoft.com/office/drawing/2014/main" id="{258966F0-6836-4488-B6E1-8D5BF36F5CF0}"/>
              </a:ext>
            </a:extLst>
          </p:cNvPr>
          <p:cNvGrpSpPr/>
          <p:nvPr/>
        </p:nvGrpSpPr>
        <p:grpSpPr>
          <a:xfrm rot="13302647" flipH="1">
            <a:off x="10490404" y="8994460"/>
            <a:ext cx="259752" cy="1539650"/>
            <a:chOff x="12056612" y="5343117"/>
            <a:chExt cx="259752" cy="1539650"/>
          </a:xfrm>
          <a:solidFill>
            <a:schemeClr val="bg1">
              <a:lumMod val="85000"/>
            </a:schemeClr>
          </a:solidFill>
        </p:grpSpPr>
        <p:sp>
          <p:nvSpPr>
            <p:cNvPr id="160" name="Rectángulo 159">
              <a:extLst>
                <a:ext uri="{FF2B5EF4-FFF2-40B4-BE49-F238E27FC236}">
                  <a16:creationId xmlns:a16="http://schemas.microsoft.com/office/drawing/2014/main" id="{79664159-0495-4A52-AA11-0E6DC44ADEC2}"/>
                </a:ext>
              </a:extLst>
            </p:cNvPr>
            <p:cNvSpPr/>
            <p:nvPr/>
          </p:nvSpPr>
          <p:spPr>
            <a:xfrm>
              <a:off x="12143105" y="5554980"/>
              <a:ext cx="91440" cy="11542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Elipse 160">
              <a:extLst>
                <a:ext uri="{FF2B5EF4-FFF2-40B4-BE49-F238E27FC236}">
                  <a16:creationId xmlns:a16="http://schemas.microsoft.com/office/drawing/2014/main" id="{F802DFFB-1D9F-4A03-9B40-9D3AE299CD4B}"/>
                </a:ext>
              </a:extLst>
            </p:cNvPr>
            <p:cNvSpPr/>
            <p:nvPr/>
          </p:nvSpPr>
          <p:spPr>
            <a:xfrm>
              <a:off x="12061287" y="5343117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Elipse 161">
              <a:extLst>
                <a:ext uri="{FF2B5EF4-FFF2-40B4-BE49-F238E27FC236}">
                  <a16:creationId xmlns:a16="http://schemas.microsoft.com/office/drawing/2014/main" id="{1C4F0CC3-5A34-4FEE-964F-B0056506E400}"/>
                </a:ext>
              </a:extLst>
            </p:cNvPr>
            <p:cNvSpPr/>
            <p:nvPr/>
          </p:nvSpPr>
          <p:spPr>
            <a:xfrm>
              <a:off x="12056612" y="6627690"/>
              <a:ext cx="255077" cy="2550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5" name="TextBox 98">
            <a:extLst>
              <a:ext uri="{FF2B5EF4-FFF2-40B4-BE49-F238E27FC236}">
                <a16:creationId xmlns:a16="http://schemas.microsoft.com/office/drawing/2014/main" id="{BC8461AF-A394-4768-9196-DD93930B3223}"/>
              </a:ext>
            </a:extLst>
          </p:cNvPr>
          <p:cNvSpPr txBox="1"/>
          <p:nvPr/>
        </p:nvSpPr>
        <p:spPr>
          <a:xfrm>
            <a:off x="13757549" y="319612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66" name="Subtitle 2">
            <a:extLst>
              <a:ext uri="{FF2B5EF4-FFF2-40B4-BE49-F238E27FC236}">
                <a16:creationId xmlns:a16="http://schemas.microsoft.com/office/drawing/2014/main" id="{31F72D42-1948-4550-AF9B-9F12F6951BDC}"/>
              </a:ext>
            </a:extLst>
          </p:cNvPr>
          <p:cNvSpPr txBox="1">
            <a:spLocks/>
          </p:cNvSpPr>
          <p:nvPr/>
        </p:nvSpPr>
        <p:spPr>
          <a:xfrm>
            <a:off x="13757549" y="381291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0" name="TextBox 98">
            <a:extLst>
              <a:ext uri="{FF2B5EF4-FFF2-40B4-BE49-F238E27FC236}">
                <a16:creationId xmlns:a16="http://schemas.microsoft.com/office/drawing/2014/main" id="{02AE90E5-CEFE-4F3B-86C6-EB27D27AE179}"/>
              </a:ext>
            </a:extLst>
          </p:cNvPr>
          <p:cNvSpPr txBox="1"/>
          <p:nvPr/>
        </p:nvSpPr>
        <p:spPr>
          <a:xfrm>
            <a:off x="17928880" y="589416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71" name="Subtitle 2">
            <a:extLst>
              <a:ext uri="{FF2B5EF4-FFF2-40B4-BE49-F238E27FC236}">
                <a16:creationId xmlns:a16="http://schemas.microsoft.com/office/drawing/2014/main" id="{639F504F-D5A1-46CC-8A1D-636358FABA0D}"/>
              </a:ext>
            </a:extLst>
          </p:cNvPr>
          <p:cNvSpPr txBox="1">
            <a:spLocks/>
          </p:cNvSpPr>
          <p:nvPr/>
        </p:nvSpPr>
        <p:spPr>
          <a:xfrm>
            <a:off x="17928880" y="651095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3" name="TextBox 98">
            <a:extLst>
              <a:ext uri="{FF2B5EF4-FFF2-40B4-BE49-F238E27FC236}">
                <a16:creationId xmlns:a16="http://schemas.microsoft.com/office/drawing/2014/main" id="{3C3DA410-02C0-44B6-90CA-720AA19D1D06}"/>
              </a:ext>
            </a:extLst>
          </p:cNvPr>
          <p:cNvSpPr txBox="1"/>
          <p:nvPr/>
        </p:nvSpPr>
        <p:spPr>
          <a:xfrm>
            <a:off x="16104262" y="1061852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74" name="Subtitle 2">
            <a:extLst>
              <a:ext uri="{FF2B5EF4-FFF2-40B4-BE49-F238E27FC236}">
                <a16:creationId xmlns:a16="http://schemas.microsoft.com/office/drawing/2014/main" id="{58F96D1B-B55B-4B21-A33A-9BF2BF14CEE0}"/>
              </a:ext>
            </a:extLst>
          </p:cNvPr>
          <p:cNvSpPr txBox="1">
            <a:spLocks/>
          </p:cNvSpPr>
          <p:nvPr/>
        </p:nvSpPr>
        <p:spPr>
          <a:xfrm>
            <a:off x="16104262" y="1123531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6" name="TextBox 98">
            <a:extLst>
              <a:ext uri="{FF2B5EF4-FFF2-40B4-BE49-F238E27FC236}">
                <a16:creationId xmlns:a16="http://schemas.microsoft.com/office/drawing/2014/main" id="{05FD510A-9AB9-4CA0-9F36-AB92F28A6A52}"/>
              </a:ext>
            </a:extLst>
          </p:cNvPr>
          <p:cNvSpPr txBox="1"/>
          <p:nvPr/>
        </p:nvSpPr>
        <p:spPr>
          <a:xfrm>
            <a:off x="6402204" y="10618525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77" name="Subtitle 2">
            <a:extLst>
              <a:ext uri="{FF2B5EF4-FFF2-40B4-BE49-F238E27FC236}">
                <a16:creationId xmlns:a16="http://schemas.microsoft.com/office/drawing/2014/main" id="{573DB1CD-3BC4-467F-ACCE-D96237F289FF}"/>
              </a:ext>
            </a:extLst>
          </p:cNvPr>
          <p:cNvSpPr txBox="1">
            <a:spLocks/>
          </p:cNvSpPr>
          <p:nvPr/>
        </p:nvSpPr>
        <p:spPr>
          <a:xfrm>
            <a:off x="3891982" y="1123531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0" name="TextBox 98">
            <a:extLst>
              <a:ext uri="{FF2B5EF4-FFF2-40B4-BE49-F238E27FC236}">
                <a16:creationId xmlns:a16="http://schemas.microsoft.com/office/drawing/2014/main" id="{429B602C-D15C-47E4-AAE3-5BE503F8EBB1}"/>
              </a:ext>
            </a:extLst>
          </p:cNvPr>
          <p:cNvSpPr txBox="1"/>
          <p:nvPr/>
        </p:nvSpPr>
        <p:spPr>
          <a:xfrm>
            <a:off x="4757028" y="5894169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81" name="Subtitle 2">
            <a:extLst>
              <a:ext uri="{FF2B5EF4-FFF2-40B4-BE49-F238E27FC236}">
                <a16:creationId xmlns:a16="http://schemas.microsoft.com/office/drawing/2014/main" id="{69AB321A-F41B-4C01-9367-5F3E30763044}"/>
              </a:ext>
            </a:extLst>
          </p:cNvPr>
          <p:cNvSpPr txBox="1">
            <a:spLocks/>
          </p:cNvSpPr>
          <p:nvPr/>
        </p:nvSpPr>
        <p:spPr>
          <a:xfrm>
            <a:off x="2240394" y="651095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2" name="Shape 2723">
            <a:extLst>
              <a:ext uri="{FF2B5EF4-FFF2-40B4-BE49-F238E27FC236}">
                <a16:creationId xmlns:a16="http://schemas.microsoft.com/office/drawing/2014/main" id="{1B59CE8E-7C34-4EEB-AC4E-66175EE91325}"/>
              </a:ext>
            </a:extLst>
          </p:cNvPr>
          <p:cNvSpPr>
            <a:spLocks noChangeAspect="1"/>
          </p:cNvSpPr>
          <p:nvPr/>
        </p:nvSpPr>
        <p:spPr>
          <a:xfrm>
            <a:off x="7678323" y="647085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8345" y="10309"/>
                </a:moveTo>
                <a:lnTo>
                  <a:pt x="7899" y="10309"/>
                </a:lnTo>
                <a:cubicBezTo>
                  <a:pt x="7974" y="9863"/>
                  <a:pt x="8153" y="9453"/>
                  <a:pt x="8405" y="9099"/>
                </a:cubicBezTo>
                <a:lnTo>
                  <a:pt x="8717" y="9412"/>
                </a:lnTo>
                <a:cubicBezTo>
                  <a:pt x="8909" y="9604"/>
                  <a:pt x="9220" y="9604"/>
                  <a:pt x="9412" y="9412"/>
                </a:cubicBezTo>
                <a:cubicBezTo>
                  <a:pt x="9603" y="9220"/>
                  <a:pt x="9603" y="8909"/>
                  <a:pt x="9412" y="8717"/>
                </a:cubicBezTo>
                <a:lnTo>
                  <a:pt x="9101" y="8407"/>
                </a:lnTo>
                <a:cubicBezTo>
                  <a:pt x="9454" y="8157"/>
                  <a:pt x="9864" y="7979"/>
                  <a:pt x="10309" y="7904"/>
                </a:cubicBezTo>
                <a:lnTo>
                  <a:pt x="10309" y="8345"/>
                </a:lnTo>
                <a:cubicBezTo>
                  <a:pt x="10309" y="8617"/>
                  <a:pt x="10529" y="8836"/>
                  <a:pt x="10800" y="8836"/>
                </a:cubicBezTo>
                <a:cubicBezTo>
                  <a:pt x="11071" y="8836"/>
                  <a:pt x="11291" y="8617"/>
                  <a:pt x="11291" y="8345"/>
                </a:cubicBezTo>
                <a:lnTo>
                  <a:pt x="11291" y="7904"/>
                </a:lnTo>
                <a:cubicBezTo>
                  <a:pt x="11737" y="7979"/>
                  <a:pt x="12146" y="8157"/>
                  <a:pt x="12499" y="8407"/>
                </a:cubicBezTo>
                <a:lnTo>
                  <a:pt x="12188" y="8717"/>
                </a:lnTo>
                <a:cubicBezTo>
                  <a:pt x="11997" y="8909"/>
                  <a:pt x="11997" y="9220"/>
                  <a:pt x="12188" y="9412"/>
                </a:cubicBezTo>
                <a:cubicBezTo>
                  <a:pt x="12380" y="9604"/>
                  <a:pt x="12691" y="9604"/>
                  <a:pt x="12883" y="9412"/>
                </a:cubicBezTo>
                <a:lnTo>
                  <a:pt x="13195" y="9099"/>
                </a:lnTo>
                <a:cubicBezTo>
                  <a:pt x="13447" y="9453"/>
                  <a:pt x="13626" y="9863"/>
                  <a:pt x="13701" y="10309"/>
                </a:cubicBezTo>
                <a:lnTo>
                  <a:pt x="13255" y="10309"/>
                </a:lnTo>
                <a:cubicBezTo>
                  <a:pt x="12983" y="10309"/>
                  <a:pt x="12764" y="10529"/>
                  <a:pt x="12764" y="10800"/>
                </a:cubicBezTo>
                <a:cubicBezTo>
                  <a:pt x="12764" y="11071"/>
                  <a:pt x="12983" y="11291"/>
                  <a:pt x="13255" y="11291"/>
                </a:cubicBezTo>
                <a:lnTo>
                  <a:pt x="13701" y="11291"/>
                </a:lnTo>
                <a:cubicBezTo>
                  <a:pt x="13626" y="11738"/>
                  <a:pt x="13447" y="12147"/>
                  <a:pt x="13195" y="12501"/>
                </a:cubicBezTo>
                <a:lnTo>
                  <a:pt x="12883" y="12188"/>
                </a:lnTo>
                <a:cubicBezTo>
                  <a:pt x="12691" y="11997"/>
                  <a:pt x="12380" y="11997"/>
                  <a:pt x="12188" y="12188"/>
                </a:cubicBezTo>
                <a:cubicBezTo>
                  <a:pt x="11997" y="12380"/>
                  <a:pt x="11997" y="12691"/>
                  <a:pt x="12188" y="12883"/>
                </a:cubicBezTo>
                <a:lnTo>
                  <a:pt x="12499" y="13193"/>
                </a:lnTo>
                <a:cubicBezTo>
                  <a:pt x="12146" y="13444"/>
                  <a:pt x="11737" y="13621"/>
                  <a:pt x="11291" y="13696"/>
                </a:cubicBezTo>
                <a:lnTo>
                  <a:pt x="11291" y="13255"/>
                </a:lnTo>
                <a:cubicBezTo>
                  <a:pt x="11291" y="12983"/>
                  <a:pt x="11071" y="12764"/>
                  <a:pt x="10800" y="12764"/>
                </a:cubicBezTo>
                <a:cubicBezTo>
                  <a:pt x="10529" y="12764"/>
                  <a:pt x="10309" y="12983"/>
                  <a:pt x="10309" y="13255"/>
                </a:cubicBezTo>
                <a:lnTo>
                  <a:pt x="10309" y="13696"/>
                </a:lnTo>
                <a:cubicBezTo>
                  <a:pt x="9864" y="13621"/>
                  <a:pt x="9454" y="13444"/>
                  <a:pt x="9101" y="13193"/>
                </a:cubicBezTo>
                <a:lnTo>
                  <a:pt x="9412" y="12883"/>
                </a:lnTo>
                <a:cubicBezTo>
                  <a:pt x="9603" y="12691"/>
                  <a:pt x="9603" y="12380"/>
                  <a:pt x="9412" y="12188"/>
                </a:cubicBezTo>
                <a:cubicBezTo>
                  <a:pt x="9220" y="11997"/>
                  <a:pt x="8909" y="11997"/>
                  <a:pt x="8717" y="12188"/>
                </a:cubicBezTo>
                <a:lnTo>
                  <a:pt x="8405" y="12501"/>
                </a:lnTo>
                <a:cubicBezTo>
                  <a:pt x="8153" y="12147"/>
                  <a:pt x="7974" y="11738"/>
                  <a:pt x="7899" y="11291"/>
                </a:cubicBezTo>
                <a:lnTo>
                  <a:pt x="8345" y="11291"/>
                </a:lnTo>
                <a:cubicBezTo>
                  <a:pt x="8617" y="11291"/>
                  <a:pt x="8836" y="11071"/>
                  <a:pt x="8836" y="10800"/>
                </a:cubicBezTo>
                <a:cubicBezTo>
                  <a:pt x="8836" y="10529"/>
                  <a:pt x="8617" y="10309"/>
                  <a:pt x="8345" y="10309"/>
                </a:cubicBezTo>
                <a:moveTo>
                  <a:pt x="8023" y="13577"/>
                </a:moveTo>
                <a:lnTo>
                  <a:pt x="8023" y="13578"/>
                </a:lnTo>
                <a:cubicBezTo>
                  <a:pt x="8734" y="14288"/>
                  <a:pt x="9716" y="14727"/>
                  <a:pt x="10800" y="14727"/>
                </a:cubicBezTo>
                <a:cubicBezTo>
                  <a:pt x="11884" y="14727"/>
                  <a:pt x="12866" y="14288"/>
                  <a:pt x="13577" y="13578"/>
                </a:cubicBezTo>
                <a:lnTo>
                  <a:pt x="13577" y="13577"/>
                </a:lnTo>
                <a:lnTo>
                  <a:pt x="13577" y="13577"/>
                </a:lnTo>
                <a:cubicBezTo>
                  <a:pt x="14288" y="12866"/>
                  <a:pt x="14727" y="11884"/>
                  <a:pt x="14727" y="10800"/>
                </a:cubicBezTo>
                <a:cubicBezTo>
                  <a:pt x="14727" y="8631"/>
                  <a:pt x="12969" y="6873"/>
                  <a:pt x="10800" y="6873"/>
                </a:cubicBezTo>
                <a:cubicBezTo>
                  <a:pt x="8631" y="6873"/>
                  <a:pt x="6873" y="8631"/>
                  <a:pt x="6873" y="10800"/>
                </a:cubicBezTo>
                <a:cubicBezTo>
                  <a:pt x="6873" y="11884"/>
                  <a:pt x="7311" y="12866"/>
                  <a:pt x="8023" y="13577"/>
                </a:cubicBezTo>
                <a:cubicBezTo>
                  <a:pt x="8023" y="13577"/>
                  <a:pt x="8023" y="13577"/>
                  <a:pt x="8023" y="13577"/>
                </a:cubicBezTo>
                <a:close/>
                <a:moveTo>
                  <a:pt x="10800" y="11782"/>
                </a:move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moveTo>
                  <a:pt x="17673" y="5891"/>
                </a:moveTo>
                <a:cubicBezTo>
                  <a:pt x="17131" y="5891"/>
                  <a:pt x="16691" y="6331"/>
                  <a:pt x="16691" y="6873"/>
                </a:cubicBezTo>
                <a:lnTo>
                  <a:pt x="16691" y="7855"/>
                </a:lnTo>
                <a:cubicBezTo>
                  <a:pt x="16691" y="8396"/>
                  <a:pt x="17131" y="8836"/>
                  <a:pt x="17673" y="8836"/>
                </a:cubicBezTo>
                <a:lnTo>
                  <a:pt x="17673" y="12764"/>
                </a:lnTo>
                <a:cubicBezTo>
                  <a:pt x="17131" y="12764"/>
                  <a:pt x="16691" y="13204"/>
                  <a:pt x="16691" y="13745"/>
                </a:cubicBezTo>
                <a:lnTo>
                  <a:pt x="16691" y="14727"/>
                </a:lnTo>
                <a:cubicBezTo>
                  <a:pt x="16691" y="15270"/>
                  <a:pt x="17131" y="15709"/>
                  <a:pt x="17673" y="15709"/>
                </a:cubicBezTo>
                <a:lnTo>
                  <a:pt x="17673" y="17673"/>
                </a:lnTo>
                <a:lnTo>
                  <a:pt x="3927" y="17673"/>
                </a:lnTo>
                <a:lnTo>
                  <a:pt x="3927" y="3927"/>
                </a:lnTo>
                <a:lnTo>
                  <a:pt x="17673" y="3927"/>
                </a:lnTo>
                <a:cubicBezTo>
                  <a:pt x="17673" y="3927"/>
                  <a:pt x="17673" y="5891"/>
                  <a:pt x="17673" y="5891"/>
                </a:cubicBezTo>
                <a:close/>
                <a:moveTo>
                  <a:pt x="18655" y="5891"/>
                </a:moveTo>
                <a:lnTo>
                  <a:pt x="18655" y="2945"/>
                </a:lnTo>
                <a:lnTo>
                  <a:pt x="2945" y="2945"/>
                </a:lnTo>
                <a:lnTo>
                  <a:pt x="2945" y="18655"/>
                </a:lnTo>
                <a:lnTo>
                  <a:pt x="18655" y="18655"/>
                </a:lnTo>
                <a:lnTo>
                  <a:pt x="18655" y="15709"/>
                </a:lnTo>
                <a:cubicBezTo>
                  <a:pt x="19196" y="15709"/>
                  <a:pt x="19636" y="15270"/>
                  <a:pt x="19636" y="14727"/>
                </a:cubicBezTo>
                <a:lnTo>
                  <a:pt x="19636" y="13745"/>
                </a:lnTo>
                <a:cubicBezTo>
                  <a:pt x="19636" y="13204"/>
                  <a:pt x="19196" y="12764"/>
                  <a:pt x="18655" y="12764"/>
                </a:cubicBezTo>
                <a:lnTo>
                  <a:pt x="18655" y="8836"/>
                </a:lnTo>
                <a:cubicBezTo>
                  <a:pt x="19196" y="8836"/>
                  <a:pt x="19636" y="8396"/>
                  <a:pt x="19636" y="7855"/>
                </a:cubicBezTo>
                <a:lnTo>
                  <a:pt x="19636" y="6873"/>
                </a:lnTo>
                <a:cubicBezTo>
                  <a:pt x="19636" y="6331"/>
                  <a:pt x="19196" y="5891"/>
                  <a:pt x="18655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3" name="Shape 2754">
            <a:extLst>
              <a:ext uri="{FF2B5EF4-FFF2-40B4-BE49-F238E27FC236}">
                <a16:creationId xmlns:a16="http://schemas.microsoft.com/office/drawing/2014/main" id="{8CB853DF-796F-4F65-932A-E326D1437CEA}"/>
              </a:ext>
            </a:extLst>
          </p:cNvPr>
          <p:cNvSpPr>
            <a:spLocks noChangeAspect="1"/>
          </p:cNvSpPr>
          <p:nvPr/>
        </p:nvSpPr>
        <p:spPr>
          <a:xfrm>
            <a:off x="11935298" y="3759496"/>
            <a:ext cx="507869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709"/>
                </a:moveTo>
                <a:cubicBezTo>
                  <a:pt x="10203" y="15709"/>
                  <a:pt x="9720" y="16149"/>
                  <a:pt x="9720" y="16691"/>
                </a:cubicBezTo>
                <a:cubicBezTo>
                  <a:pt x="9720" y="17233"/>
                  <a:pt x="10203" y="17673"/>
                  <a:pt x="10800" y="17673"/>
                </a:cubicBezTo>
                <a:cubicBezTo>
                  <a:pt x="11396" y="17673"/>
                  <a:pt x="11880" y="17233"/>
                  <a:pt x="11880" y="16691"/>
                </a:cubicBezTo>
                <a:cubicBezTo>
                  <a:pt x="11880" y="16149"/>
                  <a:pt x="11396" y="15709"/>
                  <a:pt x="10800" y="15709"/>
                </a:cubicBezTo>
                <a:moveTo>
                  <a:pt x="12960" y="10800"/>
                </a:moveTo>
                <a:cubicBezTo>
                  <a:pt x="12363" y="10800"/>
                  <a:pt x="11880" y="11240"/>
                  <a:pt x="11880" y="11782"/>
                </a:cubicBezTo>
                <a:cubicBezTo>
                  <a:pt x="11880" y="12324"/>
                  <a:pt x="12363" y="12764"/>
                  <a:pt x="12960" y="12764"/>
                </a:cubicBezTo>
                <a:cubicBezTo>
                  <a:pt x="13556" y="12764"/>
                  <a:pt x="14040" y="12324"/>
                  <a:pt x="14040" y="11782"/>
                </a:cubicBezTo>
                <a:cubicBezTo>
                  <a:pt x="14040" y="11240"/>
                  <a:pt x="13556" y="10800"/>
                  <a:pt x="12960" y="10800"/>
                </a:cubicBezTo>
                <a:moveTo>
                  <a:pt x="15660" y="14727"/>
                </a:moveTo>
                <a:cubicBezTo>
                  <a:pt x="15362" y="14727"/>
                  <a:pt x="15120" y="14947"/>
                  <a:pt x="15120" y="15218"/>
                </a:cubicBezTo>
                <a:cubicBezTo>
                  <a:pt x="15120" y="15490"/>
                  <a:pt x="15362" y="15709"/>
                  <a:pt x="15660" y="15709"/>
                </a:cubicBezTo>
                <a:cubicBezTo>
                  <a:pt x="15958" y="15709"/>
                  <a:pt x="16200" y="15490"/>
                  <a:pt x="16200" y="15218"/>
                </a:cubicBezTo>
                <a:cubicBezTo>
                  <a:pt x="16200" y="14947"/>
                  <a:pt x="15958" y="14727"/>
                  <a:pt x="15660" y="14727"/>
                </a:cubicBezTo>
                <a:moveTo>
                  <a:pt x="16740" y="17673"/>
                </a:moveTo>
                <a:cubicBezTo>
                  <a:pt x="16442" y="17673"/>
                  <a:pt x="16200" y="17892"/>
                  <a:pt x="16200" y="18164"/>
                </a:cubicBezTo>
                <a:cubicBezTo>
                  <a:pt x="16200" y="18435"/>
                  <a:pt x="16442" y="18655"/>
                  <a:pt x="16740" y="18655"/>
                </a:cubicBezTo>
                <a:cubicBezTo>
                  <a:pt x="17038" y="18655"/>
                  <a:pt x="17280" y="18435"/>
                  <a:pt x="17280" y="18164"/>
                </a:cubicBezTo>
                <a:cubicBezTo>
                  <a:pt x="17280" y="17892"/>
                  <a:pt x="17038" y="17673"/>
                  <a:pt x="16740" y="17673"/>
                </a:cubicBezTo>
                <a:moveTo>
                  <a:pt x="7020" y="13745"/>
                </a:moveTo>
                <a:cubicBezTo>
                  <a:pt x="6722" y="13745"/>
                  <a:pt x="6480" y="13525"/>
                  <a:pt x="6480" y="13255"/>
                </a:cubicBezTo>
                <a:cubicBezTo>
                  <a:pt x="6480" y="12983"/>
                  <a:pt x="6722" y="12764"/>
                  <a:pt x="7020" y="12764"/>
                </a:cubicBezTo>
                <a:cubicBezTo>
                  <a:pt x="7318" y="12764"/>
                  <a:pt x="7560" y="12983"/>
                  <a:pt x="7560" y="13255"/>
                </a:cubicBezTo>
                <a:cubicBezTo>
                  <a:pt x="7560" y="13525"/>
                  <a:pt x="7318" y="13745"/>
                  <a:pt x="7020" y="13745"/>
                </a:cubicBezTo>
                <a:moveTo>
                  <a:pt x="7020" y="11782"/>
                </a:moveTo>
                <a:cubicBezTo>
                  <a:pt x="6126" y="11782"/>
                  <a:pt x="5400" y="12441"/>
                  <a:pt x="5400" y="13255"/>
                </a:cubicBezTo>
                <a:cubicBezTo>
                  <a:pt x="5400" y="14068"/>
                  <a:pt x="6126" y="14727"/>
                  <a:pt x="7020" y="14727"/>
                </a:cubicBezTo>
                <a:cubicBezTo>
                  <a:pt x="7914" y="14727"/>
                  <a:pt x="8640" y="14068"/>
                  <a:pt x="8640" y="13255"/>
                </a:cubicBezTo>
                <a:cubicBezTo>
                  <a:pt x="8640" y="12441"/>
                  <a:pt x="7914" y="11782"/>
                  <a:pt x="7020" y="11782"/>
                </a:cubicBezTo>
                <a:moveTo>
                  <a:pt x="16200" y="20618"/>
                </a:moveTo>
                <a:lnTo>
                  <a:pt x="5400" y="20618"/>
                </a:lnTo>
                <a:cubicBezTo>
                  <a:pt x="5224" y="20618"/>
                  <a:pt x="1080" y="20574"/>
                  <a:pt x="1080" y="16691"/>
                </a:cubicBezTo>
                <a:cubicBezTo>
                  <a:pt x="1080" y="12965"/>
                  <a:pt x="3149" y="11214"/>
                  <a:pt x="4975" y="9670"/>
                </a:cubicBezTo>
                <a:cubicBezTo>
                  <a:pt x="6031" y="8777"/>
                  <a:pt x="7028" y="7920"/>
                  <a:pt x="7400" y="6808"/>
                </a:cubicBezTo>
                <a:cubicBezTo>
                  <a:pt x="7683" y="6848"/>
                  <a:pt x="7974" y="6878"/>
                  <a:pt x="8279" y="6878"/>
                </a:cubicBezTo>
                <a:cubicBezTo>
                  <a:pt x="9182" y="6878"/>
                  <a:pt x="10166" y="6687"/>
                  <a:pt x="11184" y="6177"/>
                </a:cubicBezTo>
                <a:cubicBezTo>
                  <a:pt x="12256" y="5642"/>
                  <a:pt x="13226" y="5425"/>
                  <a:pt x="14040" y="5367"/>
                </a:cubicBezTo>
                <a:lnTo>
                  <a:pt x="14040" y="5891"/>
                </a:lnTo>
                <a:cubicBezTo>
                  <a:pt x="14040" y="7483"/>
                  <a:pt x="15296" y="8546"/>
                  <a:pt x="16625" y="9670"/>
                </a:cubicBezTo>
                <a:cubicBezTo>
                  <a:pt x="18451" y="11214"/>
                  <a:pt x="20520" y="12965"/>
                  <a:pt x="20520" y="16691"/>
                </a:cubicBezTo>
                <a:cubicBezTo>
                  <a:pt x="20520" y="20474"/>
                  <a:pt x="16637" y="20614"/>
                  <a:pt x="16200" y="20618"/>
                </a:cubicBezTo>
                <a:moveTo>
                  <a:pt x="14040" y="2945"/>
                </a:moveTo>
                <a:lnTo>
                  <a:pt x="14040" y="4432"/>
                </a:lnTo>
                <a:cubicBezTo>
                  <a:pt x="13069" y="4489"/>
                  <a:pt x="11917" y="4734"/>
                  <a:pt x="10654" y="5365"/>
                </a:cubicBezTo>
                <a:cubicBezTo>
                  <a:pt x="9547" y="5920"/>
                  <a:pt x="8485" y="6015"/>
                  <a:pt x="7560" y="5894"/>
                </a:cubicBezTo>
                <a:lnTo>
                  <a:pt x="7560" y="5891"/>
                </a:lnTo>
                <a:lnTo>
                  <a:pt x="7560" y="2945"/>
                </a:lnTo>
                <a:cubicBezTo>
                  <a:pt x="7560" y="2945"/>
                  <a:pt x="14040" y="2945"/>
                  <a:pt x="14040" y="2945"/>
                </a:cubicBezTo>
                <a:close/>
                <a:moveTo>
                  <a:pt x="5400" y="982"/>
                </a:moveTo>
                <a:lnTo>
                  <a:pt x="16200" y="982"/>
                </a:lnTo>
                <a:lnTo>
                  <a:pt x="16200" y="1964"/>
                </a:lnTo>
                <a:lnTo>
                  <a:pt x="5400" y="1964"/>
                </a:lnTo>
                <a:cubicBezTo>
                  <a:pt x="5400" y="1964"/>
                  <a:pt x="5400" y="982"/>
                  <a:pt x="5400" y="982"/>
                </a:cubicBezTo>
                <a:close/>
                <a:moveTo>
                  <a:pt x="15120" y="5891"/>
                </a:moveTo>
                <a:lnTo>
                  <a:pt x="15120" y="2945"/>
                </a:lnTo>
                <a:lnTo>
                  <a:pt x="16200" y="2945"/>
                </a:lnTo>
                <a:cubicBezTo>
                  <a:pt x="16796" y="2945"/>
                  <a:pt x="17280" y="2505"/>
                  <a:pt x="17280" y="1964"/>
                </a:cubicBezTo>
                <a:lnTo>
                  <a:pt x="17280" y="982"/>
                </a:lnTo>
                <a:cubicBezTo>
                  <a:pt x="17280" y="440"/>
                  <a:pt x="16796" y="0"/>
                  <a:pt x="16200" y="0"/>
                </a:cubicBezTo>
                <a:lnTo>
                  <a:pt x="5400" y="0"/>
                </a:lnTo>
                <a:cubicBezTo>
                  <a:pt x="4803" y="0"/>
                  <a:pt x="4320" y="440"/>
                  <a:pt x="4320" y="982"/>
                </a:cubicBezTo>
                <a:lnTo>
                  <a:pt x="4320" y="1964"/>
                </a:lnTo>
                <a:cubicBezTo>
                  <a:pt x="4320" y="2505"/>
                  <a:pt x="4803" y="2945"/>
                  <a:pt x="5400" y="2945"/>
                </a:cubicBezTo>
                <a:lnTo>
                  <a:pt x="6480" y="2945"/>
                </a:lnTo>
                <a:lnTo>
                  <a:pt x="6480" y="5891"/>
                </a:lnTo>
                <a:cubicBezTo>
                  <a:pt x="6480" y="8836"/>
                  <a:pt x="0" y="9818"/>
                  <a:pt x="0" y="16691"/>
                </a:cubicBezTo>
                <a:cubicBezTo>
                  <a:pt x="0" y="21600"/>
                  <a:pt x="5400" y="21600"/>
                  <a:pt x="5400" y="21600"/>
                </a:cubicBezTo>
                <a:lnTo>
                  <a:pt x="16200" y="21600"/>
                </a:lnTo>
                <a:cubicBezTo>
                  <a:pt x="16200" y="21600"/>
                  <a:pt x="21600" y="21600"/>
                  <a:pt x="21600" y="16691"/>
                </a:cubicBezTo>
                <a:cubicBezTo>
                  <a:pt x="21600" y="9818"/>
                  <a:pt x="15120" y="8836"/>
                  <a:pt x="15120" y="5891"/>
                </a:cubicBezTo>
                <a:moveTo>
                  <a:pt x="5940" y="16691"/>
                </a:moveTo>
                <a:cubicBezTo>
                  <a:pt x="5642" y="16691"/>
                  <a:pt x="5400" y="16910"/>
                  <a:pt x="5400" y="17182"/>
                </a:cubicBezTo>
                <a:cubicBezTo>
                  <a:pt x="5400" y="17453"/>
                  <a:pt x="5642" y="17673"/>
                  <a:pt x="5940" y="17673"/>
                </a:cubicBezTo>
                <a:cubicBezTo>
                  <a:pt x="6238" y="17673"/>
                  <a:pt x="6480" y="17453"/>
                  <a:pt x="6480" y="17182"/>
                </a:cubicBezTo>
                <a:cubicBezTo>
                  <a:pt x="6480" y="16910"/>
                  <a:pt x="6238" y="16691"/>
                  <a:pt x="5940" y="166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4" name="Shape 2770">
            <a:extLst>
              <a:ext uri="{FF2B5EF4-FFF2-40B4-BE49-F238E27FC236}">
                <a16:creationId xmlns:a16="http://schemas.microsoft.com/office/drawing/2014/main" id="{F3C1B53E-786D-4FCC-B39B-2338633E3FE0}"/>
              </a:ext>
            </a:extLst>
          </p:cNvPr>
          <p:cNvSpPr>
            <a:spLocks noChangeAspect="1"/>
          </p:cNvSpPr>
          <p:nvPr/>
        </p:nvSpPr>
        <p:spPr>
          <a:xfrm>
            <a:off x="9260477" y="1119521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5" name="Shape 2775">
            <a:extLst>
              <a:ext uri="{FF2B5EF4-FFF2-40B4-BE49-F238E27FC236}">
                <a16:creationId xmlns:a16="http://schemas.microsoft.com/office/drawing/2014/main" id="{2DCA8FF9-22BF-486C-AC93-232B17EA202E}"/>
              </a:ext>
            </a:extLst>
          </p:cNvPr>
          <p:cNvSpPr>
            <a:spLocks noChangeAspect="1"/>
          </p:cNvSpPr>
          <p:nvPr/>
        </p:nvSpPr>
        <p:spPr>
          <a:xfrm>
            <a:off x="16131666" y="6547035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6" name="Shape 2777">
            <a:extLst>
              <a:ext uri="{FF2B5EF4-FFF2-40B4-BE49-F238E27FC236}">
                <a16:creationId xmlns:a16="http://schemas.microsoft.com/office/drawing/2014/main" id="{A5AE3238-60CB-4C34-877C-8F89492A0DA4}"/>
              </a:ext>
            </a:extLst>
          </p:cNvPr>
          <p:cNvSpPr>
            <a:spLocks noChangeAspect="1"/>
          </p:cNvSpPr>
          <p:nvPr/>
        </p:nvSpPr>
        <p:spPr>
          <a:xfrm>
            <a:off x="14455796" y="11195211"/>
            <a:ext cx="40629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20095"/>
                </a:moveTo>
                <a:lnTo>
                  <a:pt x="11298" y="14886"/>
                </a:lnTo>
                <a:lnTo>
                  <a:pt x="11293" y="14890"/>
                </a:lnTo>
                <a:cubicBezTo>
                  <a:pt x="11170" y="14791"/>
                  <a:pt x="10997" y="14727"/>
                  <a:pt x="10800" y="14727"/>
                </a:cubicBezTo>
                <a:cubicBezTo>
                  <a:pt x="10603" y="14727"/>
                  <a:pt x="10430" y="14791"/>
                  <a:pt x="10306" y="14890"/>
                </a:cubicBezTo>
                <a:lnTo>
                  <a:pt x="10302" y="14886"/>
                </a:lnTo>
                <a:lnTo>
                  <a:pt x="1350" y="20095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20095"/>
                  <a:pt x="20250" y="20095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72" y="21600"/>
                  <a:pt x="1045" y="21537"/>
                  <a:pt x="1169" y="21438"/>
                </a:cubicBezTo>
                <a:lnTo>
                  <a:pt x="1173" y="21441"/>
                </a:lnTo>
                <a:lnTo>
                  <a:pt x="10800" y="15839"/>
                </a:lnTo>
                <a:lnTo>
                  <a:pt x="20427" y="21441"/>
                </a:lnTo>
                <a:lnTo>
                  <a:pt x="20431" y="21438"/>
                </a:lnTo>
                <a:cubicBezTo>
                  <a:pt x="20555" y="21537"/>
                  <a:pt x="2072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7337" y="7850"/>
                </a:moveTo>
                <a:lnTo>
                  <a:pt x="9710" y="7850"/>
                </a:lnTo>
                <a:lnTo>
                  <a:pt x="10039" y="7213"/>
                </a:lnTo>
                <a:lnTo>
                  <a:pt x="10800" y="5738"/>
                </a:lnTo>
                <a:lnTo>
                  <a:pt x="11561" y="7213"/>
                </a:lnTo>
                <a:lnTo>
                  <a:pt x="11890" y="7850"/>
                </a:lnTo>
                <a:lnTo>
                  <a:pt x="14263" y="7850"/>
                </a:lnTo>
                <a:lnTo>
                  <a:pt x="13014" y="8550"/>
                </a:lnTo>
                <a:lnTo>
                  <a:pt x="12253" y="8976"/>
                </a:lnTo>
                <a:lnTo>
                  <a:pt x="12557" y="9638"/>
                </a:lnTo>
                <a:lnTo>
                  <a:pt x="13240" y="11130"/>
                </a:lnTo>
                <a:lnTo>
                  <a:pt x="11598" y="10254"/>
                </a:lnTo>
                <a:lnTo>
                  <a:pt x="10800" y="9828"/>
                </a:lnTo>
                <a:lnTo>
                  <a:pt x="10002" y="10254"/>
                </a:lnTo>
                <a:lnTo>
                  <a:pt x="8360" y="11130"/>
                </a:lnTo>
                <a:lnTo>
                  <a:pt x="9043" y="9638"/>
                </a:lnTo>
                <a:lnTo>
                  <a:pt x="9347" y="8976"/>
                </a:lnTo>
                <a:lnTo>
                  <a:pt x="8586" y="8550"/>
                </a:lnTo>
                <a:cubicBezTo>
                  <a:pt x="8586" y="8550"/>
                  <a:pt x="7337" y="7850"/>
                  <a:pt x="7337" y="7850"/>
                </a:cubicBezTo>
                <a:close/>
                <a:moveTo>
                  <a:pt x="5737" y="13745"/>
                </a:moveTo>
                <a:lnTo>
                  <a:pt x="10800" y="11045"/>
                </a:lnTo>
                <a:lnTo>
                  <a:pt x="15863" y="13745"/>
                </a:lnTo>
                <a:lnTo>
                  <a:pt x="13838" y="9328"/>
                </a:lnTo>
                <a:lnTo>
                  <a:pt x="18225" y="6868"/>
                </a:lnTo>
                <a:lnTo>
                  <a:pt x="12825" y="6868"/>
                </a:lnTo>
                <a:lnTo>
                  <a:pt x="10800" y="2945"/>
                </a:lnTo>
                <a:lnTo>
                  <a:pt x="8775" y="6868"/>
                </a:lnTo>
                <a:lnTo>
                  <a:pt x="3375" y="6868"/>
                </a:lnTo>
                <a:lnTo>
                  <a:pt x="7762" y="9328"/>
                </a:lnTo>
                <a:cubicBezTo>
                  <a:pt x="7762" y="9328"/>
                  <a:pt x="5737" y="13745"/>
                  <a:pt x="5737" y="1374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6" name="TextBox 2">
            <a:extLst>
              <a:ext uri="{FF2B5EF4-FFF2-40B4-BE49-F238E27FC236}">
                <a16:creationId xmlns:a16="http://schemas.microsoft.com/office/drawing/2014/main" id="{22FBD04F-9E2D-4C9A-8C55-108C0271BFFC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97" name="TextBox 3">
            <a:extLst>
              <a:ext uri="{FF2B5EF4-FFF2-40B4-BE49-F238E27FC236}">
                <a16:creationId xmlns:a16="http://schemas.microsoft.com/office/drawing/2014/main" id="{FE8702EA-61A7-4614-AFA4-DFF4FEC7FE5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14350217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85375252-63A8-48A7-84FD-B5D4598A4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0330" y="7101155"/>
            <a:ext cx="1449982" cy="3248981"/>
          </a:xfrm>
          <a:custGeom>
            <a:avLst/>
            <a:gdLst>
              <a:gd name="T0" fmla="*/ 277965355 w 2254"/>
              <a:gd name="T1" fmla="*/ 33036551 h 5050"/>
              <a:gd name="T2" fmla="*/ 166183292 w 2254"/>
              <a:gd name="T3" fmla="*/ 48453776 h 5050"/>
              <a:gd name="T4" fmla="*/ 92093796 w 2254"/>
              <a:gd name="T5" fmla="*/ 157409895 h 5050"/>
              <a:gd name="T6" fmla="*/ 41578394 w 2254"/>
              <a:gd name="T7" fmla="*/ 301216291 h 5050"/>
              <a:gd name="T8" fmla="*/ 79141037 w 2254"/>
              <a:gd name="T9" fmla="*/ 421832242 h 5050"/>
              <a:gd name="T10" fmla="*/ 180172201 w 2254"/>
              <a:gd name="T11" fmla="*/ 592715696 h 5050"/>
              <a:gd name="T12" fmla="*/ 291824699 w 2254"/>
              <a:gd name="T13" fmla="*/ 596732245 h 5050"/>
              <a:gd name="T14" fmla="*/ 277965355 w 2254"/>
              <a:gd name="T15" fmla="*/ 33036551 h 505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254" h="5050">
                <a:moveTo>
                  <a:pt x="2146" y="255"/>
                </a:moveTo>
                <a:cubicBezTo>
                  <a:pt x="2146" y="255"/>
                  <a:pt x="1682" y="0"/>
                  <a:pt x="1283" y="374"/>
                </a:cubicBezTo>
                <a:cubicBezTo>
                  <a:pt x="1283" y="374"/>
                  <a:pt x="772" y="426"/>
                  <a:pt x="711" y="1215"/>
                </a:cubicBezTo>
                <a:cubicBezTo>
                  <a:pt x="711" y="1215"/>
                  <a:pt x="0" y="1586"/>
                  <a:pt x="321" y="2325"/>
                </a:cubicBezTo>
                <a:cubicBezTo>
                  <a:pt x="321" y="2325"/>
                  <a:pt x="23" y="3128"/>
                  <a:pt x="611" y="3256"/>
                </a:cubicBezTo>
                <a:cubicBezTo>
                  <a:pt x="611" y="3256"/>
                  <a:pt x="283" y="4324"/>
                  <a:pt x="1391" y="4575"/>
                </a:cubicBezTo>
                <a:cubicBezTo>
                  <a:pt x="1391" y="4575"/>
                  <a:pt x="1704" y="5049"/>
                  <a:pt x="2253" y="4606"/>
                </a:cubicBezTo>
                <a:lnTo>
                  <a:pt x="2146" y="255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736DC05E-D62A-439F-AC68-706467C54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8190" y="2927134"/>
            <a:ext cx="4497500" cy="1745087"/>
          </a:xfrm>
          <a:custGeom>
            <a:avLst/>
            <a:gdLst>
              <a:gd name="T0" fmla="*/ 890461295 w 6990"/>
              <a:gd name="T1" fmla="*/ 351599853 h 2710"/>
              <a:gd name="T2" fmla="*/ 15290072 w 6990"/>
              <a:gd name="T3" fmla="*/ 351599853 h 2710"/>
              <a:gd name="T4" fmla="*/ 0 w 6990"/>
              <a:gd name="T5" fmla="*/ 336414403 h 2710"/>
              <a:gd name="T6" fmla="*/ 0 w 6990"/>
              <a:gd name="T7" fmla="*/ 15315145 h 2710"/>
              <a:gd name="T8" fmla="*/ 15290072 w 6990"/>
              <a:gd name="T9" fmla="*/ 0 h 2710"/>
              <a:gd name="T10" fmla="*/ 890461295 w 6990"/>
              <a:gd name="T11" fmla="*/ 0 h 2710"/>
              <a:gd name="T12" fmla="*/ 905621777 w 6990"/>
              <a:gd name="T13" fmla="*/ 15315145 h 2710"/>
              <a:gd name="T14" fmla="*/ 905621777 w 6990"/>
              <a:gd name="T15" fmla="*/ 336414403 h 2710"/>
              <a:gd name="T16" fmla="*/ 890461295 w 6990"/>
              <a:gd name="T17" fmla="*/ 351599853 h 27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990" h="2710">
                <a:moveTo>
                  <a:pt x="6872" y="2709"/>
                </a:moveTo>
                <a:lnTo>
                  <a:pt x="118" y="2709"/>
                </a:lnTo>
                <a:cubicBezTo>
                  <a:pt x="53" y="2709"/>
                  <a:pt x="0" y="2656"/>
                  <a:pt x="0" y="2592"/>
                </a:cubicBezTo>
                <a:lnTo>
                  <a:pt x="0" y="118"/>
                </a:lnTo>
                <a:cubicBezTo>
                  <a:pt x="0" y="53"/>
                  <a:pt x="53" y="0"/>
                  <a:pt x="118" y="0"/>
                </a:cubicBezTo>
                <a:lnTo>
                  <a:pt x="6872" y="0"/>
                </a:lnTo>
                <a:cubicBezTo>
                  <a:pt x="6936" y="0"/>
                  <a:pt x="6989" y="53"/>
                  <a:pt x="6989" y="118"/>
                </a:cubicBezTo>
                <a:lnTo>
                  <a:pt x="6989" y="2592"/>
                </a:lnTo>
                <a:cubicBezTo>
                  <a:pt x="6989" y="2656"/>
                  <a:pt x="6936" y="2709"/>
                  <a:pt x="6872" y="270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FF095A31-BBF4-486A-8081-2DB979ACD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2056" y="10815493"/>
            <a:ext cx="4497499" cy="1742249"/>
          </a:xfrm>
          <a:custGeom>
            <a:avLst/>
            <a:gdLst>
              <a:gd name="T0" fmla="*/ 890460581 w 6990"/>
              <a:gd name="T1" fmla="*/ 350586166 h 2709"/>
              <a:gd name="T2" fmla="*/ 15160477 w 6990"/>
              <a:gd name="T3" fmla="*/ 350586166 h 2709"/>
              <a:gd name="T4" fmla="*/ 0 w 6990"/>
              <a:gd name="T5" fmla="*/ 335438889 h 2709"/>
              <a:gd name="T6" fmla="*/ 0 w 6990"/>
              <a:gd name="T7" fmla="*/ 15147277 h 2709"/>
              <a:gd name="T8" fmla="*/ 15160477 w 6990"/>
              <a:gd name="T9" fmla="*/ 0 h 2709"/>
              <a:gd name="T10" fmla="*/ 890460581 w 6990"/>
              <a:gd name="T11" fmla="*/ 0 h 2709"/>
              <a:gd name="T12" fmla="*/ 905621057 w 6990"/>
              <a:gd name="T13" fmla="*/ 15147277 h 2709"/>
              <a:gd name="T14" fmla="*/ 905621057 w 6990"/>
              <a:gd name="T15" fmla="*/ 335438889 h 2709"/>
              <a:gd name="T16" fmla="*/ 890460581 w 6990"/>
              <a:gd name="T17" fmla="*/ 350586166 h 27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990" h="2709">
                <a:moveTo>
                  <a:pt x="6872" y="2708"/>
                </a:moveTo>
                <a:lnTo>
                  <a:pt x="117" y="2708"/>
                </a:lnTo>
                <a:cubicBezTo>
                  <a:pt x="53" y="2708"/>
                  <a:pt x="0" y="2656"/>
                  <a:pt x="0" y="2591"/>
                </a:cubicBezTo>
                <a:lnTo>
                  <a:pt x="0" y="117"/>
                </a:lnTo>
                <a:cubicBezTo>
                  <a:pt x="0" y="53"/>
                  <a:pt x="53" y="0"/>
                  <a:pt x="117" y="0"/>
                </a:cubicBezTo>
                <a:lnTo>
                  <a:pt x="6872" y="0"/>
                </a:lnTo>
                <a:cubicBezTo>
                  <a:pt x="6936" y="0"/>
                  <a:pt x="6989" y="53"/>
                  <a:pt x="6989" y="117"/>
                </a:cubicBezTo>
                <a:lnTo>
                  <a:pt x="6989" y="2591"/>
                </a:lnTo>
                <a:cubicBezTo>
                  <a:pt x="6989" y="2656"/>
                  <a:pt x="6936" y="2708"/>
                  <a:pt x="6872" y="270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55">
            <a:extLst>
              <a:ext uri="{FF2B5EF4-FFF2-40B4-BE49-F238E27FC236}">
                <a16:creationId xmlns:a16="http://schemas.microsoft.com/office/drawing/2014/main" id="{F5CF5AE7-FFDF-40E6-B6A8-EA854B758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6952" y="5350393"/>
            <a:ext cx="4029306" cy="1745087"/>
          </a:xfrm>
          <a:custGeom>
            <a:avLst/>
            <a:gdLst>
              <a:gd name="T0" fmla="*/ 795963655 w 6264"/>
              <a:gd name="T1" fmla="*/ 351599853 h 2710"/>
              <a:gd name="T2" fmla="*/ 15152490 w 6264"/>
              <a:gd name="T3" fmla="*/ 351599853 h 2710"/>
              <a:gd name="T4" fmla="*/ 0 w 6264"/>
              <a:gd name="T5" fmla="*/ 336414403 h 2710"/>
              <a:gd name="T6" fmla="*/ 0 w 6264"/>
              <a:gd name="T7" fmla="*/ 15315145 h 2710"/>
              <a:gd name="T8" fmla="*/ 15152490 w 6264"/>
              <a:gd name="T9" fmla="*/ 0 h 2710"/>
              <a:gd name="T10" fmla="*/ 795963655 w 6264"/>
              <a:gd name="T11" fmla="*/ 0 h 2710"/>
              <a:gd name="T12" fmla="*/ 811116145 w 6264"/>
              <a:gd name="T13" fmla="*/ 15315145 h 2710"/>
              <a:gd name="T14" fmla="*/ 811116145 w 6264"/>
              <a:gd name="T15" fmla="*/ 336414403 h 2710"/>
              <a:gd name="T16" fmla="*/ 795963655 w 6264"/>
              <a:gd name="T17" fmla="*/ 351599853 h 27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264" h="2710">
                <a:moveTo>
                  <a:pt x="6146" y="2709"/>
                </a:moveTo>
                <a:lnTo>
                  <a:pt x="117" y="2709"/>
                </a:lnTo>
                <a:cubicBezTo>
                  <a:pt x="52" y="2709"/>
                  <a:pt x="0" y="2656"/>
                  <a:pt x="0" y="2592"/>
                </a:cubicBezTo>
                <a:lnTo>
                  <a:pt x="0" y="118"/>
                </a:lnTo>
                <a:cubicBezTo>
                  <a:pt x="0" y="53"/>
                  <a:pt x="52" y="0"/>
                  <a:pt x="117" y="0"/>
                </a:cubicBezTo>
                <a:lnTo>
                  <a:pt x="6146" y="0"/>
                </a:lnTo>
                <a:cubicBezTo>
                  <a:pt x="6210" y="0"/>
                  <a:pt x="6263" y="53"/>
                  <a:pt x="6263" y="118"/>
                </a:cubicBezTo>
                <a:lnTo>
                  <a:pt x="6263" y="2592"/>
                </a:lnTo>
                <a:cubicBezTo>
                  <a:pt x="6263" y="2656"/>
                  <a:pt x="6210" y="2709"/>
                  <a:pt x="6146" y="270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" name="Grupo 48">
            <a:extLst>
              <a:ext uri="{FF2B5EF4-FFF2-40B4-BE49-F238E27FC236}">
                <a16:creationId xmlns:a16="http://schemas.microsoft.com/office/drawing/2014/main" id="{874E73EA-8B95-466E-A626-E34898282DE3}"/>
              </a:ext>
            </a:extLst>
          </p:cNvPr>
          <p:cNvGrpSpPr/>
          <p:nvPr/>
        </p:nvGrpSpPr>
        <p:grpSpPr>
          <a:xfrm>
            <a:off x="10560078" y="6891177"/>
            <a:ext cx="3172368" cy="3629212"/>
            <a:chOff x="10560078" y="6891177"/>
            <a:chExt cx="3172368" cy="3629212"/>
          </a:xfrm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55679A4C-877F-4A6A-9FE0-AF496BDFB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5252" y="6891177"/>
              <a:ext cx="627097" cy="374555"/>
            </a:xfrm>
            <a:custGeom>
              <a:avLst/>
              <a:gdLst>
                <a:gd name="T0" fmla="*/ 126113847 w 975"/>
                <a:gd name="T1" fmla="*/ 58927913 h 581"/>
                <a:gd name="T2" fmla="*/ 0 w 975"/>
                <a:gd name="T3" fmla="*/ 75448459 h 58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75" h="581">
                  <a:moveTo>
                    <a:pt x="974" y="453"/>
                  </a:moveTo>
                  <a:cubicBezTo>
                    <a:pt x="974" y="453"/>
                    <a:pt x="442" y="0"/>
                    <a:pt x="0" y="580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3481323F-CA0E-45AC-95F5-57015FACE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0078" y="7824727"/>
              <a:ext cx="368880" cy="842750"/>
            </a:xfrm>
            <a:custGeom>
              <a:avLst/>
              <a:gdLst>
                <a:gd name="T0" fmla="*/ 73941830 w 575"/>
                <a:gd name="T1" fmla="*/ 0 h 1309"/>
                <a:gd name="T2" fmla="*/ 42510020 w 575"/>
                <a:gd name="T3" fmla="*/ 169695339 h 130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5" h="1309">
                  <a:moveTo>
                    <a:pt x="574" y="0"/>
                  </a:moveTo>
                  <a:cubicBezTo>
                    <a:pt x="574" y="0"/>
                    <a:pt x="0" y="371"/>
                    <a:pt x="330" y="1308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D598A76-4C3D-4775-AC25-1C726010E4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4264" y="8009168"/>
              <a:ext cx="1398908" cy="1288243"/>
            </a:xfrm>
            <a:custGeom>
              <a:avLst/>
              <a:gdLst>
                <a:gd name="T0" fmla="*/ 109871858 w 2173"/>
                <a:gd name="T1" fmla="*/ 0 h 2000"/>
                <a:gd name="T2" fmla="*/ 60189292 w 2173"/>
                <a:gd name="T3" fmla="*/ 132328353 h 2000"/>
                <a:gd name="T4" fmla="*/ 85354724 w 2173"/>
                <a:gd name="T5" fmla="*/ 245957136 h 2000"/>
                <a:gd name="T6" fmla="*/ 191335002 w 2173"/>
                <a:gd name="T7" fmla="*/ 149729898 h 2000"/>
                <a:gd name="T8" fmla="*/ 281748960 w 2173"/>
                <a:gd name="T9" fmla="*/ 124666686 h 2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73" h="2000">
                  <a:moveTo>
                    <a:pt x="847" y="0"/>
                  </a:moveTo>
                  <a:cubicBezTo>
                    <a:pt x="847" y="0"/>
                    <a:pt x="929" y="727"/>
                    <a:pt x="464" y="1019"/>
                  </a:cubicBezTo>
                  <a:cubicBezTo>
                    <a:pt x="0" y="1310"/>
                    <a:pt x="300" y="1999"/>
                    <a:pt x="658" y="1894"/>
                  </a:cubicBezTo>
                  <a:cubicBezTo>
                    <a:pt x="1029" y="1786"/>
                    <a:pt x="1213" y="1588"/>
                    <a:pt x="1475" y="1153"/>
                  </a:cubicBezTo>
                  <a:cubicBezTo>
                    <a:pt x="1737" y="719"/>
                    <a:pt x="2172" y="960"/>
                    <a:pt x="2172" y="960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815C6861-6107-48BF-AE83-78C590358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3012" y="6891177"/>
              <a:ext cx="627097" cy="374555"/>
            </a:xfrm>
            <a:custGeom>
              <a:avLst/>
              <a:gdLst>
                <a:gd name="T0" fmla="*/ 0 w 974"/>
                <a:gd name="T1" fmla="*/ 58927913 h 581"/>
                <a:gd name="T2" fmla="*/ 126243327 w 974"/>
                <a:gd name="T3" fmla="*/ 75448459 h 58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74" h="581">
                  <a:moveTo>
                    <a:pt x="0" y="453"/>
                  </a:moveTo>
                  <a:cubicBezTo>
                    <a:pt x="0" y="453"/>
                    <a:pt x="531" y="0"/>
                    <a:pt x="973" y="580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1C9E1E2B-1E90-47B5-BB80-84561B620D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63566" y="7824727"/>
              <a:ext cx="368880" cy="842750"/>
            </a:xfrm>
            <a:custGeom>
              <a:avLst/>
              <a:gdLst>
                <a:gd name="T0" fmla="*/ 0 w 575"/>
                <a:gd name="T1" fmla="*/ 0 h 1309"/>
                <a:gd name="T2" fmla="*/ 31431810 w 575"/>
                <a:gd name="T3" fmla="*/ 169695339 h 130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75" h="1309">
                  <a:moveTo>
                    <a:pt x="0" y="0"/>
                  </a:moveTo>
                  <a:cubicBezTo>
                    <a:pt x="0" y="0"/>
                    <a:pt x="574" y="371"/>
                    <a:pt x="244" y="1308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82713BA8-3DB9-44EB-A482-8C86C616F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2188" y="8009168"/>
              <a:ext cx="1398908" cy="1288243"/>
            </a:xfrm>
            <a:custGeom>
              <a:avLst/>
              <a:gdLst>
                <a:gd name="T0" fmla="*/ 172035507 w 2172"/>
                <a:gd name="T1" fmla="*/ 0 h 2000"/>
                <a:gd name="T2" fmla="*/ 221633569 w 2172"/>
                <a:gd name="T3" fmla="*/ 132328353 h 2000"/>
                <a:gd name="T4" fmla="*/ 196445021 w 2172"/>
                <a:gd name="T5" fmla="*/ 245957136 h 2000"/>
                <a:gd name="T6" fmla="*/ 90367304 w 2172"/>
                <a:gd name="T7" fmla="*/ 149729898 h 2000"/>
                <a:gd name="T8" fmla="*/ 0 w 2172"/>
                <a:gd name="T9" fmla="*/ 124666686 h 2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72" h="2000">
                  <a:moveTo>
                    <a:pt x="1325" y="0"/>
                  </a:moveTo>
                  <a:cubicBezTo>
                    <a:pt x="1325" y="0"/>
                    <a:pt x="1243" y="727"/>
                    <a:pt x="1707" y="1019"/>
                  </a:cubicBezTo>
                  <a:cubicBezTo>
                    <a:pt x="2171" y="1310"/>
                    <a:pt x="1872" y="1999"/>
                    <a:pt x="1513" y="1894"/>
                  </a:cubicBezTo>
                  <a:cubicBezTo>
                    <a:pt x="1143" y="1786"/>
                    <a:pt x="959" y="1588"/>
                    <a:pt x="696" y="1153"/>
                  </a:cubicBezTo>
                  <a:cubicBezTo>
                    <a:pt x="434" y="719"/>
                    <a:pt x="0" y="960"/>
                    <a:pt x="0" y="960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F0CBA0AA-C727-425F-A05F-264C96E6B6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91383" y="7197632"/>
              <a:ext cx="434143" cy="652634"/>
            </a:xfrm>
            <a:custGeom>
              <a:avLst/>
              <a:gdLst>
                <a:gd name="T0" fmla="*/ 87140382 w 676"/>
                <a:gd name="T1" fmla="*/ 0 h 1013"/>
                <a:gd name="T2" fmla="*/ 6454830 w 676"/>
                <a:gd name="T3" fmla="*/ 131475637 h 10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76" h="1013">
                  <a:moveTo>
                    <a:pt x="675" y="0"/>
                  </a:moveTo>
                  <a:cubicBezTo>
                    <a:pt x="675" y="0"/>
                    <a:pt x="0" y="223"/>
                    <a:pt x="50" y="1012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223D262C-1113-435D-B528-2253B8359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1542" y="9314436"/>
              <a:ext cx="1041378" cy="998814"/>
            </a:xfrm>
            <a:custGeom>
              <a:avLst/>
              <a:gdLst>
                <a:gd name="T0" fmla="*/ 23309918 w 1619"/>
                <a:gd name="T1" fmla="*/ 0 h 1551"/>
                <a:gd name="T2" fmla="*/ 209529442 w 1619"/>
                <a:gd name="T3" fmla="*/ 150702704 h 155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19" h="1551">
                  <a:moveTo>
                    <a:pt x="180" y="0"/>
                  </a:moveTo>
                  <a:cubicBezTo>
                    <a:pt x="180" y="0"/>
                    <a:pt x="0" y="1550"/>
                    <a:pt x="1618" y="1161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A24F887E-8952-4305-81EE-B840B73869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4040" y="10162859"/>
              <a:ext cx="618584" cy="357530"/>
            </a:xfrm>
            <a:custGeom>
              <a:avLst/>
              <a:gdLst>
                <a:gd name="T0" fmla="*/ 0 w 960"/>
                <a:gd name="T1" fmla="*/ 0 h 555"/>
                <a:gd name="T2" fmla="*/ 124628457 w 960"/>
                <a:gd name="T3" fmla="*/ 7793406 h 5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60" h="555">
                  <a:moveTo>
                    <a:pt x="0" y="0"/>
                  </a:moveTo>
                  <a:cubicBezTo>
                    <a:pt x="0" y="0"/>
                    <a:pt x="494" y="554"/>
                    <a:pt x="959" y="60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D1C59632-7B8E-4FFD-9D40-4BDFE6658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9188" y="7580699"/>
              <a:ext cx="768972" cy="1282568"/>
            </a:xfrm>
            <a:custGeom>
              <a:avLst/>
              <a:gdLst>
                <a:gd name="T0" fmla="*/ 94168267 w 1197"/>
                <a:gd name="T1" fmla="*/ 0 h 1994"/>
                <a:gd name="T2" fmla="*/ 14596658 w 1197"/>
                <a:gd name="T3" fmla="*/ 146847651 h 1994"/>
                <a:gd name="T4" fmla="*/ 115094469 w 1197"/>
                <a:gd name="T5" fmla="*/ 117063928 h 199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97" h="1994">
                  <a:moveTo>
                    <a:pt x="729" y="0"/>
                  </a:moveTo>
                  <a:cubicBezTo>
                    <a:pt x="729" y="0"/>
                    <a:pt x="0" y="275"/>
                    <a:pt x="113" y="1134"/>
                  </a:cubicBezTo>
                  <a:cubicBezTo>
                    <a:pt x="225" y="1993"/>
                    <a:pt x="1196" y="1448"/>
                    <a:pt x="891" y="904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B6971A7C-5864-49E9-AF4B-E97D5CB5D9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61043" y="7671500"/>
              <a:ext cx="417117" cy="573183"/>
            </a:xfrm>
            <a:custGeom>
              <a:avLst/>
              <a:gdLst>
                <a:gd name="T0" fmla="*/ 84039535 w 647"/>
                <a:gd name="T1" fmla="*/ 19473260 h 890"/>
                <a:gd name="T2" fmla="*/ 0 w 647"/>
                <a:gd name="T3" fmla="*/ 115412374 h 8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47" h="890">
                  <a:moveTo>
                    <a:pt x="646" y="150"/>
                  </a:moveTo>
                  <a:cubicBezTo>
                    <a:pt x="646" y="150"/>
                    <a:pt x="0" y="0"/>
                    <a:pt x="0" y="889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A59B3EBF-8963-4936-9EF9-DC9A2BCA8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7036" y="8863266"/>
              <a:ext cx="715060" cy="1129341"/>
            </a:xfrm>
            <a:custGeom>
              <a:avLst/>
              <a:gdLst>
                <a:gd name="T0" fmla="*/ 143662520 w 1113"/>
                <a:gd name="T1" fmla="*/ 10262741 h 1753"/>
                <a:gd name="T2" fmla="*/ 86559246 w 1113"/>
                <a:gd name="T3" fmla="*/ 103145341 h 1753"/>
                <a:gd name="T4" fmla="*/ 0 w 1113"/>
                <a:gd name="T5" fmla="*/ 143936078 h 175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13" h="1753">
                  <a:moveTo>
                    <a:pt x="1112" y="79"/>
                  </a:moveTo>
                  <a:cubicBezTo>
                    <a:pt x="1112" y="79"/>
                    <a:pt x="487" y="0"/>
                    <a:pt x="670" y="794"/>
                  </a:cubicBezTo>
                  <a:cubicBezTo>
                    <a:pt x="854" y="1587"/>
                    <a:pt x="0" y="1752"/>
                    <a:pt x="0" y="1108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0D13ED65-D346-4A1D-975E-7C4A7F137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1658" y="8511411"/>
              <a:ext cx="337666" cy="417119"/>
            </a:xfrm>
            <a:custGeom>
              <a:avLst/>
              <a:gdLst>
                <a:gd name="T0" fmla="*/ 55077545 w 526"/>
                <a:gd name="T1" fmla="*/ 0 h 649"/>
                <a:gd name="T2" fmla="*/ 0 w 526"/>
                <a:gd name="T3" fmla="*/ 83781632 h 6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26" h="649">
                  <a:moveTo>
                    <a:pt x="427" y="0"/>
                  </a:moveTo>
                  <a:cubicBezTo>
                    <a:pt x="427" y="0"/>
                    <a:pt x="525" y="528"/>
                    <a:pt x="0" y="648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D00B29B-BF86-4A46-B734-1D4DAC233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32667" y="9450638"/>
              <a:ext cx="411442" cy="422792"/>
            </a:xfrm>
            <a:custGeom>
              <a:avLst/>
              <a:gdLst>
                <a:gd name="T0" fmla="*/ 50321396 w 640"/>
                <a:gd name="T1" fmla="*/ 0 h 655"/>
                <a:gd name="T2" fmla="*/ 0 w 640"/>
                <a:gd name="T3" fmla="*/ 85289103 h 6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40" h="655">
                  <a:moveTo>
                    <a:pt x="389" y="0"/>
                  </a:moveTo>
                  <a:cubicBezTo>
                    <a:pt x="389" y="0"/>
                    <a:pt x="639" y="574"/>
                    <a:pt x="0" y="654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03A627AE-38FF-4389-8CC1-151BDCA626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9834" y="7197632"/>
              <a:ext cx="434143" cy="652634"/>
            </a:xfrm>
            <a:custGeom>
              <a:avLst/>
              <a:gdLst>
                <a:gd name="T0" fmla="*/ 0 w 676"/>
                <a:gd name="T1" fmla="*/ 0 h 1013"/>
                <a:gd name="T2" fmla="*/ 80685552 w 676"/>
                <a:gd name="T3" fmla="*/ 131475637 h 10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76" h="1013">
                  <a:moveTo>
                    <a:pt x="0" y="0"/>
                  </a:moveTo>
                  <a:cubicBezTo>
                    <a:pt x="0" y="0"/>
                    <a:pt x="675" y="223"/>
                    <a:pt x="625" y="1012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555BA0E9-95CF-4C09-88BC-402D59273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9604" y="9314436"/>
              <a:ext cx="1041376" cy="998814"/>
            </a:xfrm>
            <a:custGeom>
              <a:avLst/>
              <a:gdLst>
                <a:gd name="T0" fmla="*/ 186449163 w 1618"/>
                <a:gd name="T1" fmla="*/ 0 h 1551"/>
                <a:gd name="T2" fmla="*/ 0 w 1618"/>
                <a:gd name="T3" fmla="*/ 150702704 h 155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18" h="1551">
                  <a:moveTo>
                    <a:pt x="1438" y="0"/>
                  </a:moveTo>
                  <a:cubicBezTo>
                    <a:pt x="1438" y="0"/>
                    <a:pt x="1617" y="1550"/>
                    <a:pt x="0" y="1161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F3324F0B-467B-4B92-ABA6-43531D9FE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576" y="10162859"/>
              <a:ext cx="618584" cy="357530"/>
            </a:xfrm>
            <a:custGeom>
              <a:avLst/>
              <a:gdLst>
                <a:gd name="T0" fmla="*/ 124628457 w 960"/>
                <a:gd name="T1" fmla="*/ 0 h 555"/>
                <a:gd name="T2" fmla="*/ 0 w 960"/>
                <a:gd name="T3" fmla="*/ 7793406 h 5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60" h="555">
                  <a:moveTo>
                    <a:pt x="959" y="0"/>
                  </a:moveTo>
                  <a:cubicBezTo>
                    <a:pt x="959" y="0"/>
                    <a:pt x="464" y="554"/>
                    <a:pt x="0" y="60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BA7434DF-9585-4816-8190-4DC70B2BA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4362" y="7580699"/>
              <a:ext cx="768974" cy="1282568"/>
            </a:xfrm>
            <a:custGeom>
              <a:avLst/>
              <a:gdLst>
                <a:gd name="T0" fmla="*/ 60425862 w 1196"/>
                <a:gd name="T1" fmla="*/ 0 h 1994"/>
                <a:gd name="T2" fmla="*/ 140130734 w 1196"/>
                <a:gd name="T3" fmla="*/ 146847651 h 1994"/>
                <a:gd name="T4" fmla="*/ 39464489 w 1196"/>
                <a:gd name="T5" fmla="*/ 117063928 h 199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96" h="1994">
                  <a:moveTo>
                    <a:pt x="467" y="0"/>
                  </a:moveTo>
                  <a:cubicBezTo>
                    <a:pt x="467" y="0"/>
                    <a:pt x="1195" y="275"/>
                    <a:pt x="1083" y="1134"/>
                  </a:cubicBezTo>
                  <a:cubicBezTo>
                    <a:pt x="971" y="1993"/>
                    <a:pt x="0" y="1448"/>
                    <a:pt x="305" y="904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66B4D76E-B777-4950-A3B9-508032716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7200" y="7671500"/>
              <a:ext cx="417117" cy="573183"/>
            </a:xfrm>
            <a:custGeom>
              <a:avLst/>
              <a:gdLst>
                <a:gd name="T0" fmla="*/ 0 w 647"/>
                <a:gd name="T1" fmla="*/ 19473260 h 890"/>
                <a:gd name="T2" fmla="*/ 84039535 w 647"/>
                <a:gd name="T3" fmla="*/ 115412374 h 8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47" h="890">
                  <a:moveTo>
                    <a:pt x="0" y="150"/>
                  </a:moveTo>
                  <a:cubicBezTo>
                    <a:pt x="0" y="150"/>
                    <a:pt x="646" y="0"/>
                    <a:pt x="646" y="889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F5083092-96B5-44C6-B687-5597183BD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3264" y="8863266"/>
              <a:ext cx="717898" cy="1129341"/>
            </a:xfrm>
            <a:custGeom>
              <a:avLst/>
              <a:gdLst>
                <a:gd name="T0" fmla="*/ 0 w 1114"/>
                <a:gd name="T1" fmla="*/ 10262741 h 1753"/>
                <a:gd name="T2" fmla="*/ 57454064 w 1114"/>
                <a:gd name="T3" fmla="*/ 103145341 h 1753"/>
                <a:gd name="T4" fmla="*/ 144675127 w 1114"/>
                <a:gd name="T5" fmla="*/ 143936078 h 175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14" h="1753">
                  <a:moveTo>
                    <a:pt x="0" y="79"/>
                  </a:moveTo>
                  <a:cubicBezTo>
                    <a:pt x="0" y="79"/>
                    <a:pt x="626" y="0"/>
                    <a:pt x="442" y="794"/>
                  </a:cubicBezTo>
                  <a:cubicBezTo>
                    <a:pt x="259" y="1587"/>
                    <a:pt x="1113" y="1752"/>
                    <a:pt x="1113" y="1108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A33AF49F-C859-41D7-8917-F23EB6CDD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6036" y="8511411"/>
              <a:ext cx="337666" cy="417119"/>
            </a:xfrm>
            <a:custGeom>
              <a:avLst/>
              <a:gdLst>
                <a:gd name="T0" fmla="*/ 12689129 w 525"/>
                <a:gd name="T1" fmla="*/ 0 h 649"/>
                <a:gd name="T2" fmla="*/ 67847115 w 525"/>
                <a:gd name="T3" fmla="*/ 83781632 h 6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25" h="649">
                  <a:moveTo>
                    <a:pt x="98" y="0"/>
                  </a:moveTo>
                  <a:cubicBezTo>
                    <a:pt x="98" y="0"/>
                    <a:pt x="0" y="528"/>
                    <a:pt x="524" y="648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7A4550C7-6C08-45DA-A24C-7113883EDE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51251" y="9450638"/>
              <a:ext cx="411442" cy="422792"/>
            </a:xfrm>
            <a:custGeom>
              <a:avLst/>
              <a:gdLst>
                <a:gd name="T0" fmla="*/ 32340194 w 640"/>
                <a:gd name="T1" fmla="*/ 0 h 655"/>
                <a:gd name="T2" fmla="*/ 82661231 w 640"/>
                <a:gd name="T3" fmla="*/ 85289103 h 65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40" h="655">
                  <a:moveTo>
                    <a:pt x="250" y="0"/>
                  </a:moveTo>
                  <a:cubicBezTo>
                    <a:pt x="250" y="0"/>
                    <a:pt x="0" y="574"/>
                    <a:pt x="639" y="654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" name="Freeform 63">
            <a:extLst>
              <a:ext uri="{FF2B5EF4-FFF2-40B4-BE49-F238E27FC236}">
                <a16:creationId xmlns:a16="http://schemas.microsoft.com/office/drawing/2014/main" id="{04732FAE-6BD0-4C7D-B2CC-01DBFDF90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0299" y="8610726"/>
            <a:ext cx="2755251" cy="4066193"/>
          </a:xfrm>
          <a:custGeom>
            <a:avLst/>
            <a:gdLst>
              <a:gd name="T0" fmla="*/ 539491895 w 4283"/>
              <a:gd name="T1" fmla="*/ 818717073 h 6320"/>
              <a:gd name="T2" fmla="*/ 15155140 w 4283"/>
              <a:gd name="T3" fmla="*/ 818717073 h 6320"/>
              <a:gd name="T4" fmla="*/ 0 w 4283"/>
              <a:gd name="T5" fmla="*/ 803558119 h 6320"/>
              <a:gd name="T6" fmla="*/ 0 w 4283"/>
              <a:gd name="T7" fmla="*/ 15288536 h 6320"/>
              <a:gd name="T8" fmla="*/ 15155140 w 4283"/>
              <a:gd name="T9" fmla="*/ 0 h 6320"/>
              <a:gd name="T10" fmla="*/ 539491895 w 4283"/>
              <a:gd name="T11" fmla="*/ 0 h 6320"/>
              <a:gd name="T12" fmla="*/ 554647036 w 4283"/>
              <a:gd name="T13" fmla="*/ 15288536 h 6320"/>
              <a:gd name="T14" fmla="*/ 554647036 w 4283"/>
              <a:gd name="T15" fmla="*/ 803558119 h 6320"/>
              <a:gd name="T16" fmla="*/ 539491895 w 4283"/>
              <a:gd name="T17" fmla="*/ 818717073 h 63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83" h="6320">
                <a:moveTo>
                  <a:pt x="4165" y="6319"/>
                </a:moveTo>
                <a:lnTo>
                  <a:pt x="117" y="6319"/>
                </a:lnTo>
                <a:cubicBezTo>
                  <a:pt x="52" y="6319"/>
                  <a:pt x="0" y="6267"/>
                  <a:pt x="0" y="6202"/>
                </a:cubicBezTo>
                <a:lnTo>
                  <a:pt x="0" y="118"/>
                </a:lnTo>
                <a:cubicBezTo>
                  <a:pt x="0" y="53"/>
                  <a:pt x="52" y="0"/>
                  <a:pt x="117" y="0"/>
                </a:cubicBezTo>
                <a:lnTo>
                  <a:pt x="4165" y="0"/>
                </a:lnTo>
                <a:cubicBezTo>
                  <a:pt x="4229" y="0"/>
                  <a:pt x="4282" y="53"/>
                  <a:pt x="4282" y="118"/>
                </a:cubicBezTo>
                <a:lnTo>
                  <a:pt x="4282" y="6202"/>
                </a:lnTo>
                <a:cubicBezTo>
                  <a:pt x="4282" y="6267"/>
                  <a:pt x="4229" y="6319"/>
                  <a:pt x="4165" y="631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" name="Grupo 47">
            <a:extLst>
              <a:ext uri="{FF2B5EF4-FFF2-40B4-BE49-F238E27FC236}">
                <a16:creationId xmlns:a16="http://schemas.microsoft.com/office/drawing/2014/main" id="{0556A463-A7F0-4B41-BEE3-3308335BEB9B}"/>
              </a:ext>
            </a:extLst>
          </p:cNvPr>
          <p:cNvGrpSpPr/>
          <p:nvPr/>
        </p:nvGrpSpPr>
        <p:grpSpPr>
          <a:xfrm>
            <a:off x="6752100" y="2830658"/>
            <a:ext cx="10740085" cy="9727085"/>
            <a:chOff x="6752100" y="2830658"/>
            <a:chExt cx="10740085" cy="9727085"/>
          </a:xfrm>
        </p:grpSpPr>
        <p:sp>
          <p:nvSpPr>
            <p:cNvPr id="28" name="Line 25">
              <a:extLst>
                <a:ext uri="{FF2B5EF4-FFF2-40B4-BE49-F238E27FC236}">
                  <a16:creationId xmlns:a16="http://schemas.microsoft.com/office/drawing/2014/main" id="{45D00030-8385-47E7-A3D3-AFB09C3474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146261" y="5798724"/>
              <a:ext cx="2838" cy="224165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07B1FF06-E09E-4A45-B8DE-8D98E6FAC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9014" y="2830658"/>
              <a:ext cx="4497500" cy="1742249"/>
            </a:xfrm>
            <a:custGeom>
              <a:avLst/>
              <a:gdLst>
                <a:gd name="T0" fmla="*/ 890586544 w 6989"/>
                <a:gd name="T1" fmla="*/ 350586166 h 2709"/>
                <a:gd name="T2" fmla="*/ 15164812 w 6989"/>
                <a:gd name="T3" fmla="*/ 350586166 h 2709"/>
                <a:gd name="T4" fmla="*/ 0 w 6989"/>
                <a:gd name="T5" fmla="*/ 335438889 h 2709"/>
                <a:gd name="T6" fmla="*/ 0 w 6989"/>
                <a:gd name="T7" fmla="*/ 15147277 h 2709"/>
                <a:gd name="T8" fmla="*/ 15164812 w 6989"/>
                <a:gd name="T9" fmla="*/ 0 h 2709"/>
                <a:gd name="T10" fmla="*/ 890586544 w 6989"/>
                <a:gd name="T11" fmla="*/ 0 h 2709"/>
                <a:gd name="T12" fmla="*/ 905751356 w 6989"/>
                <a:gd name="T13" fmla="*/ 15147277 h 2709"/>
                <a:gd name="T14" fmla="*/ 905751356 w 6989"/>
                <a:gd name="T15" fmla="*/ 335438889 h 2709"/>
                <a:gd name="T16" fmla="*/ 890586544 w 6989"/>
                <a:gd name="T17" fmla="*/ 350586166 h 270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989" h="2709">
                  <a:moveTo>
                    <a:pt x="6871" y="2708"/>
                  </a:moveTo>
                  <a:lnTo>
                    <a:pt x="117" y="2708"/>
                  </a:lnTo>
                  <a:cubicBezTo>
                    <a:pt x="52" y="2708"/>
                    <a:pt x="0" y="2655"/>
                    <a:pt x="0" y="2591"/>
                  </a:cubicBezTo>
                  <a:lnTo>
                    <a:pt x="0" y="117"/>
                  </a:lnTo>
                  <a:cubicBezTo>
                    <a:pt x="0" y="52"/>
                    <a:pt x="52" y="0"/>
                    <a:pt x="117" y="0"/>
                  </a:cubicBezTo>
                  <a:lnTo>
                    <a:pt x="6871" y="0"/>
                  </a:lnTo>
                  <a:cubicBezTo>
                    <a:pt x="6936" y="0"/>
                    <a:pt x="6988" y="52"/>
                    <a:pt x="6988" y="117"/>
                  </a:cubicBezTo>
                  <a:lnTo>
                    <a:pt x="6988" y="2591"/>
                  </a:lnTo>
                  <a:cubicBezTo>
                    <a:pt x="6988" y="2655"/>
                    <a:pt x="6936" y="2708"/>
                    <a:pt x="6871" y="2708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BA9FDEA3-7FB6-4A19-AEF7-EB274FD35D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2741" y="10721855"/>
              <a:ext cx="4497500" cy="1745086"/>
            </a:xfrm>
            <a:custGeom>
              <a:avLst/>
              <a:gdLst>
                <a:gd name="T0" fmla="*/ 890461295 w 6990"/>
                <a:gd name="T1" fmla="*/ 351599132 h 2710"/>
                <a:gd name="T2" fmla="*/ 15160483 w 6990"/>
                <a:gd name="T3" fmla="*/ 351599132 h 2710"/>
                <a:gd name="T4" fmla="*/ 0 w 6990"/>
                <a:gd name="T5" fmla="*/ 336413698 h 2710"/>
                <a:gd name="T6" fmla="*/ 0 w 6990"/>
                <a:gd name="T7" fmla="*/ 15315129 h 2710"/>
                <a:gd name="T8" fmla="*/ 15160483 w 6990"/>
                <a:gd name="T9" fmla="*/ 0 h 2710"/>
                <a:gd name="T10" fmla="*/ 890461295 w 6990"/>
                <a:gd name="T11" fmla="*/ 0 h 2710"/>
                <a:gd name="T12" fmla="*/ 905621777 w 6990"/>
                <a:gd name="T13" fmla="*/ 15315129 h 2710"/>
                <a:gd name="T14" fmla="*/ 905621777 w 6990"/>
                <a:gd name="T15" fmla="*/ 336413698 h 2710"/>
                <a:gd name="T16" fmla="*/ 890461295 w 6990"/>
                <a:gd name="T17" fmla="*/ 351599132 h 27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990" h="2710">
                  <a:moveTo>
                    <a:pt x="6872" y="2709"/>
                  </a:moveTo>
                  <a:lnTo>
                    <a:pt x="117" y="2709"/>
                  </a:lnTo>
                  <a:cubicBezTo>
                    <a:pt x="53" y="2709"/>
                    <a:pt x="0" y="2656"/>
                    <a:pt x="0" y="2592"/>
                  </a:cubicBezTo>
                  <a:lnTo>
                    <a:pt x="0" y="118"/>
                  </a:lnTo>
                  <a:cubicBezTo>
                    <a:pt x="0" y="53"/>
                    <a:pt x="53" y="0"/>
                    <a:pt x="117" y="0"/>
                  </a:cubicBezTo>
                  <a:lnTo>
                    <a:pt x="6872" y="0"/>
                  </a:lnTo>
                  <a:cubicBezTo>
                    <a:pt x="6936" y="0"/>
                    <a:pt x="6989" y="53"/>
                    <a:pt x="6989" y="118"/>
                  </a:cubicBezTo>
                  <a:lnTo>
                    <a:pt x="6989" y="2592"/>
                  </a:lnTo>
                  <a:cubicBezTo>
                    <a:pt x="6989" y="2656"/>
                    <a:pt x="6936" y="2709"/>
                    <a:pt x="6872" y="2709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56">
              <a:extLst>
                <a:ext uri="{FF2B5EF4-FFF2-40B4-BE49-F238E27FC236}">
                  <a16:creationId xmlns:a16="http://schemas.microsoft.com/office/drawing/2014/main" id="{A88E316C-46E9-49EA-8320-A26766502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2100" y="5248241"/>
              <a:ext cx="4032142" cy="1745087"/>
            </a:xfrm>
            <a:custGeom>
              <a:avLst/>
              <a:gdLst>
                <a:gd name="T0" fmla="*/ 796960027 w 6265"/>
                <a:gd name="T1" fmla="*/ 351599853 h 2710"/>
                <a:gd name="T2" fmla="*/ 15298644 w 6265"/>
                <a:gd name="T3" fmla="*/ 351599853 h 2710"/>
                <a:gd name="T4" fmla="*/ 0 w 6265"/>
                <a:gd name="T5" fmla="*/ 336414403 h 2710"/>
                <a:gd name="T6" fmla="*/ 0 w 6265"/>
                <a:gd name="T7" fmla="*/ 15315145 h 2710"/>
                <a:gd name="T8" fmla="*/ 15298644 w 6265"/>
                <a:gd name="T9" fmla="*/ 0 h 2710"/>
                <a:gd name="T10" fmla="*/ 796960027 w 6265"/>
                <a:gd name="T11" fmla="*/ 0 h 2710"/>
                <a:gd name="T12" fmla="*/ 812129045 w 6265"/>
                <a:gd name="T13" fmla="*/ 15315145 h 2710"/>
                <a:gd name="T14" fmla="*/ 812129045 w 6265"/>
                <a:gd name="T15" fmla="*/ 336414403 h 2710"/>
                <a:gd name="T16" fmla="*/ 796960027 w 6265"/>
                <a:gd name="T17" fmla="*/ 351599853 h 27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265" h="2710">
                  <a:moveTo>
                    <a:pt x="6147" y="2709"/>
                  </a:moveTo>
                  <a:lnTo>
                    <a:pt x="118" y="2709"/>
                  </a:lnTo>
                  <a:cubicBezTo>
                    <a:pt x="53" y="2709"/>
                    <a:pt x="0" y="2656"/>
                    <a:pt x="0" y="2592"/>
                  </a:cubicBezTo>
                  <a:lnTo>
                    <a:pt x="0" y="118"/>
                  </a:lnTo>
                  <a:cubicBezTo>
                    <a:pt x="0" y="53"/>
                    <a:pt x="53" y="0"/>
                    <a:pt x="118" y="0"/>
                  </a:cubicBezTo>
                  <a:lnTo>
                    <a:pt x="6147" y="0"/>
                  </a:lnTo>
                  <a:cubicBezTo>
                    <a:pt x="6211" y="0"/>
                    <a:pt x="6264" y="53"/>
                    <a:pt x="6264" y="118"/>
                  </a:cubicBezTo>
                  <a:lnTo>
                    <a:pt x="6264" y="2592"/>
                  </a:lnTo>
                  <a:cubicBezTo>
                    <a:pt x="6264" y="2656"/>
                    <a:pt x="6211" y="2709"/>
                    <a:pt x="6147" y="2709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57">
              <a:extLst>
                <a:ext uri="{FF2B5EF4-FFF2-40B4-BE49-F238E27FC236}">
                  <a16:creationId xmlns:a16="http://schemas.microsoft.com/office/drawing/2014/main" id="{6324C3E2-6546-4FF5-9ECA-22009800D4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78567" y="6059778"/>
              <a:ext cx="1327968" cy="283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59">
              <a:extLst>
                <a:ext uri="{FF2B5EF4-FFF2-40B4-BE49-F238E27FC236}">
                  <a16:creationId xmlns:a16="http://schemas.microsoft.com/office/drawing/2014/main" id="{CE9BD517-A034-4025-BE00-89F0D7790F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46261" y="6712412"/>
              <a:ext cx="36889" cy="283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60">
              <a:extLst>
                <a:ext uri="{FF2B5EF4-FFF2-40B4-BE49-F238E27FC236}">
                  <a16:creationId xmlns:a16="http://schemas.microsoft.com/office/drawing/2014/main" id="{F173DB1F-0161-4AA4-B213-4D9BE52EF6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59763" y="6712412"/>
              <a:ext cx="2403397" cy="3657589"/>
            </a:xfrm>
            <a:custGeom>
              <a:avLst/>
              <a:gdLst>
                <a:gd name="T0" fmla="*/ 0 w 3734"/>
                <a:gd name="T1" fmla="*/ 0 h 5683"/>
                <a:gd name="T2" fmla="*/ 308230024 w 3734"/>
                <a:gd name="T3" fmla="*/ 0 h 5683"/>
                <a:gd name="T4" fmla="*/ 385385027 w 3734"/>
                <a:gd name="T5" fmla="*/ 77142861 h 5683"/>
                <a:gd name="T6" fmla="*/ 385385027 w 3734"/>
                <a:gd name="T7" fmla="*/ 659538102 h 5683"/>
                <a:gd name="T8" fmla="*/ 462539670 w 3734"/>
                <a:gd name="T9" fmla="*/ 736680963 h 5683"/>
                <a:gd name="T10" fmla="*/ 484065361 w 3734"/>
                <a:gd name="T11" fmla="*/ 736680963 h 56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734" h="5683">
                  <a:moveTo>
                    <a:pt x="0" y="0"/>
                  </a:moveTo>
                  <a:lnTo>
                    <a:pt x="2377" y="0"/>
                  </a:lnTo>
                  <a:cubicBezTo>
                    <a:pt x="2706" y="0"/>
                    <a:pt x="2972" y="266"/>
                    <a:pt x="2972" y="595"/>
                  </a:cubicBezTo>
                  <a:lnTo>
                    <a:pt x="2972" y="5087"/>
                  </a:lnTo>
                  <a:cubicBezTo>
                    <a:pt x="2972" y="5416"/>
                    <a:pt x="3238" y="5682"/>
                    <a:pt x="3567" y="5682"/>
                  </a:cubicBezTo>
                  <a:lnTo>
                    <a:pt x="3733" y="5682"/>
                  </a:ln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61">
              <a:extLst>
                <a:ext uri="{FF2B5EF4-FFF2-40B4-BE49-F238E27FC236}">
                  <a16:creationId xmlns:a16="http://schemas.microsoft.com/office/drawing/2014/main" id="{8885607E-E4DA-4F09-9F28-C01F64E4A0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00046" y="10367162"/>
              <a:ext cx="36889" cy="283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62">
              <a:extLst>
                <a:ext uri="{FF2B5EF4-FFF2-40B4-BE49-F238E27FC236}">
                  <a16:creationId xmlns:a16="http://schemas.microsoft.com/office/drawing/2014/main" id="{58FF33F7-BF4F-48C9-A1B7-230FEAD99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0241" y="8429124"/>
              <a:ext cx="576020" cy="3163855"/>
            </a:xfrm>
            <a:custGeom>
              <a:avLst/>
              <a:gdLst>
                <a:gd name="T0" fmla="*/ 115648946 w 897"/>
                <a:gd name="T1" fmla="*/ 0 h 4918"/>
                <a:gd name="T2" fmla="*/ 115648946 w 897"/>
                <a:gd name="T3" fmla="*/ 559866867 h 4918"/>
                <a:gd name="T4" fmla="*/ 38850714 w 897"/>
                <a:gd name="T5" fmla="*/ 636942306 h 4918"/>
                <a:gd name="T6" fmla="*/ 0 w 897"/>
                <a:gd name="T7" fmla="*/ 636942306 h 49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97" h="4918">
                  <a:moveTo>
                    <a:pt x="896" y="0"/>
                  </a:moveTo>
                  <a:lnTo>
                    <a:pt x="896" y="4322"/>
                  </a:lnTo>
                  <a:cubicBezTo>
                    <a:pt x="896" y="4650"/>
                    <a:pt x="630" y="4917"/>
                    <a:pt x="301" y="4917"/>
                  </a:cubicBezTo>
                  <a:lnTo>
                    <a:pt x="0" y="4917"/>
                  </a:ln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64">
              <a:extLst>
                <a:ext uri="{FF2B5EF4-FFF2-40B4-BE49-F238E27FC236}">
                  <a16:creationId xmlns:a16="http://schemas.microsoft.com/office/drawing/2014/main" id="{77235BAA-5139-4292-9CAC-2A1A9175D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6935" y="8491550"/>
              <a:ext cx="2755250" cy="4066193"/>
            </a:xfrm>
            <a:custGeom>
              <a:avLst/>
              <a:gdLst>
                <a:gd name="T0" fmla="*/ 539239677 w 4284"/>
                <a:gd name="T1" fmla="*/ 818717073 h 6320"/>
                <a:gd name="T2" fmla="*/ 15277529 w 4284"/>
                <a:gd name="T3" fmla="*/ 818717073 h 6320"/>
                <a:gd name="T4" fmla="*/ 0 w 4284"/>
                <a:gd name="T5" fmla="*/ 803558119 h 6320"/>
                <a:gd name="T6" fmla="*/ 0 w 4284"/>
                <a:gd name="T7" fmla="*/ 15288536 h 6320"/>
                <a:gd name="T8" fmla="*/ 15277529 w 4284"/>
                <a:gd name="T9" fmla="*/ 0 h 6320"/>
                <a:gd name="T10" fmla="*/ 539239677 w 4284"/>
                <a:gd name="T11" fmla="*/ 0 h 6320"/>
                <a:gd name="T12" fmla="*/ 554516847 w 4284"/>
                <a:gd name="T13" fmla="*/ 15288536 h 6320"/>
                <a:gd name="T14" fmla="*/ 554516847 w 4284"/>
                <a:gd name="T15" fmla="*/ 803558119 h 6320"/>
                <a:gd name="T16" fmla="*/ 539239677 w 4284"/>
                <a:gd name="T17" fmla="*/ 818717073 h 63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84" h="6320">
                  <a:moveTo>
                    <a:pt x="4165" y="6319"/>
                  </a:moveTo>
                  <a:lnTo>
                    <a:pt x="118" y="6319"/>
                  </a:lnTo>
                  <a:cubicBezTo>
                    <a:pt x="53" y="6319"/>
                    <a:pt x="0" y="6267"/>
                    <a:pt x="0" y="6202"/>
                  </a:cubicBezTo>
                  <a:lnTo>
                    <a:pt x="0" y="118"/>
                  </a:lnTo>
                  <a:cubicBezTo>
                    <a:pt x="0" y="53"/>
                    <a:pt x="53" y="0"/>
                    <a:pt x="118" y="0"/>
                  </a:cubicBezTo>
                  <a:lnTo>
                    <a:pt x="4165" y="0"/>
                  </a:lnTo>
                  <a:cubicBezTo>
                    <a:pt x="4230" y="0"/>
                    <a:pt x="4283" y="53"/>
                    <a:pt x="4283" y="118"/>
                  </a:cubicBezTo>
                  <a:lnTo>
                    <a:pt x="4283" y="6202"/>
                  </a:lnTo>
                  <a:cubicBezTo>
                    <a:pt x="4283" y="6267"/>
                    <a:pt x="4230" y="6319"/>
                    <a:pt x="4165" y="6319"/>
                  </a:cubicBez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62">
              <a:extLst>
                <a:ext uri="{FF2B5EF4-FFF2-40B4-BE49-F238E27FC236}">
                  <a16:creationId xmlns:a16="http://schemas.microsoft.com/office/drawing/2014/main" id="{E4EF5FEE-27C4-450B-B51A-D43B4876EA7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12149384" y="3403843"/>
              <a:ext cx="576020" cy="3163855"/>
            </a:xfrm>
            <a:custGeom>
              <a:avLst/>
              <a:gdLst>
                <a:gd name="T0" fmla="*/ 115648946 w 897"/>
                <a:gd name="T1" fmla="*/ 0 h 4918"/>
                <a:gd name="T2" fmla="*/ 115648946 w 897"/>
                <a:gd name="T3" fmla="*/ 559866867 h 4918"/>
                <a:gd name="T4" fmla="*/ 38850714 w 897"/>
                <a:gd name="T5" fmla="*/ 636942306 h 4918"/>
                <a:gd name="T6" fmla="*/ 0 w 897"/>
                <a:gd name="T7" fmla="*/ 636942306 h 49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97" h="4918">
                  <a:moveTo>
                    <a:pt x="896" y="0"/>
                  </a:moveTo>
                  <a:lnTo>
                    <a:pt x="896" y="4322"/>
                  </a:lnTo>
                  <a:cubicBezTo>
                    <a:pt x="896" y="4650"/>
                    <a:pt x="630" y="4917"/>
                    <a:pt x="301" y="4917"/>
                  </a:cubicBezTo>
                  <a:lnTo>
                    <a:pt x="0" y="4917"/>
                  </a:lnTo>
                </a:path>
              </a:pathLst>
            </a:custGeom>
            <a:noFill/>
            <a:ln w="38100" cap="flat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" name="Subtitle 2">
            <a:extLst>
              <a:ext uri="{FF2B5EF4-FFF2-40B4-BE49-F238E27FC236}">
                <a16:creationId xmlns:a16="http://schemas.microsoft.com/office/drawing/2014/main" id="{1BF4359E-1DB6-40DE-8861-EC6478DE1776}"/>
              </a:ext>
            </a:extLst>
          </p:cNvPr>
          <p:cNvSpPr txBox="1">
            <a:spLocks/>
          </p:cNvSpPr>
          <p:nvPr/>
        </p:nvSpPr>
        <p:spPr>
          <a:xfrm>
            <a:off x="17980400" y="1009620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47E8E7C0-EF3D-44F4-98CD-C5BF776F11A3}"/>
              </a:ext>
            </a:extLst>
          </p:cNvPr>
          <p:cNvSpPr txBox="1">
            <a:spLocks/>
          </p:cNvSpPr>
          <p:nvPr/>
        </p:nvSpPr>
        <p:spPr>
          <a:xfrm>
            <a:off x="17980400" y="325205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E0DEBD4D-3546-4AC6-A548-AB83A1B47977}"/>
              </a:ext>
            </a:extLst>
          </p:cNvPr>
          <p:cNvSpPr txBox="1">
            <a:spLocks/>
          </p:cNvSpPr>
          <p:nvPr/>
        </p:nvSpPr>
        <p:spPr>
          <a:xfrm>
            <a:off x="2311667" y="567531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66A2D972-2D7A-4A7C-AB78-B6EE34846260}"/>
              </a:ext>
            </a:extLst>
          </p:cNvPr>
          <p:cNvSpPr txBox="1">
            <a:spLocks/>
          </p:cNvSpPr>
          <p:nvPr/>
        </p:nvSpPr>
        <p:spPr>
          <a:xfrm>
            <a:off x="2311667" y="1113899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98">
            <a:extLst>
              <a:ext uri="{FF2B5EF4-FFF2-40B4-BE49-F238E27FC236}">
                <a16:creationId xmlns:a16="http://schemas.microsoft.com/office/drawing/2014/main" id="{04A4D7AC-F91B-4B7A-AD95-9E9E9D41BECF}"/>
              </a:ext>
            </a:extLst>
          </p:cNvPr>
          <p:cNvSpPr txBox="1"/>
          <p:nvPr/>
        </p:nvSpPr>
        <p:spPr>
          <a:xfrm>
            <a:off x="7284239" y="5930549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5" name="TextBox 98">
            <a:extLst>
              <a:ext uri="{FF2B5EF4-FFF2-40B4-BE49-F238E27FC236}">
                <a16:creationId xmlns:a16="http://schemas.microsoft.com/office/drawing/2014/main" id="{7113B0B9-F3D5-44C0-A097-7C2D8EDEE7A3}"/>
              </a:ext>
            </a:extLst>
          </p:cNvPr>
          <p:cNvSpPr txBox="1"/>
          <p:nvPr/>
        </p:nvSpPr>
        <p:spPr>
          <a:xfrm>
            <a:off x="7486302" y="11394230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6" name="TextBox 98">
            <a:extLst>
              <a:ext uri="{FF2B5EF4-FFF2-40B4-BE49-F238E27FC236}">
                <a16:creationId xmlns:a16="http://schemas.microsoft.com/office/drawing/2014/main" id="{F15F10B0-81A5-4EB0-BEBF-492561C05E68}"/>
              </a:ext>
            </a:extLst>
          </p:cNvPr>
          <p:cNvSpPr txBox="1"/>
          <p:nvPr/>
        </p:nvSpPr>
        <p:spPr>
          <a:xfrm>
            <a:off x="15328127" y="350729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7" name="TextBox 98">
            <a:extLst>
              <a:ext uri="{FF2B5EF4-FFF2-40B4-BE49-F238E27FC236}">
                <a16:creationId xmlns:a16="http://schemas.microsoft.com/office/drawing/2014/main" id="{E9A6E90D-8406-4B54-98DC-824E742D78AB}"/>
              </a:ext>
            </a:extLst>
          </p:cNvPr>
          <p:cNvSpPr txBox="1"/>
          <p:nvPr/>
        </p:nvSpPr>
        <p:spPr>
          <a:xfrm>
            <a:off x="15418209" y="9488694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8" name="Shape 2536">
            <a:extLst>
              <a:ext uri="{FF2B5EF4-FFF2-40B4-BE49-F238E27FC236}">
                <a16:creationId xmlns:a16="http://schemas.microsoft.com/office/drawing/2014/main" id="{D95F4194-78DD-4D12-AE54-6F57079BEB01}"/>
              </a:ext>
            </a:extLst>
          </p:cNvPr>
          <p:cNvSpPr>
            <a:spLocks noChangeAspect="1"/>
          </p:cNvSpPr>
          <p:nvPr/>
        </p:nvSpPr>
        <p:spPr>
          <a:xfrm>
            <a:off x="10115110" y="11265411"/>
            <a:ext cx="842414" cy="842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545">
            <a:extLst>
              <a:ext uri="{FF2B5EF4-FFF2-40B4-BE49-F238E27FC236}">
                <a16:creationId xmlns:a16="http://schemas.microsoft.com/office/drawing/2014/main" id="{5A9D1C06-099A-4ECB-B9CC-D29A0D544F85}"/>
              </a:ext>
            </a:extLst>
          </p:cNvPr>
          <p:cNvSpPr>
            <a:spLocks noChangeAspect="1"/>
          </p:cNvSpPr>
          <p:nvPr/>
        </p:nvSpPr>
        <p:spPr>
          <a:xfrm>
            <a:off x="9501662" y="5801730"/>
            <a:ext cx="842414" cy="842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551">
            <a:extLst>
              <a:ext uri="{FF2B5EF4-FFF2-40B4-BE49-F238E27FC236}">
                <a16:creationId xmlns:a16="http://schemas.microsoft.com/office/drawing/2014/main" id="{F4287C65-FC76-432D-AC95-2C01B7D2648A}"/>
              </a:ext>
            </a:extLst>
          </p:cNvPr>
          <p:cNvSpPr>
            <a:spLocks noChangeAspect="1"/>
          </p:cNvSpPr>
          <p:nvPr/>
        </p:nvSpPr>
        <p:spPr>
          <a:xfrm>
            <a:off x="13547323" y="3378471"/>
            <a:ext cx="842414" cy="842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623">
            <a:extLst>
              <a:ext uri="{FF2B5EF4-FFF2-40B4-BE49-F238E27FC236}">
                <a16:creationId xmlns:a16="http://schemas.microsoft.com/office/drawing/2014/main" id="{6EF58E9F-CE52-4B62-B5E1-643B7E62C1FE}"/>
              </a:ext>
            </a:extLst>
          </p:cNvPr>
          <p:cNvSpPr>
            <a:spLocks noChangeAspect="1"/>
          </p:cNvSpPr>
          <p:nvPr/>
        </p:nvSpPr>
        <p:spPr>
          <a:xfrm>
            <a:off x="15826547" y="10770233"/>
            <a:ext cx="842414" cy="8424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TextBox 2">
            <a:extLst>
              <a:ext uri="{FF2B5EF4-FFF2-40B4-BE49-F238E27FC236}">
                <a16:creationId xmlns:a16="http://schemas.microsoft.com/office/drawing/2014/main" id="{880FEE57-8A42-4B4C-9059-11AC1D30785B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64" name="TextBox 3">
            <a:extLst>
              <a:ext uri="{FF2B5EF4-FFF2-40B4-BE49-F238E27FC236}">
                <a16:creationId xmlns:a16="http://schemas.microsoft.com/office/drawing/2014/main" id="{EF6F40CD-D44A-43A2-B6F5-FF6EA0A92BB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3024944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E757E569-7504-412E-BD78-CF92619DA553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029D4055-AC25-452F-BA53-4EBB740156B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989BCEB8-71D2-4DB6-BB35-3088A3F0A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2727" y="4167644"/>
            <a:ext cx="632627" cy="87959"/>
          </a:xfrm>
          <a:custGeom>
            <a:avLst/>
            <a:gdLst>
              <a:gd name="T0" fmla="*/ 0 w 823"/>
              <a:gd name="T1" fmla="*/ 9661221 h 115"/>
              <a:gd name="T2" fmla="*/ 92508715 w 823"/>
              <a:gd name="T3" fmla="*/ 9661221 h 115"/>
              <a:gd name="T4" fmla="*/ 99534593 w 823"/>
              <a:gd name="T5" fmla="*/ 14685286 h 115"/>
              <a:gd name="T6" fmla="*/ 106950757 w 823"/>
              <a:gd name="T7" fmla="*/ 7342643 h 115"/>
              <a:gd name="T8" fmla="*/ 99534593 w 823"/>
              <a:gd name="T9" fmla="*/ 0 h 115"/>
              <a:gd name="T10" fmla="*/ 92508715 w 823"/>
              <a:gd name="T11" fmla="*/ 4895215 h 115"/>
              <a:gd name="T12" fmla="*/ 0 w 823"/>
              <a:gd name="T13" fmla="*/ 4895215 h 115"/>
              <a:gd name="T14" fmla="*/ 0 w 823"/>
              <a:gd name="T15" fmla="*/ 9661221 h 11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23" h="115">
                <a:moveTo>
                  <a:pt x="0" y="75"/>
                </a:moveTo>
                <a:lnTo>
                  <a:pt x="711" y="75"/>
                </a:lnTo>
                <a:cubicBezTo>
                  <a:pt x="720" y="98"/>
                  <a:pt x="740" y="114"/>
                  <a:pt x="765" y="114"/>
                </a:cubicBezTo>
                <a:cubicBezTo>
                  <a:pt x="796" y="114"/>
                  <a:pt x="822" y="88"/>
                  <a:pt x="822" y="57"/>
                </a:cubicBezTo>
                <a:cubicBezTo>
                  <a:pt x="822" y="25"/>
                  <a:pt x="796" y="0"/>
                  <a:pt x="765" y="0"/>
                </a:cubicBezTo>
                <a:cubicBezTo>
                  <a:pt x="740" y="0"/>
                  <a:pt x="720" y="15"/>
                  <a:pt x="711" y="38"/>
                </a:cubicBezTo>
                <a:lnTo>
                  <a:pt x="0" y="38"/>
                </a:lnTo>
                <a:lnTo>
                  <a:pt x="0" y="75"/>
                </a:lnTo>
              </a:path>
            </a:pathLst>
          </a:custGeom>
          <a:solidFill>
            <a:srgbClr val="8684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9A312455-A07D-4DE0-A395-8C8379D46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0832" y="4167644"/>
            <a:ext cx="632625" cy="87959"/>
          </a:xfrm>
          <a:custGeom>
            <a:avLst/>
            <a:gdLst>
              <a:gd name="T0" fmla="*/ 7398132 w 824"/>
              <a:gd name="T1" fmla="*/ 14685286 h 115"/>
              <a:gd name="T2" fmla="*/ 14407174 w 824"/>
              <a:gd name="T3" fmla="*/ 9661221 h 115"/>
              <a:gd name="T4" fmla="*/ 106820603 w 824"/>
              <a:gd name="T5" fmla="*/ 9661221 h 115"/>
              <a:gd name="T6" fmla="*/ 106820603 w 824"/>
              <a:gd name="T7" fmla="*/ 4895215 h 115"/>
              <a:gd name="T8" fmla="*/ 14407174 w 824"/>
              <a:gd name="T9" fmla="*/ 4895215 h 115"/>
              <a:gd name="T10" fmla="*/ 7398132 w 824"/>
              <a:gd name="T11" fmla="*/ 0 h 115"/>
              <a:gd name="T12" fmla="*/ 0 w 824"/>
              <a:gd name="T13" fmla="*/ 7342643 h 115"/>
              <a:gd name="T14" fmla="*/ 7398132 w 824"/>
              <a:gd name="T15" fmla="*/ 14685286 h 11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24" h="115">
                <a:moveTo>
                  <a:pt x="57" y="114"/>
                </a:moveTo>
                <a:cubicBezTo>
                  <a:pt x="83" y="114"/>
                  <a:pt x="104" y="98"/>
                  <a:pt x="111" y="75"/>
                </a:cubicBezTo>
                <a:lnTo>
                  <a:pt x="823" y="75"/>
                </a:lnTo>
                <a:lnTo>
                  <a:pt x="823" y="38"/>
                </a:lnTo>
                <a:lnTo>
                  <a:pt x="111" y="38"/>
                </a:lnTo>
                <a:cubicBezTo>
                  <a:pt x="104" y="15"/>
                  <a:pt x="83" y="0"/>
                  <a:pt x="57" y="0"/>
                </a:cubicBezTo>
                <a:cubicBezTo>
                  <a:pt x="26" y="0"/>
                  <a:pt x="0" y="25"/>
                  <a:pt x="0" y="57"/>
                </a:cubicBezTo>
                <a:cubicBezTo>
                  <a:pt x="0" y="88"/>
                  <a:pt x="26" y="114"/>
                  <a:pt x="57" y="114"/>
                </a:cubicBezTo>
              </a:path>
            </a:pathLst>
          </a:custGeom>
          <a:solidFill>
            <a:srgbClr val="8684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9B6FC54F-519D-422C-A201-8BC66BE7C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3767" y="11097829"/>
            <a:ext cx="632625" cy="87959"/>
          </a:xfrm>
          <a:custGeom>
            <a:avLst/>
            <a:gdLst>
              <a:gd name="T0" fmla="*/ 7398132 w 824"/>
              <a:gd name="T1" fmla="*/ 14685286 h 115"/>
              <a:gd name="T2" fmla="*/ 14407174 w 824"/>
              <a:gd name="T3" fmla="*/ 9661221 h 115"/>
              <a:gd name="T4" fmla="*/ 106820603 w 824"/>
              <a:gd name="T5" fmla="*/ 9661221 h 115"/>
              <a:gd name="T6" fmla="*/ 106820603 w 824"/>
              <a:gd name="T7" fmla="*/ 4895215 h 115"/>
              <a:gd name="T8" fmla="*/ 14407174 w 824"/>
              <a:gd name="T9" fmla="*/ 4895215 h 115"/>
              <a:gd name="T10" fmla="*/ 7398132 w 824"/>
              <a:gd name="T11" fmla="*/ 0 h 115"/>
              <a:gd name="T12" fmla="*/ 0 w 824"/>
              <a:gd name="T13" fmla="*/ 7342643 h 115"/>
              <a:gd name="T14" fmla="*/ 7398132 w 824"/>
              <a:gd name="T15" fmla="*/ 14685286 h 11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24" h="115">
                <a:moveTo>
                  <a:pt x="57" y="114"/>
                </a:moveTo>
                <a:cubicBezTo>
                  <a:pt x="82" y="114"/>
                  <a:pt x="104" y="97"/>
                  <a:pt x="111" y="75"/>
                </a:cubicBezTo>
                <a:lnTo>
                  <a:pt x="823" y="75"/>
                </a:lnTo>
                <a:lnTo>
                  <a:pt x="823" y="38"/>
                </a:lnTo>
                <a:lnTo>
                  <a:pt x="111" y="38"/>
                </a:lnTo>
                <a:cubicBezTo>
                  <a:pt x="104" y="16"/>
                  <a:pt x="82" y="0"/>
                  <a:pt x="57" y="0"/>
                </a:cubicBezTo>
                <a:cubicBezTo>
                  <a:pt x="26" y="0"/>
                  <a:pt x="0" y="25"/>
                  <a:pt x="0" y="57"/>
                </a:cubicBezTo>
                <a:cubicBezTo>
                  <a:pt x="0" y="88"/>
                  <a:pt x="26" y="114"/>
                  <a:pt x="57" y="114"/>
                </a:cubicBezTo>
              </a:path>
            </a:pathLst>
          </a:custGeom>
          <a:solidFill>
            <a:srgbClr val="8684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C90D2276-0759-432C-BB1A-F8396E1A0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2281" y="11097829"/>
            <a:ext cx="632625" cy="87959"/>
          </a:xfrm>
          <a:custGeom>
            <a:avLst/>
            <a:gdLst>
              <a:gd name="T0" fmla="*/ 0 w 824"/>
              <a:gd name="T1" fmla="*/ 9661221 h 115"/>
              <a:gd name="T2" fmla="*/ 92543126 w 824"/>
              <a:gd name="T3" fmla="*/ 9661221 h 115"/>
              <a:gd name="T4" fmla="*/ 99422110 w 824"/>
              <a:gd name="T5" fmla="*/ 14685286 h 115"/>
              <a:gd name="T6" fmla="*/ 106820603 w 824"/>
              <a:gd name="T7" fmla="*/ 7342643 h 115"/>
              <a:gd name="T8" fmla="*/ 99422110 w 824"/>
              <a:gd name="T9" fmla="*/ 0 h 115"/>
              <a:gd name="T10" fmla="*/ 92543126 w 824"/>
              <a:gd name="T11" fmla="*/ 4895215 h 115"/>
              <a:gd name="T12" fmla="*/ 0 w 824"/>
              <a:gd name="T13" fmla="*/ 4895215 h 115"/>
              <a:gd name="T14" fmla="*/ 0 w 824"/>
              <a:gd name="T15" fmla="*/ 9661221 h 11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24" h="115">
                <a:moveTo>
                  <a:pt x="0" y="75"/>
                </a:moveTo>
                <a:lnTo>
                  <a:pt x="713" y="75"/>
                </a:lnTo>
                <a:cubicBezTo>
                  <a:pt x="720" y="97"/>
                  <a:pt x="741" y="114"/>
                  <a:pt x="766" y="114"/>
                </a:cubicBezTo>
                <a:cubicBezTo>
                  <a:pt x="798" y="114"/>
                  <a:pt x="823" y="88"/>
                  <a:pt x="823" y="57"/>
                </a:cubicBezTo>
                <a:cubicBezTo>
                  <a:pt x="823" y="25"/>
                  <a:pt x="798" y="0"/>
                  <a:pt x="766" y="0"/>
                </a:cubicBezTo>
                <a:cubicBezTo>
                  <a:pt x="741" y="0"/>
                  <a:pt x="720" y="16"/>
                  <a:pt x="713" y="38"/>
                </a:cubicBezTo>
                <a:lnTo>
                  <a:pt x="0" y="38"/>
                </a:lnTo>
                <a:lnTo>
                  <a:pt x="0" y="75"/>
                </a:lnTo>
              </a:path>
            </a:pathLst>
          </a:custGeom>
          <a:solidFill>
            <a:srgbClr val="8684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7861301F-3871-4244-89A5-C1DA8734B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7662" y="5827892"/>
            <a:ext cx="3562327" cy="3565711"/>
          </a:xfrm>
          <a:custGeom>
            <a:avLst/>
            <a:gdLst>
              <a:gd name="T0" fmla="*/ 300728756 w 4645"/>
              <a:gd name="T1" fmla="*/ 545790437 h 4646"/>
              <a:gd name="T2" fmla="*/ 56467502 w 4645"/>
              <a:gd name="T3" fmla="*/ 301170416 h 4646"/>
              <a:gd name="T4" fmla="*/ 300728756 w 4645"/>
              <a:gd name="T5" fmla="*/ 56550395 h 4646"/>
              <a:gd name="T6" fmla="*/ 544989650 w 4645"/>
              <a:gd name="T7" fmla="*/ 301170416 h 4646"/>
              <a:gd name="T8" fmla="*/ 300728756 w 4645"/>
              <a:gd name="T9" fmla="*/ 545790437 h 4646"/>
              <a:gd name="T10" fmla="*/ 300728756 w 4645"/>
              <a:gd name="T11" fmla="*/ 0 h 4646"/>
              <a:gd name="T12" fmla="*/ 0 w 4645"/>
              <a:gd name="T13" fmla="*/ 301170416 h 4646"/>
              <a:gd name="T14" fmla="*/ 300728756 w 4645"/>
              <a:gd name="T15" fmla="*/ 602470844 h 4646"/>
              <a:gd name="T16" fmla="*/ 601457152 w 4645"/>
              <a:gd name="T17" fmla="*/ 301170416 h 4646"/>
              <a:gd name="T18" fmla="*/ 300728756 w 4645"/>
              <a:gd name="T19" fmla="*/ 0 h 464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645" h="4646">
                <a:moveTo>
                  <a:pt x="2322" y="4208"/>
                </a:moveTo>
                <a:cubicBezTo>
                  <a:pt x="1280" y="4208"/>
                  <a:pt x="436" y="3364"/>
                  <a:pt x="436" y="2322"/>
                </a:cubicBezTo>
                <a:cubicBezTo>
                  <a:pt x="436" y="1280"/>
                  <a:pt x="1280" y="436"/>
                  <a:pt x="2322" y="436"/>
                </a:cubicBezTo>
                <a:cubicBezTo>
                  <a:pt x="3364" y="436"/>
                  <a:pt x="4208" y="1280"/>
                  <a:pt x="4208" y="2322"/>
                </a:cubicBezTo>
                <a:cubicBezTo>
                  <a:pt x="4208" y="3364"/>
                  <a:pt x="3364" y="4208"/>
                  <a:pt x="2322" y="4208"/>
                </a:cubicBezTo>
                <a:close/>
                <a:moveTo>
                  <a:pt x="2322" y="0"/>
                </a:moveTo>
                <a:cubicBezTo>
                  <a:pt x="1039" y="0"/>
                  <a:pt x="0" y="1040"/>
                  <a:pt x="0" y="2322"/>
                </a:cubicBezTo>
                <a:cubicBezTo>
                  <a:pt x="0" y="3605"/>
                  <a:pt x="1039" y="4645"/>
                  <a:pt x="2322" y="4645"/>
                </a:cubicBezTo>
                <a:cubicBezTo>
                  <a:pt x="3605" y="4645"/>
                  <a:pt x="4644" y="3605"/>
                  <a:pt x="4644" y="2322"/>
                </a:cubicBezTo>
                <a:cubicBezTo>
                  <a:pt x="4644" y="1040"/>
                  <a:pt x="3605" y="0"/>
                  <a:pt x="232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9D453378-7055-463B-A1D3-ACA03F9D0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3786" y="5212181"/>
            <a:ext cx="433028" cy="514220"/>
          </a:xfrm>
          <a:custGeom>
            <a:avLst/>
            <a:gdLst>
              <a:gd name="T0" fmla="*/ 69431599 w 563"/>
              <a:gd name="T1" fmla="*/ 2586333 h 671"/>
              <a:gd name="T2" fmla="*/ 59010291 w 563"/>
              <a:gd name="T3" fmla="*/ 3750399 h 671"/>
              <a:gd name="T4" fmla="*/ 58619771 w 563"/>
              <a:gd name="T5" fmla="*/ 12156342 h 671"/>
              <a:gd name="T6" fmla="*/ 0 w 563"/>
              <a:gd name="T7" fmla="*/ 83670685 h 671"/>
              <a:gd name="T8" fmla="*/ 3777788 w 563"/>
              <a:gd name="T9" fmla="*/ 86645040 h 671"/>
              <a:gd name="T10" fmla="*/ 62266904 w 563"/>
              <a:gd name="T11" fmla="*/ 15259798 h 671"/>
              <a:gd name="T12" fmla="*/ 70604240 w 563"/>
              <a:gd name="T13" fmla="*/ 12932026 h 671"/>
              <a:gd name="T14" fmla="*/ 69431599 w 563"/>
              <a:gd name="T15" fmla="*/ 2586333 h 67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63" h="671">
                <a:moveTo>
                  <a:pt x="533" y="20"/>
                </a:moveTo>
                <a:cubicBezTo>
                  <a:pt x="509" y="0"/>
                  <a:pt x="473" y="4"/>
                  <a:pt x="453" y="29"/>
                </a:cubicBezTo>
                <a:cubicBezTo>
                  <a:pt x="438" y="48"/>
                  <a:pt x="437" y="74"/>
                  <a:pt x="450" y="94"/>
                </a:cubicBezTo>
                <a:lnTo>
                  <a:pt x="0" y="647"/>
                </a:lnTo>
                <a:lnTo>
                  <a:pt x="29" y="670"/>
                </a:lnTo>
                <a:lnTo>
                  <a:pt x="478" y="118"/>
                </a:lnTo>
                <a:cubicBezTo>
                  <a:pt x="500" y="126"/>
                  <a:pt x="526" y="120"/>
                  <a:pt x="542" y="100"/>
                </a:cubicBezTo>
                <a:cubicBezTo>
                  <a:pt x="562" y="76"/>
                  <a:pt x="558" y="40"/>
                  <a:pt x="533" y="20"/>
                </a:cubicBezTo>
              </a:path>
            </a:pathLst>
          </a:custGeom>
          <a:solidFill>
            <a:srgbClr val="8684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99792FDD-6791-416A-ACDE-AF3C2136F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9943" y="5212181"/>
            <a:ext cx="429646" cy="514220"/>
          </a:xfrm>
          <a:custGeom>
            <a:avLst/>
            <a:gdLst>
              <a:gd name="T0" fmla="*/ 13899100 w 562"/>
              <a:gd name="T1" fmla="*/ 3750399 h 671"/>
              <a:gd name="T2" fmla="*/ 3603563 w 562"/>
              <a:gd name="T3" fmla="*/ 2586333 h 671"/>
              <a:gd name="T4" fmla="*/ 2573974 w 562"/>
              <a:gd name="T5" fmla="*/ 12932026 h 671"/>
              <a:gd name="T6" fmla="*/ 10810331 w 562"/>
              <a:gd name="T7" fmla="*/ 15259798 h 671"/>
              <a:gd name="T8" fmla="*/ 68466268 w 562"/>
              <a:gd name="T9" fmla="*/ 86645040 h 671"/>
              <a:gd name="T10" fmla="*/ 72198261 w 562"/>
              <a:gd name="T11" fmla="*/ 83670685 h 671"/>
              <a:gd name="T12" fmla="*/ 14542683 w 562"/>
              <a:gd name="T13" fmla="*/ 12156342 h 671"/>
              <a:gd name="T14" fmla="*/ 13899100 w 562"/>
              <a:gd name="T15" fmla="*/ 3750399 h 67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62" h="671">
                <a:moveTo>
                  <a:pt x="108" y="29"/>
                </a:moveTo>
                <a:cubicBezTo>
                  <a:pt x="88" y="4"/>
                  <a:pt x="53" y="0"/>
                  <a:pt x="28" y="20"/>
                </a:cubicBezTo>
                <a:cubicBezTo>
                  <a:pt x="4" y="40"/>
                  <a:pt x="0" y="76"/>
                  <a:pt x="20" y="100"/>
                </a:cubicBezTo>
                <a:cubicBezTo>
                  <a:pt x="36" y="120"/>
                  <a:pt x="61" y="126"/>
                  <a:pt x="84" y="118"/>
                </a:cubicBezTo>
                <a:lnTo>
                  <a:pt x="532" y="670"/>
                </a:lnTo>
                <a:lnTo>
                  <a:pt x="561" y="647"/>
                </a:lnTo>
                <a:lnTo>
                  <a:pt x="113" y="94"/>
                </a:lnTo>
                <a:cubicBezTo>
                  <a:pt x="125" y="74"/>
                  <a:pt x="124" y="48"/>
                  <a:pt x="108" y="29"/>
                </a:cubicBezTo>
              </a:path>
            </a:pathLst>
          </a:custGeom>
          <a:solidFill>
            <a:srgbClr val="8684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3CDAF37A-FDDB-42CB-9CDB-7A86DE330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9497" y="9627031"/>
            <a:ext cx="429643" cy="514220"/>
          </a:xfrm>
          <a:custGeom>
            <a:avLst/>
            <a:gdLst>
              <a:gd name="T0" fmla="*/ 68465570 w 562"/>
              <a:gd name="T1" fmla="*/ 0 h 671"/>
              <a:gd name="T2" fmla="*/ 10810278 w 562"/>
              <a:gd name="T3" fmla="*/ 71385243 h 671"/>
              <a:gd name="T4" fmla="*/ 2573961 w 562"/>
              <a:gd name="T5" fmla="*/ 73713014 h 671"/>
              <a:gd name="T6" fmla="*/ 3603545 w 562"/>
              <a:gd name="T7" fmla="*/ 84058707 h 671"/>
              <a:gd name="T8" fmla="*/ 13899031 w 562"/>
              <a:gd name="T9" fmla="*/ 83024102 h 671"/>
              <a:gd name="T10" fmla="*/ 14542611 w 562"/>
              <a:gd name="T11" fmla="*/ 74489058 h 671"/>
              <a:gd name="T12" fmla="*/ 72197544 w 562"/>
              <a:gd name="T13" fmla="*/ 2974355 h 671"/>
              <a:gd name="T14" fmla="*/ 68465570 w 562"/>
              <a:gd name="T15" fmla="*/ 0 h 67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62" h="671">
                <a:moveTo>
                  <a:pt x="532" y="0"/>
                </a:moveTo>
                <a:lnTo>
                  <a:pt x="84" y="552"/>
                </a:lnTo>
                <a:cubicBezTo>
                  <a:pt x="62" y="544"/>
                  <a:pt x="36" y="551"/>
                  <a:pt x="20" y="570"/>
                </a:cubicBezTo>
                <a:cubicBezTo>
                  <a:pt x="0" y="594"/>
                  <a:pt x="4" y="630"/>
                  <a:pt x="28" y="650"/>
                </a:cubicBezTo>
                <a:cubicBezTo>
                  <a:pt x="53" y="670"/>
                  <a:pt x="89" y="666"/>
                  <a:pt x="108" y="642"/>
                </a:cubicBezTo>
                <a:cubicBezTo>
                  <a:pt x="124" y="622"/>
                  <a:pt x="125" y="596"/>
                  <a:pt x="113" y="576"/>
                </a:cubicBezTo>
                <a:lnTo>
                  <a:pt x="561" y="23"/>
                </a:lnTo>
                <a:lnTo>
                  <a:pt x="532" y="0"/>
                </a:lnTo>
              </a:path>
            </a:pathLst>
          </a:custGeom>
          <a:solidFill>
            <a:srgbClr val="8684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E33941E8-3CA5-45D1-9CB1-15E024B74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46722" y="9627031"/>
            <a:ext cx="433028" cy="514220"/>
          </a:xfrm>
          <a:custGeom>
            <a:avLst/>
            <a:gdLst>
              <a:gd name="T0" fmla="*/ 70604240 w 563"/>
              <a:gd name="T1" fmla="*/ 73713014 h 671"/>
              <a:gd name="T2" fmla="*/ 62266904 w 563"/>
              <a:gd name="T3" fmla="*/ 71385243 h 671"/>
              <a:gd name="T4" fmla="*/ 3777788 w 563"/>
              <a:gd name="T5" fmla="*/ 0 h 671"/>
              <a:gd name="T6" fmla="*/ 0 w 563"/>
              <a:gd name="T7" fmla="*/ 2974355 h 671"/>
              <a:gd name="T8" fmla="*/ 58489478 w 563"/>
              <a:gd name="T9" fmla="*/ 74489058 h 671"/>
              <a:gd name="T10" fmla="*/ 59010291 w 563"/>
              <a:gd name="T11" fmla="*/ 83024102 h 671"/>
              <a:gd name="T12" fmla="*/ 69561893 w 563"/>
              <a:gd name="T13" fmla="*/ 84058707 h 671"/>
              <a:gd name="T14" fmla="*/ 70604240 w 563"/>
              <a:gd name="T15" fmla="*/ 73713014 h 67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63" h="671">
                <a:moveTo>
                  <a:pt x="542" y="570"/>
                </a:moveTo>
                <a:cubicBezTo>
                  <a:pt x="526" y="551"/>
                  <a:pt x="500" y="544"/>
                  <a:pt x="478" y="552"/>
                </a:cubicBezTo>
                <a:lnTo>
                  <a:pt x="29" y="0"/>
                </a:lnTo>
                <a:lnTo>
                  <a:pt x="0" y="23"/>
                </a:lnTo>
                <a:lnTo>
                  <a:pt x="449" y="576"/>
                </a:lnTo>
                <a:cubicBezTo>
                  <a:pt x="437" y="596"/>
                  <a:pt x="438" y="622"/>
                  <a:pt x="453" y="642"/>
                </a:cubicBezTo>
                <a:cubicBezTo>
                  <a:pt x="473" y="666"/>
                  <a:pt x="509" y="670"/>
                  <a:pt x="534" y="650"/>
                </a:cubicBezTo>
                <a:cubicBezTo>
                  <a:pt x="558" y="630"/>
                  <a:pt x="562" y="594"/>
                  <a:pt x="542" y="570"/>
                </a:cubicBezTo>
              </a:path>
            </a:pathLst>
          </a:custGeom>
          <a:solidFill>
            <a:srgbClr val="86848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Box 98">
            <a:extLst>
              <a:ext uri="{FF2B5EF4-FFF2-40B4-BE49-F238E27FC236}">
                <a16:creationId xmlns:a16="http://schemas.microsoft.com/office/drawing/2014/main" id="{D1FEDCB9-F9E3-494B-90AD-36202D4C11AA}"/>
              </a:ext>
            </a:extLst>
          </p:cNvPr>
          <p:cNvSpPr txBox="1"/>
          <p:nvPr/>
        </p:nvSpPr>
        <p:spPr>
          <a:xfrm>
            <a:off x="6250582" y="3355610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437057D1-9F3F-4EAD-A662-362123B05397}"/>
              </a:ext>
            </a:extLst>
          </p:cNvPr>
          <p:cNvSpPr txBox="1">
            <a:spLocks/>
          </p:cNvSpPr>
          <p:nvPr/>
        </p:nvSpPr>
        <p:spPr>
          <a:xfrm>
            <a:off x="3618531" y="397240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Freeform 11">
            <a:extLst>
              <a:ext uri="{FF2B5EF4-FFF2-40B4-BE49-F238E27FC236}">
                <a16:creationId xmlns:a16="http://schemas.microsoft.com/office/drawing/2014/main" id="{A041BA6D-6D6A-45A7-9C67-0123894F3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7580" y="3303663"/>
            <a:ext cx="1938476" cy="1938476"/>
          </a:xfrm>
          <a:custGeom>
            <a:avLst/>
            <a:gdLst>
              <a:gd name="T0" fmla="*/ 163784895 w 2526"/>
              <a:gd name="T1" fmla="*/ 296706198 h 2526"/>
              <a:gd name="T2" fmla="*/ 30863592 w 2526"/>
              <a:gd name="T3" fmla="*/ 163784895 h 2526"/>
              <a:gd name="T4" fmla="*/ 163784895 w 2526"/>
              <a:gd name="T5" fmla="*/ 30733953 h 2526"/>
              <a:gd name="T6" fmla="*/ 296706198 w 2526"/>
              <a:gd name="T7" fmla="*/ 163784895 h 2526"/>
              <a:gd name="T8" fmla="*/ 163784895 w 2526"/>
              <a:gd name="T9" fmla="*/ 296706198 h 2526"/>
              <a:gd name="T10" fmla="*/ 163784895 w 2526"/>
              <a:gd name="T11" fmla="*/ 0 h 2526"/>
              <a:gd name="T12" fmla="*/ 0 w 2526"/>
              <a:gd name="T13" fmla="*/ 163784895 h 2526"/>
              <a:gd name="T14" fmla="*/ 163784895 w 2526"/>
              <a:gd name="T15" fmla="*/ 327440151 h 2526"/>
              <a:gd name="T16" fmla="*/ 327440151 w 2526"/>
              <a:gd name="T17" fmla="*/ 163784895 h 2526"/>
              <a:gd name="T18" fmla="*/ 163784895 w 2526"/>
              <a:gd name="T19" fmla="*/ 0 h 252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526" h="2526">
                <a:moveTo>
                  <a:pt x="1263" y="2288"/>
                </a:moveTo>
                <a:cubicBezTo>
                  <a:pt x="696" y="2288"/>
                  <a:pt x="238" y="1829"/>
                  <a:pt x="238" y="1263"/>
                </a:cubicBezTo>
                <a:cubicBezTo>
                  <a:pt x="238" y="696"/>
                  <a:pt x="696" y="237"/>
                  <a:pt x="1263" y="237"/>
                </a:cubicBezTo>
                <a:cubicBezTo>
                  <a:pt x="1829" y="237"/>
                  <a:pt x="2288" y="696"/>
                  <a:pt x="2288" y="1263"/>
                </a:cubicBezTo>
                <a:cubicBezTo>
                  <a:pt x="2288" y="1829"/>
                  <a:pt x="1829" y="2288"/>
                  <a:pt x="1263" y="2288"/>
                </a:cubicBezTo>
                <a:close/>
                <a:moveTo>
                  <a:pt x="1263" y="0"/>
                </a:moveTo>
                <a:cubicBezTo>
                  <a:pt x="566" y="0"/>
                  <a:pt x="0" y="565"/>
                  <a:pt x="0" y="1263"/>
                </a:cubicBezTo>
                <a:cubicBezTo>
                  <a:pt x="0" y="1960"/>
                  <a:pt x="566" y="2525"/>
                  <a:pt x="1263" y="2525"/>
                </a:cubicBezTo>
                <a:cubicBezTo>
                  <a:pt x="1960" y="2525"/>
                  <a:pt x="2525" y="1960"/>
                  <a:pt x="2525" y="1263"/>
                </a:cubicBezTo>
                <a:cubicBezTo>
                  <a:pt x="2525" y="565"/>
                  <a:pt x="1960" y="0"/>
                  <a:pt x="126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reeform 7">
            <a:extLst>
              <a:ext uri="{FF2B5EF4-FFF2-40B4-BE49-F238E27FC236}">
                <a16:creationId xmlns:a16="http://schemas.microsoft.com/office/drawing/2014/main" id="{D6850648-7B4F-434B-9F81-8694F1C8F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87316" y="3292049"/>
            <a:ext cx="1938476" cy="1938476"/>
          </a:xfrm>
          <a:custGeom>
            <a:avLst/>
            <a:gdLst>
              <a:gd name="T0" fmla="*/ 30863592 w 2526"/>
              <a:gd name="T1" fmla="*/ 163784895 h 2526"/>
              <a:gd name="T2" fmla="*/ 163784895 w 2526"/>
              <a:gd name="T3" fmla="*/ 30733953 h 2526"/>
              <a:gd name="T4" fmla="*/ 296706198 w 2526"/>
              <a:gd name="T5" fmla="*/ 163784895 h 2526"/>
              <a:gd name="T6" fmla="*/ 163784895 w 2526"/>
              <a:gd name="T7" fmla="*/ 296706198 h 2526"/>
              <a:gd name="T8" fmla="*/ 30863592 w 2526"/>
              <a:gd name="T9" fmla="*/ 163784895 h 2526"/>
              <a:gd name="T10" fmla="*/ 0 w 2526"/>
              <a:gd name="T11" fmla="*/ 163784895 h 2526"/>
              <a:gd name="T12" fmla="*/ 163784895 w 2526"/>
              <a:gd name="T13" fmla="*/ 327440151 h 2526"/>
              <a:gd name="T14" fmla="*/ 327440151 w 2526"/>
              <a:gd name="T15" fmla="*/ 163784895 h 2526"/>
              <a:gd name="T16" fmla="*/ 163784895 w 2526"/>
              <a:gd name="T17" fmla="*/ 0 h 2526"/>
              <a:gd name="T18" fmla="*/ 0 w 2526"/>
              <a:gd name="T19" fmla="*/ 163784895 h 252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526" h="2526">
                <a:moveTo>
                  <a:pt x="238" y="1263"/>
                </a:moveTo>
                <a:cubicBezTo>
                  <a:pt x="238" y="696"/>
                  <a:pt x="697" y="237"/>
                  <a:pt x="1263" y="237"/>
                </a:cubicBezTo>
                <a:cubicBezTo>
                  <a:pt x="1829" y="237"/>
                  <a:pt x="2288" y="696"/>
                  <a:pt x="2288" y="1263"/>
                </a:cubicBezTo>
                <a:cubicBezTo>
                  <a:pt x="2288" y="1829"/>
                  <a:pt x="1829" y="2288"/>
                  <a:pt x="1263" y="2288"/>
                </a:cubicBezTo>
                <a:cubicBezTo>
                  <a:pt x="697" y="2288"/>
                  <a:pt x="238" y="1829"/>
                  <a:pt x="238" y="1263"/>
                </a:cubicBezTo>
                <a:close/>
                <a:moveTo>
                  <a:pt x="0" y="1263"/>
                </a:moveTo>
                <a:cubicBezTo>
                  <a:pt x="0" y="1960"/>
                  <a:pt x="566" y="2525"/>
                  <a:pt x="1263" y="2525"/>
                </a:cubicBezTo>
                <a:cubicBezTo>
                  <a:pt x="1960" y="2525"/>
                  <a:pt x="2525" y="1960"/>
                  <a:pt x="2525" y="1263"/>
                </a:cubicBezTo>
                <a:cubicBezTo>
                  <a:pt x="2525" y="565"/>
                  <a:pt x="1960" y="0"/>
                  <a:pt x="1263" y="0"/>
                </a:cubicBezTo>
                <a:cubicBezTo>
                  <a:pt x="566" y="0"/>
                  <a:pt x="0" y="565"/>
                  <a:pt x="0" y="126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19">
            <a:extLst>
              <a:ext uri="{FF2B5EF4-FFF2-40B4-BE49-F238E27FC236}">
                <a16:creationId xmlns:a16="http://schemas.microsoft.com/office/drawing/2014/main" id="{00ED6B7E-2E20-4F32-B658-008B7E953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0252" y="10109985"/>
            <a:ext cx="1938476" cy="1938476"/>
          </a:xfrm>
          <a:custGeom>
            <a:avLst/>
            <a:gdLst>
              <a:gd name="T0" fmla="*/ 30628682 w 2525"/>
              <a:gd name="T1" fmla="*/ 163784915 h 2525"/>
              <a:gd name="T2" fmla="*/ 163784915 w 2525"/>
              <a:gd name="T3" fmla="*/ 30628682 h 2525"/>
              <a:gd name="T4" fmla="*/ 296811457 w 2525"/>
              <a:gd name="T5" fmla="*/ 163784915 h 2525"/>
              <a:gd name="T6" fmla="*/ 163784915 w 2525"/>
              <a:gd name="T7" fmla="*/ 296811457 h 2525"/>
              <a:gd name="T8" fmla="*/ 30628682 w 2525"/>
              <a:gd name="T9" fmla="*/ 163784915 h 2525"/>
              <a:gd name="T10" fmla="*/ 0 w 2525"/>
              <a:gd name="T11" fmla="*/ 163784915 h 2525"/>
              <a:gd name="T12" fmla="*/ 163784915 w 2525"/>
              <a:gd name="T13" fmla="*/ 327569830 h 2525"/>
              <a:gd name="T14" fmla="*/ 327569830 w 2525"/>
              <a:gd name="T15" fmla="*/ 163784915 h 2525"/>
              <a:gd name="T16" fmla="*/ 163784915 w 2525"/>
              <a:gd name="T17" fmla="*/ 0 h 2525"/>
              <a:gd name="T18" fmla="*/ 0 w 2525"/>
              <a:gd name="T19" fmla="*/ 163784915 h 25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525" h="2525">
                <a:moveTo>
                  <a:pt x="236" y="1262"/>
                </a:moveTo>
                <a:cubicBezTo>
                  <a:pt x="236" y="696"/>
                  <a:pt x="696" y="236"/>
                  <a:pt x="1262" y="236"/>
                </a:cubicBezTo>
                <a:cubicBezTo>
                  <a:pt x="1828" y="236"/>
                  <a:pt x="2287" y="696"/>
                  <a:pt x="2287" y="1262"/>
                </a:cubicBezTo>
                <a:cubicBezTo>
                  <a:pt x="2287" y="1828"/>
                  <a:pt x="1828" y="2287"/>
                  <a:pt x="1262" y="2287"/>
                </a:cubicBezTo>
                <a:cubicBezTo>
                  <a:pt x="696" y="2287"/>
                  <a:pt x="236" y="1828"/>
                  <a:pt x="236" y="1262"/>
                </a:cubicBezTo>
                <a:close/>
                <a:moveTo>
                  <a:pt x="0" y="1262"/>
                </a:moveTo>
                <a:cubicBezTo>
                  <a:pt x="0" y="1959"/>
                  <a:pt x="565" y="2524"/>
                  <a:pt x="1262" y="2524"/>
                </a:cubicBezTo>
                <a:cubicBezTo>
                  <a:pt x="1959" y="2524"/>
                  <a:pt x="2524" y="1959"/>
                  <a:pt x="2524" y="1262"/>
                </a:cubicBezTo>
                <a:cubicBezTo>
                  <a:pt x="2524" y="565"/>
                  <a:pt x="1959" y="0"/>
                  <a:pt x="1262" y="0"/>
                </a:cubicBezTo>
                <a:cubicBezTo>
                  <a:pt x="565" y="0"/>
                  <a:pt x="0" y="565"/>
                  <a:pt x="0" y="12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15">
            <a:extLst>
              <a:ext uri="{FF2B5EF4-FFF2-40B4-BE49-F238E27FC236}">
                <a16:creationId xmlns:a16="http://schemas.microsoft.com/office/drawing/2014/main" id="{8AD1BAAB-6BE8-4F44-BF12-78F6279A2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0517" y="10109985"/>
            <a:ext cx="1938474" cy="1938476"/>
          </a:xfrm>
          <a:custGeom>
            <a:avLst/>
            <a:gdLst>
              <a:gd name="T0" fmla="*/ 163784715 w 2526"/>
              <a:gd name="T1" fmla="*/ 296811457 h 2525"/>
              <a:gd name="T2" fmla="*/ 30863558 w 2526"/>
              <a:gd name="T3" fmla="*/ 163784915 h 2525"/>
              <a:gd name="T4" fmla="*/ 163784715 w 2526"/>
              <a:gd name="T5" fmla="*/ 30628682 h 2525"/>
              <a:gd name="T6" fmla="*/ 296705512 w 2526"/>
              <a:gd name="T7" fmla="*/ 163784915 h 2525"/>
              <a:gd name="T8" fmla="*/ 163784715 w 2526"/>
              <a:gd name="T9" fmla="*/ 296811457 h 2525"/>
              <a:gd name="T10" fmla="*/ 163784715 w 2526"/>
              <a:gd name="T11" fmla="*/ 0 h 2525"/>
              <a:gd name="T12" fmla="*/ 0 w 2526"/>
              <a:gd name="T13" fmla="*/ 163784915 h 2525"/>
              <a:gd name="T14" fmla="*/ 163784715 w 2526"/>
              <a:gd name="T15" fmla="*/ 327569830 h 2525"/>
              <a:gd name="T16" fmla="*/ 327439431 w 2526"/>
              <a:gd name="T17" fmla="*/ 163784915 h 2525"/>
              <a:gd name="T18" fmla="*/ 163784715 w 2526"/>
              <a:gd name="T19" fmla="*/ 0 h 252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526" h="2525">
                <a:moveTo>
                  <a:pt x="1263" y="2287"/>
                </a:moveTo>
                <a:cubicBezTo>
                  <a:pt x="696" y="2287"/>
                  <a:pt x="238" y="1828"/>
                  <a:pt x="238" y="1262"/>
                </a:cubicBezTo>
                <a:cubicBezTo>
                  <a:pt x="238" y="696"/>
                  <a:pt x="696" y="236"/>
                  <a:pt x="1263" y="236"/>
                </a:cubicBezTo>
                <a:cubicBezTo>
                  <a:pt x="1829" y="236"/>
                  <a:pt x="2288" y="696"/>
                  <a:pt x="2288" y="1262"/>
                </a:cubicBezTo>
                <a:cubicBezTo>
                  <a:pt x="2288" y="1828"/>
                  <a:pt x="1829" y="2287"/>
                  <a:pt x="1263" y="2287"/>
                </a:cubicBezTo>
                <a:close/>
                <a:moveTo>
                  <a:pt x="1263" y="0"/>
                </a:moveTo>
                <a:cubicBezTo>
                  <a:pt x="565" y="0"/>
                  <a:pt x="0" y="565"/>
                  <a:pt x="0" y="1262"/>
                </a:cubicBezTo>
                <a:cubicBezTo>
                  <a:pt x="0" y="1959"/>
                  <a:pt x="565" y="2524"/>
                  <a:pt x="1263" y="2524"/>
                </a:cubicBezTo>
                <a:cubicBezTo>
                  <a:pt x="1960" y="2524"/>
                  <a:pt x="2525" y="1959"/>
                  <a:pt x="2525" y="1262"/>
                </a:cubicBezTo>
                <a:cubicBezTo>
                  <a:pt x="2525" y="565"/>
                  <a:pt x="1960" y="0"/>
                  <a:pt x="126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extBox 98">
            <a:extLst>
              <a:ext uri="{FF2B5EF4-FFF2-40B4-BE49-F238E27FC236}">
                <a16:creationId xmlns:a16="http://schemas.microsoft.com/office/drawing/2014/main" id="{8E8C2A0A-577F-419F-A580-DD8B15C3A13F}"/>
              </a:ext>
            </a:extLst>
          </p:cNvPr>
          <p:cNvSpPr txBox="1"/>
          <p:nvPr/>
        </p:nvSpPr>
        <p:spPr>
          <a:xfrm>
            <a:off x="6164019" y="1028579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B43EA570-5E59-41C3-9A84-651F11793433}"/>
              </a:ext>
            </a:extLst>
          </p:cNvPr>
          <p:cNvSpPr txBox="1">
            <a:spLocks/>
          </p:cNvSpPr>
          <p:nvPr/>
        </p:nvSpPr>
        <p:spPr>
          <a:xfrm>
            <a:off x="3618531" y="1090258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98">
            <a:extLst>
              <a:ext uri="{FF2B5EF4-FFF2-40B4-BE49-F238E27FC236}">
                <a16:creationId xmlns:a16="http://schemas.microsoft.com/office/drawing/2014/main" id="{2A40891D-88C7-4CC3-A8C4-73FB5FD60923}"/>
              </a:ext>
            </a:extLst>
          </p:cNvPr>
          <p:cNvSpPr txBox="1"/>
          <p:nvPr/>
        </p:nvSpPr>
        <p:spPr>
          <a:xfrm>
            <a:off x="16392289" y="335561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90A30209-EC24-482C-BA80-CF828402941A}"/>
              </a:ext>
            </a:extLst>
          </p:cNvPr>
          <p:cNvSpPr txBox="1">
            <a:spLocks/>
          </p:cNvSpPr>
          <p:nvPr/>
        </p:nvSpPr>
        <p:spPr>
          <a:xfrm>
            <a:off x="16392289" y="397240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98">
            <a:extLst>
              <a:ext uri="{FF2B5EF4-FFF2-40B4-BE49-F238E27FC236}">
                <a16:creationId xmlns:a16="http://schemas.microsoft.com/office/drawing/2014/main" id="{E5E31F44-3EDE-4146-B23A-97A2E131448C}"/>
              </a:ext>
            </a:extLst>
          </p:cNvPr>
          <p:cNvSpPr txBox="1"/>
          <p:nvPr/>
        </p:nvSpPr>
        <p:spPr>
          <a:xfrm>
            <a:off x="16392289" y="1028579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0076E48C-75A8-47E0-8193-4ED517A1A316}"/>
              </a:ext>
            </a:extLst>
          </p:cNvPr>
          <p:cNvSpPr txBox="1">
            <a:spLocks/>
          </p:cNvSpPr>
          <p:nvPr/>
        </p:nvSpPr>
        <p:spPr>
          <a:xfrm>
            <a:off x="16392289" y="1090258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57" name="Grupo 56">
            <a:extLst>
              <a:ext uri="{FF2B5EF4-FFF2-40B4-BE49-F238E27FC236}">
                <a16:creationId xmlns:a16="http://schemas.microsoft.com/office/drawing/2014/main" id="{DDF92FEE-2EF0-4ECC-A21F-9D724D40C421}"/>
              </a:ext>
            </a:extLst>
          </p:cNvPr>
          <p:cNvGrpSpPr/>
          <p:nvPr/>
        </p:nvGrpSpPr>
        <p:grpSpPr>
          <a:xfrm>
            <a:off x="11089039" y="6435303"/>
            <a:ext cx="2159572" cy="2350888"/>
            <a:chOff x="11086475" y="6348884"/>
            <a:chExt cx="2218020" cy="2414512"/>
          </a:xfrm>
          <a:solidFill>
            <a:schemeClr val="bg2"/>
          </a:solidFill>
        </p:grpSpPr>
        <p:sp>
          <p:nvSpPr>
            <p:cNvPr id="58" name="Freeform 27">
              <a:extLst>
                <a:ext uri="{FF2B5EF4-FFF2-40B4-BE49-F238E27FC236}">
                  <a16:creationId xmlns:a16="http://schemas.microsoft.com/office/drawing/2014/main" id="{0887A6B7-D467-49A9-AA93-47A78D6DA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Freeform 28">
              <a:extLst>
                <a:ext uri="{FF2B5EF4-FFF2-40B4-BE49-F238E27FC236}">
                  <a16:creationId xmlns:a16="http://schemas.microsoft.com/office/drawing/2014/main" id="{EAA585AF-E0FB-4CDC-968E-71FBC5918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9">
              <a:extLst>
                <a:ext uri="{FF2B5EF4-FFF2-40B4-BE49-F238E27FC236}">
                  <a16:creationId xmlns:a16="http://schemas.microsoft.com/office/drawing/2014/main" id="{4A17DC46-2566-40E6-8521-E5E8B6301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30">
              <a:extLst>
                <a:ext uri="{FF2B5EF4-FFF2-40B4-BE49-F238E27FC236}">
                  <a16:creationId xmlns:a16="http://schemas.microsoft.com/office/drawing/2014/main" id="{75561397-7FBB-4BB1-A1A1-A68381C65A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31">
              <a:extLst>
                <a:ext uri="{FF2B5EF4-FFF2-40B4-BE49-F238E27FC236}">
                  <a16:creationId xmlns:a16="http://schemas.microsoft.com/office/drawing/2014/main" id="{A34D349D-3314-43CD-BEF1-A8DFBDD63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32">
              <a:extLst>
                <a:ext uri="{FF2B5EF4-FFF2-40B4-BE49-F238E27FC236}">
                  <a16:creationId xmlns:a16="http://schemas.microsoft.com/office/drawing/2014/main" id="{7FA350D9-6703-436E-B24F-CEE23F4F1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33">
              <a:extLst>
                <a:ext uri="{FF2B5EF4-FFF2-40B4-BE49-F238E27FC236}">
                  <a16:creationId xmlns:a16="http://schemas.microsoft.com/office/drawing/2014/main" id="{8C04B98F-C791-4311-8F00-15A903AEB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34">
              <a:extLst>
                <a:ext uri="{FF2B5EF4-FFF2-40B4-BE49-F238E27FC236}">
                  <a16:creationId xmlns:a16="http://schemas.microsoft.com/office/drawing/2014/main" id="{43DB20FA-8A14-4265-B0CB-268284657B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5">
              <a:extLst>
                <a:ext uri="{FF2B5EF4-FFF2-40B4-BE49-F238E27FC236}">
                  <a16:creationId xmlns:a16="http://schemas.microsoft.com/office/drawing/2014/main" id="{5820A61E-2F0A-4C27-A66D-FE17412D6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6">
              <a:extLst>
                <a:ext uri="{FF2B5EF4-FFF2-40B4-BE49-F238E27FC236}">
                  <a16:creationId xmlns:a16="http://schemas.microsoft.com/office/drawing/2014/main" id="{A6D56321-8BA6-46E8-8FA8-2D24A79D32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7">
              <a:extLst>
                <a:ext uri="{FF2B5EF4-FFF2-40B4-BE49-F238E27FC236}">
                  <a16:creationId xmlns:a16="http://schemas.microsoft.com/office/drawing/2014/main" id="{3F42DADE-31AD-452B-BDDC-8281B47F0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Freeform 38">
              <a:extLst>
                <a:ext uri="{FF2B5EF4-FFF2-40B4-BE49-F238E27FC236}">
                  <a16:creationId xmlns:a16="http://schemas.microsoft.com/office/drawing/2014/main" id="{CDE07BF5-5CF7-490A-AB23-4430CF6CC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9">
              <a:extLst>
                <a:ext uri="{FF2B5EF4-FFF2-40B4-BE49-F238E27FC236}">
                  <a16:creationId xmlns:a16="http://schemas.microsoft.com/office/drawing/2014/main" id="{0652ACDB-AA89-42EF-BC8D-7A36FD41D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40">
              <a:extLst>
                <a:ext uri="{FF2B5EF4-FFF2-40B4-BE49-F238E27FC236}">
                  <a16:creationId xmlns:a16="http://schemas.microsoft.com/office/drawing/2014/main" id="{3DE64FD5-DD7D-4BC6-AF3D-6C75CDD23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41">
              <a:extLst>
                <a:ext uri="{FF2B5EF4-FFF2-40B4-BE49-F238E27FC236}">
                  <a16:creationId xmlns:a16="http://schemas.microsoft.com/office/drawing/2014/main" id="{F97CC2B6-5AC0-482B-9561-3637E2A61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42">
              <a:extLst>
                <a:ext uri="{FF2B5EF4-FFF2-40B4-BE49-F238E27FC236}">
                  <a16:creationId xmlns:a16="http://schemas.microsoft.com/office/drawing/2014/main" id="{4AF4D623-703C-4F5F-B523-BB99F88BC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43">
              <a:extLst>
                <a:ext uri="{FF2B5EF4-FFF2-40B4-BE49-F238E27FC236}">
                  <a16:creationId xmlns:a16="http://schemas.microsoft.com/office/drawing/2014/main" id="{D39248F1-BA4A-4C17-85DA-36745932C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44">
              <a:extLst>
                <a:ext uri="{FF2B5EF4-FFF2-40B4-BE49-F238E27FC236}">
                  <a16:creationId xmlns:a16="http://schemas.microsoft.com/office/drawing/2014/main" id="{0C8930B9-6632-40CD-855C-1D8E8E7BE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5">
              <a:extLst>
                <a:ext uri="{FF2B5EF4-FFF2-40B4-BE49-F238E27FC236}">
                  <a16:creationId xmlns:a16="http://schemas.microsoft.com/office/drawing/2014/main" id="{96D22574-33FA-417D-98B8-C9F823C03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46">
              <a:extLst>
                <a:ext uri="{FF2B5EF4-FFF2-40B4-BE49-F238E27FC236}">
                  <a16:creationId xmlns:a16="http://schemas.microsoft.com/office/drawing/2014/main" id="{00F731A4-D2EB-42D5-A12C-FE15C8784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" name="Shape 2546">
            <a:extLst>
              <a:ext uri="{FF2B5EF4-FFF2-40B4-BE49-F238E27FC236}">
                <a16:creationId xmlns:a16="http://schemas.microsoft.com/office/drawing/2014/main" id="{387227EA-5126-45A4-9C1E-9F9E83223C75}"/>
              </a:ext>
            </a:extLst>
          </p:cNvPr>
          <p:cNvSpPr>
            <a:spLocks noChangeAspect="1"/>
          </p:cNvSpPr>
          <p:nvPr/>
        </p:nvSpPr>
        <p:spPr>
          <a:xfrm>
            <a:off x="9770187" y="10735940"/>
            <a:ext cx="839136" cy="6865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9" name="Shape 2587">
            <a:extLst>
              <a:ext uri="{FF2B5EF4-FFF2-40B4-BE49-F238E27FC236}">
                <a16:creationId xmlns:a16="http://schemas.microsoft.com/office/drawing/2014/main" id="{96B43BE8-6566-4518-9493-816AD18AEFC8}"/>
              </a:ext>
            </a:extLst>
          </p:cNvPr>
          <p:cNvSpPr>
            <a:spLocks noChangeAspect="1"/>
          </p:cNvSpPr>
          <p:nvPr/>
        </p:nvSpPr>
        <p:spPr>
          <a:xfrm>
            <a:off x="9797251" y="3853334"/>
            <a:ext cx="839136" cy="8391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0" name="Shape 2591">
            <a:extLst>
              <a:ext uri="{FF2B5EF4-FFF2-40B4-BE49-F238E27FC236}">
                <a16:creationId xmlns:a16="http://schemas.microsoft.com/office/drawing/2014/main" id="{F44549CE-55B9-4DF5-86C8-96AD3EB07C2B}"/>
              </a:ext>
            </a:extLst>
          </p:cNvPr>
          <p:cNvSpPr>
            <a:spLocks noChangeAspect="1"/>
          </p:cNvSpPr>
          <p:nvPr/>
        </p:nvSpPr>
        <p:spPr>
          <a:xfrm>
            <a:off x="13609923" y="10659656"/>
            <a:ext cx="839136" cy="8391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1" name="Shape 2599">
            <a:extLst>
              <a:ext uri="{FF2B5EF4-FFF2-40B4-BE49-F238E27FC236}">
                <a16:creationId xmlns:a16="http://schemas.microsoft.com/office/drawing/2014/main" id="{DC0ECF56-F218-4697-9934-11C9365E6F1D}"/>
              </a:ext>
            </a:extLst>
          </p:cNvPr>
          <p:cNvSpPr>
            <a:spLocks noChangeAspect="1"/>
          </p:cNvSpPr>
          <p:nvPr/>
        </p:nvSpPr>
        <p:spPr>
          <a:xfrm>
            <a:off x="13636987" y="3841720"/>
            <a:ext cx="839136" cy="8391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7855"/>
                </a:moveTo>
                <a:cubicBezTo>
                  <a:pt x="6653" y="7855"/>
                  <a:pt x="6873" y="7635"/>
                  <a:pt x="6873" y="7364"/>
                </a:cubicBezTo>
                <a:cubicBezTo>
                  <a:pt x="6873" y="7092"/>
                  <a:pt x="6653" y="6873"/>
                  <a:pt x="6382" y="6873"/>
                </a:cubicBezTo>
                <a:cubicBezTo>
                  <a:pt x="6111" y="6873"/>
                  <a:pt x="5891" y="7092"/>
                  <a:pt x="5891" y="7364"/>
                </a:cubicBezTo>
                <a:cubicBezTo>
                  <a:pt x="5891" y="7635"/>
                  <a:pt x="6111" y="7855"/>
                  <a:pt x="6382" y="7855"/>
                </a:cubicBezTo>
                <a:moveTo>
                  <a:pt x="6873" y="10800"/>
                </a:moveTo>
                <a:lnTo>
                  <a:pt x="10800" y="10800"/>
                </a:lnTo>
                <a:lnTo>
                  <a:pt x="10800" y="13746"/>
                </a:lnTo>
                <a:lnTo>
                  <a:pt x="6873" y="13746"/>
                </a:lnTo>
                <a:cubicBezTo>
                  <a:pt x="6873" y="13746"/>
                  <a:pt x="6873" y="10800"/>
                  <a:pt x="6873" y="10800"/>
                </a:cubicBezTo>
                <a:close/>
                <a:moveTo>
                  <a:pt x="6382" y="14727"/>
                </a:moveTo>
                <a:lnTo>
                  <a:pt x="11291" y="14727"/>
                </a:lnTo>
                <a:cubicBezTo>
                  <a:pt x="11562" y="14727"/>
                  <a:pt x="11782" y="14508"/>
                  <a:pt x="11782" y="14236"/>
                </a:cubicBezTo>
                <a:lnTo>
                  <a:pt x="11782" y="10309"/>
                </a:lnTo>
                <a:cubicBezTo>
                  <a:pt x="11782" y="10038"/>
                  <a:pt x="11562" y="9818"/>
                  <a:pt x="11291" y="9818"/>
                </a:cubicBezTo>
                <a:lnTo>
                  <a:pt x="6382" y="9818"/>
                </a:lnTo>
                <a:cubicBezTo>
                  <a:pt x="6111" y="9818"/>
                  <a:pt x="5891" y="10038"/>
                  <a:pt x="5891" y="10309"/>
                </a:cubicBezTo>
                <a:lnTo>
                  <a:pt x="5891" y="14236"/>
                </a:lnTo>
                <a:cubicBezTo>
                  <a:pt x="5891" y="14508"/>
                  <a:pt x="6111" y="14727"/>
                  <a:pt x="6382" y="14727"/>
                </a:cubicBezTo>
                <a:moveTo>
                  <a:pt x="8345" y="7855"/>
                </a:moveTo>
                <a:cubicBezTo>
                  <a:pt x="8616" y="7855"/>
                  <a:pt x="8836" y="7635"/>
                  <a:pt x="8836" y="7364"/>
                </a:cubicBezTo>
                <a:cubicBezTo>
                  <a:pt x="8836" y="7092"/>
                  <a:pt x="8616" y="6873"/>
                  <a:pt x="8345" y="6873"/>
                </a:cubicBezTo>
                <a:cubicBezTo>
                  <a:pt x="8075" y="6873"/>
                  <a:pt x="7855" y="7092"/>
                  <a:pt x="7855" y="7364"/>
                </a:cubicBezTo>
                <a:cubicBezTo>
                  <a:pt x="7855" y="7635"/>
                  <a:pt x="8075" y="7855"/>
                  <a:pt x="8345" y="7855"/>
                </a:cubicBezTo>
                <a:moveTo>
                  <a:pt x="20618" y="20618"/>
                </a:move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7855"/>
                </a:lnTo>
                <a:lnTo>
                  <a:pt x="2945" y="7855"/>
                </a:lnTo>
                <a:lnTo>
                  <a:pt x="2945" y="18164"/>
                </a:lnTo>
                <a:cubicBezTo>
                  <a:pt x="2945" y="18435"/>
                  <a:pt x="3166" y="18655"/>
                  <a:pt x="3436" y="18655"/>
                </a:cubicBezTo>
                <a:cubicBezTo>
                  <a:pt x="3707" y="18655"/>
                  <a:pt x="3927" y="18435"/>
                  <a:pt x="3927" y="18164"/>
                </a:cubicBezTo>
                <a:lnTo>
                  <a:pt x="3927" y="4909"/>
                </a:lnTo>
                <a:lnTo>
                  <a:pt x="20618" y="4909"/>
                </a:lnTo>
                <a:cubicBezTo>
                  <a:pt x="20618" y="4909"/>
                  <a:pt x="20618" y="20618"/>
                  <a:pt x="20618" y="20618"/>
                </a:cubicBezTo>
                <a:close/>
                <a:moveTo>
                  <a:pt x="20618" y="3927"/>
                </a:moveTo>
                <a:lnTo>
                  <a:pt x="3927" y="3927"/>
                </a:lnTo>
                <a:cubicBezTo>
                  <a:pt x="3385" y="3927"/>
                  <a:pt x="2945" y="4367"/>
                  <a:pt x="2945" y="4909"/>
                </a:cubicBezTo>
                <a:lnTo>
                  <a:pt x="2945" y="6873"/>
                </a:lnTo>
                <a:lnTo>
                  <a:pt x="982" y="6873"/>
                </a:lnTo>
                <a:cubicBezTo>
                  <a:pt x="440" y="6873"/>
                  <a:pt x="0" y="7313"/>
                  <a:pt x="0" y="7855"/>
                </a:cubicBezTo>
                <a:lnTo>
                  <a:pt x="0" y="18655"/>
                </a:lnTo>
                <a:cubicBezTo>
                  <a:pt x="0" y="20282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160"/>
                  <a:pt x="21600" y="20618"/>
                </a:cubicBezTo>
                <a:lnTo>
                  <a:pt x="21600" y="4909"/>
                </a:lnTo>
                <a:cubicBezTo>
                  <a:pt x="21600" y="4367"/>
                  <a:pt x="21160" y="3927"/>
                  <a:pt x="20618" y="3927"/>
                </a:cubicBezTo>
                <a:moveTo>
                  <a:pt x="6382" y="16691"/>
                </a:moveTo>
                <a:lnTo>
                  <a:pt x="18164" y="16691"/>
                </a:lnTo>
                <a:cubicBezTo>
                  <a:pt x="18434" y="16691"/>
                  <a:pt x="18655" y="16472"/>
                  <a:pt x="18655" y="16200"/>
                </a:cubicBezTo>
                <a:cubicBezTo>
                  <a:pt x="18655" y="15929"/>
                  <a:pt x="18434" y="15710"/>
                  <a:pt x="18164" y="15710"/>
                </a:cubicBezTo>
                <a:lnTo>
                  <a:pt x="6382" y="15710"/>
                </a:lnTo>
                <a:cubicBezTo>
                  <a:pt x="6111" y="15710"/>
                  <a:pt x="5891" y="15929"/>
                  <a:pt x="5891" y="16200"/>
                </a:cubicBezTo>
                <a:cubicBezTo>
                  <a:pt x="5891" y="16472"/>
                  <a:pt x="6111" y="16691"/>
                  <a:pt x="6382" y="16691"/>
                </a:cubicBezTo>
                <a:moveTo>
                  <a:pt x="10309" y="7855"/>
                </a:moveTo>
                <a:lnTo>
                  <a:pt x="14236" y="7855"/>
                </a:lnTo>
                <a:cubicBezTo>
                  <a:pt x="14507" y="7855"/>
                  <a:pt x="14727" y="7635"/>
                  <a:pt x="14727" y="7364"/>
                </a:cubicBezTo>
                <a:cubicBezTo>
                  <a:pt x="14727" y="7092"/>
                  <a:pt x="14507" y="6873"/>
                  <a:pt x="14236" y="6873"/>
                </a:cubicBezTo>
                <a:lnTo>
                  <a:pt x="10309" y="6873"/>
                </a:lnTo>
                <a:cubicBezTo>
                  <a:pt x="10038" y="6873"/>
                  <a:pt x="9818" y="7092"/>
                  <a:pt x="9818" y="7364"/>
                </a:cubicBezTo>
                <a:cubicBezTo>
                  <a:pt x="9818" y="7635"/>
                  <a:pt x="10038" y="7855"/>
                  <a:pt x="10309" y="7855"/>
                </a:cubicBezTo>
                <a:moveTo>
                  <a:pt x="6382" y="18655"/>
                </a:moveTo>
                <a:lnTo>
                  <a:pt x="18164" y="18655"/>
                </a:lnTo>
                <a:cubicBezTo>
                  <a:pt x="18434" y="18655"/>
                  <a:pt x="18655" y="18435"/>
                  <a:pt x="18655" y="18164"/>
                </a:cubicBezTo>
                <a:cubicBezTo>
                  <a:pt x="18655" y="17893"/>
                  <a:pt x="18434" y="17673"/>
                  <a:pt x="18164" y="17673"/>
                </a:cubicBezTo>
                <a:lnTo>
                  <a:pt x="6382" y="17673"/>
                </a:lnTo>
                <a:cubicBezTo>
                  <a:pt x="6111" y="17673"/>
                  <a:pt x="5891" y="17893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moveTo>
                  <a:pt x="4909" y="2945"/>
                </a:moveTo>
                <a:lnTo>
                  <a:pt x="20127" y="2945"/>
                </a:lnTo>
                <a:cubicBezTo>
                  <a:pt x="20398" y="2945"/>
                  <a:pt x="20618" y="2726"/>
                  <a:pt x="20618" y="2455"/>
                </a:cubicBezTo>
                <a:cubicBezTo>
                  <a:pt x="20618" y="2184"/>
                  <a:pt x="20398" y="1964"/>
                  <a:pt x="20127" y="1964"/>
                </a:cubicBezTo>
                <a:lnTo>
                  <a:pt x="4909" y="1964"/>
                </a:lnTo>
                <a:cubicBezTo>
                  <a:pt x="4638" y="1964"/>
                  <a:pt x="4418" y="2184"/>
                  <a:pt x="4418" y="2455"/>
                </a:cubicBezTo>
                <a:cubicBezTo>
                  <a:pt x="4418" y="2726"/>
                  <a:pt x="4638" y="2945"/>
                  <a:pt x="4909" y="2945"/>
                </a:cubicBezTo>
                <a:moveTo>
                  <a:pt x="18164" y="11783"/>
                </a:moveTo>
                <a:lnTo>
                  <a:pt x="14236" y="11783"/>
                </a:lnTo>
                <a:cubicBezTo>
                  <a:pt x="13966" y="11783"/>
                  <a:pt x="13745" y="12001"/>
                  <a:pt x="13745" y="12273"/>
                </a:cubicBezTo>
                <a:cubicBezTo>
                  <a:pt x="13745" y="12544"/>
                  <a:pt x="13966" y="12764"/>
                  <a:pt x="14236" y="12764"/>
                </a:cubicBezTo>
                <a:lnTo>
                  <a:pt x="18164" y="12764"/>
                </a:lnTo>
                <a:cubicBezTo>
                  <a:pt x="18434" y="12764"/>
                  <a:pt x="18655" y="12544"/>
                  <a:pt x="18655" y="12273"/>
                </a:cubicBezTo>
                <a:cubicBezTo>
                  <a:pt x="18655" y="12001"/>
                  <a:pt x="18434" y="11783"/>
                  <a:pt x="18164" y="11783"/>
                </a:cubicBezTo>
                <a:moveTo>
                  <a:pt x="6382" y="982"/>
                </a:moveTo>
                <a:lnTo>
                  <a:pt x="19145" y="982"/>
                </a:lnTo>
                <a:cubicBezTo>
                  <a:pt x="19416" y="982"/>
                  <a:pt x="19636" y="762"/>
                  <a:pt x="19636" y="491"/>
                </a:cubicBezTo>
                <a:cubicBezTo>
                  <a:pt x="19636" y="220"/>
                  <a:pt x="19416" y="0"/>
                  <a:pt x="19145" y="0"/>
                </a:cubicBezTo>
                <a:lnTo>
                  <a:pt x="6382" y="0"/>
                </a:lnTo>
                <a:cubicBezTo>
                  <a:pt x="6111" y="0"/>
                  <a:pt x="5891" y="220"/>
                  <a:pt x="5891" y="491"/>
                </a:cubicBezTo>
                <a:cubicBezTo>
                  <a:pt x="5891" y="762"/>
                  <a:pt x="6111" y="982"/>
                  <a:pt x="6382" y="982"/>
                </a:cubicBezTo>
                <a:moveTo>
                  <a:pt x="18164" y="13746"/>
                </a:moveTo>
                <a:lnTo>
                  <a:pt x="14236" y="13746"/>
                </a:lnTo>
                <a:cubicBezTo>
                  <a:pt x="13966" y="13746"/>
                  <a:pt x="13745" y="13965"/>
                  <a:pt x="13745" y="14236"/>
                </a:cubicBezTo>
                <a:cubicBezTo>
                  <a:pt x="13745" y="14508"/>
                  <a:pt x="13966" y="14727"/>
                  <a:pt x="14236" y="14727"/>
                </a:cubicBezTo>
                <a:lnTo>
                  <a:pt x="18164" y="14727"/>
                </a:lnTo>
                <a:cubicBezTo>
                  <a:pt x="18434" y="14727"/>
                  <a:pt x="18655" y="14508"/>
                  <a:pt x="18655" y="14236"/>
                </a:cubicBezTo>
                <a:cubicBezTo>
                  <a:pt x="18655" y="13965"/>
                  <a:pt x="18434" y="13746"/>
                  <a:pt x="18164" y="13746"/>
                </a:cubicBezTo>
                <a:moveTo>
                  <a:pt x="16200" y="7855"/>
                </a:moveTo>
                <a:cubicBezTo>
                  <a:pt x="16471" y="7855"/>
                  <a:pt x="16691" y="7635"/>
                  <a:pt x="16691" y="7364"/>
                </a:cubicBezTo>
                <a:cubicBezTo>
                  <a:pt x="16691" y="7092"/>
                  <a:pt x="16471" y="6873"/>
                  <a:pt x="16200" y="6873"/>
                </a:cubicBezTo>
                <a:cubicBezTo>
                  <a:pt x="15929" y="6873"/>
                  <a:pt x="15709" y="7092"/>
                  <a:pt x="15709" y="7364"/>
                </a:cubicBezTo>
                <a:cubicBezTo>
                  <a:pt x="15709" y="7635"/>
                  <a:pt x="15929" y="7855"/>
                  <a:pt x="16200" y="7855"/>
                </a:cubicBezTo>
                <a:moveTo>
                  <a:pt x="18164" y="7855"/>
                </a:moveTo>
                <a:cubicBezTo>
                  <a:pt x="18434" y="7855"/>
                  <a:pt x="18655" y="7635"/>
                  <a:pt x="18655" y="7364"/>
                </a:cubicBezTo>
                <a:cubicBezTo>
                  <a:pt x="18655" y="7092"/>
                  <a:pt x="18434" y="6873"/>
                  <a:pt x="18164" y="6873"/>
                </a:cubicBezTo>
                <a:cubicBezTo>
                  <a:pt x="17893" y="6873"/>
                  <a:pt x="17673" y="7092"/>
                  <a:pt x="17673" y="7364"/>
                </a:cubicBezTo>
                <a:cubicBezTo>
                  <a:pt x="17673" y="7635"/>
                  <a:pt x="17893" y="7855"/>
                  <a:pt x="18164" y="7855"/>
                </a:cubicBezTo>
                <a:moveTo>
                  <a:pt x="18164" y="9818"/>
                </a:moveTo>
                <a:lnTo>
                  <a:pt x="14236" y="9818"/>
                </a:lnTo>
                <a:cubicBezTo>
                  <a:pt x="13966" y="9818"/>
                  <a:pt x="13745" y="10038"/>
                  <a:pt x="13745" y="10309"/>
                </a:cubicBezTo>
                <a:cubicBezTo>
                  <a:pt x="13745" y="10581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81"/>
                  <a:pt x="18655" y="10309"/>
                </a:cubicBezTo>
                <a:cubicBezTo>
                  <a:pt x="18655" y="10038"/>
                  <a:pt x="18434" y="9818"/>
                  <a:pt x="18164" y="9818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663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>
            <a:extLst>
              <a:ext uri="{FF2B5EF4-FFF2-40B4-BE49-F238E27FC236}">
                <a16:creationId xmlns:a16="http://schemas.microsoft.com/office/drawing/2014/main" id="{EF16ADDA-8497-4F71-BC6C-D962C0365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4948" y="6258571"/>
            <a:ext cx="3033082" cy="5736703"/>
          </a:xfrm>
          <a:custGeom>
            <a:avLst/>
            <a:gdLst>
              <a:gd name="T0" fmla="*/ 2147483646 w 3939"/>
              <a:gd name="T1" fmla="*/ 2147483646 h 7448"/>
              <a:gd name="T2" fmla="*/ 2147483646 w 3939"/>
              <a:gd name="T3" fmla="*/ 2147483646 h 7448"/>
              <a:gd name="T4" fmla="*/ 2147483646 w 3939"/>
              <a:gd name="T5" fmla="*/ 2147483646 h 7448"/>
              <a:gd name="T6" fmla="*/ 2147483646 w 3939"/>
              <a:gd name="T7" fmla="*/ 2147483646 h 7448"/>
              <a:gd name="T8" fmla="*/ 2147483646 w 3939"/>
              <a:gd name="T9" fmla="*/ 2147483646 h 7448"/>
              <a:gd name="T10" fmla="*/ 2147483646 w 3939"/>
              <a:gd name="T11" fmla="*/ 2147483646 h 7448"/>
              <a:gd name="T12" fmla="*/ 2147483646 w 3939"/>
              <a:gd name="T13" fmla="*/ 2147483646 h 7448"/>
              <a:gd name="T14" fmla="*/ 2147483646 w 3939"/>
              <a:gd name="T15" fmla="*/ 2147483646 h 7448"/>
              <a:gd name="T16" fmla="*/ 2147483646 w 3939"/>
              <a:gd name="T17" fmla="*/ 2147483646 h 7448"/>
              <a:gd name="T18" fmla="*/ 2147483646 w 3939"/>
              <a:gd name="T19" fmla="*/ 2147483646 h 7448"/>
              <a:gd name="T20" fmla="*/ 2147483646 w 3939"/>
              <a:gd name="T21" fmla="*/ 2147483646 h 7448"/>
              <a:gd name="T22" fmla="*/ 2147483646 w 3939"/>
              <a:gd name="T23" fmla="*/ 2147483646 h 7448"/>
              <a:gd name="T24" fmla="*/ 2147483646 w 3939"/>
              <a:gd name="T25" fmla="*/ 2147483646 h 7448"/>
              <a:gd name="T26" fmla="*/ 2147483646 w 3939"/>
              <a:gd name="T27" fmla="*/ 2147483646 h 7448"/>
              <a:gd name="T28" fmla="*/ 2147483646 w 3939"/>
              <a:gd name="T29" fmla="*/ 2147483646 h 7448"/>
              <a:gd name="T30" fmla="*/ 2147483646 w 3939"/>
              <a:gd name="T31" fmla="*/ 2147483646 h 7448"/>
              <a:gd name="T32" fmla="*/ 2147483646 w 3939"/>
              <a:gd name="T33" fmla="*/ 2147483646 h 7448"/>
              <a:gd name="T34" fmla="*/ 2147483646 w 3939"/>
              <a:gd name="T35" fmla="*/ 2147483646 h 7448"/>
              <a:gd name="T36" fmla="*/ 2147483646 w 3939"/>
              <a:gd name="T37" fmla="*/ 2147483646 h 7448"/>
              <a:gd name="T38" fmla="*/ 2147483646 w 3939"/>
              <a:gd name="T39" fmla="*/ 2147483646 h 7448"/>
              <a:gd name="T40" fmla="*/ 2147483646 w 3939"/>
              <a:gd name="T41" fmla="*/ 2147483646 h 7448"/>
              <a:gd name="T42" fmla="*/ 2147483646 w 3939"/>
              <a:gd name="T43" fmla="*/ 2147483646 h 7448"/>
              <a:gd name="T44" fmla="*/ 2147483646 w 3939"/>
              <a:gd name="T45" fmla="*/ 2147483646 h 7448"/>
              <a:gd name="T46" fmla="*/ 2147483646 w 3939"/>
              <a:gd name="T47" fmla="*/ 2147483646 h 7448"/>
              <a:gd name="T48" fmla="*/ 2147483646 w 3939"/>
              <a:gd name="T49" fmla="*/ 2147483646 h 7448"/>
              <a:gd name="T50" fmla="*/ 2147483646 w 3939"/>
              <a:gd name="T51" fmla="*/ 2147483646 h 7448"/>
              <a:gd name="T52" fmla="*/ 2147483646 w 3939"/>
              <a:gd name="T53" fmla="*/ 2147483646 h 7448"/>
              <a:gd name="T54" fmla="*/ 2147483646 w 3939"/>
              <a:gd name="T55" fmla="*/ 2147483646 h 7448"/>
              <a:gd name="T56" fmla="*/ 2147483646 w 3939"/>
              <a:gd name="T57" fmla="*/ 2147483646 h 7448"/>
              <a:gd name="T58" fmla="*/ 2147483646 w 3939"/>
              <a:gd name="T59" fmla="*/ 2147483646 h 7448"/>
              <a:gd name="T60" fmla="*/ 2147483646 w 3939"/>
              <a:gd name="T61" fmla="*/ 2147483646 h 7448"/>
              <a:gd name="T62" fmla="*/ 2147483646 w 3939"/>
              <a:gd name="T63" fmla="*/ 2147483646 h 7448"/>
              <a:gd name="T64" fmla="*/ 0 w 3939"/>
              <a:gd name="T65" fmla="*/ 2147483646 h 7448"/>
              <a:gd name="T66" fmla="*/ 2147483646 w 3939"/>
              <a:gd name="T67" fmla="*/ 2147483646 h 7448"/>
              <a:gd name="T68" fmla="*/ 2147483646 w 3939"/>
              <a:gd name="T69" fmla="*/ 2147483646 h 7448"/>
              <a:gd name="T70" fmla="*/ 2147483646 w 3939"/>
              <a:gd name="T71" fmla="*/ 2147483646 h 7448"/>
              <a:gd name="T72" fmla="*/ 2147483646 w 3939"/>
              <a:gd name="T73" fmla="*/ 2147483646 h 7448"/>
              <a:gd name="T74" fmla="*/ 2147483646 w 3939"/>
              <a:gd name="T75" fmla="*/ 2147483646 h 7448"/>
              <a:gd name="T76" fmla="*/ 2147483646 w 3939"/>
              <a:gd name="T77" fmla="*/ 2147483646 h 7448"/>
              <a:gd name="T78" fmla="*/ 2147483646 w 3939"/>
              <a:gd name="T79" fmla="*/ 2147483646 h 7448"/>
              <a:gd name="T80" fmla="*/ 2147483646 w 3939"/>
              <a:gd name="T81" fmla="*/ 2147483646 h 7448"/>
              <a:gd name="T82" fmla="*/ 2147483646 w 3939"/>
              <a:gd name="T83" fmla="*/ 2147483646 h 7448"/>
              <a:gd name="T84" fmla="*/ 2147483646 w 3939"/>
              <a:gd name="T85" fmla="*/ 2147483646 h 7448"/>
              <a:gd name="T86" fmla="*/ 2147483646 w 3939"/>
              <a:gd name="T87" fmla="*/ 2147483646 h 7448"/>
              <a:gd name="T88" fmla="*/ 2147483646 w 3939"/>
              <a:gd name="T89" fmla="*/ 2147483646 h 7448"/>
              <a:gd name="T90" fmla="*/ 2147483646 w 3939"/>
              <a:gd name="T91" fmla="*/ 2147483646 h 744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3939" h="7448">
                <a:moveTo>
                  <a:pt x="3519" y="5753"/>
                </a:moveTo>
                <a:cubicBezTo>
                  <a:pt x="3521" y="5878"/>
                  <a:pt x="3328" y="5878"/>
                  <a:pt x="3327" y="5753"/>
                </a:cubicBezTo>
                <a:cubicBezTo>
                  <a:pt x="3322" y="5282"/>
                  <a:pt x="3366" y="4793"/>
                  <a:pt x="3536" y="4358"/>
                </a:cubicBezTo>
                <a:cubicBezTo>
                  <a:pt x="3393" y="4334"/>
                  <a:pt x="3253" y="4272"/>
                  <a:pt x="3152" y="4165"/>
                </a:cubicBezTo>
                <a:cubicBezTo>
                  <a:pt x="3087" y="4097"/>
                  <a:pt x="3036" y="4025"/>
                  <a:pt x="2999" y="3938"/>
                </a:cubicBezTo>
                <a:cubicBezTo>
                  <a:pt x="2968" y="3865"/>
                  <a:pt x="2965" y="3706"/>
                  <a:pt x="2867" y="3684"/>
                </a:cubicBezTo>
                <a:cubicBezTo>
                  <a:pt x="2745" y="3658"/>
                  <a:pt x="2797" y="3471"/>
                  <a:pt x="2919" y="3498"/>
                </a:cubicBezTo>
                <a:cubicBezTo>
                  <a:pt x="3124" y="3544"/>
                  <a:pt x="3103" y="3726"/>
                  <a:pt x="3182" y="3879"/>
                </a:cubicBezTo>
                <a:cubicBezTo>
                  <a:pt x="3270" y="4049"/>
                  <a:pt x="3425" y="4161"/>
                  <a:pt x="3617" y="4174"/>
                </a:cubicBezTo>
                <a:cubicBezTo>
                  <a:pt x="3701" y="4006"/>
                  <a:pt x="3806" y="3849"/>
                  <a:pt x="3938" y="3706"/>
                </a:cubicBezTo>
                <a:lnTo>
                  <a:pt x="3938" y="2439"/>
                </a:lnTo>
                <a:cubicBezTo>
                  <a:pt x="3765" y="2784"/>
                  <a:pt x="3496" y="3079"/>
                  <a:pt x="3155" y="3282"/>
                </a:cubicBezTo>
                <a:cubicBezTo>
                  <a:pt x="3047" y="3346"/>
                  <a:pt x="2950" y="3179"/>
                  <a:pt x="3057" y="3115"/>
                </a:cubicBezTo>
                <a:cubicBezTo>
                  <a:pt x="3259" y="2996"/>
                  <a:pt x="3433" y="2839"/>
                  <a:pt x="3574" y="2657"/>
                </a:cubicBezTo>
                <a:cubicBezTo>
                  <a:pt x="3407" y="2739"/>
                  <a:pt x="3218" y="2774"/>
                  <a:pt x="3024" y="2752"/>
                </a:cubicBezTo>
                <a:cubicBezTo>
                  <a:pt x="2901" y="2739"/>
                  <a:pt x="2900" y="2546"/>
                  <a:pt x="3024" y="2559"/>
                </a:cubicBezTo>
                <a:cubicBezTo>
                  <a:pt x="3332" y="2595"/>
                  <a:pt x="3632" y="2471"/>
                  <a:pt x="3811" y="2213"/>
                </a:cubicBezTo>
                <a:cubicBezTo>
                  <a:pt x="3819" y="2201"/>
                  <a:pt x="3829" y="2191"/>
                  <a:pt x="3841" y="2184"/>
                </a:cubicBezTo>
                <a:cubicBezTo>
                  <a:pt x="3885" y="2068"/>
                  <a:pt x="3918" y="1946"/>
                  <a:pt x="3938" y="1822"/>
                </a:cubicBezTo>
                <a:lnTo>
                  <a:pt x="3938" y="849"/>
                </a:lnTo>
                <a:cubicBezTo>
                  <a:pt x="3938" y="380"/>
                  <a:pt x="3557" y="0"/>
                  <a:pt x="3088" y="0"/>
                </a:cubicBezTo>
                <a:cubicBezTo>
                  <a:pt x="2738" y="0"/>
                  <a:pt x="2437" y="212"/>
                  <a:pt x="2308" y="515"/>
                </a:cubicBezTo>
                <a:cubicBezTo>
                  <a:pt x="2425" y="591"/>
                  <a:pt x="2531" y="687"/>
                  <a:pt x="2618" y="796"/>
                </a:cubicBezTo>
                <a:cubicBezTo>
                  <a:pt x="2623" y="797"/>
                  <a:pt x="2626" y="797"/>
                  <a:pt x="2630" y="799"/>
                </a:cubicBezTo>
                <a:cubicBezTo>
                  <a:pt x="2818" y="871"/>
                  <a:pt x="3028" y="935"/>
                  <a:pt x="3200" y="796"/>
                </a:cubicBezTo>
                <a:cubicBezTo>
                  <a:pt x="3291" y="723"/>
                  <a:pt x="3379" y="650"/>
                  <a:pt x="3498" y="633"/>
                </a:cubicBezTo>
                <a:cubicBezTo>
                  <a:pt x="3620" y="616"/>
                  <a:pt x="3673" y="803"/>
                  <a:pt x="3549" y="820"/>
                </a:cubicBezTo>
                <a:cubicBezTo>
                  <a:pt x="3373" y="844"/>
                  <a:pt x="3279" y="1038"/>
                  <a:pt x="3100" y="1063"/>
                </a:cubicBezTo>
                <a:cubicBezTo>
                  <a:pt x="2991" y="1078"/>
                  <a:pt x="2885" y="1070"/>
                  <a:pt x="2781" y="1047"/>
                </a:cubicBezTo>
                <a:cubicBezTo>
                  <a:pt x="2955" y="1384"/>
                  <a:pt x="3004" y="1773"/>
                  <a:pt x="2991" y="2152"/>
                </a:cubicBezTo>
                <a:cubicBezTo>
                  <a:pt x="2986" y="2276"/>
                  <a:pt x="2793" y="2277"/>
                  <a:pt x="2798" y="2152"/>
                </a:cubicBezTo>
                <a:cubicBezTo>
                  <a:pt x="2812" y="1748"/>
                  <a:pt x="2759" y="1305"/>
                  <a:pt x="2511" y="970"/>
                </a:cubicBezTo>
                <a:cubicBezTo>
                  <a:pt x="2307" y="696"/>
                  <a:pt x="1999" y="514"/>
                  <a:pt x="1658" y="520"/>
                </a:cubicBezTo>
                <a:cubicBezTo>
                  <a:pt x="1259" y="590"/>
                  <a:pt x="955" y="938"/>
                  <a:pt x="955" y="1356"/>
                </a:cubicBezTo>
                <a:cubicBezTo>
                  <a:pt x="955" y="1402"/>
                  <a:pt x="959" y="1446"/>
                  <a:pt x="966" y="1489"/>
                </a:cubicBezTo>
                <a:cubicBezTo>
                  <a:pt x="1034" y="1584"/>
                  <a:pt x="1123" y="1663"/>
                  <a:pt x="1225" y="1723"/>
                </a:cubicBezTo>
                <a:cubicBezTo>
                  <a:pt x="1230" y="1721"/>
                  <a:pt x="1235" y="1718"/>
                  <a:pt x="1241" y="1717"/>
                </a:cubicBezTo>
                <a:cubicBezTo>
                  <a:pt x="1495" y="1642"/>
                  <a:pt x="1592" y="1358"/>
                  <a:pt x="1724" y="1156"/>
                </a:cubicBezTo>
                <a:cubicBezTo>
                  <a:pt x="1793" y="1052"/>
                  <a:pt x="1960" y="1149"/>
                  <a:pt x="1891" y="1253"/>
                </a:cubicBezTo>
                <a:cubicBezTo>
                  <a:pt x="1760" y="1454"/>
                  <a:pt x="1658" y="1688"/>
                  <a:pt x="1462" y="1822"/>
                </a:cubicBezTo>
                <a:cubicBezTo>
                  <a:pt x="1703" y="1893"/>
                  <a:pt x="2004" y="1943"/>
                  <a:pt x="2240" y="1859"/>
                </a:cubicBezTo>
                <a:cubicBezTo>
                  <a:pt x="2357" y="1817"/>
                  <a:pt x="2408" y="2004"/>
                  <a:pt x="2291" y="2045"/>
                </a:cubicBezTo>
                <a:cubicBezTo>
                  <a:pt x="1978" y="2156"/>
                  <a:pt x="1524" y="2081"/>
                  <a:pt x="1231" y="1941"/>
                </a:cubicBezTo>
                <a:cubicBezTo>
                  <a:pt x="1104" y="1880"/>
                  <a:pt x="991" y="1802"/>
                  <a:pt x="896" y="1705"/>
                </a:cubicBezTo>
                <a:cubicBezTo>
                  <a:pt x="475" y="1755"/>
                  <a:pt x="149" y="2113"/>
                  <a:pt x="149" y="2548"/>
                </a:cubicBezTo>
                <a:cubicBezTo>
                  <a:pt x="149" y="2699"/>
                  <a:pt x="189" y="2840"/>
                  <a:pt x="258" y="2963"/>
                </a:cubicBezTo>
                <a:cubicBezTo>
                  <a:pt x="424" y="2882"/>
                  <a:pt x="606" y="2833"/>
                  <a:pt x="792" y="2806"/>
                </a:cubicBezTo>
                <a:cubicBezTo>
                  <a:pt x="1138" y="2756"/>
                  <a:pt x="1571" y="2713"/>
                  <a:pt x="1893" y="2875"/>
                </a:cubicBezTo>
                <a:cubicBezTo>
                  <a:pt x="2004" y="2931"/>
                  <a:pt x="1906" y="3098"/>
                  <a:pt x="1796" y="3042"/>
                </a:cubicBezTo>
                <a:cubicBezTo>
                  <a:pt x="1642" y="2964"/>
                  <a:pt x="1476" y="2962"/>
                  <a:pt x="1308" y="2966"/>
                </a:cubicBezTo>
                <a:cubicBezTo>
                  <a:pt x="1236" y="2968"/>
                  <a:pt x="1164" y="2969"/>
                  <a:pt x="1092" y="2972"/>
                </a:cubicBezTo>
                <a:cubicBezTo>
                  <a:pt x="1067" y="3152"/>
                  <a:pt x="1329" y="3345"/>
                  <a:pt x="1465" y="3421"/>
                </a:cubicBezTo>
                <a:cubicBezTo>
                  <a:pt x="1615" y="3504"/>
                  <a:pt x="1779" y="3523"/>
                  <a:pt x="1945" y="3551"/>
                </a:cubicBezTo>
                <a:cubicBezTo>
                  <a:pt x="2195" y="3593"/>
                  <a:pt x="2448" y="3673"/>
                  <a:pt x="2577" y="3909"/>
                </a:cubicBezTo>
                <a:cubicBezTo>
                  <a:pt x="2638" y="4018"/>
                  <a:pt x="2471" y="4116"/>
                  <a:pt x="2411" y="4006"/>
                </a:cubicBezTo>
                <a:cubicBezTo>
                  <a:pt x="2324" y="3849"/>
                  <a:pt x="2174" y="3789"/>
                  <a:pt x="2007" y="3753"/>
                </a:cubicBezTo>
                <a:cubicBezTo>
                  <a:pt x="2021" y="3936"/>
                  <a:pt x="2029" y="4134"/>
                  <a:pt x="1963" y="4305"/>
                </a:cubicBezTo>
                <a:cubicBezTo>
                  <a:pt x="1899" y="4469"/>
                  <a:pt x="1759" y="4624"/>
                  <a:pt x="1754" y="4805"/>
                </a:cubicBezTo>
                <a:cubicBezTo>
                  <a:pt x="1751" y="4929"/>
                  <a:pt x="1557" y="4930"/>
                  <a:pt x="1561" y="4805"/>
                </a:cubicBezTo>
                <a:cubicBezTo>
                  <a:pt x="1566" y="4617"/>
                  <a:pt x="1670" y="4488"/>
                  <a:pt x="1746" y="4324"/>
                </a:cubicBezTo>
                <a:cubicBezTo>
                  <a:pt x="1836" y="4134"/>
                  <a:pt x="1827" y="3925"/>
                  <a:pt x="1812" y="3720"/>
                </a:cubicBezTo>
                <a:cubicBezTo>
                  <a:pt x="1670" y="3699"/>
                  <a:pt x="1529" y="3676"/>
                  <a:pt x="1415" y="3614"/>
                </a:cubicBezTo>
                <a:cubicBezTo>
                  <a:pt x="1185" y="3487"/>
                  <a:pt x="896" y="3268"/>
                  <a:pt x="899" y="2985"/>
                </a:cubicBezTo>
                <a:cubicBezTo>
                  <a:pt x="860" y="2989"/>
                  <a:pt x="821" y="2994"/>
                  <a:pt x="783" y="3001"/>
                </a:cubicBezTo>
                <a:cubicBezTo>
                  <a:pt x="572" y="3038"/>
                  <a:pt x="371" y="3102"/>
                  <a:pt x="201" y="3220"/>
                </a:cubicBezTo>
                <a:cubicBezTo>
                  <a:pt x="76" y="3368"/>
                  <a:pt x="0" y="3560"/>
                  <a:pt x="0" y="3769"/>
                </a:cubicBezTo>
                <a:cubicBezTo>
                  <a:pt x="0" y="4072"/>
                  <a:pt x="159" y="4338"/>
                  <a:pt x="399" y="4488"/>
                </a:cubicBezTo>
                <a:cubicBezTo>
                  <a:pt x="577" y="4288"/>
                  <a:pt x="831" y="4135"/>
                  <a:pt x="1048" y="4059"/>
                </a:cubicBezTo>
                <a:cubicBezTo>
                  <a:pt x="1166" y="4018"/>
                  <a:pt x="1217" y="4205"/>
                  <a:pt x="1100" y="4245"/>
                </a:cubicBezTo>
                <a:cubicBezTo>
                  <a:pt x="884" y="4320"/>
                  <a:pt x="596" y="4506"/>
                  <a:pt x="453" y="4735"/>
                </a:cubicBezTo>
                <a:cubicBezTo>
                  <a:pt x="435" y="4804"/>
                  <a:pt x="425" y="4877"/>
                  <a:pt x="425" y="4952"/>
                </a:cubicBezTo>
                <a:cubicBezTo>
                  <a:pt x="425" y="5147"/>
                  <a:pt x="491" y="5327"/>
                  <a:pt x="602" y="5470"/>
                </a:cubicBezTo>
                <a:cubicBezTo>
                  <a:pt x="1062" y="5699"/>
                  <a:pt x="1602" y="5749"/>
                  <a:pt x="2036" y="5416"/>
                </a:cubicBezTo>
                <a:cubicBezTo>
                  <a:pt x="2136" y="5340"/>
                  <a:pt x="2231" y="5508"/>
                  <a:pt x="2134" y="5583"/>
                </a:cubicBezTo>
                <a:cubicBezTo>
                  <a:pt x="1849" y="5801"/>
                  <a:pt x="1516" y="5872"/>
                  <a:pt x="1184" y="5840"/>
                </a:cubicBezTo>
                <a:cubicBezTo>
                  <a:pt x="1172" y="5898"/>
                  <a:pt x="1165" y="5957"/>
                  <a:pt x="1165" y="6018"/>
                </a:cubicBezTo>
                <a:cubicBezTo>
                  <a:pt x="1165" y="6487"/>
                  <a:pt x="1545" y="6868"/>
                  <a:pt x="2015" y="6868"/>
                </a:cubicBezTo>
                <a:cubicBezTo>
                  <a:pt x="2072" y="6868"/>
                  <a:pt x="2129" y="6861"/>
                  <a:pt x="2183" y="6850"/>
                </a:cubicBezTo>
                <a:cubicBezTo>
                  <a:pt x="2214" y="6507"/>
                  <a:pt x="2372" y="6185"/>
                  <a:pt x="2649" y="5958"/>
                </a:cubicBezTo>
                <a:cubicBezTo>
                  <a:pt x="2744" y="5880"/>
                  <a:pt x="2882" y="6015"/>
                  <a:pt x="2785" y="6094"/>
                </a:cubicBezTo>
                <a:cubicBezTo>
                  <a:pt x="2593" y="6253"/>
                  <a:pt x="2462" y="6462"/>
                  <a:pt x="2403" y="6691"/>
                </a:cubicBezTo>
                <a:cubicBezTo>
                  <a:pt x="2562" y="6659"/>
                  <a:pt x="2725" y="6642"/>
                  <a:pt x="2886" y="6658"/>
                </a:cubicBezTo>
                <a:cubicBezTo>
                  <a:pt x="3068" y="6677"/>
                  <a:pt x="3284" y="6779"/>
                  <a:pt x="3463" y="6751"/>
                </a:cubicBezTo>
                <a:cubicBezTo>
                  <a:pt x="3584" y="6731"/>
                  <a:pt x="3636" y="6917"/>
                  <a:pt x="3514" y="6937"/>
                </a:cubicBezTo>
                <a:cubicBezTo>
                  <a:pt x="3340" y="6965"/>
                  <a:pt x="3198" y="6900"/>
                  <a:pt x="3029" y="6871"/>
                </a:cubicBezTo>
                <a:cubicBezTo>
                  <a:pt x="2820" y="6835"/>
                  <a:pt x="2614" y="6841"/>
                  <a:pt x="2407" y="6887"/>
                </a:cubicBezTo>
                <a:cubicBezTo>
                  <a:pt x="2394" y="6890"/>
                  <a:pt x="2382" y="6890"/>
                  <a:pt x="2371" y="6889"/>
                </a:cubicBezTo>
                <a:cubicBezTo>
                  <a:pt x="2368" y="6942"/>
                  <a:pt x="2368" y="6996"/>
                  <a:pt x="2371" y="7051"/>
                </a:cubicBezTo>
                <a:cubicBezTo>
                  <a:pt x="2522" y="7288"/>
                  <a:pt x="2786" y="7447"/>
                  <a:pt x="3088" y="7447"/>
                </a:cubicBezTo>
                <a:cubicBezTo>
                  <a:pt x="3557" y="7447"/>
                  <a:pt x="3938" y="7066"/>
                  <a:pt x="3938" y="6597"/>
                </a:cubicBezTo>
                <a:lnTo>
                  <a:pt x="3938" y="4013"/>
                </a:lnTo>
                <a:cubicBezTo>
                  <a:pt x="3586" y="4509"/>
                  <a:pt x="3513" y="5147"/>
                  <a:pt x="3519" y="5753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04EBA69B-298C-4846-BCD4-BE44314CF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8818" y="6258571"/>
            <a:ext cx="3033084" cy="5736703"/>
          </a:xfrm>
          <a:custGeom>
            <a:avLst/>
            <a:gdLst>
              <a:gd name="T0" fmla="*/ 2147483646 w 3939"/>
              <a:gd name="T1" fmla="*/ 2147483646 h 7448"/>
              <a:gd name="T2" fmla="*/ 2147483646 w 3939"/>
              <a:gd name="T3" fmla="*/ 2147483646 h 7448"/>
              <a:gd name="T4" fmla="*/ 2147483646 w 3939"/>
              <a:gd name="T5" fmla="*/ 2147483646 h 7448"/>
              <a:gd name="T6" fmla="*/ 2147483646 w 3939"/>
              <a:gd name="T7" fmla="*/ 2147483646 h 7448"/>
              <a:gd name="T8" fmla="*/ 2147483646 w 3939"/>
              <a:gd name="T9" fmla="*/ 2147483646 h 7448"/>
              <a:gd name="T10" fmla="*/ 2147483646 w 3939"/>
              <a:gd name="T11" fmla="*/ 2147483646 h 7448"/>
              <a:gd name="T12" fmla="*/ 2147483646 w 3939"/>
              <a:gd name="T13" fmla="*/ 2147483646 h 7448"/>
              <a:gd name="T14" fmla="*/ 2147483646 w 3939"/>
              <a:gd name="T15" fmla="*/ 2147483646 h 7448"/>
              <a:gd name="T16" fmla="*/ 2147483646 w 3939"/>
              <a:gd name="T17" fmla="*/ 2147483646 h 7448"/>
              <a:gd name="T18" fmla="*/ 2147483646 w 3939"/>
              <a:gd name="T19" fmla="*/ 2147483646 h 7448"/>
              <a:gd name="T20" fmla="*/ 2147483646 w 3939"/>
              <a:gd name="T21" fmla="*/ 2147483646 h 7448"/>
              <a:gd name="T22" fmla="*/ 2147483646 w 3939"/>
              <a:gd name="T23" fmla="*/ 2147483646 h 7448"/>
              <a:gd name="T24" fmla="*/ 2147483646 w 3939"/>
              <a:gd name="T25" fmla="*/ 2147483646 h 7448"/>
              <a:gd name="T26" fmla="*/ 2147483646 w 3939"/>
              <a:gd name="T27" fmla="*/ 2147483646 h 7448"/>
              <a:gd name="T28" fmla="*/ 2147483646 w 3939"/>
              <a:gd name="T29" fmla="*/ 2147483646 h 7448"/>
              <a:gd name="T30" fmla="*/ 2147483646 w 3939"/>
              <a:gd name="T31" fmla="*/ 2147483646 h 7448"/>
              <a:gd name="T32" fmla="*/ 2147483646 w 3939"/>
              <a:gd name="T33" fmla="*/ 2147483646 h 7448"/>
              <a:gd name="T34" fmla="*/ 0 w 3939"/>
              <a:gd name="T35" fmla="*/ 2147483646 h 7448"/>
              <a:gd name="T36" fmla="*/ 2147483646 w 3939"/>
              <a:gd name="T37" fmla="*/ 2147483646 h 7448"/>
              <a:gd name="T38" fmla="*/ 2147483646 w 3939"/>
              <a:gd name="T39" fmla="*/ 2147483646 h 7448"/>
              <a:gd name="T40" fmla="*/ 2147483646 w 3939"/>
              <a:gd name="T41" fmla="*/ 2147483646 h 7448"/>
              <a:gd name="T42" fmla="*/ 2147483646 w 3939"/>
              <a:gd name="T43" fmla="*/ 2147483646 h 7448"/>
              <a:gd name="T44" fmla="*/ 2147483646 w 3939"/>
              <a:gd name="T45" fmla="*/ 2147483646 h 7448"/>
              <a:gd name="T46" fmla="*/ 2147483646 w 3939"/>
              <a:gd name="T47" fmla="*/ 2147483646 h 7448"/>
              <a:gd name="T48" fmla="*/ 0 w 3939"/>
              <a:gd name="T49" fmla="*/ 2147483646 h 7448"/>
              <a:gd name="T50" fmla="*/ 2147483646 w 3939"/>
              <a:gd name="T51" fmla="*/ 2147483646 h 7448"/>
              <a:gd name="T52" fmla="*/ 2147483646 w 3939"/>
              <a:gd name="T53" fmla="*/ 2147483646 h 7448"/>
              <a:gd name="T54" fmla="*/ 2147483646 w 3939"/>
              <a:gd name="T55" fmla="*/ 2147483646 h 7448"/>
              <a:gd name="T56" fmla="*/ 2147483646 w 3939"/>
              <a:gd name="T57" fmla="*/ 2147483646 h 7448"/>
              <a:gd name="T58" fmla="*/ 0 w 3939"/>
              <a:gd name="T59" fmla="*/ 2147483646 h 7448"/>
              <a:gd name="T60" fmla="*/ 2147483646 w 3939"/>
              <a:gd name="T61" fmla="*/ 2147483646 h 7448"/>
              <a:gd name="T62" fmla="*/ 2147483646 w 3939"/>
              <a:gd name="T63" fmla="*/ 2147483646 h 7448"/>
              <a:gd name="T64" fmla="*/ 2147483646 w 3939"/>
              <a:gd name="T65" fmla="*/ 2147483646 h 7448"/>
              <a:gd name="T66" fmla="*/ 2147483646 w 3939"/>
              <a:gd name="T67" fmla="*/ 2147483646 h 7448"/>
              <a:gd name="T68" fmla="*/ 2147483646 w 3939"/>
              <a:gd name="T69" fmla="*/ 2147483646 h 7448"/>
              <a:gd name="T70" fmla="*/ 2147483646 w 3939"/>
              <a:gd name="T71" fmla="*/ 2147483646 h 7448"/>
              <a:gd name="T72" fmla="*/ 2147483646 w 3939"/>
              <a:gd name="T73" fmla="*/ 2147483646 h 7448"/>
              <a:gd name="T74" fmla="*/ 2147483646 w 3939"/>
              <a:gd name="T75" fmla="*/ 2147483646 h 7448"/>
              <a:gd name="T76" fmla="*/ 2147483646 w 3939"/>
              <a:gd name="T77" fmla="*/ 2147483646 h 7448"/>
              <a:gd name="T78" fmla="*/ 2147483646 w 3939"/>
              <a:gd name="T79" fmla="*/ 2147483646 h 7448"/>
              <a:gd name="T80" fmla="*/ 2147483646 w 3939"/>
              <a:gd name="T81" fmla="*/ 2147483646 h 7448"/>
              <a:gd name="T82" fmla="*/ 2147483646 w 3939"/>
              <a:gd name="T83" fmla="*/ 2147483646 h 7448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3939" h="7448">
                <a:moveTo>
                  <a:pt x="3703" y="3183"/>
                </a:moveTo>
                <a:cubicBezTo>
                  <a:pt x="3379" y="3531"/>
                  <a:pt x="2891" y="3713"/>
                  <a:pt x="2392" y="3677"/>
                </a:cubicBezTo>
                <a:cubicBezTo>
                  <a:pt x="2268" y="3668"/>
                  <a:pt x="2267" y="3475"/>
                  <a:pt x="2392" y="3484"/>
                </a:cubicBezTo>
                <a:cubicBezTo>
                  <a:pt x="2628" y="3501"/>
                  <a:pt x="2860" y="3466"/>
                  <a:pt x="3069" y="3384"/>
                </a:cubicBezTo>
                <a:cubicBezTo>
                  <a:pt x="2907" y="3279"/>
                  <a:pt x="2802" y="3118"/>
                  <a:pt x="2689" y="2953"/>
                </a:cubicBezTo>
                <a:cubicBezTo>
                  <a:pt x="2507" y="2686"/>
                  <a:pt x="2258" y="2519"/>
                  <a:pt x="1929" y="2515"/>
                </a:cubicBezTo>
                <a:cubicBezTo>
                  <a:pt x="1804" y="2514"/>
                  <a:pt x="1804" y="2320"/>
                  <a:pt x="1929" y="2322"/>
                </a:cubicBezTo>
                <a:cubicBezTo>
                  <a:pt x="2185" y="2326"/>
                  <a:pt x="2447" y="2412"/>
                  <a:pt x="2637" y="2590"/>
                </a:cubicBezTo>
                <a:cubicBezTo>
                  <a:pt x="2855" y="2794"/>
                  <a:pt x="2962" y="3155"/>
                  <a:pt x="3256" y="3266"/>
                </a:cubicBezTo>
                <a:cubicBezTo>
                  <a:pt x="3265" y="3269"/>
                  <a:pt x="3273" y="3274"/>
                  <a:pt x="3280" y="3279"/>
                </a:cubicBezTo>
                <a:cubicBezTo>
                  <a:pt x="3482" y="3158"/>
                  <a:pt x="3651" y="2984"/>
                  <a:pt x="3760" y="2766"/>
                </a:cubicBezTo>
                <a:cubicBezTo>
                  <a:pt x="3778" y="2696"/>
                  <a:pt x="3788" y="2623"/>
                  <a:pt x="3788" y="2548"/>
                </a:cubicBezTo>
                <a:cubicBezTo>
                  <a:pt x="3788" y="2183"/>
                  <a:pt x="3560" y="1874"/>
                  <a:pt x="3239" y="1752"/>
                </a:cubicBezTo>
                <a:cubicBezTo>
                  <a:pt x="3101" y="1738"/>
                  <a:pt x="2952" y="1719"/>
                  <a:pt x="2818" y="1762"/>
                </a:cubicBezTo>
                <a:cubicBezTo>
                  <a:pt x="2708" y="1799"/>
                  <a:pt x="2610" y="1854"/>
                  <a:pt x="2510" y="1913"/>
                </a:cubicBezTo>
                <a:cubicBezTo>
                  <a:pt x="2403" y="1977"/>
                  <a:pt x="2306" y="1810"/>
                  <a:pt x="2413" y="1746"/>
                </a:cubicBezTo>
                <a:cubicBezTo>
                  <a:pt x="2536" y="1673"/>
                  <a:pt x="2673" y="1587"/>
                  <a:pt x="2818" y="1563"/>
                </a:cubicBezTo>
                <a:cubicBezTo>
                  <a:pt x="2866" y="1556"/>
                  <a:pt x="2913" y="1551"/>
                  <a:pt x="2960" y="1549"/>
                </a:cubicBezTo>
                <a:cubicBezTo>
                  <a:pt x="2975" y="1487"/>
                  <a:pt x="2983" y="1423"/>
                  <a:pt x="2983" y="1356"/>
                </a:cubicBezTo>
                <a:cubicBezTo>
                  <a:pt x="2983" y="888"/>
                  <a:pt x="2603" y="507"/>
                  <a:pt x="2134" y="507"/>
                </a:cubicBezTo>
                <a:cubicBezTo>
                  <a:pt x="2009" y="507"/>
                  <a:pt x="1891" y="534"/>
                  <a:pt x="1785" y="582"/>
                </a:cubicBezTo>
                <a:cubicBezTo>
                  <a:pt x="1781" y="831"/>
                  <a:pt x="1678" y="1068"/>
                  <a:pt x="1492" y="1252"/>
                </a:cubicBezTo>
                <a:cubicBezTo>
                  <a:pt x="1331" y="1411"/>
                  <a:pt x="1161" y="1562"/>
                  <a:pt x="995" y="1715"/>
                </a:cubicBezTo>
                <a:cubicBezTo>
                  <a:pt x="914" y="1790"/>
                  <a:pt x="811" y="1868"/>
                  <a:pt x="763" y="1970"/>
                </a:cubicBezTo>
                <a:cubicBezTo>
                  <a:pt x="714" y="2074"/>
                  <a:pt x="702" y="2181"/>
                  <a:pt x="693" y="2294"/>
                </a:cubicBezTo>
                <a:cubicBezTo>
                  <a:pt x="684" y="2418"/>
                  <a:pt x="491" y="2419"/>
                  <a:pt x="500" y="2294"/>
                </a:cubicBezTo>
                <a:cubicBezTo>
                  <a:pt x="514" y="2111"/>
                  <a:pt x="541" y="1939"/>
                  <a:pt x="654" y="1788"/>
                </a:cubicBezTo>
                <a:cubicBezTo>
                  <a:pt x="773" y="1627"/>
                  <a:pt x="947" y="1497"/>
                  <a:pt x="1094" y="1361"/>
                </a:cubicBezTo>
                <a:cubicBezTo>
                  <a:pt x="1147" y="1311"/>
                  <a:pt x="1206" y="1262"/>
                  <a:pt x="1264" y="1210"/>
                </a:cubicBezTo>
                <a:cubicBezTo>
                  <a:pt x="1064" y="1147"/>
                  <a:pt x="833" y="1103"/>
                  <a:pt x="707" y="1294"/>
                </a:cubicBezTo>
                <a:cubicBezTo>
                  <a:pt x="639" y="1398"/>
                  <a:pt x="473" y="1301"/>
                  <a:pt x="541" y="1196"/>
                </a:cubicBezTo>
                <a:cubicBezTo>
                  <a:pt x="749" y="880"/>
                  <a:pt x="1103" y="957"/>
                  <a:pt x="1415" y="1056"/>
                </a:cubicBezTo>
                <a:cubicBezTo>
                  <a:pt x="1462" y="1001"/>
                  <a:pt x="1501" y="942"/>
                  <a:pt x="1530" y="877"/>
                </a:cubicBezTo>
                <a:cubicBezTo>
                  <a:pt x="1597" y="723"/>
                  <a:pt x="1608" y="562"/>
                  <a:pt x="1572" y="404"/>
                </a:cubicBezTo>
                <a:cubicBezTo>
                  <a:pt x="1422" y="161"/>
                  <a:pt x="1155" y="0"/>
                  <a:pt x="850" y="0"/>
                </a:cubicBezTo>
                <a:cubicBezTo>
                  <a:pt x="381" y="0"/>
                  <a:pt x="0" y="380"/>
                  <a:pt x="0" y="849"/>
                </a:cubicBezTo>
                <a:lnTo>
                  <a:pt x="0" y="3334"/>
                </a:lnTo>
                <a:cubicBezTo>
                  <a:pt x="478" y="2900"/>
                  <a:pt x="1160" y="2744"/>
                  <a:pt x="1798" y="2961"/>
                </a:cubicBezTo>
                <a:cubicBezTo>
                  <a:pt x="1915" y="3000"/>
                  <a:pt x="1864" y="3187"/>
                  <a:pt x="1747" y="3147"/>
                </a:cubicBezTo>
                <a:cubicBezTo>
                  <a:pt x="1397" y="3028"/>
                  <a:pt x="1034" y="3031"/>
                  <a:pt x="706" y="3139"/>
                </a:cubicBezTo>
                <a:cubicBezTo>
                  <a:pt x="811" y="3477"/>
                  <a:pt x="1170" y="3612"/>
                  <a:pt x="1463" y="3760"/>
                </a:cubicBezTo>
                <a:cubicBezTo>
                  <a:pt x="1703" y="3881"/>
                  <a:pt x="1934" y="4055"/>
                  <a:pt x="1924" y="4351"/>
                </a:cubicBezTo>
                <a:cubicBezTo>
                  <a:pt x="1919" y="4476"/>
                  <a:pt x="1726" y="4476"/>
                  <a:pt x="1731" y="4351"/>
                </a:cubicBezTo>
                <a:cubicBezTo>
                  <a:pt x="1743" y="4020"/>
                  <a:pt x="1304" y="3899"/>
                  <a:pt x="1039" y="3763"/>
                </a:cubicBezTo>
                <a:cubicBezTo>
                  <a:pt x="970" y="3964"/>
                  <a:pt x="958" y="4167"/>
                  <a:pt x="1007" y="4375"/>
                </a:cubicBezTo>
                <a:cubicBezTo>
                  <a:pt x="1036" y="4496"/>
                  <a:pt x="850" y="4548"/>
                  <a:pt x="821" y="4427"/>
                </a:cubicBezTo>
                <a:cubicBezTo>
                  <a:pt x="763" y="4183"/>
                  <a:pt x="773" y="3937"/>
                  <a:pt x="856" y="3700"/>
                </a:cubicBezTo>
                <a:cubicBezTo>
                  <a:pt x="862" y="3685"/>
                  <a:pt x="870" y="3672"/>
                  <a:pt x="879" y="3663"/>
                </a:cubicBezTo>
                <a:cubicBezTo>
                  <a:pt x="719" y="3546"/>
                  <a:pt x="588" y="3400"/>
                  <a:pt x="525" y="3211"/>
                </a:cubicBezTo>
                <a:cubicBezTo>
                  <a:pt x="328" y="3304"/>
                  <a:pt x="149" y="3437"/>
                  <a:pt x="0" y="3607"/>
                </a:cubicBezTo>
                <a:lnTo>
                  <a:pt x="0" y="4275"/>
                </a:lnTo>
                <a:cubicBezTo>
                  <a:pt x="228" y="4803"/>
                  <a:pt x="762" y="5152"/>
                  <a:pt x="1365" y="5132"/>
                </a:cubicBezTo>
                <a:cubicBezTo>
                  <a:pt x="1490" y="5128"/>
                  <a:pt x="1489" y="5322"/>
                  <a:pt x="1365" y="5326"/>
                </a:cubicBezTo>
                <a:cubicBezTo>
                  <a:pt x="1113" y="5334"/>
                  <a:pt x="874" y="5284"/>
                  <a:pt x="660" y="5190"/>
                </a:cubicBezTo>
                <a:cubicBezTo>
                  <a:pt x="669" y="5389"/>
                  <a:pt x="624" y="5579"/>
                  <a:pt x="518" y="5755"/>
                </a:cubicBezTo>
                <a:cubicBezTo>
                  <a:pt x="453" y="5861"/>
                  <a:pt x="286" y="5763"/>
                  <a:pt x="351" y="5657"/>
                </a:cubicBezTo>
                <a:cubicBezTo>
                  <a:pt x="447" y="5498"/>
                  <a:pt x="490" y="5319"/>
                  <a:pt x="464" y="5135"/>
                </a:cubicBezTo>
                <a:cubicBezTo>
                  <a:pt x="462" y="5118"/>
                  <a:pt x="463" y="5103"/>
                  <a:pt x="467" y="5090"/>
                </a:cubicBezTo>
                <a:cubicBezTo>
                  <a:pt x="285" y="4977"/>
                  <a:pt x="126" y="4830"/>
                  <a:pt x="0" y="4655"/>
                </a:cubicBezTo>
                <a:lnTo>
                  <a:pt x="0" y="6597"/>
                </a:lnTo>
                <a:cubicBezTo>
                  <a:pt x="0" y="7066"/>
                  <a:pt x="381" y="7447"/>
                  <a:pt x="850" y="7447"/>
                </a:cubicBezTo>
                <a:cubicBezTo>
                  <a:pt x="1172" y="7447"/>
                  <a:pt x="1450" y="7267"/>
                  <a:pt x="1594" y="7004"/>
                </a:cubicBezTo>
                <a:cubicBezTo>
                  <a:pt x="1231" y="6882"/>
                  <a:pt x="884" y="6586"/>
                  <a:pt x="828" y="6227"/>
                </a:cubicBezTo>
                <a:cubicBezTo>
                  <a:pt x="809" y="6105"/>
                  <a:pt x="995" y="6053"/>
                  <a:pt x="1014" y="6175"/>
                </a:cubicBezTo>
                <a:cubicBezTo>
                  <a:pt x="1068" y="6515"/>
                  <a:pt x="1446" y="6792"/>
                  <a:pt x="1792" y="6857"/>
                </a:cubicBezTo>
                <a:cubicBezTo>
                  <a:pt x="1835" y="6864"/>
                  <a:pt x="1879" y="6868"/>
                  <a:pt x="1924" y="6868"/>
                </a:cubicBezTo>
                <a:cubicBezTo>
                  <a:pt x="2392" y="6868"/>
                  <a:pt x="2773" y="6487"/>
                  <a:pt x="2773" y="6018"/>
                </a:cubicBezTo>
                <a:cubicBezTo>
                  <a:pt x="2773" y="6000"/>
                  <a:pt x="2772" y="5982"/>
                  <a:pt x="2771" y="5964"/>
                </a:cubicBezTo>
                <a:cubicBezTo>
                  <a:pt x="2667" y="5943"/>
                  <a:pt x="2571" y="5902"/>
                  <a:pt x="2483" y="5848"/>
                </a:cubicBezTo>
                <a:cubicBezTo>
                  <a:pt x="2309" y="6146"/>
                  <a:pt x="1985" y="6277"/>
                  <a:pt x="1637" y="6291"/>
                </a:cubicBezTo>
                <a:cubicBezTo>
                  <a:pt x="1512" y="6295"/>
                  <a:pt x="1513" y="6102"/>
                  <a:pt x="1637" y="6098"/>
                </a:cubicBezTo>
                <a:cubicBezTo>
                  <a:pt x="1913" y="6087"/>
                  <a:pt x="2202" y="5989"/>
                  <a:pt x="2331" y="5731"/>
                </a:cubicBezTo>
                <a:cubicBezTo>
                  <a:pt x="2191" y="5601"/>
                  <a:pt x="2080" y="5433"/>
                  <a:pt x="2001" y="5254"/>
                </a:cubicBezTo>
                <a:cubicBezTo>
                  <a:pt x="1950" y="5141"/>
                  <a:pt x="2116" y="5043"/>
                  <a:pt x="2167" y="5157"/>
                </a:cubicBezTo>
                <a:cubicBezTo>
                  <a:pt x="2300" y="5455"/>
                  <a:pt x="2519" y="5733"/>
                  <a:pt x="2848" y="5781"/>
                </a:cubicBezTo>
                <a:cubicBezTo>
                  <a:pt x="3228" y="5697"/>
                  <a:pt x="3513" y="5358"/>
                  <a:pt x="3513" y="4952"/>
                </a:cubicBezTo>
                <a:cubicBezTo>
                  <a:pt x="3513" y="4808"/>
                  <a:pt x="3477" y="4672"/>
                  <a:pt x="3414" y="4553"/>
                </a:cubicBezTo>
                <a:cubicBezTo>
                  <a:pt x="3415" y="4553"/>
                  <a:pt x="3416" y="4553"/>
                  <a:pt x="3417" y="4552"/>
                </a:cubicBezTo>
                <a:cubicBezTo>
                  <a:pt x="3299" y="4408"/>
                  <a:pt x="3079" y="4296"/>
                  <a:pt x="2941" y="4290"/>
                </a:cubicBezTo>
                <a:cubicBezTo>
                  <a:pt x="2817" y="4283"/>
                  <a:pt x="2816" y="4090"/>
                  <a:pt x="2941" y="4096"/>
                </a:cubicBezTo>
                <a:cubicBezTo>
                  <a:pt x="3139" y="4106"/>
                  <a:pt x="3302" y="4205"/>
                  <a:pt x="3449" y="4331"/>
                </a:cubicBezTo>
                <a:cubicBezTo>
                  <a:pt x="3495" y="4371"/>
                  <a:pt x="3541" y="4413"/>
                  <a:pt x="3581" y="4461"/>
                </a:cubicBezTo>
                <a:cubicBezTo>
                  <a:pt x="3797" y="4307"/>
                  <a:pt x="3938" y="4055"/>
                  <a:pt x="3938" y="3769"/>
                </a:cubicBezTo>
                <a:cubicBezTo>
                  <a:pt x="3938" y="3541"/>
                  <a:pt x="3849" y="3335"/>
                  <a:pt x="3703" y="3183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E14B3AB-7309-4F7F-8C22-A3E9810A483B}"/>
              </a:ext>
            </a:extLst>
          </p:cNvPr>
          <p:cNvSpPr/>
          <p:nvPr/>
        </p:nvSpPr>
        <p:spPr>
          <a:xfrm>
            <a:off x="9796018" y="8226122"/>
            <a:ext cx="4785614" cy="186275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5AE3019A-E992-498F-BC43-079CCD390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54226" y="3116802"/>
            <a:ext cx="1168399" cy="2554175"/>
          </a:xfrm>
          <a:custGeom>
            <a:avLst/>
            <a:gdLst>
              <a:gd name="T0" fmla="*/ 2147483646 w 1516"/>
              <a:gd name="T1" fmla="*/ 2147483646 h 3315"/>
              <a:gd name="T2" fmla="*/ 2147483646 w 1516"/>
              <a:gd name="T3" fmla="*/ 2147483646 h 3315"/>
              <a:gd name="T4" fmla="*/ 2147483646 w 1516"/>
              <a:gd name="T5" fmla="*/ 2147483646 h 3315"/>
              <a:gd name="T6" fmla="*/ 2147483646 w 1516"/>
              <a:gd name="T7" fmla="*/ 2147483646 h 3315"/>
              <a:gd name="T8" fmla="*/ 2147483646 w 1516"/>
              <a:gd name="T9" fmla="*/ 0 h 3315"/>
              <a:gd name="T10" fmla="*/ 0 w 1516"/>
              <a:gd name="T11" fmla="*/ 2147483646 h 3315"/>
              <a:gd name="T12" fmla="*/ 2147483646 w 1516"/>
              <a:gd name="T13" fmla="*/ 2147483646 h 33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516" h="3315">
                <a:moveTo>
                  <a:pt x="479" y="894"/>
                </a:moveTo>
                <a:lnTo>
                  <a:pt x="758" y="3314"/>
                </a:lnTo>
                <a:lnTo>
                  <a:pt x="1036" y="894"/>
                </a:lnTo>
                <a:lnTo>
                  <a:pt x="1515" y="894"/>
                </a:lnTo>
                <a:lnTo>
                  <a:pt x="758" y="0"/>
                </a:lnTo>
                <a:lnTo>
                  <a:pt x="0" y="894"/>
                </a:lnTo>
                <a:lnTo>
                  <a:pt x="479" y="89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DFA838D6-654F-4896-B658-A2A9DAF08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6216" y="5803439"/>
            <a:ext cx="2163575" cy="1484275"/>
          </a:xfrm>
          <a:custGeom>
            <a:avLst/>
            <a:gdLst>
              <a:gd name="T0" fmla="*/ 2147483646 w 2809"/>
              <a:gd name="T1" fmla="*/ 2147483646 h 1929"/>
              <a:gd name="T2" fmla="*/ 0 w 2809"/>
              <a:gd name="T3" fmla="*/ 2147483646 h 1929"/>
              <a:gd name="T4" fmla="*/ 2147483646 w 2809"/>
              <a:gd name="T5" fmla="*/ 2147483646 h 1929"/>
              <a:gd name="T6" fmla="*/ 2147483646 w 2809"/>
              <a:gd name="T7" fmla="*/ 2147483646 h 1929"/>
              <a:gd name="T8" fmla="*/ 2147483646 w 2809"/>
              <a:gd name="T9" fmla="*/ 2147483646 h 1929"/>
              <a:gd name="T10" fmla="*/ 2147483646 w 2809"/>
              <a:gd name="T11" fmla="*/ 0 h 1929"/>
              <a:gd name="T12" fmla="*/ 2147483646 w 2809"/>
              <a:gd name="T13" fmla="*/ 2147483646 h 19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809" h="1929">
                <a:moveTo>
                  <a:pt x="1903" y="406"/>
                </a:moveTo>
                <a:lnTo>
                  <a:pt x="0" y="1928"/>
                </a:lnTo>
                <a:lnTo>
                  <a:pt x="2199" y="878"/>
                </a:lnTo>
                <a:lnTo>
                  <a:pt x="2454" y="1283"/>
                </a:lnTo>
                <a:lnTo>
                  <a:pt x="2808" y="167"/>
                </a:lnTo>
                <a:lnTo>
                  <a:pt x="1649" y="0"/>
                </a:lnTo>
                <a:lnTo>
                  <a:pt x="1903" y="40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EE35FD79-1172-40AA-A998-7D23CDA6334E}"/>
              </a:ext>
            </a:extLst>
          </p:cNvPr>
          <p:cNvSpPr>
            <a:spLocks noChangeArrowheads="1"/>
          </p:cNvSpPr>
          <p:nvPr/>
        </p:nvSpPr>
        <p:spPr bwMode="auto">
          <a:xfrm rot="20453798">
            <a:off x="15156025" y="10526175"/>
            <a:ext cx="2183957" cy="1463896"/>
          </a:xfrm>
          <a:custGeom>
            <a:avLst/>
            <a:gdLst>
              <a:gd name="T0" fmla="*/ 2147483646 w 2837"/>
              <a:gd name="T1" fmla="*/ 2147483646 h 1901"/>
              <a:gd name="T2" fmla="*/ 0 w 2837"/>
              <a:gd name="T3" fmla="*/ 0 h 1901"/>
              <a:gd name="T4" fmla="*/ 2147483646 w 2837"/>
              <a:gd name="T5" fmla="*/ 2147483646 h 1901"/>
              <a:gd name="T6" fmla="*/ 2147483646 w 2837"/>
              <a:gd name="T7" fmla="*/ 2147483646 h 1901"/>
              <a:gd name="T8" fmla="*/ 2147483646 w 2837"/>
              <a:gd name="T9" fmla="*/ 2147483646 h 1901"/>
              <a:gd name="T10" fmla="*/ 2147483646 w 2837"/>
              <a:gd name="T11" fmla="*/ 2147483646 h 1901"/>
              <a:gd name="T12" fmla="*/ 2147483646 w 2837"/>
              <a:gd name="T13" fmla="*/ 2147483646 h 190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837" h="1901">
                <a:moveTo>
                  <a:pt x="2216" y="1014"/>
                </a:moveTo>
                <a:lnTo>
                  <a:pt x="0" y="0"/>
                </a:lnTo>
                <a:lnTo>
                  <a:pt x="1928" y="1490"/>
                </a:lnTo>
                <a:lnTo>
                  <a:pt x="1680" y="1900"/>
                </a:lnTo>
                <a:lnTo>
                  <a:pt x="2836" y="1714"/>
                </a:lnTo>
                <a:lnTo>
                  <a:pt x="2463" y="604"/>
                </a:lnTo>
                <a:lnTo>
                  <a:pt x="2216" y="101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7EC2C946-3B77-47DF-A9B5-81B5F9AA6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10" y="5874767"/>
            <a:ext cx="2183955" cy="1463894"/>
          </a:xfrm>
          <a:custGeom>
            <a:avLst/>
            <a:gdLst>
              <a:gd name="T0" fmla="*/ 2147483646 w 2837"/>
              <a:gd name="T1" fmla="*/ 2147483646 h 1902"/>
              <a:gd name="T2" fmla="*/ 2147483646 w 2837"/>
              <a:gd name="T3" fmla="*/ 2147483646 h 1902"/>
              <a:gd name="T4" fmla="*/ 2147483646 w 2837"/>
              <a:gd name="T5" fmla="*/ 2147483646 h 1902"/>
              <a:gd name="T6" fmla="*/ 2147483646 w 2837"/>
              <a:gd name="T7" fmla="*/ 0 h 1902"/>
              <a:gd name="T8" fmla="*/ 0 w 2837"/>
              <a:gd name="T9" fmla="*/ 2147483646 h 1902"/>
              <a:gd name="T10" fmla="*/ 2147483646 w 2837"/>
              <a:gd name="T11" fmla="*/ 2147483646 h 1902"/>
              <a:gd name="T12" fmla="*/ 2147483646 w 2837"/>
              <a:gd name="T13" fmla="*/ 2147483646 h 19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837" h="1902">
                <a:moveTo>
                  <a:pt x="620" y="886"/>
                </a:moveTo>
                <a:lnTo>
                  <a:pt x="2836" y="1901"/>
                </a:lnTo>
                <a:lnTo>
                  <a:pt x="908" y="410"/>
                </a:lnTo>
                <a:lnTo>
                  <a:pt x="1156" y="0"/>
                </a:lnTo>
                <a:lnTo>
                  <a:pt x="0" y="186"/>
                </a:lnTo>
                <a:lnTo>
                  <a:pt x="373" y="1296"/>
                </a:lnTo>
                <a:lnTo>
                  <a:pt x="620" y="88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190C970C-2E3D-4071-9E2B-FDECD884A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2454" y="8411958"/>
            <a:ext cx="319272" cy="1260105"/>
          </a:xfrm>
          <a:custGeom>
            <a:avLst/>
            <a:gdLst>
              <a:gd name="T0" fmla="*/ 2147483646 w 413"/>
              <a:gd name="T1" fmla="*/ 2147483646 h 1637"/>
              <a:gd name="T2" fmla="*/ 2147483646 w 413"/>
              <a:gd name="T3" fmla="*/ 2147483646 h 1637"/>
              <a:gd name="T4" fmla="*/ 2147483646 w 413"/>
              <a:gd name="T5" fmla="*/ 2147483646 h 1637"/>
              <a:gd name="T6" fmla="*/ 2147483646 w 413"/>
              <a:gd name="T7" fmla="*/ 2147483646 h 1637"/>
              <a:gd name="T8" fmla="*/ 2147483646 w 413"/>
              <a:gd name="T9" fmla="*/ 2147483646 h 16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3" h="1637">
                <a:moveTo>
                  <a:pt x="70" y="94"/>
                </a:moveTo>
                <a:cubicBezTo>
                  <a:pt x="0" y="592"/>
                  <a:pt x="53" y="1079"/>
                  <a:pt x="235" y="1549"/>
                </a:cubicBezTo>
                <a:cubicBezTo>
                  <a:pt x="270" y="1636"/>
                  <a:pt x="412" y="1598"/>
                  <a:pt x="378" y="1509"/>
                </a:cubicBezTo>
                <a:cubicBezTo>
                  <a:pt x="205" y="1067"/>
                  <a:pt x="146" y="604"/>
                  <a:pt x="212" y="134"/>
                </a:cubicBezTo>
                <a:cubicBezTo>
                  <a:pt x="225" y="40"/>
                  <a:pt x="83" y="0"/>
                  <a:pt x="70" y="94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7">
            <a:extLst>
              <a:ext uri="{FF2B5EF4-FFF2-40B4-BE49-F238E27FC236}">
                <a16:creationId xmlns:a16="http://schemas.microsoft.com/office/drawing/2014/main" id="{2F860264-20C7-4D99-8363-2BFFA095B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5994" y="8099478"/>
            <a:ext cx="557028" cy="2051491"/>
          </a:xfrm>
          <a:custGeom>
            <a:avLst/>
            <a:gdLst>
              <a:gd name="T0" fmla="*/ 2147483646 w 725"/>
              <a:gd name="T1" fmla="*/ 2147483646 h 2663"/>
              <a:gd name="T2" fmla="*/ 2147483646 w 725"/>
              <a:gd name="T3" fmla="*/ 2147483646 h 2663"/>
              <a:gd name="T4" fmla="*/ 2147483646 w 725"/>
              <a:gd name="T5" fmla="*/ 2147483646 h 2663"/>
              <a:gd name="T6" fmla="*/ 2147483646 w 725"/>
              <a:gd name="T7" fmla="*/ 2147483646 h 2663"/>
              <a:gd name="T8" fmla="*/ 2147483646 w 725"/>
              <a:gd name="T9" fmla="*/ 2147483646 h 26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5" h="2663">
                <a:moveTo>
                  <a:pt x="260" y="90"/>
                </a:moveTo>
                <a:cubicBezTo>
                  <a:pt x="0" y="926"/>
                  <a:pt x="105" y="1827"/>
                  <a:pt x="548" y="2581"/>
                </a:cubicBezTo>
                <a:cubicBezTo>
                  <a:pt x="597" y="2662"/>
                  <a:pt x="724" y="2588"/>
                  <a:pt x="676" y="2506"/>
                </a:cubicBezTo>
                <a:cubicBezTo>
                  <a:pt x="251" y="1784"/>
                  <a:pt x="154" y="929"/>
                  <a:pt x="402" y="130"/>
                </a:cubicBezTo>
                <a:cubicBezTo>
                  <a:pt x="431" y="39"/>
                  <a:pt x="288" y="0"/>
                  <a:pt x="260" y="90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18">
            <a:extLst>
              <a:ext uri="{FF2B5EF4-FFF2-40B4-BE49-F238E27FC236}">
                <a16:creationId xmlns:a16="http://schemas.microsoft.com/office/drawing/2014/main" id="{AD5F244B-A206-4463-AF29-76511AF08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5192" y="9053898"/>
            <a:ext cx="621563" cy="964609"/>
          </a:xfrm>
          <a:custGeom>
            <a:avLst/>
            <a:gdLst>
              <a:gd name="T0" fmla="*/ 1033963555 w 805"/>
              <a:gd name="T1" fmla="*/ 2147483646 h 1253"/>
              <a:gd name="T2" fmla="*/ 2147483646 w 805"/>
              <a:gd name="T3" fmla="*/ 2147483646 h 1253"/>
              <a:gd name="T4" fmla="*/ 2147483646 w 805"/>
              <a:gd name="T5" fmla="*/ 2147483646 h 1253"/>
              <a:gd name="T6" fmla="*/ 2147483646 w 805"/>
              <a:gd name="T7" fmla="*/ 2147483646 h 1253"/>
              <a:gd name="T8" fmla="*/ 1033963555 w 805"/>
              <a:gd name="T9" fmla="*/ 2147483646 h 1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05" h="1253">
                <a:moveTo>
                  <a:pt x="22" y="132"/>
                </a:moveTo>
                <a:cubicBezTo>
                  <a:pt x="119" y="539"/>
                  <a:pt x="326" y="899"/>
                  <a:pt x="630" y="1187"/>
                </a:cubicBezTo>
                <a:cubicBezTo>
                  <a:pt x="698" y="1252"/>
                  <a:pt x="804" y="1148"/>
                  <a:pt x="734" y="1083"/>
                </a:cubicBezTo>
                <a:cubicBezTo>
                  <a:pt x="447" y="810"/>
                  <a:pt x="256" y="478"/>
                  <a:pt x="165" y="93"/>
                </a:cubicBezTo>
                <a:cubicBezTo>
                  <a:pt x="142" y="0"/>
                  <a:pt x="0" y="40"/>
                  <a:pt x="22" y="132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11">
            <a:extLst>
              <a:ext uri="{FF2B5EF4-FFF2-40B4-BE49-F238E27FC236}">
                <a16:creationId xmlns:a16="http://schemas.microsoft.com/office/drawing/2014/main" id="{C152E845-65DE-49EE-8689-FDA8D65E8881}"/>
              </a:ext>
            </a:extLst>
          </p:cNvPr>
          <p:cNvSpPr>
            <a:spLocks noChangeArrowheads="1"/>
          </p:cNvSpPr>
          <p:nvPr/>
        </p:nvSpPr>
        <p:spPr bwMode="auto">
          <a:xfrm rot="696622" flipH="1">
            <a:off x="7037669" y="10526175"/>
            <a:ext cx="2183957" cy="1463896"/>
          </a:xfrm>
          <a:custGeom>
            <a:avLst/>
            <a:gdLst>
              <a:gd name="T0" fmla="*/ 2147483646 w 2837"/>
              <a:gd name="T1" fmla="*/ 2147483646 h 1901"/>
              <a:gd name="T2" fmla="*/ 0 w 2837"/>
              <a:gd name="T3" fmla="*/ 0 h 1901"/>
              <a:gd name="T4" fmla="*/ 2147483646 w 2837"/>
              <a:gd name="T5" fmla="*/ 2147483646 h 1901"/>
              <a:gd name="T6" fmla="*/ 2147483646 w 2837"/>
              <a:gd name="T7" fmla="*/ 2147483646 h 1901"/>
              <a:gd name="T8" fmla="*/ 2147483646 w 2837"/>
              <a:gd name="T9" fmla="*/ 2147483646 h 1901"/>
              <a:gd name="T10" fmla="*/ 2147483646 w 2837"/>
              <a:gd name="T11" fmla="*/ 2147483646 h 1901"/>
              <a:gd name="T12" fmla="*/ 2147483646 w 2837"/>
              <a:gd name="T13" fmla="*/ 2147483646 h 190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837" h="1901">
                <a:moveTo>
                  <a:pt x="2216" y="1014"/>
                </a:moveTo>
                <a:lnTo>
                  <a:pt x="0" y="0"/>
                </a:lnTo>
                <a:lnTo>
                  <a:pt x="1928" y="1490"/>
                </a:lnTo>
                <a:lnTo>
                  <a:pt x="1680" y="1900"/>
                </a:lnTo>
                <a:lnTo>
                  <a:pt x="2836" y="1714"/>
                </a:lnTo>
                <a:lnTo>
                  <a:pt x="2463" y="604"/>
                </a:lnTo>
                <a:lnTo>
                  <a:pt x="2216" y="101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98">
            <a:extLst>
              <a:ext uri="{FF2B5EF4-FFF2-40B4-BE49-F238E27FC236}">
                <a16:creationId xmlns:a16="http://schemas.microsoft.com/office/drawing/2014/main" id="{18B87E0C-015C-463A-8671-4BCC696359A9}"/>
              </a:ext>
            </a:extLst>
          </p:cNvPr>
          <p:cNvSpPr txBox="1"/>
          <p:nvPr/>
        </p:nvSpPr>
        <p:spPr>
          <a:xfrm>
            <a:off x="4939048" y="10770202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E70FA06C-EA03-4292-A01E-6DB71D25417E}"/>
              </a:ext>
            </a:extLst>
          </p:cNvPr>
          <p:cNvSpPr txBox="1">
            <a:spLocks/>
          </p:cNvSpPr>
          <p:nvPr/>
        </p:nvSpPr>
        <p:spPr>
          <a:xfrm>
            <a:off x="2306997" y="1138699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98">
            <a:extLst>
              <a:ext uri="{FF2B5EF4-FFF2-40B4-BE49-F238E27FC236}">
                <a16:creationId xmlns:a16="http://schemas.microsoft.com/office/drawing/2014/main" id="{03963792-FA9B-4DA4-90D6-3842F7EDEF4D}"/>
              </a:ext>
            </a:extLst>
          </p:cNvPr>
          <p:cNvSpPr txBox="1"/>
          <p:nvPr/>
        </p:nvSpPr>
        <p:spPr>
          <a:xfrm>
            <a:off x="5035892" y="528227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C5D8D3EF-CC2E-4A42-8D54-0A3C0EBD4216}"/>
              </a:ext>
            </a:extLst>
          </p:cNvPr>
          <p:cNvSpPr txBox="1">
            <a:spLocks/>
          </p:cNvSpPr>
          <p:nvPr/>
        </p:nvSpPr>
        <p:spPr>
          <a:xfrm>
            <a:off x="2490404" y="589906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C55FE1EE-A435-4F66-A759-6C801950CE2A}"/>
              </a:ext>
            </a:extLst>
          </p:cNvPr>
          <p:cNvSpPr txBox="1"/>
          <p:nvPr/>
        </p:nvSpPr>
        <p:spPr>
          <a:xfrm>
            <a:off x="9975719" y="8437855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26" name="TextBox 98">
            <a:extLst>
              <a:ext uri="{FF2B5EF4-FFF2-40B4-BE49-F238E27FC236}">
                <a16:creationId xmlns:a16="http://schemas.microsoft.com/office/drawing/2014/main" id="{E4354283-7F92-4734-ACEC-FB006182A91B}"/>
              </a:ext>
            </a:extLst>
          </p:cNvPr>
          <p:cNvSpPr txBox="1"/>
          <p:nvPr/>
        </p:nvSpPr>
        <p:spPr>
          <a:xfrm>
            <a:off x="11354302" y="106289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0D2D1B2E-D237-4E8F-A2FD-952F811C9418}"/>
              </a:ext>
            </a:extLst>
          </p:cNvPr>
          <p:cNvSpPr txBox="1">
            <a:spLocks/>
          </p:cNvSpPr>
          <p:nvPr/>
        </p:nvSpPr>
        <p:spPr>
          <a:xfrm>
            <a:off x="10086366" y="167968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98">
            <a:extLst>
              <a:ext uri="{FF2B5EF4-FFF2-40B4-BE49-F238E27FC236}">
                <a16:creationId xmlns:a16="http://schemas.microsoft.com/office/drawing/2014/main" id="{6A6B8793-977D-4A40-93A6-7283262761D7}"/>
              </a:ext>
            </a:extLst>
          </p:cNvPr>
          <p:cNvSpPr txBox="1"/>
          <p:nvPr/>
        </p:nvSpPr>
        <p:spPr>
          <a:xfrm>
            <a:off x="17682328" y="528227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101C6133-E625-4C6E-96CD-7C03150039A4}"/>
              </a:ext>
            </a:extLst>
          </p:cNvPr>
          <p:cNvSpPr txBox="1">
            <a:spLocks/>
          </p:cNvSpPr>
          <p:nvPr/>
        </p:nvSpPr>
        <p:spPr>
          <a:xfrm>
            <a:off x="17682328" y="5899065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98">
            <a:extLst>
              <a:ext uri="{FF2B5EF4-FFF2-40B4-BE49-F238E27FC236}">
                <a16:creationId xmlns:a16="http://schemas.microsoft.com/office/drawing/2014/main" id="{0F45168E-F757-4A50-B794-05E1776D7817}"/>
              </a:ext>
            </a:extLst>
          </p:cNvPr>
          <p:cNvSpPr txBox="1"/>
          <p:nvPr/>
        </p:nvSpPr>
        <p:spPr>
          <a:xfrm>
            <a:off x="17865737" y="1077020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A826BD8D-2C25-4CD9-882B-19DE2B202182}"/>
              </a:ext>
            </a:extLst>
          </p:cNvPr>
          <p:cNvSpPr txBox="1">
            <a:spLocks/>
          </p:cNvSpPr>
          <p:nvPr/>
        </p:nvSpPr>
        <p:spPr>
          <a:xfrm>
            <a:off x="17865737" y="1138699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141264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upo 45">
            <a:extLst>
              <a:ext uri="{FF2B5EF4-FFF2-40B4-BE49-F238E27FC236}">
                <a16:creationId xmlns:a16="http://schemas.microsoft.com/office/drawing/2014/main" id="{5F6DB7C5-DE63-48B4-AB48-2E3FE7A3AC84}"/>
              </a:ext>
            </a:extLst>
          </p:cNvPr>
          <p:cNvGrpSpPr/>
          <p:nvPr/>
        </p:nvGrpSpPr>
        <p:grpSpPr>
          <a:xfrm>
            <a:off x="8815389" y="6449883"/>
            <a:ext cx="7732013" cy="5590590"/>
            <a:chOff x="8815389" y="5933046"/>
            <a:chExt cx="7732013" cy="5590590"/>
          </a:xfrm>
        </p:grpSpPr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8B0A36CF-898D-4122-8E58-1E8FC9640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7121" y="5933046"/>
              <a:ext cx="7650281" cy="5530652"/>
            </a:xfrm>
            <a:custGeom>
              <a:avLst/>
              <a:gdLst>
                <a:gd name="T0" fmla="*/ 2147483646 w 12384"/>
                <a:gd name="T1" fmla="*/ 2147483646 h 8950"/>
                <a:gd name="T2" fmla="*/ 2147483646 w 12384"/>
                <a:gd name="T3" fmla="*/ 2147483646 h 8950"/>
                <a:gd name="T4" fmla="*/ 2147483646 w 12384"/>
                <a:gd name="T5" fmla="*/ 2147483646 h 8950"/>
                <a:gd name="T6" fmla="*/ 2147483646 w 12384"/>
                <a:gd name="T7" fmla="*/ 2147483646 h 8950"/>
                <a:gd name="T8" fmla="*/ 2147483646 w 12384"/>
                <a:gd name="T9" fmla="*/ 2147483646 h 8950"/>
                <a:gd name="T10" fmla="*/ 2147483646 w 12384"/>
                <a:gd name="T11" fmla="*/ 2147483646 h 8950"/>
                <a:gd name="T12" fmla="*/ 2147483646 w 12384"/>
                <a:gd name="T13" fmla="*/ 2147483646 h 8950"/>
                <a:gd name="T14" fmla="*/ 0 w 12384"/>
                <a:gd name="T15" fmla="*/ 2147483646 h 89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384" h="8950">
                  <a:moveTo>
                    <a:pt x="6983" y="1498"/>
                  </a:moveTo>
                  <a:cubicBezTo>
                    <a:pt x="7481" y="1255"/>
                    <a:pt x="10374" y="0"/>
                    <a:pt x="11333" y="3149"/>
                  </a:cubicBezTo>
                  <a:cubicBezTo>
                    <a:pt x="12383" y="6598"/>
                    <a:pt x="8961" y="7619"/>
                    <a:pt x="8961" y="7619"/>
                  </a:cubicBezTo>
                  <a:cubicBezTo>
                    <a:pt x="8961" y="7619"/>
                    <a:pt x="6493" y="8009"/>
                    <a:pt x="5867" y="6894"/>
                  </a:cubicBezTo>
                  <a:cubicBezTo>
                    <a:pt x="5386" y="6036"/>
                    <a:pt x="6237" y="5758"/>
                    <a:pt x="6463" y="6433"/>
                  </a:cubicBezTo>
                  <a:cubicBezTo>
                    <a:pt x="6689" y="7108"/>
                    <a:pt x="6700" y="7868"/>
                    <a:pt x="5800" y="8118"/>
                  </a:cubicBezTo>
                  <a:cubicBezTo>
                    <a:pt x="4901" y="8368"/>
                    <a:pt x="4372" y="7899"/>
                    <a:pt x="3371" y="8000"/>
                  </a:cubicBezTo>
                  <a:cubicBezTo>
                    <a:pt x="2381" y="8101"/>
                    <a:pt x="1119" y="7558"/>
                    <a:pt x="0" y="8949"/>
                  </a:cubicBezTo>
                </a:path>
              </a:pathLst>
            </a:custGeom>
            <a:noFill/>
            <a:ln w="3810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5E22AE2-6363-4F9E-BB1A-2749A24A88F6}"/>
                </a:ext>
              </a:extLst>
            </p:cNvPr>
            <p:cNvSpPr/>
            <p:nvPr/>
          </p:nvSpPr>
          <p:spPr>
            <a:xfrm>
              <a:off x="8815389" y="10609236"/>
              <a:ext cx="1209658" cy="914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Arco 28">
            <a:extLst>
              <a:ext uri="{FF2B5EF4-FFF2-40B4-BE49-F238E27FC236}">
                <a16:creationId xmlns:a16="http://schemas.microsoft.com/office/drawing/2014/main" id="{36B4E702-57EB-4536-BD18-2FE0AC1BC0CD}"/>
              </a:ext>
            </a:extLst>
          </p:cNvPr>
          <p:cNvSpPr/>
          <p:nvPr/>
        </p:nvSpPr>
        <p:spPr>
          <a:xfrm rot="19962985">
            <a:off x="15314635" y="7195711"/>
            <a:ext cx="2729908" cy="897025"/>
          </a:xfrm>
          <a:prstGeom prst="arc">
            <a:avLst>
              <a:gd name="adj1" fmla="val 16200000"/>
              <a:gd name="adj2" fmla="val 327774"/>
            </a:avLst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D38591CF-86A7-4A91-9B06-8AAFE12DB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1144" y="3891616"/>
            <a:ext cx="1441240" cy="1582910"/>
          </a:xfrm>
          <a:custGeom>
            <a:avLst/>
            <a:gdLst>
              <a:gd name="T0" fmla="*/ 2147483646 w 2334"/>
              <a:gd name="T1" fmla="*/ 0 h 2563"/>
              <a:gd name="T2" fmla="*/ 2147483646 w 2334"/>
              <a:gd name="T3" fmla="*/ 2147483646 h 256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334" h="2563">
                <a:moveTo>
                  <a:pt x="46" y="0"/>
                </a:moveTo>
                <a:cubicBezTo>
                  <a:pt x="13" y="417"/>
                  <a:pt x="0" y="2293"/>
                  <a:pt x="2333" y="2562"/>
                </a:cubicBezTo>
              </a:path>
            </a:pathLst>
          </a:custGeom>
          <a:noFill/>
          <a:ln w="3810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D63387CE-D511-47C8-9206-D2E455989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4148" y="3368520"/>
            <a:ext cx="613004" cy="2081487"/>
          </a:xfrm>
          <a:custGeom>
            <a:avLst/>
            <a:gdLst>
              <a:gd name="T0" fmla="*/ 2147483646 w 993"/>
              <a:gd name="T1" fmla="*/ 0 h 3368"/>
              <a:gd name="T2" fmla="*/ 0 w 993"/>
              <a:gd name="T3" fmla="*/ 2147483646 h 33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93" h="3368">
                <a:moveTo>
                  <a:pt x="535" y="0"/>
                </a:moveTo>
                <a:cubicBezTo>
                  <a:pt x="649" y="315"/>
                  <a:pt x="992" y="1574"/>
                  <a:pt x="0" y="3367"/>
                </a:cubicBezTo>
              </a:path>
            </a:pathLst>
          </a:custGeom>
          <a:noFill/>
          <a:ln w="3810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234FACFB-9757-4E62-9AAD-1B0D64CF4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6223" y="5529015"/>
            <a:ext cx="3269351" cy="2326688"/>
          </a:xfrm>
          <a:custGeom>
            <a:avLst/>
            <a:gdLst>
              <a:gd name="T0" fmla="*/ 2147483646 w 5290"/>
              <a:gd name="T1" fmla="*/ 0 h 3764"/>
              <a:gd name="T2" fmla="*/ 2147483646 w 5290"/>
              <a:gd name="T3" fmla="*/ 2147483646 h 376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290" h="3764">
                <a:moveTo>
                  <a:pt x="359" y="0"/>
                </a:moveTo>
                <a:cubicBezTo>
                  <a:pt x="273" y="553"/>
                  <a:pt x="0" y="3762"/>
                  <a:pt x="5289" y="3763"/>
                </a:cubicBezTo>
              </a:path>
            </a:pathLst>
          </a:custGeom>
          <a:noFill/>
          <a:ln w="3810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7E2BC6CC-A264-4FE9-8136-C7A85E711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3810" y="4651739"/>
            <a:ext cx="1787245" cy="2623655"/>
          </a:xfrm>
          <a:custGeom>
            <a:avLst/>
            <a:gdLst>
              <a:gd name="T0" fmla="*/ 2147483646 w 2893"/>
              <a:gd name="T1" fmla="*/ 0 h 4247"/>
              <a:gd name="T2" fmla="*/ 2147483646 w 2893"/>
              <a:gd name="T3" fmla="*/ 2147483646 h 424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93" h="4247">
                <a:moveTo>
                  <a:pt x="2892" y="0"/>
                </a:moveTo>
                <a:cubicBezTo>
                  <a:pt x="2423" y="180"/>
                  <a:pt x="0" y="1256"/>
                  <a:pt x="248" y="4246"/>
                </a:cubicBezTo>
              </a:path>
            </a:pathLst>
          </a:custGeom>
          <a:noFill/>
          <a:ln w="3810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1">
            <a:extLst>
              <a:ext uri="{FF2B5EF4-FFF2-40B4-BE49-F238E27FC236}">
                <a16:creationId xmlns:a16="http://schemas.microsoft.com/office/drawing/2014/main" id="{A3C126AD-070D-4E80-B0CA-404258919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4736" y="1962699"/>
            <a:ext cx="5399878" cy="2580062"/>
          </a:xfrm>
          <a:custGeom>
            <a:avLst/>
            <a:gdLst>
              <a:gd name="T0" fmla="*/ 2147483646 w 8742"/>
              <a:gd name="T1" fmla="*/ 2147483646 h 4174"/>
              <a:gd name="T2" fmla="*/ 2147483646 w 8742"/>
              <a:gd name="T3" fmla="*/ 2147483646 h 4174"/>
              <a:gd name="T4" fmla="*/ 0 w 8742"/>
              <a:gd name="T5" fmla="*/ 2147483646 h 4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742" h="4174">
                <a:moveTo>
                  <a:pt x="2485" y="3740"/>
                </a:moveTo>
                <a:cubicBezTo>
                  <a:pt x="2485" y="3740"/>
                  <a:pt x="5075" y="1574"/>
                  <a:pt x="8741" y="4173"/>
                </a:cubicBezTo>
                <a:cubicBezTo>
                  <a:pt x="8741" y="4173"/>
                  <a:pt x="5926" y="0"/>
                  <a:pt x="0" y="2199"/>
                </a:cubicBezTo>
              </a:path>
            </a:pathLst>
          </a:custGeom>
          <a:noFill/>
          <a:ln w="3810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2">
            <a:extLst>
              <a:ext uri="{FF2B5EF4-FFF2-40B4-BE49-F238E27FC236}">
                <a16:creationId xmlns:a16="http://schemas.microsoft.com/office/drawing/2014/main" id="{AF291DC4-B272-4C88-8943-F494D7D9D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1488" y="4856075"/>
            <a:ext cx="468607" cy="6094615"/>
          </a:xfrm>
          <a:custGeom>
            <a:avLst/>
            <a:gdLst>
              <a:gd name="T0" fmla="*/ 2147483646 w 758"/>
              <a:gd name="T1" fmla="*/ 0 h 9865"/>
              <a:gd name="T2" fmla="*/ 2147483646 w 758"/>
              <a:gd name="T3" fmla="*/ 2147483646 h 986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58" h="9865">
                <a:moveTo>
                  <a:pt x="757" y="0"/>
                </a:moveTo>
                <a:cubicBezTo>
                  <a:pt x="757" y="0"/>
                  <a:pt x="0" y="4540"/>
                  <a:pt x="246" y="9864"/>
                </a:cubicBezTo>
              </a:path>
            </a:pathLst>
          </a:custGeom>
          <a:noFill/>
          <a:ln w="3810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EADD1996-E4D1-4F69-8EA8-E1CD747F1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5047" y="5561709"/>
            <a:ext cx="4326441" cy="4326441"/>
          </a:xfrm>
          <a:custGeom>
            <a:avLst/>
            <a:gdLst>
              <a:gd name="T0" fmla="*/ 2147483646 w 7003"/>
              <a:gd name="T1" fmla="*/ 2147483646 h 7004"/>
              <a:gd name="T2" fmla="*/ 2147483646 w 7003"/>
              <a:gd name="T3" fmla="*/ 2147483646 h 7004"/>
              <a:gd name="T4" fmla="*/ 0 w 7003"/>
              <a:gd name="T5" fmla="*/ 2147483646 h 7004"/>
              <a:gd name="T6" fmla="*/ 2147483646 w 7003"/>
              <a:gd name="T7" fmla="*/ 0 h 7004"/>
              <a:gd name="T8" fmla="*/ 2147483646 w 7003"/>
              <a:gd name="T9" fmla="*/ 2147483646 h 70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03" h="7004">
                <a:moveTo>
                  <a:pt x="7002" y="3501"/>
                </a:moveTo>
                <a:cubicBezTo>
                  <a:pt x="7002" y="5435"/>
                  <a:pt x="5435" y="7003"/>
                  <a:pt x="3501" y="7003"/>
                </a:cubicBezTo>
                <a:cubicBezTo>
                  <a:pt x="1568" y="7003"/>
                  <a:pt x="0" y="5435"/>
                  <a:pt x="0" y="3501"/>
                </a:cubicBezTo>
                <a:cubicBezTo>
                  <a:pt x="0" y="1568"/>
                  <a:pt x="1568" y="0"/>
                  <a:pt x="3501" y="0"/>
                </a:cubicBezTo>
                <a:cubicBezTo>
                  <a:pt x="5435" y="0"/>
                  <a:pt x="7002" y="1568"/>
                  <a:pt x="7002" y="3501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FCE499DF-1A6D-46A5-A755-06A1949FA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0899" y="9888150"/>
            <a:ext cx="2683593" cy="2683593"/>
          </a:xfrm>
          <a:custGeom>
            <a:avLst/>
            <a:gdLst>
              <a:gd name="T0" fmla="*/ 2147483646 w 4345"/>
              <a:gd name="T1" fmla="*/ 2147483646 h 4344"/>
              <a:gd name="T2" fmla="*/ 2147483646 w 4345"/>
              <a:gd name="T3" fmla="*/ 2147483646 h 4344"/>
              <a:gd name="T4" fmla="*/ 0 w 4345"/>
              <a:gd name="T5" fmla="*/ 2147483646 h 4344"/>
              <a:gd name="T6" fmla="*/ 2147483646 w 4345"/>
              <a:gd name="T7" fmla="*/ 0 h 4344"/>
              <a:gd name="T8" fmla="*/ 2147483646 w 4345"/>
              <a:gd name="T9" fmla="*/ 2147483646 h 4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45" h="4344">
                <a:moveTo>
                  <a:pt x="4344" y="2171"/>
                </a:moveTo>
                <a:cubicBezTo>
                  <a:pt x="4344" y="3371"/>
                  <a:pt x="3371" y="4343"/>
                  <a:pt x="2172" y="4343"/>
                </a:cubicBezTo>
                <a:cubicBezTo>
                  <a:pt x="972" y="4343"/>
                  <a:pt x="0" y="3371"/>
                  <a:pt x="0" y="2171"/>
                </a:cubicBezTo>
                <a:cubicBezTo>
                  <a:pt x="0" y="972"/>
                  <a:pt x="972" y="0"/>
                  <a:pt x="2172" y="0"/>
                </a:cubicBezTo>
                <a:cubicBezTo>
                  <a:pt x="3371" y="0"/>
                  <a:pt x="4344" y="972"/>
                  <a:pt x="4344" y="21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40464E6C-842B-4629-80F0-CEC63B039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2417" y="3270439"/>
            <a:ext cx="2729908" cy="2729908"/>
          </a:xfrm>
          <a:custGeom>
            <a:avLst/>
            <a:gdLst>
              <a:gd name="T0" fmla="*/ 2147483646 w 4418"/>
              <a:gd name="T1" fmla="*/ 2147483646 h 4419"/>
              <a:gd name="T2" fmla="*/ 2147483646 w 4418"/>
              <a:gd name="T3" fmla="*/ 2147483646 h 4419"/>
              <a:gd name="T4" fmla="*/ 0 w 4418"/>
              <a:gd name="T5" fmla="*/ 2147483646 h 4419"/>
              <a:gd name="T6" fmla="*/ 2147483646 w 4418"/>
              <a:gd name="T7" fmla="*/ 0 h 4419"/>
              <a:gd name="T8" fmla="*/ 2147483646 w 4418"/>
              <a:gd name="T9" fmla="*/ 2147483646 h 44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18" h="4419">
                <a:moveTo>
                  <a:pt x="4417" y="2209"/>
                </a:moveTo>
                <a:cubicBezTo>
                  <a:pt x="4417" y="3429"/>
                  <a:pt x="3428" y="4418"/>
                  <a:pt x="2209" y="4418"/>
                </a:cubicBezTo>
                <a:cubicBezTo>
                  <a:pt x="989" y="4418"/>
                  <a:pt x="0" y="3429"/>
                  <a:pt x="0" y="2209"/>
                </a:cubicBezTo>
                <a:cubicBezTo>
                  <a:pt x="0" y="990"/>
                  <a:pt x="989" y="0"/>
                  <a:pt x="2209" y="0"/>
                </a:cubicBezTo>
                <a:cubicBezTo>
                  <a:pt x="3428" y="0"/>
                  <a:pt x="4417" y="990"/>
                  <a:pt x="4417" y="220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21539769-2C71-4E56-8CCE-96316C230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368" y="3060655"/>
            <a:ext cx="1558391" cy="1558391"/>
          </a:xfrm>
          <a:custGeom>
            <a:avLst/>
            <a:gdLst>
              <a:gd name="T0" fmla="*/ 2147483646 w 2521"/>
              <a:gd name="T1" fmla="*/ 2147483646 h 2521"/>
              <a:gd name="T2" fmla="*/ 2147483646 w 2521"/>
              <a:gd name="T3" fmla="*/ 2147483646 h 2521"/>
              <a:gd name="T4" fmla="*/ 2147483646 w 2521"/>
              <a:gd name="T5" fmla="*/ 2147483646 h 2521"/>
              <a:gd name="T6" fmla="*/ 2147483646 w 2521"/>
              <a:gd name="T7" fmla="*/ 2147483646 h 2521"/>
              <a:gd name="T8" fmla="*/ 2147483646 w 2521"/>
              <a:gd name="T9" fmla="*/ 2147483646 h 25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21" h="2521">
                <a:moveTo>
                  <a:pt x="2349" y="950"/>
                </a:moveTo>
                <a:cubicBezTo>
                  <a:pt x="2520" y="1552"/>
                  <a:pt x="2171" y="2178"/>
                  <a:pt x="1570" y="2349"/>
                </a:cubicBezTo>
                <a:cubicBezTo>
                  <a:pt x="968" y="2520"/>
                  <a:pt x="342" y="2171"/>
                  <a:pt x="171" y="1570"/>
                </a:cubicBezTo>
                <a:cubicBezTo>
                  <a:pt x="0" y="968"/>
                  <a:pt x="349" y="342"/>
                  <a:pt x="950" y="171"/>
                </a:cubicBezTo>
                <a:cubicBezTo>
                  <a:pt x="1552" y="0"/>
                  <a:pt x="2178" y="349"/>
                  <a:pt x="2349" y="95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A962A3EB-9979-407B-A52D-BA7578E72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9194" y="2526661"/>
            <a:ext cx="1591084" cy="1591084"/>
          </a:xfrm>
          <a:custGeom>
            <a:avLst/>
            <a:gdLst>
              <a:gd name="T0" fmla="*/ 2147483646 w 2577"/>
              <a:gd name="T1" fmla="*/ 2147483646 h 2577"/>
              <a:gd name="T2" fmla="*/ 2147483646 w 2577"/>
              <a:gd name="T3" fmla="*/ 2147483646 h 2577"/>
              <a:gd name="T4" fmla="*/ 2147483646 w 2577"/>
              <a:gd name="T5" fmla="*/ 2147483646 h 2577"/>
              <a:gd name="T6" fmla="*/ 2147483646 w 2577"/>
              <a:gd name="T7" fmla="*/ 2147483646 h 2577"/>
              <a:gd name="T8" fmla="*/ 2147483646 w 2577"/>
              <a:gd name="T9" fmla="*/ 2147483646 h 25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77" h="2577">
                <a:moveTo>
                  <a:pt x="2226" y="1924"/>
                </a:moveTo>
                <a:cubicBezTo>
                  <a:pt x="1875" y="2441"/>
                  <a:pt x="1171" y="2576"/>
                  <a:pt x="653" y="2226"/>
                </a:cubicBezTo>
                <a:cubicBezTo>
                  <a:pt x="135" y="1875"/>
                  <a:pt x="0" y="1171"/>
                  <a:pt x="351" y="653"/>
                </a:cubicBezTo>
                <a:cubicBezTo>
                  <a:pt x="702" y="135"/>
                  <a:pt x="1406" y="0"/>
                  <a:pt x="1924" y="351"/>
                </a:cubicBezTo>
                <a:cubicBezTo>
                  <a:pt x="2441" y="702"/>
                  <a:pt x="2576" y="1406"/>
                  <a:pt x="2226" y="1924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2">
            <a:extLst>
              <a:ext uri="{FF2B5EF4-FFF2-40B4-BE49-F238E27FC236}">
                <a16:creationId xmlns:a16="http://schemas.microsoft.com/office/drawing/2014/main" id="{D1043334-1617-44D4-8603-78F23C2DA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5727" y="3608272"/>
            <a:ext cx="1471208" cy="1471208"/>
          </a:xfrm>
          <a:custGeom>
            <a:avLst/>
            <a:gdLst>
              <a:gd name="T0" fmla="*/ 2147483646 w 2382"/>
              <a:gd name="T1" fmla="*/ 2147483646 h 2382"/>
              <a:gd name="T2" fmla="*/ 2147483646 w 2382"/>
              <a:gd name="T3" fmla="*/ 2147483646 h 2382"/>
              <a:gd name="T4" fmla="*/ 2147483646 w 2382"/>
              <a:gd name="T5" fmla="*/ 2147483646 h 2382"/>
              <a:gd name="T6" fmla="*/ 2147483646 w 2382"/>
              <a:gd name="T7" fmla="*/ 2147483646 h 2382"/>
              <a:gd name="T8" fmla="*/ 2147483646 w 2382"/>
              <a:gd name="T9" fmla="*/ 2147483646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82" h="2382">
                <a:moveTo>
                  <a:pt x="1306" y="2317"/>
                </a:moveTo>
                <a:cubicBezTo>
                  <a:pt x="684" y="2381"/>
                  <a:pt x="128" y="1928"/>
                  <a:pt x="64" y="1306"/>
                </a:cubicBezTo>
                <a:cubicBezTo>
                  <a:pt x="0" y="684"/>
                  <a:pt x="452" y="128"/>
                  <a:pt x="1074" y="64"/>
                </a:cubicBezTo>
                <a:cubicBezTo>
                  <a:pt x="1696" y="0"/>
                  <a:pt x="2253" y="453"/>
                  <a:pt x="2317" y="1074"/>
                </a:cubicBezTo>
                <a:cubicBezTo>
                  <a:pt x="2381" y="1697"/>
                  <a:pt x="1928" y="2253"/>
                  <a:pt x="1306" y="2317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" name="Grupo 48">
            <a:extLst>
              <a:ext uri="{FF2B5EF4-FFF2-40B4-BE49-F238E27FC236}">
                <a16:creationId xmlns:a16="http://schemas.microsoft.com/office/drawing/2014/main" id="{A26F5E03-ADF0-4996-8146-DD6D07FD8DE9}"/>
              </a:ext>
            </a:extLst>
          </p:cNvPr>
          <p:cNvGrpSpPr/>
          <p:nvPr/>
        </p:nvGrpSpPr>
        <p:grpSpPr>
          <a:xfrm rot="1825031">
            <a:off x="7090826" y="8451796"/>
            <a:ext cx="3917773" cy="2130527"/>
            <a:chOff x="7077182" y="8608465"/>
            <a:chExt cx="3917773" cy="2130527"/>
          </a:xfrm>
        </p:grpSpPr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85628521-0E29-4AB7-9572-6C16100B2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2693" y="8608465"/>
              <a:ext cx="3092262" cy="1980683"/>
            </a:xfrm>
            <a:custGeom>
              <a:avLst/>
              <a:gdLst>
                <a:gd name="T0" fmla="*/ 2147483646 w 5003"/>
                <a:gd name="T1" fmla="*/ 2147483646 h 3205"/>
                <a:gd name="T2" fmla="*/ 2147483646 w 5003"/>
                <a:gd name="T3" fmla="*/ 2147483646 h 3205"/>
                <a:gd name="T4" fmla="*/ 2147483646 w 5003"/>
                <a:gd name="T5" fmla="*/ 2147483646 h 3205"/>
                <a:gd name="T6" fmla="*/ 0 w 5003"/>
                <a:gd name="T7" fmla="*/ 2147483646 h 320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03" h="3205">
                  <a:moveTo>
                    <a:pt x="5002" y="3204"/>
                  </a:moveTo>
                  <a:cubicBezTo>
                    <a:pt x="4568" y="3140"/>
                    <a:pt x="2543" y="2767"/>
                    <a:pt x="2644" y="1462"/>
                  </a:cubicBezTo>
                  <a:cubicBezTo>
                    <a:pt x="2756" y="0"/>
                    <a:pt x="4139" y="742"/>
                    <a:pt x="3577" y="1709"/>
                  </a:cubicBezTo>
                  <a:cubicBezTo>
                    <a:pt x="3020" y="2666"/>
                    <a:pt x="1522" y="3198"/>
                    <a:pt x="0" y="2186"/>
                  </a:cubicBezTo>
                </a:path>
              </a:pathLst>
            </a:custGeom>
            <a:noFill/>
            <a:ln w="38100" cap="flat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731AE3B9-62A3-4F5A-B8A9-7A93D7F7E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7182" y="9142459"/>
              <a:ext cx="1596533" cy="1596533"/>
            </a:xfrm>
            <a:custGeom>
              <a:avLst/>
              <a:gdLst>
                <a:gd name="T0" fmla="*/ 2147483646 w 2582"/>
                <a:gd name="T1" fmla="*/ 2147483646 h 2582"/>
                <a:gd name="T2" fmla="*/ 2147483646 w 2582"/>
                <a:gd name="T3" fmla="*/ 2147483646 h 2582"/>
                <a:gd name="T4" fmla="*/ 2147483646 w 2582"/>
                <a:gd name="T5" fmla="*/ 2147483646 h 2582"/>
                <a:gd name="T6" fmla="*/ 2147483646 w 2582"/>
                <a:gd name="T7" fmla="*/ 2147483646 h 2582"/>
                <a:gd name="T8" fmla="*/ 2147483646 w 2582"/>
                <a:gd name="T9" fmla="*/ 2147483646 h 25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82" h="2582">
                  <a:moveTo>
                    <a:pt x="1897" y="2245"/>
                  </a:moveTo>
                  <a:cubicBezTo>
                    <a:pt x="1370" y="2581"/>
                    <a:pt x="670" y="2425"/>
                    <a:pt x="335" y="1898"/>
                  </a:cubicBezTo>
                  <a:cubicBezTo>
                    <a:pt x="0" y="1370"/>
                    <a:pt x="154" y="670"/>
                    <a:pt x="682" y="335"/>
                  </a:cubicBezTo>
                  <a:cubicBezTo>
                    <a:pt x="1210" y="0"/>
                    <a:pt x="1910" y="154"/>
                    <a:pt x="2245" y="682"/>
                  </a:cubicBezTo>
                  <a:cubicBezTo>
                    <a:pt x="2581" y="1210"/>
                    <a:pt x="2425" y="1909"/>
                    <a:pt x="1897" y="2245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" name="Freeform 34">
            <a:extLst>
              <a:ext uri="{FF2B5EF4-FFF2-40B4-BE49-F238E27FC236}">
                <a16:creationId xmlns:a16="http://schemas.microsoft.com/office/drawing/2014/main" id="{2AA851BF-9EAA-489B-82BB-93274A853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9036" y="5862720"/>
            <a:ext cx="1569288" cy="1566563"/>
          </a:xfrm>
          <a:custGeom>
            <a:avLst/>
            <a:gdLst>
              <a:gd name="T0" fmla="*/ 2147483646 w 2538"/>
              <a:gd name="T1" fmla="*/ 2147483646 h 2537"/>
              <a:gd name="T2" fmla="*/ 2147483646 w 2538"/>
              <a:gd name="T3" fmla="*/ 2147483646 h 2537"/>
              <a:gd name="T4" fmla="*/ 2147483646 w 2538"/>
              <a:gd name="T5" fmla="*/ 2147483646 h 2537"/>
              <a:gd name="T6" fmla="*/ 2147483646 w 2538"/>
              <a:gd name="T7" fmla="*/ 2147483646 h 2537"/>
              <a:gd name="T8" fmla="*/ 2147483646 w 2538"/>
              <a:gd name="T9" fmla="*/ 2147483646 h 2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38" h="2537">
                <a:moveTo>
                  <a:pt x="927" y="2348"/>
                </a:moveTo>
                <a:cubicBezTo>
                  <a:pt x="331" y="2159"/>
                  <a:pt x="0" y="1523"/>
                  <a:pt x="188" y="927"/>
                </a:cubicBezTo>
                <a:cubicBezTo>
                  <a:pt x="377" y="330"/>
                  <a:pt x="1013" y="0"/>
                  <a:pt x="1609" y="188"/>
                </a:cubicBezTo>
                <a:cubicBezTo>
                  <a:pt x="2206" y="377"/>
                  <a:pt x="2537" y="1013"/>
                  <a:pt x="2348" y="1609"/>
                </a:cubicBezTo>
                <a:cubicBezTo>
                  <a:pt x="2160" y="2206"/>
                  <a:pt x="1524" y="2536"/>
                  <a:pt x="927" y="2348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28">
            <a:extLst>
              <a:ext uri="{FF2B5EF4-FFF2-40B4-BE49-F238E27FC236}">
                <a16:creationId xmlns:a16="http://schemas.microsoft.com/office/drawing/2014/main" id="{A3C2AD32-1FAD-401E-8BA4-A6EC3B00F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0375" y="7031555"/>
            <a:ext cx="2729908" cy="2729908"/>
          </a:xfrm>
          <a:custGeom>
            <a:avLst/>
            <a:gdLst>
              <a:gd name="T0" fmla="*/ 2147483646 w 4418"/>
              <a:gd name="T1" fmla="*/ 2147483646 h 4419"/>
              <a:gd name="T2" fmla="*/ 2147483646 w 4418"/>
              <a:gd name="T3" fmla="*/ 2147483646 h 4419"/>
              <a:gd name="T4" fmla="*/ 0 w 4418"/>
              <a:gd name="T5" fmla="*/ 2147483646 h 4419"/>
              <a:gd name="T6" fmla="*/ 2147483646 w 4418"/>
              <a:gd name="T7" fmla="*/ 0 h 4419"/>
              <a:gd name="T8" fmla="*/ 2147483646 w 4418"/>
              <a:gd name="T9" fmla="*/ 2147483646 h 44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18" h="4419">
                <a:moveTo>
                  <a:pt x="4417" y="2209"/>
                </a:moveTo>
                <a:cubicBezTo>
                  <a:pt x="4417" y="3429"/>
                  <a:pt x="3428" y="4418"/>
                  <a:pt x="2209" y="4418"/>
                </a:cubicBezTo>
                <a:cubicBezTo>
                  <a:pt x="989" y="4418"/>
                  <a:pt x="0" y="3429"/>
                  <a:pt x="0" y="2209"/>
                </a:cubicBezTo>
                <a:cubicBezTo>
                  <a:pt x="0" y="990"/>
                  <a:pt x="989" y="0"/>
                  <a:pt x="2209" y="0"/>
                </a:cubicBezTo>
                <a:cubicBezTo>
                  <a:pt x="3428" y="0"/>
                  <a:pt x="4417" y="990"/>
                  <a:pt x="4417" y="220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26">
            <a:extLst>
              <a:ext uri="{FF2B5EF4-FFF2-40B4-BE49-F238E27FC236}">
                <a16:creationId xmlns:a16="http://schemas.microsoft.com/office/drawing/2014/main" id="{16EB619C-D40B-4674-B939-F9A22420F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3838" y="4263503"/>
            <a:ext cx="2683593" cy="2683593"/>
          </a:xfrm>
          <a:custGeom>
            <a:avLst/>
            <a:gdLst>
              <a:gd name="T0" fmla="*/ 2147483646 w 4345"/>
              <a:gd name="T1" fmla="*/ 2147483646 h 4344"/>
              <a:gd name="T2" fmla="*/ 2147483646 w 4345"/>
              <a:gd name="T3" fmla="*/ 2147483646 h 4344"/>
              <a:gd name="T4" fmla="*/ 0 w 4345"/>
              <a:gd name="T5" fmla="*/ 2147483646 h 4344"/>
              <a:gd name="T6" fmla="*/ 2147483646 w 4345"/>
              <a:gd name="T7" fmla="*/ 0 h 4344"/>
              <a:gd name="T8" fmla="*/ 2147483646 w 4345"/>
              <a:gd name="T9" fmla="*/ 2147483646 h 4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45" h="4344">
                <a:moveTo>
                  <a:pt x="4344" y="2171"/>
                </a:moveTo>
                <a:cubicBezTo>
                  <a:pt x="4344" y="3371"/>
                  <a:pt x="3371" y="4343"/>
                  <a:pt x="2172" y="4343"/>
                </a:cubicBezTo>
                <a:cubicBezTo>
                  <a:pt x="972" y="4343"/>
                  <a:pt x="0" y="3371"/>
                  <a:pt x="0" y="2171"/>
                </a:cubicBezTo>
                <a:cubicBezTo>
                  <a:pt x="0" y="972"/>
                  <a:pt x="972" y="0"/>
                  <a:pt x="2172" y="0"/>
                </a:cubicBezTo>
                <a:cubicBezTo>
                  <a:pt x="3371" y="0"/>
                  <a:pt x="4344" y="972"/>
                  <a:pt x="4344" y="217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9" name="Freeform 28">
            <a:extLst>
              <a:ext uri="{FF2B5EF4-FFF2-40B4-BE49-F238E27FC236}">
                <a16:creationId xmlns:a16="http://schemas.microsoft.com/office/drawing/2014/main" id="{04ACEF1C-4835-43E9-98B0-051CB059B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4799" y="9967249"/>
            <a:ext cx="2729908" cy="2729908"/>
          </a:xfrm>
          <a:custGeom>
            <a:avLst/>
            <a:gdLst>
              <a:gd name="T0" fmla="*/ 2147483646 w 4418"/>
              <a:gd name="T1" fmla="*/ 2147483646 h 4419"/>
              <a:gd name="T2" fmla="*/ 2147483646 w 4418"/>
              <a:gd name="T3" fmla="*/ 2147483646 h 4419"/>
              <a:gd name="T4" fmla="*/ 0 w 4418"/>
              <a:gd name="T5" fmla="*/ 2147483646 h 4419"/>
              <a:gd name="T6" fmla="*/ 2147483646 w 4418"/>
              <a:gd name="T7" fmla="*/ 0 h 4419"/>
              <a:gd name="T8" fmla="*/ 2147483646 w 4418"/>
              <a:gd name="T9" fmla="*/ 2147483646 h 44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18" h="4419">
                <a:moveTo>
                  <a:pt x="4417" y="2209"/>
                </a:moveTo>
                <a:cubicBezTo>
                  <a:pt x="4417" y="3429"/>
                  <a:pt x="3428" y="4418"/>
                  <a:pt x="2209" y="4418"/>
                </a:cubicBezTo>
                <a:cubicBezTo>
                  <a:pt x="989" y="4418"/>
                  <a:pt x="0" y="3429"/>
                  <a:pt x="0" y="2209"/>
                </a:cubicBezTo>
                <a:cubicBezTo>
                  <a:pt x="0" y="990"/>
                  <a:pt x="989" y="0"/>
                  <a:pt x="2209" y="0"/>
                </a:cubicBezTo>
                <a:cubicBezTo>
                  <a:pt x="3428" y="0"/>
                  <a:pt x="4417" y="990"/>
                  <a:pt x="4417" y="220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Box 55">
            <a:extLst>
              <a:ext uri="{FF2B5EF4-FFF2-40B4-BE49-F238E27FC236}">
                <a16:creationId xmlns:a16="http://schemas.microsoft.com/office/drawing/2014/main" id="{620A2F8C-86AA-48E7-A209-7ABE6BDA40E2}"/>
              </a:ext>
            </a:extLst>
          </p:cNvPr>
          <p:cNvSpPr txBox="1"/>
          <p:nvPr/>
        </p:nvSpPr>
        <p:spPr>
          <a:xfrm>
            <a:off x="5591553" y="4704226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788855B1-A4C2-4F16-9D0D-534D23DD5728}"/>
              </a:ext>
            </a:extLst>
          </p:cNvPr>
          <p:cNvSpPr txBox="1">
            <a:spLocks/>
          </p:cNvSpPr>
          <p:nvPr/>
        </p:nvSpPr>
        <p:spPr>
          <a:xfrm>
            <a:off x="2816125" y="536496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55">
            <a:extLst>
              <a:ext uri="{FF2B5EF4-FFF2-40B4-BE49-F238E27FC236}">
                <a16:creationId xmlns:a16="http://schemas.microsoft.com/office/drawing/2014/main" id="{C365DB27-05CC-4F9F-8097-2197C6D0FEC6}"/>
              </a:ext>
            </a:extLst>
          </p:cNvPr>
          <p:cNvSpPr txBox="1"/>
          <p:nvPr/>
        </p:nvSpPr>
        <p:spPr>
          <a:xfrm>
            <a:off x="7619876" y="10431130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0347E880-1BF1-4B7C-A36E-CC41EBE47F18}"/>
              </a:ext>
            </a:extLst>
          </p:cNvPr>
          <p:cNvSpPr txBox="1">
            <a:spLocks/>
          </p:cNvSpPr>
          <p:nvPr/>
        </p:nvSpPr>
        <p:spPr>
          <a:xfrm>
            <a:off x="4959865" y="1109187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11DF8D1-B19F-44CC-9C14-CF287AF2A86E}"/>
              </a:ext>
            </a:extLst>
          </p:cNvPr>
          <p:cNvSpPr txBox="1"/>
          <p:nvPr/>
        </p:nvSpPr>
        <p:spPr>
          <a:xfrm>
            <a:off x="16355682" y="1032887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6A69F7CD-E099-4A71-B987-CCB816F7703A}"/>
              </a:ext>
            </a:extLst>
          </p:cNvPr>
          <p:cNvSpPr txBox="1">
            <a:spLocks/>
          </p:cNvSpPr>
          <p:nvPr/>
        </p:nvSpPr>
        <p:spPr>
          <a:xfrm>
            <a:off x="16355682" y="10989616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55">
            <a:extLst>
              <a:ext uri="{FF2B5EF4-FFF2-40B4-BE49-F238E27FC236}">
                <a16:creationId xmlns:a16="http://schemas.microsoft.com/office/drawing/2014/main" id="{E97E6B20-7CB0-4838-A5B0-7812F0A67121}"/>
              </a:ext>
            </a:extLst>
          </p:cNvPr>
          <p:cNvSpPr txBox="1"/>
          <p:nvPr/>
        </p:nvSpPr>
        <p:spPr>
          <a:xfrm>
            <a:off x="17991473" y="749543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76514F34-D727-4F4C-8B4A-739C64BE2C5F}"/>
              </a:ext>
            </a:extLst>
          </p:cNvPr>
          <p:cNvSpPr txBox="1">
            <a:spLocks/>
          </p:cNvSpPr>
          <p:nvPr/>
        </p:nvSpPr>
        <p:spPr>
          <a:xfrm>
            <a:off x="17991473" y="815617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TextBox 55">
            <a:extLst>
              <a:ext uri="{FF2B5EF4-FFF2-40B4-BE49-F238E27FC236}">
                <a16:creationId xmlns:a16="http://schemas.microsoft.com/office/drawing/2014/main" id="{AA0B0C82-D82F-4004-BC44-2C9866C0F343}"/>
              </a:ext>
            </a:extLst>
          </p:cNvPr>
          <p:cNvSpPr txBox="1"/>
          <p:nvPr/>
        </p:nvSpPr>
        <p:spPr>
          <a:xfrm>
            <a:off x="16710571" y="373432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EFE12B26-F557-473C-8D82-B1561C418038}"/>
              </a:ext>
            </a:extLst>
          </p:cNvPr>
          <p:cNvSpPr txBox="1">
            <a:spLocks/>
          </p:cNvSpPr>
          <p:nvPr/>
        </p:nvSpPr>
        <p:spPr>
          <a:xfrm>
            <a:off x="16710571" y="439506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8" name="TextBox 2">
            <a:extLst>
              <a:ext uri="{FF2B5EF4-FFF2-40B4-BE49-F238E27FC236}">
                <a16:creationId xmlns:a16="http://schemas.microsoft.com/office/drawing/2014/main" id="{4BAC865E-257B-4D4E-8293-8CDE26CFC262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69" name="TextBox 3">
            <a:extLst>
              <a:ext uri="{FF2B5EF4-FFF2-40B4-BE49-F238E27FC236}">
                <a16:creationId xmlns:a16="http://schemas.microsoft.com/office/drawing/2014/main" id="{5647CAB3-5070-4C38-A315-C3C1B20A77E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70" name="Grupo 69">
            <a:extLst>
              <a:ext uri="{FF2B5EF4-FFF2-40B4-BE49-F238E27FC236}">
                <a16:creationId xmlns:a16="http://schemas.microsoft.com/office/drawing/2014/main" id="{B6EED6E8-9F02-4737-9503-A2F4050E1082}"/>
              </a:ext>
            </a:extLst>
          </p:cNvPr>
          <p:cNvGrpSpPr/>
          <p:nvPr/>
        </p:nvGrpSpPr>
        <p:grpSpPr>
          <a:xfrm>
            <a:off x="10810247" y="6224830"/>
            <a:ext cx="2756040" cy="3000198"/>
            <a:chOff x="11086475" y="6348884"/>
            <a:chExt cx="2218020" cy="2414512"/>
          </a:xfrm>
          <a:solidFill>
            <a:schemeClr val="bg1">
              <a:lumMod val="95000"/>
            </a:schemeClr>
          </a:solidFill>
        </p:grpSpPr>
        <p:sp>
          <p:nvSpPr>
            <p:cNvPr id="71" name="Freeform 27">
              <a:extLst>
                <a:ext uri="{FF2B5EF4-FFF2-40B4-BE49-F238E27FC236}">
                  <a16:creationId xmlns:a16="http://schemas.microsoft.com/office/drawing/2014/main" id="{40B9977C-EF66-414E-8028-E4BCC1364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 w="76200"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28">
              <a:extLst>
                <a:ext uri="{FF2B5EF4-FFF2-40B4-BE49-F238E27FC236}">
                  <a16:creationId xmlns:a16="http://schemas.microsoft.com/office/drawing/2014/main" id="{98FD1719-AEB9-4240-9E14-436DDBA119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29">
              <a:extLst>
                <a:ext uri="{FF2B5EF4-FFF2-40B4-BE49-F238E27FC236}">
                  <a16:creationId xmlns:a16="http://schemas.microsoft.com/office/drawing/2014/main" id="{384C0C16-FEEE-4561-AC62-4364B909C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0">
              <a:extLst>
                <a:ext uri="{FF2B5EF4-FFF2-40B4-BE49-F238E27FC236}">
                  <a16:creationId xmlns:a16="http://schemas.microsoft.com/office/drawing/2014/main" id="{AF710B18-75AF-4CC0-8F31-7407753013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31">
              <a:extLst>
                <a:ext uri="{FF2B5EF4-FFF2-40B4-BE49-F238E27FC236}">
                  <a16:creationId xmlns:a16="http://schemas.microsoft.com/office/drawing/2014/main" id="{C48F54AB-141D-48F3-A575-4634D46A5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32">
              <a:extLst>
                <a:ext uri="{FF2B5EF4-FFF2-40B4-BE49-F238E27FC236}">
                  <a16:creationId xmlns:a16="http://schemas.microsoft.com/office/drawing/2014/main" id="{A9EBBBDD-8806-4237-82DF-84D43875B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33">
              <a:extLst>
                <a:ext uri="{FF2B5EF4-FFF2-40B4-BE49-F238E27FC236}">
                  <a16:creationId xmlns:a16="http://schemas.microsoft.com/office/drawing/2014/main" id="{8B575864-0F56-4D8F-977C-F4B652FDC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34">
              <a:extLst>
                <a:ext uri="{FF2B5EF4-FFF2-40B4-BE49-F238E27FC236}">
                  <a16:creationId xmlns:a16="http://schemas.microsoft.com/office/drawing/2014/main" id="{66D92DD5-FCE3-41A7-BC83-E3A83ADEC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35">
              <a:extLst>
                <a:ext uri="{FF2B5EF4-FFF2-40B4-BE49-F238E27FC236}">
                  <a16:creationId xmlns:a16="http://schemas.microsoft.com/office/drawing/2014/main" id="{979B6586-B30A-4ED4-A136-B4BCE8632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36">
              <a:extLst>
                <a:ext uri="{FF2B5EF4-FFF2-40B4-BE49-F238E27FC236}">
                  <a16:creationId xmlns:a16="http://schemas.microsoft.com/office/drawing/2014/main" id="{6934428C-D9C0-40F0-B861-BFBAA17E3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37">
              <a:extLst>
                <a:ext uri="{FF2B5EF4-FFF2-40B4-BE49-F238E27FC236}">
                  <a16:creationId xmlns:a16="http://schemas.microsoft.com/office/drawing/2014/main" id="{A4C59103-7766-4F8F-A9CE-243B9BDFF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 w="76200">
              <a:solidFill>
                <a:schemeClr val="bg1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Freeform 38">
              <a:extLst>
                <a:ext uri="{FF2B5EF4-FFF2-40B4-BE49-F238E27FC236}">
                  <a16:creationId xmlns:a16="http://schemas.microsoft.com/office/drawing/2014/main" id="{1D978D3C-4A55-446F-8269-A16CB5AA2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39">
              <a:extLst>
                <a:ext uri="{FF2B5EF4-FFF2-40B4-BE49-F238E27FC236}">
                  <a16:creationId xmlns:a16="http://schemas.microsoft.com/office/drawing/2014/main" id="{431F6905-1E31-4590-BE48-B04B1D5FCB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40">
              <a:extLst>
                <a:ext uri="{FF2B5EF4-FFF2-40B4-BE49-F238E27FC236}">
                  <a16:creationId xmlns:a16="http://schemas.microsoft.com/office/drawing/2014/main" id="{69627570-95F5-4189-AE35-8D694BC78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41">
              <a:extLst>
                <a:ext uri="{FF2B5EF4-FFF2-40B4-BE49-F238E27FC236}">
                  <a16:creationId xmlns:a16="http://schemas.microsoft.com/office/drawing/2014/main" id="{F9419064-FA68-4E74-9E4D-2262B7FDCC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42">
              <a:extLst>
                <a:ext uri="{FF2B5EF4-FFF2-40B4-BE49-F238E27FC236}">
                  <a16:creationId xmlns:a16="http://schemas.microsoft.com/office/drawing/2014/main" id="{10DA1144-9E6A-4BD6-9E42-B5A67253D3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43">
              <a:extLst>
                <a:ext uri="{FF2B5EF4-FFF2-40B4-BE49-F238E27FC236}">
                  <a16:creationId xmlns:a16="http://schemas.microsoft.com/office/drawing/2014/main" id="{8542E339-47D5-4A87-AFCA-74FA021DE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44">
              <a:extLst>
                <a:ext uri="{FF2B5EF4-FFF2-40B4-BE49-F238E27FC236}">
                  <a16:creationId xmlns:a16="http://schemas.microsoft.com/office/drawing/2014/main" id="{C335508A-9895-462F-8326-B1A9B59F5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45">
              <a:extLst>
                <a:ext uri="{FF2B5EF4-FFF2-40B4-BE49-F238E27FC236}">
                  <a16:creationId xmlns:a16="http://schemas.microsoft.com/office/drawing/2014/main" id="{48FA058D-F8BC-4017-B883-BD54B2A1D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46">
              <a:extLst>
                <a:ext uri="{FF2B5EF4-FFF2-40B4-BE49-F238E27FC236}">
                  <a16:creationId xmlns:a16="http://schemas.microsoft.com/office/drawing/2014/main" id="{2C3A8E29-4FF8-4D79-A19F-BE5667423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76200" cap="flat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" name="Shape 2553">
            <a:extLst>
              <a:ext uri="{FF2B5EF4-FFF2-40B4-BE49-F238E27FC236}">
                <a16:creationId xmlns:a16="http://schemas.microsoft.com/office/drawing/2014/main" id="{28EED489-1CEE-42B2-A463-134E2D5F7A0F}"/>
              </a:ext>
            </a:extLst>
          </p:cNvPr>
          <p:cNvSpPr>
            <a:spLocks noChangeAspect="1"/>
          </p:cNvSpPr>
          <p:nvPr/>
        </p:nvSpPr>
        <p:spPr>
          <a:xfrm>
            <a:off x="10702569" y="10889308"/>
            <a:ext cx="974370" cy="885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6" name="Shape 2587">
            <a:extLst>
              <a:ext uri="{FF2B5EF4-FFF2-40B4-BE49-F238E27FC236}">
                <a16:creationId xmlns:a16="http://schemas.microsoft.com/office/drawing/2014/main" id="{57136549-BE79-4566-ACE2-7E705DF1EA44}"/>
              </a:ext>
            </a:extLst>
          </p:cNvPr>
          <p:cNvSpPr>
            <a:spLocks noChangeAspect="1"/>
          </p:cNvSpPr>
          <p:nvPr/>
        </p:nvSpPr>
        <p:spPr>
          <a:xfrm>
            <a:off x="14330187" y="4148209"/>
            <a:ext cx="974370" cy="9743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7" name="Shape 2591">
            <a:extLst>
              <a:ext uri="{FF2B5EF4-FFF2-40B4-BE49-F238E27FC236}">
                <a16:creationId xmlns:a16="http://schemas.microsoft.com/office/drawing/2014/main" id="{834904AC-469C-4707-BD8F-5D84A0E5FB66}"/>
              </a:ext>
            </a:extLst>
          </p:cNvPr>
          <p:cNvSpPr>
            <a:spLocks noChangeAspect="1"/>
          </p:cNvSpPr>
          <p:nvPr/>
        </p:nvSpPr>
        <p:spPr>
          <a:xfrm>
            <a:off x="15628145" y="7909325"/>
            <a:ext cx="974370" cy="9743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8" name="Shape 2598">
            <a:extLst>
              <a:ext uri="{FF2B5EF4-FFF2-40B4-BE49-F238E27FC236}">
                <a16:creationId xmlns:a16="http://schemas.microsoft.com/office/drawing/2014/main" id="{EF849343-D9AA-421E-9886-29AB66B68495}"/>
              </a:ext>
            </a:extLst>
          </p:cNvPr>
          <p:cNvSpPr>
            <a:spLocks noChangeAspect="1"/>
          </p:cNvSpPr>
          <p:nvPr/>
        </p:nvSpPr>
        <p:spPr>
          <a:xfrm>
            <a:off x="8528450" y="5206693"/>
            <a:ext cx="974370" cy="7972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8400"/>
                </a:moveTo>
                <a:lnTo>
                  <a:pt x="10800" y="8400"/>
                </a:lnTo>
                <a:lnTo>
                  <a:pt x="10800" y="12001"/>
                </a:lnTo>
                <a:lnTo>
                  <a:pt x="6873" y="12001"/>
                </a:lnTo>
                <a:cubicBezTo>
                  <a:pt x="6873" y="12001"/>
                  <a:pt x="6873" y="8400"/>
                  <a:pt x="6873" y="8400"/>
                </a:cubicBezTo>
                <a:close/>
                <a:moveTo>
                  <a:pt x="6382" y="13200"/>
                </a:moveTo>
                <a:lnTo>
                  <a:pt x="11291" y="13200"/>
                </a:lnTo>
                <a:cubicBezTo>
                  <a:pt x="11562" y="13200"/>
                  <a:pt x="11782" y="12932"/>
                  <a:pt x="11782" y="12600"/>
                </a:cubicBezTo>
                <a:lnTo>
                  <a:pt x="11782" y="7800"/>
                </a:lnTo>
                <a:cubicBezTo>
                  <a:pt x="11782" y="7469"/>
                  <a:pt x="11562" y="7200"/>
                  <a:pt x="11291" y="7200"/>
                </a:cubicBezTo>
                <a:lnTo>
                  <a:pt x="6382" y="7200"/>
                </a:lnTo>
                <a:cubicBezTo>
                  <a:pt x="6111" y="7200"/>
                  <a:pt x="5891" y="7469"/>
                  <a:pt x="5891" y="7800"/>
                </a:cubicBezTo>
                <a:lnTo>
                  <a:pt x="5891" y="12600"/>
                </a:lnTo>
                <a:cubicBezTo>
                  <a:pt x="5891" y="12932"/>
                  <a:pt x="6111" y="13200"/>
                  <a:pt x="6382" y="13200"/>
                </a:cubicBezTo>
                <a:moveTo>
                  <a:pt x="6382" y="4800"/>
                </a:moveTo>
                <a:cubicBezTo>
                  <a:pt x="6653" y="4800"/>
                  <a:pt x="6873" y="4531"/>
                  <a:pt x="6873" y="4200"/>
                </a:cubicBezTo>
                <a:cubicBezTo>
                  <a:pt x="6873" y="3868"/>
                  <a:pt x="6653" y="3600"/>
                  <a:pt x="6382" y="3600"/>
                </a:cubicBezTo>
                <a:cubicBezTo>
                  <a:pt x="6111" y="3600"/>
                  <a:pt x="5891" y="3868"/>
                  <a:pt x="5891" y="4200"/>
                </a:cubicBezTo>
                <a:cubicBezTo>
                  <a:pt x="5891" y="4531"/>
                  <a:pt x="6111" y="4800"/>
                  <a:pt x="6382" y="4800"/>
                </a:cubicBezTo>
                <a:moveTo>
                  <a:pt x="20618" y="20400"/>
                </a:moveTo>
                <a:lnTo>
                  <a:pt x="2945" y="20400"/>
                </a:lnTo>
                <a:cubicBezTo>
                  <a:pt x="1861" y="20400"/>
                  <a:pt x="982" y="19325"/>
                  <a:pt x="982" y="18000"/>
                </a:cubicBezTo>
                <a:lnTo>
                  <a:pt x="982" y="4800"/>
                </a:lnTo>
                <a:lnTo>
                  <a:pt x="2945" y="4800"/>
                </a:lnTo>
                <a:lnTo>
                  <a:pt x="2945" y="17400"/>
                </a:lnTo>
                <a:cubicBezTo>
                  <a:pt x="2945" y="17732"/>
                  <a:pt x="3166" y="18000"/>
                  <a:pt x="3436" y="18000"/>
                </a:cubicBezTo>
                <a:cubicBezTo>
                  <a:pt x="3707" y="18000"/>
                  <a:pt x="3927" y="17732"/>
                  <a:pt x="3927" y="17400"/>
                </a:cubicBezTo>
                <a:lnTo>
                  <a:pt x="3927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600"/>
                </a:lnTo>
                <a:lnTo>
                  <a:pt x="982" y="3600"/>
                </a:lnTo>
                <a:cubicBezTo>
                  <a:pt x="440" y="3600"/>
                  <a:pt x="0" y="4138"/>
                  <a:pt x="0" y="4800"/>
                </a:cubicBezTo>
                <a:lnTo>
                  <a:pt x="0" y="18000"/>
                </a:lnTo>
                <a:cubicBezTo>
                  <a:pt x="0" y="19988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6382" y="18000"/>
                </a:moveTo>
                <a:lnTo>
                  <a:pt x="18164" y="18000"/>
                </a:lnTo>
                <a:cubicBezTo>
                  <a:pt x="18434" y="18000"/>
                  <a:pt x="18655" y="17732"/>
                  <a:pt x="18655" y="17400"/>
                </a:cubicBezTo>
                <a:cubicBezTo>
                  <a:pt x="18655" y="17068"/>
                  <a:pt x="18434" y="16801"/>
                  <a:pt x="18164" y="16801"/>
                </a:cubicBezTo>
                <a:lnTo>
                  <a:pt x="6382" y="16801"/>
                </a:lnTo>
                <a:cubicBezTo>
                  <a:pt x="6111" y="16801"/>
                  <a:pt x="5891" y="17068"/>
                  <a:pt x="5891" y="17400"/>
                </a:cubicBezTo>
                <a:cubicBezTo>
                  <a:pt x="5891" y="17732"/>
                  <a:pt x="6111" y="18000"/>
                  <a:pt x="6382" y="18000"/>
                </a:cubicBezTo>
                <a:moveTo>
                  <a:pt x="6382" y="15600"/>
                </a:moveTo>
                <a:lnTo>
                  <a:pt x="18164" y="15600"/>
                </a:lnTo>
                <a:cubicBezTo>
                  <a:pt x="18434" y="15600"/>
                  <a:pt x="18655" y="15332"/>
                  <a:pt x="18655" y="15000"/>
                </a:cubicBezTo>
                <a:cubicBezTo>
                  <a:pt x="18655" y="14668"/>
                  <a:pt x="18434" y="14401"/>
                  <a:pt x="18164" y="14401"/>
                </a:cubicBezTo>
                <a:lnTo>
                  <a:pt x="6382" y="14401"/>
                </a:lnTo>
                <a:cubicBezTo>
                  <a:pt x="6111" y="14401"/>
                  <a:pt x="5891" y="14668"/>
                  <a:pt x="5891" y="15000"/>
                </a:cubicBezTo>
                <a:cubicBezTo>
                  <a:pt x="5891" y="15332"/>
                  <a:pt x="6111" y="15600"/>
                  <a:pt x="6382" y="15600"/>
                </a:cubicBezTo>
                <a:moveTo>
                  <a:pt x="8345" y="4800"/>
                </a:moveTo>
                <a:cubicBezTo>
                  <a:pt x="8616" y="4800"/>
                  <a:pt x="8836" y="4531"/>
                  <a:pt x="8836" y="4200"/>
                </a:cubicBezTo>
                <a:cubicBezTo>
                  <a:pt x="8836" y="3868"/>
                  <a:pt x="8616" y="3600"/>
                  <a:pt x="8345" y="3600"/>
                </a:cubicBezTo>
                <a:cubicBezTo>
                  <a:pt x="8075" y="3600"/>
                  <a:pt x="7855" y="3868"/>
                  <a:pt x="7855" y="4200"/>
                </a:cubicBezTo>
                <a:cubicBezTo>
                  <a:pt x="7855" y="4531"/>
                  <a:pt x="8075" y="4800"/>
                  <a:pt x="8345" y="4800"/>
                </a:cubicBezTo>
                <a:moveTo>
                  <a:pt x="18164" y="7200"/>
                </a:moveTo>
                <a:lnTo>
                  <a:pt x="14236" y="7200"/>
                </a:lnTo>
                <a:cubicBezTo>
                  <a:pt x="13966" y="7200"/>
                  <a:pt x="13745" y="7469"/>
                  <a:pt x="13745" y="7800"/>
                </a:cubicBezTo>
                <a:cubicBezTo>
                  <a:pt x="13745" y="8132"/>
                  <a:pt x="13966" y="8400"/>
                  <a:pt x="14236" y="8400"/>
                </a:cubicBezTo>
                <a:lnTo>
                  <a:pt x="18164" y="8400"/>
                </a:lnTo>
                <a:cubicBezTo>
                  <a:pt x="18434" y="8400"/>
                  <a:pt x="18655" y="8132"/>
                  <a:pt x="18655" y="7800"/>
                </a:cubicBezTo>
                <a:cubicBezTo>
                  <a:pt x="18655" y="7469"/>
                  <a:pt x="18434" y="7200"/>
                  <a:pt x="18164" y="7200"/>
                </a:cubicBezTo>
                <a:moveTo>
                  <a:pt x="18164" y="12001"/>
                </a:moveTo>
                <a:lnTo>
                  <a:pt x="14236" y="12001"/>
                </a:lnTo>
                <a:cubicBezTo>
                  <a:pt x="13966" y="12001"/>
                  <a:pt x="13745" y="12268"/>
                  <a:pt x="13745" y="12600"/>
                </a:cubicBezTo>
                <a:cubicBezTo>
                  <a:pt x="13745" y="12932"/>
                  <a:pt x="13966" y="13200"/>
                  <a:pt x="14236" y="13200"/>
                </a:cubicBezTo>
                <a:lnTo>
                  <a:pt x="18164" y="13200"/>
                </a:lnTo>
                <a:cubicBezTo>
                  <a:pt x="18434" y="13200"/>
                  <a:pt x="18655" y="12932"/>
                  <a:pt x="18655" y="12600"/>
                </a:cubicBezTo>
                <a:cubicBezTo>
                  <a:pt x="18655" y="12268"/>
                  <a:pt x="18434" y="12001"/>
                  <a:pt x="18164" y="12001"/>
                </a:cubicBezTo>
                <a:moveTo>
                  <a:pt x="18164" y="9600"/>
                </a:moveTo>
                <a:lnTo>
                  <a:pt x="14236" y="9600"/>
                </a:lnTo>
                <a:cubicBezTo>
                  <a:pt x="13966" y="9600"/>
                  <a:pt x="13745" y="9869"/>
                  <a:pt x="13745" y="10200"/>
                </a:cubicBezTo>
                <a:cubicBezTo>
                  <a:pt x="13745" y="10532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32"/>
                  <a:pt x="18655" y="10200"/>
                </a:cubicBezTo>
                <a:cubicBezTo>
                  <a:pt x="18655" y="9869"/>
                  <a:pt x="18434" y="9600"/>
                  <a:pt x="18164" y="9600"/>
                </a:cubicBezTo>
                <a:moveTo>
                  <a:pt x="18164" y="4800"/>
                </a:moveTo>
                <a:cubicBezTo>
                  <a:pt x="18434" y="4800"/>
                  <a:pt x="18655" y="4531"/>
                  <a:pt x="18655" y="4200"/>
                </a:cubicBezTo>
                <a:cubicBezTo>
                  <a:pt x="18655" y="3868"/>
                  <a:pt x="18434" y="3600"/>
                  <a:pt x="18164" y="3600"/>
                </a:cubicBezTo>
                <a:cubicBezTo>
                  <a:pt x="17893" y="3600"/>
                  <a:pt x="17673" y="3868"/>
                  <a:pt x="17673" y="4200"/>
                </a:cubicBezTo>
                <a:cubicBezTo>
                  <a:pt x="17673" y="4531"/>
                  <a:pt x="17893" y="4800"/>
                  <a:pt x="18164" y="4800"/>
                </a:cubicBezTo>
                <a:moveTo>
                  <a:pt x="16200" y="4800"/>
                </a:moveTo>
                <a:cubicBezTo>
                  <a:pt x="16471" y="4800"/>
                  <a:pt x="16691" y="4531"/>
                  <a:pt x="16691" y="4200"/>
                </a:cubicBezTo>
                <a:cubicBezTo>
                  <a:pt x="16691" y="3868"/>
                  <a:pt x="16471" y="3600"/>
                  <a:pt x="16200" y="3600"/>
                </a:cubicBezTo>
                <a:cubicBezTo>
                  <a:pt x="15929" y="3600"/>
                  <a:pt x="15709" y="3868"/>
                  <a:pt x="15709" y="4200"/>
                </a:cubicBezTo>
                <a:cubicBezTo>
                  <a:pt x="15709" y="4531"/>
                  <a:pt x="15929" y="4800"/>
                  <a:pt x="16200" y="4800"/>
                </a:cubicBezTo>
                <a:moveTo>
                  <a:pt x="10309" y="4800"/>
                </a:moveTo>
                <a:lnTo>
                  <a:pt x="14236" y="4800"/>
                </a:lnTo>
                <a:cubicBezTo>
                  <a:pt x="14507" y="4800"/>
                  <a:pt x="14727" y="4531"/>
                  <a:pt x="14727" y="4200"/>
                </a:cubicBezTo>
                <a:cubicBezTo>
                  <a:pt x="14727" y="3868"/>
                  <a:pt x="14507" y="3600"/>
                  <a:pt x="14236" y="3600"/>
                </a:cubicBezTo>
                <a:lnTo>
                  <a:pt x="10309" y="3600"/>
                </a:lnTo>
                <a:cubicBezTo>
                  <a:pt x="10038" y="3600"/>
                  <a:pt x="9818" y="3868"/>
                  <a:pt x="9818" y="4200"/>
                </a:cubicBezTo>
                <a:cubicBezTo>
                  <a:pt x="9818" y="4531"/>
                  <a:pt x="10038" y="4800"/>
                  <a:pt x="10309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1" name="Shape 2622">
            <a:extLst>
              <a:ext uri="{FF2B5EF4-FFF2-40B4-BE49-F238E27FC236}">
                <a16:creationId xmlns:a16="http://schemas.microsoft.com/office/drawing/2014/main" id="{522F2978-C07F-4109-BB4E-952F9AEB9F39}"/>
              </a:ext>
            </a:extLst>
          </p:cNvPr>
          <p:cNvSpPr>
            <a:spLocks noChangeAspect="1"/>
          </p:cNvSpPr>
          <p:nvPr/>
        </p:nvSpPr>
        <p:spPr>
          <a:xfrm>
            <a:off x="14015511" y="10742762"/>
            <a:ext cx="974370" cy="9743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79" y="17044"/>
                </a:moveTo>
                <a:cubicBezTo>
                  <a:pt x="9428" y="17174"/>
                  <a:pt x="9252" y="17274"/>
                  <a:pt x="9050" y="17344"/>
                </a:cubicBezTo>
                <a:cubicBezTo>
                  <a:pt x="8849" y="17415"/>
                  <a:pt x="8636" y="17450"/>
                  <a:pt x="8413" y="17450"/>
                </a:cubicBezTo>
                <a:cubicBezTo>
                  <a:pt x="7887" y="17450"/>
                  <a:pt x="7488" y="17288"/>
                  <a:pt x="7214" y="16966"/>
                </a:cubicBezTo>
                <a:cubicBezTo>
                  <a:pt x="6941" y="16644"/>
                  <a:pt x="6797" y="16226"/>
                  <a:pt x="6782" y="15715"/>
                </a:cubicBezTo>
                <a:lnTo>
                  <a:pt x="5864" y="15715"/>
                </a:lnTo>
                <a:cubicBezTo>
                  <a:pt x="5857" y="16122"/>
                  <a:pt x="5913" y="16486"/>
                  <a:pt x="6032" y="16805"/>
                </a:cubicBezTo>
                <a:cubicBezTo>
                  <a:pt x="6151" y="17123"/>
                  <a:pt x="6321" y="17393"/>
                  <a:pt x="6545" y="17611"/>
                </a:cubicBezTo>
                <a:cubicBezTo>
                  <a:pt x="6767" y="17830"/>
                  <a:pt x="7038" y="17995"/>
                  <a:pt x="7355" y="18106"/>
                </a:cubicBezTo>
                <a:cubicBezTo>
                  <a:pt x="7671" y="18218"/>
                  <a:pt x="8024" y="18273"/>
                  <a:pt x="8413" y="18273"/>
                </a:cubicBezTo>
                <a:cubicBezTo>
                  <a:pt x="8773" y="18273"/>
                  <a:pt x="9113" y="18223"/>
                  <a:pt x="9434" y="18123"/>
                </a:cubicBezTo>
                <a:cubicBezTo>
                  <a:pt x="9754" y="18023"/>
                  <a:pt x="10033" y="17873"/>
                  <a:pt x="10271" y="17672"/>
                </a:cubicBezTo>
                <a:cubicBezTo>
                  <a:pt x="10509" y="17472"/>
                  <a:pt x="10697" y="17222"/>
                  <a:pt x="10837" y="16922"/>
                </a:cubicBezTo>
                <a:cubicBezTo>
                  <a:pt x="10978" y="16621"/>
                  <a:pt x="11048" y="16275"/>
                  <a:pt x="11048" y="15881"/>
                </a:cubicBezTo>
                <a:cubicBezTo>
                  <a:pt x="11048" y="15407"/>
                  <a:pt x="10935" y="14995"/>
                  <a:pt x="10708" y="14646"/>
                </a:cubicBezTo>
                <a:cubicBezTo>
                  <a:pt x="10481" y="14298"/>
                  <a:pt x="10134" y="14072"/>
                  <a:pt x="9666" y="13968"/>
                </a:cubicBezTo>
                <a:lnTo>
                  <a:pt x="9666" y="13946"/>
                </a:lnTo>
                <a:cubicBezTo>
                  <a:pt x="9968" y="13805"/>
                  <a:pt x="10220" y="13597"/>
                  <a:pt x="10422" y="13323"/>
                </a:cubicBezTo>
                <a:cubicBezTo>
                  <a:pt x="10624" y="13048"/>
                  <a:pt x="10724" y="12734"/>
                  <a:pt x="10724" y="12377"/>
                </a:cubicBezTo>
                <a:cubicBezTo>
                  <a:pt x="10724" y="12014"/>
                  <a:pt x="10665" y="11698"/>
                  <a:pt x="10546" y="11432"/>
                </a:cubicBezTo>
                <a:cubicBezTo>
                  <a:pt x="10427" y="11165"/>
                  <a:pt x="10263" y="10946"/>
                  <a:pt x="10055" y="10776"/>
                </a:cubicBezTo>
                <a:cubicBezTo>
                  <a:pt x="9846" y="10605"/>
                  <a:pt x="9599" y="10477"/>
                  <a:pt x="9315" y="10392"/>
                </a:cubicBezTo>
                <a:cubicBezTo>
                  <a:pt x="9030" y="10306"/>
                  <a:pt x="8722" y="10264"/>
                  <a:pt x="8391" y="10264"/>
                </a:cubicBezTo>
                <a:cubicBezTo>
                  <a:pt x="8010" y="10264"/>
                  <a:pt x="7673" y="10326"/>
                  <a:pt x="7382" y="10453"/>
                </a:cubicBezTo>
                <a:cubicBezTo>
                  <a:pt x="7090" y="10579"/>
                  <a:pt x="6847" y="10753"/>
                  <a:pt x="6653" y="10976"/>
                </a:cubicBezTo>
                <a:cubicBezTo>
                  <a:pt x="6459" y="11198"/>
                  <a:pt x="6309" y="11466"/>
                  <a:pt x="6204" y="11777"/>
                </a:cubicBezTo>
                <a:cubicBezTo>
                  <a:pt x="6100" y="12088"/>
                  <a:pt x="6040" y="12433"/>
                  <a:pt x="6026" y="12811"/>
                </a:cubicBezTo>
                <a:lnTo>
                  <a:pt x="6944" y="12811"/>
                </a:lnTo>
                <a:cubicBezTo>
                  <a:pt x="6944" y="12581"/>
                  <a:pt x="6972" y="12363"/>
                  <a:pt x="7031" y="12155"/>
                </a:cubicBezTo>
                <a:cubicBezTo>
                  <a:pt x="7088" y="11947"/>
                  <a:pt x="7177" y="11766"/>
                  <a:pt x="7296" y="11610"/>
                </a:cubicBezTo>
                <a:cubicBezTo>
                  <a:pt x="7414" y="11454"/>
                  <a:pt x="7565" y="11330"/>
                  <a:pt x="7749" y="11237"/>
                </a:cubicBezTo>
                <a:cubicBezTo>
                  <a:pt x="7932" y="11144"/>
                  <a:pt x="8147" y="11098"/>
                  <a:pt x="8391" y="11098"/>
                </a:cubicBezTo>
                <a:cubicBezTo>
                  <a:pt x="8780" y="11098"/>
                  <a:pt x="9104" y="11204"/>
                  <a:pt x="9364" y="11415"/>
                </a:cubicBezTo>
                <a:cubicBezTo>
                  <a:pt x="9623" y="11627"/>
                  <a:pt x="9752" y="11943"/>
                  <a:pt x="9752" y="12366"/>
                </a:cubicBezTo>
                <a:cubicBezTo>
                  <a:pt x="9752" y="12574"/>
                  <a:pt x="9713" y="12759"/>
                  <a:pt x="9634" y="12922"/>
                </a:cubicBezTo>
                <a:cubicBezTo>
                  <a:pt x="9554" y="13086"/>
                  <a:pt x="9448" y="13221"/>
                  <a:pt x="9315" y="13329"/>
                </a:cubicBezTo>
                <a:cubicBezTo>
                  <a:pt x="9182" y="13436"/>
                  <a:pt x="9027" y="13517"/>
                  <a:pt x="8851" y="13574"/>
                </a:cubicBezTo>
                <a:cubicBezTo>
                  <a:pt x="8674" y="13629"/>
                  <a:pt x="8488" y="13657"/>
                  <a:pt x="8294" y="13657"/>
                </a:cubicBezTo>
                <a:lnTo>
                  <a:pt x="7992" y="13657"/>
                </a:lnTo>
                <a:cubicBezTo>
                  <a:pt x="7963" y="13657"/>
                  <a:pt x="7930" y="13653"/>
                  <a:pt x="7895" y="13645"/>
                </a:cubicBezTo>
                <a:lnTo>
                  <a:pt x="7895" y="14447"/>
                </a:lnTo>
                <a:cubicBezTo>
                  <a:pt x="8067" y="14424"/>
                  <a:pt x="8251" y="14413"/>
                  <a:pt x="8445" y="14413"/>
                </a:cubicBezTo>
                <a:cubicBezTo>
                  <a:pt x="8676" y="14413"/>
                  <a:pt x="8890" y="14444"/>
                  <a:pt x="9088" y="14507"/>
                </a:cubicBezTo>
                <a:cubicBezTo>
                  <a:pt x="9286" y="14571"/>
                  <a:pt x="9457" y="14667"/>
                  <a:pt x="9601" y="14797"/>
                </a:cubicBezTo>
                <a:cubicBezTo>
                  <a:pt x="9745" y="14927"/>
                  <a:pt x="9860" y="15086"/>
                  <a:pt x="9947" y="15275"/>
                </a:cubicBezTo>
                <a:cubicBezTo>
                  <a:pt x="10033" y="15464"/>
                  <a:pt x="10076" y="15682"/>
                  <a:pt x="10076" y="15926"/>
                </a:cubicBezTo>
                <a:cubicBezTo>
                  <a:pt x="10076" y="16163"/>
                  <a:pt x="10031" y="16377"/>
                  <a:pt x="9941" y="16565"/>
                </a:cubicBezTo>
                <a:cubicBezTo>
                  <a:pt x="9851" y="16754"/>
                  <a:pt x="9731" y="16914"/>
                  <a:pt x="9579" y="17044"/>
                </a:cubicBezTo>
                <a:moveTo>
                  <a:pt x="14257" y="18151"/>
                </a:moveTo>
                <a:lnTo>
                  <a:pt x="15175" y="18151"/>
                </a:lnTo>
                <a:lnTo>
                  <a:pt x="15175" y="10264"/>
                </a:lnTo>
                <a:lnTo>
                  <a:pt x="14473" y="10264"/>
                </a:lnTo>
                <a:cubicBezTo>
                  <a:pt x="14422" y="10561"/>
                  <a:pt x="14329" y="10805"/>
                  <a:pt x="14192" y="10998"/>
                </a:cubicBezTo>
                <a:cubicBezTo>
                  <a:pt x="14055" y="11191"/>
                  <a:pt x="13888" y="11343"/>
                  <a:pt x="13690" y="11454"/>
                </a:cubicBezTo>
                <a:cubicBezTo>
                  <a:pt x="13492" y="11565"/>
                  <a:pt x="13271" y="11641"/>
                  <a:pt x="13026" y="11682"/>
                </a:cubicBezTo>
                <a:cubicBezTo>
                  <a:pt x="12781" y="11723"/>
                  <a:pt x="12529" y="11743"/>
                  <a:pt x="12270" y="11743"/>
                </a:cubicBezTo>
                <a:lnTo>
                  <a:pt x="12270" y="12499"/>
                </a:lnTo>
                <a:lnTo>
                  <a:pt x="14257" y="12499"/>
                </a:lnTo>
                <a:cubicBezTo>
                  <a:pt x="14257" y="12499"/>
                  <a:pt x="14257" y="18151"/>
                  <a:pt x="14257" y="1815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1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9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3719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D9861911-F4E7-4713-B014-EB06E09C9D75}"/>
              </a:ext>
            </a:extLst>
          </p:cNvPr>
          <p:cNvCxnSpPr/>
          <p:nvPr/>
        </p:nvCxnSpPr>
        <p:spPr>
          <a:xfrm>
            <a:off x="12514433" y="10992850"/>
            <a:ext cx="0" cy="1539793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53A8DFBB-5153-45C1-B5B6-89E1DF1D541A}"/>
              </a:ext>
            </a:extLst>
          </p:cNvPr>
          <p:cNvCxnSpPr/>
          <p:nvPr/>
        </p:nvCxnSpPr>
        <p:spPr>
          <a:xfrm>
            <a:off x="10360669" y="8264379"/>
            <a:ext cx="0" cy="1539793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0C128EA6-BBBB-47B4-A0E3-6AF45E5732CB}"/>
              </a:ext>
            </a:extLst>
          </p:cNvPr>
          <p:cNvCxnSpPr/>
          <p:nvPr/>
        </p:nvCxnSpPr>
        <p:spPr>
          <a:xfrm>
            <a:off x="11221220" y="6121118"/>
            <a:ext cx="0" cy="1539793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74465F12-991F-490B-8418-DFB9D299757D}"/>
              </a:ext>
            </a:extLst>
          </p:cNvPr>
          <p:cNvCxnSpPr/>
          <p:nvPr/>
        </p:nvCxnSpPr>
        <p:spPr>
          <a:xfrm>
            <a:off x="10360669" y="3926441"/>
            <a:ext cx="0" cy="1539793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E205AC8E-A19B-425B-BFA6-683918D99B24}"/>
              </a:ext>
            </a:extLst>
          </p:cNvPr>
          <p:cNvCxnSpPr/>
          <p:nvPr/>
        </p:nvCxnSpPr>
        <p:spPr>
          <a:xfrm>
            <a:off x="12520166" y="1219243"/>
            <a:ext cx="0" cy="153979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1BAC6253-82A6-46E0-A934-3FB948682BA7}"/>
              </a:ext>
            </a:extLst>
          </p:cNvPr>
          <p:cNvCxnSpPr>
            <a:cxnSpLocks/>
          </p:cNvCxnSpPr>
          <p:nvPr/>
        </p:nvCxnSpPr>
        <p:spPr>
          <a:xfrm flipV="1">
            <a:off x="7613940" y="6881128"/>
            <a:ext cx="599113" cy="416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3B297C2D-91A5-49E8-8E72-8978F59E468D}"/>
              </a:ext>
            </a:extLst>
          </p:cNvPr>
          <p:cNvCxnSpPr/>
          <p:nvPr/>
        </p:nvCxnSpPr>
        <p:spPr>
          <a:xfrm>
            <a:off x="11951877" y="11354787"/>
            <a:ext cx="427572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7EAA283-4406-4D04-9275-ED1DB4688DB9}"/>
              </a:ext>
            </a:extLst>
          </p:cNvPr>
          <p:cNvCxnSpPr/>
          <p:nvPr/>
        </p:nvCxnSpPr>
        <p:spPr>
          <a:xfrm>
            <a:off x="9835677" y="9793346"/>
            <a:ext cx="427572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1">
            <a:extLst>
              <a:ext uri="{FF2B5EF4-FFF2-40B4-BE49-F238E27FC236}">
                <a16:creationId xmlns:a16="http://schemas.microsoft.com/office/drawing/2014/main" id="{CE975131-2680-4744-B9F7-1C56B1C0A91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951347" y="4742342"/>
            <a:ext cx="6210584" cy="4264873"/>
          </a:xfrm>
          <a:custGeom>
            <a:avLst/>
            <a:gdLst>
              <a:gd name="T0" fmla="*/ 2147483646 w 10120"/>
              <a:gd name="T1" fmla="*/ 2147483646 h 6948"/>
              <a:gd name="T2" fmla="*/ 0 w 10120"/>
              <a:gd name="T3" fmla="*/ 2147483646 h 6948"/>
              <a:gd name="T4" fmla="*/ 2147483646 w 10120"/>
              <a:gd name="T5" fmla="*/ 0 h 6948"/>
              <a:gd name="T6" fmla="*/ 2147483646 w 10120"/>
              <a:gd name="T7" fmla="*/ 2147483646 h 6948"/>
              <a:gd name="T8" fmla="*/ 2147483646 w 10120"/>
              <a:gd name="T9" fmla="*/ 2147483646 h 69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120" h="6948">
                <a:moveTo>
                  <a:pt x="333" y="6871"/>
                </a:moveTo>
                <a:cubicBezTo>
                  <a:pt x="93" y="6281"/>
                  <a:pt x="0" y="5736"/>
                  <a:pt x="0" y="5060"/>
                </a:cubicBezTo>
                <a:cubicBezTo>
                  <a:pt x="0" y="2265"/>
                  <a:pt x="2265" y="0"/>
                  <a:pt x="5060" y="0"/>
                </a:cubicBezTo>
                <a:cubicBezTo>
                  <a:pt x="7854" y="0"/>
                  <a:pt x="10119" y="2265"/>
                  <a:pt x="10119" y="5060"/>
                </a:cubicBezTo>
                <a:cubicBezTo>
                  <a:pt x="10119" y="5736"/>
                  <a:pt x="9995" y="6358"/>
                  <a:pt x="9755" y="6947"/>
                </a:cubicBezTo>
              </a:path>
            </a:pathLst>
          </a:custGeom>
          <a:noFill/>
          <a:ln w="57150" cap="flat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082F4D09-8D37-423C-A85D-38ED2416295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27119" y="4823526"/>
            <a:ext cx="5864199" cy="4102504"/>
          </a:xfrm>
          <a:custGeom>
            <a:avLst/>
            <a:gdLst>
              <a:gd name="T0" fmla="*/ 2147483646 w 9555"/>
              <a:gd name="T1" fmla="*/ 2147483646 h 6683"/>
              <a:gd name="T2" fmla="*/ 2147483646 w 9555"/>
              <a:gd name="T3" fmla="*/ 0 h 6683"/>
              <a:gd name="T4" fmla="*/ 0 w 9555"/>
              <a:gd name="T5" fmla="*/ 2147483646 h 6683"/>
              <a:gd name="T6" fmla="*/ 2147483646 w 9555"/>
              <a:gd name="T7" fmla="*/ 2147483646 h 6683"/>
              <a:gd name="T8" fmla="*/ 2147483646 w 9555"/>
              <a:gd name="T9" fmla="*/ 2147483646 h 6683"/>
              <a:gd name="T10" fmla="*/ 2147483646 w 9555"/>
              <a:gd name="T11" fmla="*/ 2147483646 h 668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555" h="6683">
                <a:moveTo>
                  <a:pt x="9554" y="4776"/>
                </a:moveTo>
                <a:cubicBezTo>
                  <a:pt x="9554" y="2138"/>
                  <a:pt x="7415" y="0"/>
                  <a:pt x="4777" y="0"/>
                </a:cubicBezTo>
                <a:cubicBezTo>
                  <a:pt x="2139" y="0"/>
                  <a:pt x="0" y="2138"/>
                  <a:pt x="0" y="4776"/>
                </a:cubicBezTo>
                <a:cubicBezTo>
                  <a:pt x="0" y="5453"/>
                  <a:pt x="141" y="6098"/>
                  <a:pt x="395" y="6682"/>
                </a:cubicBezTo>
                <a:lnTo>
                  <a:pt x="9158" y="6682"/>
                </a:lnTo>
                <a:cubicBezTo>
                  <a:pt x="9413" y="6098"/>
                  <a:pt x="9554" y="5453"/>
                  <a:pt x="9554" y="4776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B2CD1CEF-3916-43A4-BD79-C4CF2EB772A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133352" y="1612694"/>
            <a:ext cx="1569560" cy="1569559"/>
          </a:xfrm>
          <a:custGeom>
            <a:avLst/>
            <a:gdLst>
              <a:gd name="T0" fmla="*/ 2147483646 w 2556"/>
              <a:gd name="T1" fmla="*/ 2147483646 h 2556"/>
              <a:gd name="T2" fmla="*/ 2147483646 w 2556"/>
              <a:gd name="T3" fmla="*/ 2147483646 h 2556"/>
              <a:gd name="T4" fmla="*/ 0 w 2556"/>
              <a:gd name="T5" fmla="*/ 2147483646 h 2556"/>
              <a:gd name="T6" fmla="*/ 2147483646 w 2556"/>
              <a:gd name="T7" fmla="*/ 0 h 2556"/>
              <a:gd name="T8" fmla="*/ 2147483646 w 2556"/>
              <a:gd name="T9" fmla="*/ 2147483646 h 25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56" h="2556">
                <a:moveTo>
                  <a:pt x="2555" y="1277"/>
                </a:moveTo>
                <a:cubicBezTo>
                  <a:pt x="2555" y="1983"/>
                  <a:pt x="1982" y="2555"/>
                  <a:pt x="1277" y="2555"/>
                </a:cubicBezTo>
                <a:cubicBezTo>
                  <a:pt x="572" y="2555"/>
                  <a:pt x="0" y="1983"/>
                  <a:pt x="0" y="1277"/>
                </a:cubicBezTo>
                <a:cubicBezTo>
                  <a:pt x="0" y="572"/>
                  <a:pt x="572" y="0"/>
                  <a:pt x="1277" y="0"/>
                </a:cubicBezTo>
                <a:cubicBezTo>
                  <a:pt x="1982" y="0"/>
                  <a:pt x="2555" y="572"/>
                  <a:pt x="2555" y="127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6BF70218-26D7-4C66-AEF8-F5CE2B6F432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689793" y="377342"/>
            <a:ext cx="917381" cy="4990117"/>
          </a:xfrm>
          <a:custGeom>
            <a:avLst/>
            <a:gdLst>
              <a:gd name="T0" fmla="*/ 2147483646 w 1497"/>
              <a:gd name="T1" fmla="*/ 2147483646 h 8130"/>
              <a:gd name="T2" fmla="*/ 0 w 1497"/>
              <a:gd name="T3" fmla="*/ 2147483646 h 8130"/>
              <a:gd name="T4" fmla="*/ 0 w 1497"/>
              <a:gd name="T5" fmla="*/ 0 h 813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97" h="8130">
                <a:moveTo>
                  <a:pt x="1496" y="8129"/>
                </a:moveTo>
                <a:lnTo>
                  <a:pt x="0" y="8129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B5A7499E-58C6-46C5-A913-C7B72A8E802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970985" y="1450325"/>
            <a:ext cx="1897003" cy="1897004"/>
          </a:xfrm>
          <a:custGeom>
            <a:avLst/>
            <a:gdLst>
              <a:gd name="T0" fmla="*/ 0 w 3091"/>
              <a:gd name="T1" fmla="*/ 2147483646 h 3092"/>
              <a:gd name="T2" fmla="*/ 2147483646 w 3091"/>
              <a:gd name="T3" fmla="*/ 2147483646 h 3092"/>
              <a:gd name="T4" fmla="*/ 2147483646 w 3091"/>
              <a:gd name="T5" fmla="*/ 2147483646 h 3092"/>
              <a:gd name="T6" fmla="*/ 2147483646 w 3091"/>
              <a:gd name="T7" fmla="*/ 0 h 3092"/>
              <a:gd name="T8" fmla="*/ 0 w 3091"/>
              <a:gd name="T9" fmla="*/ 2147483646 h 30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1" h="3092">
                <a:moveTo>
                  <a:pt x="0" y="1545"/>
                </a:moveTo>
                <a:cubicBezTo>
                  <a:pt x="0" y="2398"/>
                  <a:pt x="692" y="3091"/>
                  <a:pt x="1545" y="3091"/>
                </a:cubicBezTo>
                <a:cubicBezTo>
                  <a:pt x="2398" y="3091"/>
                  <a:pt x="3090" y="2398"/>
                  <a:pt x="3090" y="1545"/>
                </a:cubicBezTo>
                <a:cubicBezTo>
                  <a:pt x="3090" y="692"/>
                  <a:pt x="2398" y="0"/>
                  <a:pt x="1545" y="0"/>
                </a:cubicBezTo>
                <a:cubicBezTo>
                  <a:pt x="692" y="0"/>
                  <a:pt x="0" y="692"/>
                  <a:pt x="0" y="1545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DA24850B-3696-4FEF-A7D6-29148AE1795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676016" y="2318996"/>
            <a:ext cx="186723" cy="186723"/>
          </a:xfrm>
          <a:custGeom>
            <a:avLst/>
            <a:gdLst>
              <a:gd name="T0" fmla="*/ 2147483646 w 306"/>
              <a:gd name="T1" fmla="*/ 2147483646 h 306"/>
              <a:gd name="T2" fmla="*/ 0 w 306"/>
              <a:gd name="T3" fmla="*/ 2147483646 h 306"/>
              <a:gd name="T4" fmla="*/ 2147483646 w 306"/>
              <a:gd name="T5" fmla="*/ 0 h 306"/>
              <a:gd name="T6" fmla="*/ 2147483646 w 306"/>
              <a:gd name="T7" fmla="*/ 2147483646 h 306"/>
              <a:gd name="T8" fmla="*/ 2147483646 w 306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306">
                <a:moveTo>
                  <a:pt x="152" y="305"/>
                </a:moveTo>
                <a:cubicBezTo>
                  <a:pt x="68" y="305"/>
                  <a:pt x="0" y="237"/>
                  <a:pt x="0" y="152"/>
                </a:cubicBezTo>
                <a:cubicBezTo>
                  <a:pt x="0" y="68"/>
                  <a:pt x="68" y="0"/>
                  <a:pt x="152" y="0"/>
                </a:cubicBezTo>
                <a:cubicBezTo>
                  <a:pt x="237" y="0"/>
                  <a:pt x="305" y="68"/>
                  <a:pt x="305" y="152"/>
                </a:cubicBezTo>
                <a:cubicBezTo>
                  <a:pt x="305" y="237"/>
                  <a:pt x="237" y="305"/>
                  <a:pt x="152" y="30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4FD13B2C-8FD3-4B15-9C46-91930D34D66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61416" y="3452867"/>
            <a:ext cx="186725" cy="186723"/>
          </a:xfrm>
          <a:custGeom>
            <a:avLst/>
            <a:gdLst>
              <a:gd name="T0" fmla="*/ 2147483646 w 306"/>
              <a:gd name="T1" fmla="*/ 2147483646 h 306"/>
              <a:gd name="T2" fmla="*/ 0 w 306"/>
              <a:gd name="T3" fmla="*/ 2147483646 h 306"/>
              <a:gd name="T4" fmla="*/ 2147483646 w 306"/>
              <a:gd name="T5" fmla="*/ 0 h 306"/>
              <a:gd name="T6" fmla="*/ 2147483646 w 306"/>
              <a:gd name="T7" fmla="*/ 2147483646 h 306"/>
              <a:gd name="T8" fmla="*/ 2147483646 w 306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306">
                <a:moveTo>
                  <a:pt x="153" y="305"/>
                </a:moveTo>
                <a:cubicBezTo>
                  <a:pt x="68" y="305"/>
                  <a:pt x="0" y="237"/>
                  <a:pt x="0" y="152"/>
                </a:cubicBezTo>
                <a:cubicBezTo>
                  <a:pt x="0" y="68"/>
                  <a:pt x="68" y="0"/>
                  <a:pt x="153" y="0"/>
                </a:cubicBezTo>
                <a:cubicBezTo>
                  <a:pt x="237" y="0"/>
                  <a:pt x="305" y="68"/>
                  <a:pt x="305" y="152"/>
                </a:cubicBezTo>
                <a:cubicBezTo>
                  <a:pt x="305" y="237"/>
                  <a:pt x="237" y="305"/>
                  <a:pt x="153" y="30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8589A3F4-B039-456B-8243-10413277534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53686" y="3159251"/>
            <a:ext cx="1566854" cy="1569559"/>
          </a:xfrm>
          <a:custGeom>
            <a:avLst/>
            <a:gdLst>
              <a:gd name="T0" fmla="*/ 2147483646 w 2555"/>
              <a:gd name="T1" fmla="*/ 2147483646 h 2556"/>
              <a:gd name="T2" fmla="*/ 2147483646 w 2555"/>
              <a:gd name="T3" fmla="*/ 2147483646 h 2556"/>
              <a:gd name="T4" fmla="*/ 0 w 2555"/>
              <a:gd name="T5" fmla="*/ 2147483646 h 2556"/>
              <a:gd name="T6" fmla="*/ 2147483646 w 2555"/>
              <a:gd name="T7" fmla="*/ 0 h 2556"/>
              <a:gd name="T8" fmla="*/ 2147483646 w 2555"/>
              <a:gd name="T9" fmla="*/ 2147483646 h 25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55" h="2556">
                <a:moveTo>
                  <a:pt x="2554" y="1278"/>
                </a:moveTo>
                <a:cubicBezTo>
                  <a:pt x="2554" y="1983"/>
                  <a:pt x="1982" y="2555"/>
                  <a:pt x="1277" y="2555"/>
                </a:cubicBezTo>
                <a:cubicBezTo>
                  <a:pt x="571" y="2555"/>
                  <a:pt x="0" y="1983"/>
                  <a:pt x="0" y="1278"/>
                </a:cubicBezTo>
                <a:cubicBezTo>
                  <a:pt x="0" y="572"/>
                  <a:pt x="571" y="0"/>
                  <a:pt x="1277" y="0"/>
                </a:cubicBezTo>
                <a:cubicBezTo>
                  <a:pt x="1982" y="0"/>
                  <a:pt x="2554" y="572"/>
                  <a:pt x="2554" y="127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77687ADC-E391-4107-A73B-CA02A7FF07B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70978" y="3589527"/>
            <a:ext cx="473574" cy="1158227"/>
          </a:xfrm>
          <a:custGeom>
            <a:avLst/>
            <a:gdLst>
              <a:gd name="T0" fmla="*/ 2147483646 w 772"/>
              <a:gd name="T1" fmla="*/ 2147483646 h 1888"/>
              <a:gd name="T2" fmla="*/ 0 w 772"/>
              <a:gd name="T3" fmla="*/ 2147483646 h 1888"/>
              <a:gd name="T4" fmla="*/ 0 w 772"/>
              <a:gd name="T5" fmla="*/ 0 h 18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72" h="1888">
                <a:moveTo>
                  <a:pt x="771" y="1887"/>
                </a:moveTo>
                <a:lnTo>
                  <a:pt x="0" y="1887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688934CE-F95B-4FAE-A33B-BC124C34742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538168" y="3839845"/>
            <a:ext cx="186723" cy="186723"/>
          </a:xfrm>
          <a:custGeom>
            <a:avLst/>
            <a:gdLst>
              <a:gd name="T0" fmla="*/ 2147483646 w 306"/>
              <a:gd name="T1" fmla="*/ 2147483646 h 306"/>
              <a:gd name="T2" fmla="*/ 0 w 306"/>
              <a:gd name="T3" fmla="*/ 2147483646 h 306"/>
              <a:gd name="T4" fmla="*/ 2147483646 w 306"/>
              <a:gd name="T5" fmla="*/ 0 h 306"/>
              <a:gd name="T6" fmla="*/ 2147483646 w 306"/>
              <a:gd name="T7" fmla="*/ 2147483646 h 306"/>
              <a:gd name="T8" fmla="*/ 2147483646 w 306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306">
                <a:moveTo>
                  <a:pt x="152" y="305"/>
                </a:moveTo>
                <a:cubicBezTo>
                  <a:pt x="68" y="305"/>
                  <a:pt x="0" y="237"/>
                  <a:pt x="0" y="153"/>
                </a:cubicBezTo>
                <a:cubicBezTo>
                  <a:pt x="0" y="69"/>
                  <a:pt x="68" y="0"/>
                  <a:pt x="152" y="0"/>
                </a:cubicBezTo>
                <a:cubicBezTo>
                  <a:pt x="236" y="0"/>
                  <a:pt x="305" y="69"/>
                  <a:pt x="305" y="153"/>
                </a:cubicBezTo>
                <a:cubicBezTo>
                  <a:pt x="305" y="237"/>
                  <a:pt x="236" y="305"/>
                  <a:pt x="152" y="30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0C7AABCF-A129-4A52-81D2-3401EDCA985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336643" y="4316126"/>
            <a:ext cx="186723" cy="186723"/>
          </a:xfrm>
          <a:custGeom>
            <a:avLst/>
            <a:gdLst>
              <a:gd name="T0" fmla="*/ 2147483646 w 306"/>
              <a:gd name="T1" fmla="*/ 2147483646 h 306"/>
              <a:gd name="T2" fmla="*/ 0 w 306"/>
              <a:gd name="T3" fmla="*/ 2147483646 h 306"/>
              <a:gd name="T4" fmla="*/ 2147483646 w 306"/>
              <a:gd name="T5" fmla="*/ 0 h 306"/>
              <a:gd name="T6" fmla="*/ 2147483646 w 306"/>
              <a:gd name="T7" fmla="*/ 2147483646 h 306"/>
              <a:gd name="T8" fmla="*/ 2147483646 w 306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306">
                <a:moveTo>
                  <a:pt x="153" y="305"/>
                </a:moveTo>
                <a:cubicBezTo>
                  <a:pt x="68" y="305"/>
                  <a:pt x="0" y="237"/>
                  <a:pt x="0" y="153"/>
                </a:cubicBezTo>
                <a:cubicBezTo>
                  <a:pt x="0" y="68"/>
                  <a:pt x="68" y="0"/>
                  <a:pt x="153" y="0"/>
                </a:cubicBezTo>
                <a:cubicBezTo>
                  <a:pt x="237" y="0"/>
                  <a:pt x="305" y="68"/>
                  <a:pt x="305" y="153"/>
                </a:cubicBezTo>
                <a:cubicBezTo>
                  <a:pt x="305" y="237"/>
                  <a:pt x="237" y="305"/>
                  <a:pt x="153" y="30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9593A734-5D57-4A85-9E79-9BC1D45929C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887259" y="2995529"/>
            <a:ext cx="1897001" cy="1897004"/>
          </a:xfrm>
          <a:custGeom>
            <a:avLst/>
            <a:gdLst>
              <a:gd name="T0" fmla="*/ 0 w 3091"/>
              <a:gd name="T1" fmla="*/ 2147483646 h 3091"/>
              <a:gd name="T2" fmla="*/ 2147483646 w 3091"/>
              <a:gd name="T3" fmla="*/ 2147483646 h 3091"/>
              <a:gd name="T4" fmla="*/ 2147483646 w 3091"/>
              <a:gd name="T5" fmla="*/ 2147483646 h 3091"/>
              <a:gd name="T6" fmla="*/ 2147483646 w 3091"/>
              <a:gd name="T7" fmla="*/ 0 h 3091"/>
              <a:gd name="T8" fmla="*/ 0 w 3091"/>
              <a:gd name="T9" fmla="*/ 2147483646 h 30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1" h="3091">
                <a:moveTo>
                  <a:pt x="0" y="1545"/>
                </a:moveTo>
                <a:cubicBezTo>
                  <a:pt x="0" y="2398"/>
                  <a:pt x="692" y="3090"/>
                  <a:pt x="1546" y="3090"/>
                </a:cubicBezTo>
                <a:cubicBezTo>
                  <a:pt x="2399" y="3090"/>
                  <a:pt x="3090" y="2398"/>
                  <a:pt x="3090" y="1545"/>
                </a:cubicBezTo>
                <a:cubicBezTo>
                  <a:pt x="3090" y="691"/>
                  <a:pt x="2399" y="0"/>
                  <a:pt x="1546" y="0"/>
                </a:cubicBezTo>
                <a:cubicBezTo>
                  <a:pt x="692" y="0"/>
                  <a:pt x="0" y="691"/>
                  <a:pt x="0" y="1545"/>
                </a:cubicBezTo>
              </a:path>
            </a:pathLst>
          </a:cu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7">
            <a:extLst>
              <a:ext uri="{FF2B5EF4-FFF2-40B4-BE49-F238E27FC236}">
                <a16:creationId xmlns:a16="http://schemas.microsoft.com/office/drawing/2014/main" id="{DEC69615-15B6-40CC-A3EB-15C9837C8EF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807346" y="6088644"/>
            <a:ext cx="1569560" cy="1569559"/>
          </a:xfrm>
          <a:custGeom>
            <a:avLst/>
            <a:gdLst>
              <a:gd name="T0" fmla="*/ 2147483646 w 2556"/>
              <a:gd name="T1" fmla="*/ 2147483646 h 2556"/>
              <a:gd name="T2" fmla="*/ 2147483646 w 2556"/>
              <a:gd name="T3" fmla="*/ 2147483646 h 2556"/>
              <a:gd name="T4" fmla="*/ 0 w 2556"/>
              <a:gd name="T5" fmla="*/ 2147483646 h 2556"/>
              <a:gd name="T6" fmla="*/ 2147483646 w 2556"/>
              <a:gd name="T7" fmla="*/ 0 h 2556"/>
              <a:gd name="T8" fmla="*/ 2147483646 w 2556"/>
              <a:gd name="T9" fmla="*/ 2147483646 h 25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56" h="2556">
                <a:moveTo>
                  <a:pt x="2555" y="1278"/>
                </a:moveTo>
                <a:cubicBezTo>
                  <a:pt x="2555" y="1983"/>
                  <a:pt x="1983" y="2555"/>
                  <a:pt x="1278" y="2555"/>
                </a:cubicBezTo>
                <a:cubicBezTo>
                  <a:pt x="572" y="2555"/>
                  <a:pt x="0" y="1983"/>
                  <a:pt x="0" y="1278"/>
                </a:cubicBezTo>
                <a:cubicBezTo>
                  <a:pt x="0" y="572"/>
                  <a:pt x="572" y="0"/>
                  <a:pt x="1278" y="0"/>
                </a:cubicBezTo>
                <a:cubicBezTo>
                  <a:pt x="1983" y="0"/>
                  <a:pt x="2555" y="572"/>
                  <a:pt x="2555" y="127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9">
            <a:extLst>
              <a:ext uri="{FF2B5EF4-FFF2-40B4-BE49-F238E27FC236}">
                <a16:creationId xmlns:a16="http://schemas.microsoft.com/office/drawing/2014/main" id="{A68E6AA0-9FA3-484D-B9F3-90D0985A2BE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352714" y="6786828"/>
            <a:ext cx="186725" cy="186725"/>
          </a:xfrm>
          <a:custGeom>
            <a:avLst/>
            <a:gdLst>
              <a:gd name="T0" fmla="*/ 2147483646 w 306"/>
              <a:gd name="T1" fmla="*/ 2147483646 h 306"/>
              <a:gd name="T2" fmla="*/ 0 w 306"/>
              <a:gd name="T3" fmla="*/ 2147483646 h 306"/>
              <a:gd name="T4" fmla="*/ 2147483646 w 306"/>
              <a:gd name="T5" fmla="*/ 0 h 306"/>
              <a:gd name="T6" fmla="*/ 2147483646 w 306"/>
              <a:gd name="T7" fmla="*/ 2147483646 h 306"/>
              <a:gd name="T8" fmla="*/ 2147483646 w 306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306">
                <a:moveTo>
                  <a:pt x="152" y="305"/>
                </a:moveTo>
                <a:cubicBezTo>
                  <a:pt x="68" y="305"/>
                  <a:pt x="0" y="237"/>
                  <a:pt x="0" y="153"/>
                </a:cubicBezTo>
                <a:cubicBezTo>
                  <a:pt x="0" y="68"/>
                  <a:pt x="68" y="0"/>
                  <a:pt x="152" y="0"/>
                </a:cubicBezTo>
                <a:cubicBezTo>
                  <a:pt x="237" y="0"/>
                  <a:pt x="305" y="68"/>
                  <a:pt x="305" y="153"/>
                </a:cubicBezTo>
                <a:cubicBezTo>
                  <a:pt x="305" y="237"/>
                  <a:pt x="237" y="305"/>
                  <a:pt x="152" y="30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0">
            <a:extLst>
              <a:ext uri="{FF2B5EF4-FFF2-40B4-BE49-F238E27FC236}">
                <a16:creationId xmlns:a16="http://schemas.microsoft.com/office/drawing/2014/main" id="{07BF4618-D7F1-47F6-B19E-58D5E73F189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89203" y="6781415"/>
            <a:ext cx="184017" cy="184017"/>
          </a:xfrm>
          <a:custGeom>
            <a:avLst/>
            <a:gdLst>
              <a:gd name="T0" fmla="*/ 2147483646 w 301"/>
              <a:gd name="T1" fmla="*/ 2147483646 h 301"/>
              <a:gd name="T2" fmla="*/ 0 w 301"/>
              <a:gd name="T3" fmla="*/ 2147483646 h 301"/>
              <a:gd name="T4" fmla="*/ 2147483646 w 301"/>
              <a:gd name="T5" fmla="*/ 0 h 301"/>
              <a:gd name="T6" fmla="*/ 2147483646 w 301"/>
              <a:gd name="T7" fmla="*/ 2147483646 h 301"/>
              <a:gd name="T8" fmla="*/ 2147483646 w 301"/>
              <a:gd name="T9" fmla="*/ 2147483646 h 3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1" h="301">
                <a:moveTo>
                  <a:pt x="150" y="300"/>
                </a:moveTo>
                <a:cubicBezTo>
                  <a:pt x="67" y="300"/>
                  <a:pt x="0" y="233"/>
                  <a:pt x="0" y="150"/>
                </a:cubicBezTo>
                <a:cubicBezTo>
                  <a:pt x="0" y="67"/>
                  <a:pt x="67" y="0"/>
                  <a:pt x="150" y="0"/>
                </a:cubicBezTo>
                <a:cubicBezTo>
                  <a:pt x="233" y="0"/>
                  <a:pt x="300" y="67"/>
                  <a:pt x="300" y="150"/>
                </a:cubicBezTo>
                <a:cubicBezTo>
                  <a:pt x="300" y="233"/>
                  <a:pt x="233" y="300"/>
                  <a:pt x="150" y="30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1">
            <a:extLst>
              <a:ext uri="{FF2B5EF4-FFF2-40B4-BE49-F238E27FC236}">
                <a16:creationId xmlns:a16="http://schemas.microsoft.com/office/drawing/2014/main" id="{17ABE525-771D-4DFB-9C19-1F5559F7EF8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644978" y="5923570"/>
            <a:ext cx="1897001" cy="1897004"/>
          </a:xfrm>
          <a:custGeom>
            <a:avLst/>
            <a:gdLst>
              <a:gd name="T0" fmla="*/ 2147483646 w 3092"/>
              <a:gd name="T1" fmla="*/ 2147483646 h 3092"/>
              <a:gd name="T2" fmla="*/ 2147483646 w 3092"/>
              <a:gd name="T3" fmla="*/ 2147483646 h 3092"/>
              <a:gd name="T4" fmla="*/ 0 w 3092"/>
              <a:gd name="T5" fmla="*/ 2147483646 h 3092"/>
              <a:gd name="T6" fmla="*/ 2147483646 w 3092"/>
              <a:gd name="T7" fmla="*/ 0 h 3092"/>
              <a:gd name="T8" fmla="*/ 2147483646 w 3092"/>
              <a:gd name="T9" fmla="*/ 2147483646 h 30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2" h="3092">
                <a:moveTo>
                  <a:pt x="3091" y="1546"/>
                </a:moveTo>
                <a:cubicBezTo>
                  <a:pt x="3091" y="2399"/>
                  <a:pt x="2399" y="3091"/>
                  <a:pt x="1546" y="3091"/>
                </a:cubicBezTo>
                <a:cubicBezTo>
                  <a:pt x="692" y="3091"/>
                  <a:pt x="0" y="2399"/>
                  <a:pt x="0" y="1546"/>
                </a:cubicBezTo>
                <a:cubicBezTo>
                  <a:pt x="0" y="692"/>
                  <a:pt x="692" y="0"/>
                  <a:pt x="1546" y="0"/>
                </a:cubicBezTo>
                <a:cubicBezTo>
                  <a:pt x="2399" y="0"/>
                  <a:pt x="3091" y="692"/>
                  <a:pt x="3091" y="1546"/>
                </a:cubicBezTo>
              </a:path>
            </a:pathLst>
          </a:cu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4">
            <a:extLst>
              <a:ext uri="{FF2B5EF4-FFF2-40B4-BE49-F238E27FC236}">
                <a16:creationId xmlns:a16="http://schemas.microsoft.com/office/drawing/2014/main" id="{4DAE8F6B-F169-4DCC-BE6C-97C365A36A6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006329" y="8997743"/>
            <a:ext cx="1569560" cy="1569559"/>
          </a:xfrm>
          <a:custGeom>
            <a:avLst/>
            <a:gdLst>
              <a:gd name="T0" fmla="*/ 2147483646 w 2556"/>
              <a:gd name="T1" fmla="*/ 2147483646 h 2556"/>
              <a:gd name="T2" fmla="*/ 2147483646 w 2556"/>
              <a:gd name="T3" fmla="*/ 2147483646 h 2556"/>
              <a:gd name="T4" fmla="*/ 0 w 2556"/>
              <a:gd name="T5" fmla="*/ 2147483646 h 2556"/>
              <a:gd name="T6" fmla="*/ 2147483646 w 2556"/>
              <a:gd name="T7" fmla="*/ 0 h 2556"/>
              <a:gd name="T8" fmla="*/ 2147483646 w 2556"/>
              <a:gd name="T9" fmla="*/ 2147483646 h 25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56" h="2556">
                <a:moveTo>
                  <a:pt x="2555" y="1277"/>
                </a:moveTo>
                <a:cubicBezTo>
                  <a:pt x="2555" y="1983"/>
                  <a:pt x="1982" y="2555"/>
                  <a:pt x="1277" y="2555"/>
                </a:cubicBezTo>
                <a:cubicBezTo>
                  <a:pt x="572" y="2555"/>
                  <a:pt x="0" y="1983"/>
                  <a:pt x="0" y="1277"/>
                </a:cubicBezTo>
                <a:cubicBezTo>
                  <a:pt x="0" y="572"/>
                  <a:pt x="572" y="0"/>
                  <a:pt x="1277" y="0"/>
                </a:cubicBezTo>
                <a:cubicBezTo>
                  <a:pt x="1982" y="0"/>
                  <a:pt x="2555" y="572"/>
                  <a:pt x="2555" y="127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5">
            <a:extLst>
              <a:ext uri="{FF2B5EF4-FFF2-40B4-BE49-F238E27FC236}">
                <a16:creationId xmlns:a16="http://schemas.microsoft.com/office/drawing/2014/main" id="{F95D8091-E115-4821-A707-4669D994D64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70978" y="8977447"/>
            <a:ext cx="473575" cy="1158227"/>
          </a:xfrm>
          <a:custGeom>
            <a:avLst/>
            <a:gdLst>
              <a:gd name="T0" fmla="*/ 0 w 772"/>
              <a:gd name="T1" fmla="*/ 2147483646 h 1888"/>
              <a:gd name="T2" fmla="*/ 2147483646 w 772"/>
              <a:gd name="T3" fmla="*/ 2147483646 h 1888"/>
              <a:gd name="T4" fmla="*/ 2147483646 w 772"/>
              <a:gd name="T5" fmla="*/ 0 h 18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72" h="1888">
                <a:moveTo>
                  <a:pt x="0" y="1887"/>
                </a:moveTo>
                <a:lnTo>
                  <a:pt x="771" y="1887"/>
                </a:lnTo>
                <a:lnTo>
                  <a:pt x="771" y="0"/>
                </a:lnTo>
              </a:path>
            </a:pathLst>
          </a:cu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26">
            <a:extLst>
              <a:ext uri="{FF2B5EF4-FFF2-40B4-BE49-F238E27FC236}">
                <a16:creationId xmlns:a16="http://schemas.microsoft.com/office/drawing/2014/main" id="{27810F19-7032-46B0-A3FC-6CE4D83DAC2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535461" y="9698632"/>
            <a:ext cx="186725" cy="186725"/>
          </a:xfrm>
          <a:custGeom>
            <a:avLst/>
            <a:gdLst>
              <a:gd name="T0" fmla="*/ 2147483646 w 306"/>
              <a:gd name="T1" fmla="*/ 2147483646 h 306"/>
              <a:gd name="T2" fmla="*/ 2147483646 w 306"/>
              <a:gd name="T3" fmla="*/ 2147483646 h 306"/>
              <a:gd name="T4" fmla="*/ 2147483646 w 306"/>
              <a:gd name="T5" fmla="*/ 0 h 306"/>
              <a:gd name="T6" fmla="*/ 0 w 306"/>
              <a:gd name="T7" fmla="*/ 2147483646 h 306"/>
              <a:gd name="T8" fmla="*/ 2147483646 w 306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306">
                <a:moveTo>
                  <a:pt x="153" y="305"/>
                </a:moveTo>
                <a:cubicBezTo>
                  <a:pt x="237" y="305"/>
                  <a:pt x="305" y="237"/>
                  <a:pt x="305" y="153"/>
                </a:cubicBezTo>
                <a:cubicBezTo>
                  <a:pt x="305" y="68"/>
                  <a:pt x="237" y="0"/>
                  <a:pt x="153" y="0"/>
                </a:cubicBezTo>
                <a:cubicBezTo>
                  <a:pt x="69" y="0"/>
                  <a:pt x="0" y="68"/>
                  <a:pt x="0" y="153"/>
                </a:cubicBezTo>
                <a:cubicBezTo>
                  <a:pt x="0" y="237"/>
                  <a:pt x="69" y="305"/>
                  <a:pt x="153" y="30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7">
            <a:extLst>
              <a:ext uri="{FF2B5EF4-FFF2-40B4-BE49-F238E27FC236}">
                <a16:creationId xmlns:a16="http://schemas.microsoft.com/office/drawing/2014/main" id="{3FF85194-45A8-4BAC-BC0A-1BA7051FCFA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336643" y="9246708"/>
            <a:ext cx="186723" cy="186723"/>
          </a:xfrm>
          <a:custGeom>
            <a:avLst/>
            <a:gdLst>
              <a:gd name="T0" fmla="*/ 2147483646 w 305"/>
              <a:gd name="T1" fmla="*/ 2147483646 h 306"/>
              <a:gd name="T2" fmla="*/ 2147483646 w 305"/>
              <a:gd name="T3" fmla="*/ 2147483646 h 306"/>
              <a:gd name="T4" fmla="*/ 2147483646 w 305"/>
              <a:gd name="T5" fmla="*/ 0 h 306"/>
              <a:gd name="T6" fmla="*/ 0 w 305"/>
              <a:gd name="T7" fmla="*/ 2147483646 h 306"/>
              <a:gd name="T8" fmla="*/ 2147483646 w 305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5" h="306">
                <a:moveTo>
                  <a:pt x="152" y="305"/>
                </a:moveTo>
                <a:cubicBezTo>
                  <a:pt x="236" y="305"/>
                  <a:pt x="304" y="237"/>
                  <a:pt x="304" y="153"/>
                </a:cubicBezTo>
                <a:cubicBezTo>
                  <a:pt x="304" y="68"/>
                  <a:pt x="236" y="0"/>
                  <a:pt x="152" y="0"/>
                </a:cubicBezTo>
                <a:cubicBezTo>
                  <a:pt x="68" y="0"/>
                  <a:pt x="0" y="68"/>
                  <a:pt x="0" y="153"/>
                </a:cubicBezTo>
                <a:cubicBezTo>
                  <a:pt x="0" y="237"/>
                  <a:pt x="68" y="305"/>
                  <a:pt x="152" y="30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28">
            <a:extLst>
              <a:ext uri="{FF2B5EF4-FFF2-40B4-BE49-F238E27FC236}">
                <a16:creationId xmlns:a16="http://schemas.microsoft.com/office/drawing/2014/main" id="{BEAC8F16-0E63-4736-BCD8-C5FB0A2D775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841254" y="8832669"/>
            <a:ext cx="1897003" cy="1897002"/>
          </a:xfrm>
          <a:custGeom>
            <a:avLst/>
            <a:gdLst>
              <a:gd name="T0" fmla="*/ 2147483646 w 3091"/>
              <a:gd name="T1" fmla="*/ 2147483646 h 3092"/>
              <a:gd name="T2" fmla="*/ 2147483646 w 3091"/>
              <a:gd name="T3" fmla="*/ 2147483646 h 3092"/>
              <a:gd name="T4" fmla="*/ 0 w 3091"/>
              <a:gd name="T5" fmla="*/ 2147483646 h 3092"/>
              <a:gd name="T6" fmla="*/ 2147483646 w 3091"/>
              <a:gd name="T7" fmla="*/ 0 h 3092"/>
              <a:gd name="T8" fmla="*/ 2147483646 w 3091"/>
              <a:gd name="T9" fmla="*/ 2147483646 h 30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1" h="3092">
                <a:moveTo>
                  <a:pt x="3090" y="1545"/>
                </a:moveTo>
                <a:cubicBezTo>
                  <a:pt x="3090" y="2399"/>
                  <a:pt x="2399" y="3091"/>
                  <a:pt x="1545" y="3091"/>
                </a:cubicBezTo>
                <a:cubicBezTo>
                  <a:pt x="692" y="3091"/>
                  <a:pt x="0" y="2399"/>
                  <a:pt x="0" y="1545"/>
                </a:cubicBezTo>
                <a:cubicBezTo>
                  <a:pt x="0" y="692"/>
                  <a:pt x="692" y="0"/>
                  <a:pt x="1545" y="0"/>
                </a:cubicBezTo>
                <a:cubicBezTo>
                  <a:pt x="2399" y="0"/>
                  <a:pt x="3090" y="692"/>
                  <a:pt x="3090" y="1545"/>
                </a:cubicBezTo>
              </a:path>
            </a:pathLst>
          </a:cu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1">
            <a:extLst>
              <a:ext uri="{FF2B5EF4-FFF2-40B4-BE49-F238E27FC236}">
                <a16:creationId xmlns:a16="http://schemas.microsoft.com/office/drawing/2014/main" id="{93B419B2-639B-471B-9C34-133F1D73859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127942" y="10571362"/>
            <a:ext cx="1566852" cy="1569559"/>
          </a:xfrm>
          <a:custGeom>
            <a:avLst/>
            <a:gdLst>
              <a:gd name="T0" fmla="*/ 2147483646 w 2555"/>
              <a:gd name="T1" fmla="*/ 2147483646 h 2556"/>
              <a:gd name="T2" fmla="*/ 2147483646 w 2555"/>
              <a:gd name="T3" fmla="*/ 2147483646 h 2556"/>
              <a:gd name="T4" fmla="*/ 0 w 2555"/>
              <a:gd name="T5" fmla="*/ 2147483646 h 2556"/>
              <a:gd name="T6" fmla="*/ 2147483646 w 2555"/>
              <a:gd name="T7" fmla="*/ 0 h 2556"/>
              <a:gd name="T8" fmla="*/ 2147483646 w 2555"/>
              <a:gd name="T9" fmla="*/ 2147483646 h 25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55" h="2556">
                <a:moveTo>
                  <a:pt x="2554" y="1277"/>
                </a:moveTo>
                <a:cubicBezTo>
                  <a:pt x="2554" y="1983"/>
                  <a:pt x="1982" y="2555"/>
                  <a:pt x="1277" y="2555"/>
                </a:cubicBezTo>
                <a:cubicBezTo>
                  <a:pt x="572" y="2555"/>
                  <a:pt x="0" y="1983"/>
                  <a:pt x="0" y="1277"/>
                </a:cubicBezTo>
                <a:cubicBezTo>
                  <a:pt x="0" y="572"/>
                  <a:pt x="572" y="0"/>
                  <a:pt x="1277" y="0"/>
                </a:cubicBezTo>
                <a:cubicBezTo>
                  <a:pt x="1982" y="0"/>
                  <a:pt x="2554" y="572"/>
                  <a:pt x="2554" y="127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2">
            <a:extLst>
              <a:ext uri="{FF2B5EF4-FFF2-40B4-BE49-F238E27FC236}">
                <a16:creationId xmlns:a16="http://schemas.microsoft.com/office/drawing/2014/main" id="{EFFAEF7E-B50B-4AA9-B3EE-BCEB20ED0A2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683029" y="8402393"/>
            <a:ext cx="917379" cy="4987410"/>
          </a:xfrm>
          <a:custGeom>
            <a:avLst/>
            <a:gdLst>
              <a:gd name="T0" fmla="*/ 0 w 1497"/>
              <a:gd name="T1" fmla="*/ 2147483646 h 8129"/>
              <a:gd name="T2" fmla="*/ 2147483646 w 1497"/>
              <a:gd name="T3" fmla="*/ 2147483646 h 8129"/>
              <a:gd name="T4" fmla="*/ 2147483646 w 1497"/>
              <a:gd name="T5" fmla="*/ 0 h 81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97" h="8129">
                <a:moveTo>
                  <a:pt x="0" y="8128"/>
                </a:moveTo>
                <a:lnTo>
                  <a:pt x="1496" y="8128"/>
                </a:lnTo>
                <a:lnTo>
                  <a:pt x="1496" y="0"/>
                </a:ln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33">
            <a:extLst>
              <a:ext uri="{FF2B5EF4-FFF2-40B4-BE49-F238E27FC236}">
                <a16:creationId xmlns:a16="http://schemas.microsoft.com/office/drawing/2014/main" id="{DFA9D667-9A71-46AB-9ECB-67A3910CAB9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962866" y="10407641"/>
            <a:ext cx="1897003" cy="1897002"/>
          </a:xfrm>
          <a:custGeom>
            <a:avLst/>
            <a:gdLst>
              <a:gd name="T0" fmla="*/ 2147483646 w 3091"/>
              <a:gd name="T1" fmla="*/ 2147483646 h 3092"/>
              <a:gd name="T2" fmla="*/ 2147483646 w 3091"/>
              <a:gd name="T3" fmla="*/ 2147483646 h 3092"/>
              <a:gd name="T4" fmla="*/ 0 w 3091"/>
              <a:gd name="T5" fmla="*/ 2147483646 h 3092"/>
              <a:gd name="T6" fmla="*/ 2147483646 w 3091"/>
              <a:gd name="T7" fmla="*/ 0 h 3092"/>
              <a:gd name="T8" fmla="*/ 2147483646 w 3091"/>
              <a:gd name="T9" fmla="*/ 2147483646 h 30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1" h="3092">
                <a:moveTo>
                  <a:pt x="3090" y="1545"/>
                </a:moveTo>
                <a:cubicBezTo>
                  <a:pt x="3090" y="2399"/>
                  <a:pt x="2398" y="3091"/>
                  <a:pt x="1545" y="3091"/>
                </a:cubicBezTo>
                <a:cubicBezTo>
                  <a:pt x="692" y="3091"/>
                  <a:pt x="0" y="2399"/>
                  <a:pt x="0" y="1545"/>
                </a:cubicBezTo>
                <a:cubicBezTo>
                  <a:pt x="0" y="692"/>
                  <a:pt x="692" y="0"/>
                  <a:pt x="1545" y="0"/>
                </a:cubicBezTo>
                <a:cubicBezTo>
                  <a:pt x="2398" y="0"/>
                  <a:pt x="3090" y="692"/>
                  <a:pt x="3090" y="1545"/>
                </a:cubicBezTo>
              </a:path>
            </a:pathLst>
          </a:custGeom>
          <a:noFill/>
          <a:ln w="381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5">
            <a:extLst>
              <a:ext uri="{FF2B5EF4-FFF2-40B4-BE49-F238E27FC236}">
                <a16:creationId xmlns:a16="http://schemas.microsoft.com/office/drawing/2014/main" id="{5B963E23-F056-4760-89C5-1C4940C8AC0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9692253" y="11260074"/>
            <a:ext cx="186723" cy="186723"/>
          </a:xfrm>
          <a:custGeom>
            <a:avLst/>
            <a:gdLst>
              <a:gd name="T0" fmla="*/ 2147483646 w 306"/>
              <a:gd name="T1" fmla="*/ 2147483646 h 306"/>
              <a:gd name="T2" fmla="*/ 2147483646 w 306"/>
              <a:gd name="T3" fmla="*/ 2147483646 h 306"/>
              <a:gd name="T4" fmla="*/ 2147483646 w 306"/>
              <a:gd name="T5" fmla="*/ 0 h 306"/>
              <a:gd name="T6" fmla="*/ 0 w 306"/>
              <a:gd name="T7" fmla="*/ 2147483646 h 306"/>
              <a:gd name="T8" fmla="*/ 2147483646 w 306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306">
                <a:moveTo>
                  <a:pt x="153" y="305"/>
                </a:moveTo>
                <a:cubicBezTo>
                  <a:pt x="237" y="305"/>
                  <a:pt x="305" y="237"/>
                  <a:pt x="305" y="153"/>
                </a:cubicBezTo>
                <a:cubicBezTo>
                  <a:pt x="305" y="68"/>
                  <a:pt x="237" y="0"/>
                  <a:pt x="153" y="0"/>
                </a:cubicBezTo>
                <a:cubicBezTo>
                  <a:pt x="68" y="0"/>
                  <a:pt x="0" y="68"/>
                  <a:pt x="0" y="153"/>
                </a:cubicBezTo>
                <a:cubicBezTo>
                  <a:pt x="0" y="237"/>
                  <a:pt x="68" y="305"/>
                  <a:pt x="153" y="30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6">
            <a:extLst>
              <a:ext uri="{FF2B5EF4-FFF2-40B4-BE49-F238E27FC236}">
                <a16:creationId xmlns:a16="http://schemas.microsoft.com/office/drawing/2014/main" id="{0A11E56C-9E6F-45A8-A0DB-3EB306D15FD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53298" y="10150557"/>
            <a:ext cx="186723" cy="186725"/>
          </a:xfrm>
          <a:custGeom>
            <a:avLst/>
            <a:gdLst>
              <a:gd name="T0" fmla="*/ 2147483646 w 306"/>
              <a:gd name="T1" fmla="*/ 2147483646 h 306"/>
              <a:gd name="T2" fmla="*/ 2147483646 w 306"/>
              <a:gd name="T3" fmla="*/ 2147483646 h 306"/>
              <a:gd name="T4" fmla="*/ 2147483646 w 306"/>
              <a:gd name="T5" fmla="*/ 0 h 306"/>
              <a:gd name="T6" fmla="*/ 0 w 306"/>
              <a:gd name="T7" fmla="*/ 2147483646 h 306"/>
              <a:gd name="T8" fmla="*/ 2147483646 w 306"/>
              <a:gd name="T9" fmla="*/ 2147483646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306">
                <a:moveTo>
                  <a:pt x="153" y="305"/>
                </a:moveTo>
                <a:cubicBezTo>
                  <a:pt x="237" y="305"/>
                  <a:pt x="305" y="237"/>
                  <a:pt x="305" y="152"/>
                </a:cubicBezTo>
                <a:cubicBezTo>
                  <a:pt x="305" y="69"/>
                  <a:pt x="237" y="0"/>
                  <a:pt x="153" y="0"/>
                </a:cubicBezTo>
                <a:cubicBezTo>
                  <a:pt x="69" y="0"/>
                  <a:pt x="0" y="69"/>
                  <a:pt x="0" y="152"/>
                </a:cubicBezTo>
                <a:cubicBezTo>
                  <a:pt x="0" y="237"/>
                  <a:pt x="69" y="305"/>
                  <a:pt x="153" y="30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280EF355-CD91-401B-A196-A7D9E4712794}"/>
              </a:ext>
            </a:extLst>
          </p:cNvPr>
          <p:cNvCxnSpPr/>
          <p:nvPr/>
        </p:nvCxnSpPr>
        <p:spPr>
          <a:xfrm>
            <a:off x="11943757" y="2402885"/>
            <a:ext cx="42757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B9F75A24-B40D-4E62-8C3B-E093A8E244B2}"/>
              </a:ext>
            </a:extLst>
          </p:cNvPr>
          <p:cNvCxnSpPr/>
          <p:nvPr/>
        </p:nvCxnSpPr>
        <p:spPr>
          <a:xfrm>
            <a:off x="9827557" y="3942678"/>
            <a:ext cx="427572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E5AFB5A2-6043-494E-9167-A2426CDAFB03}"/>
              </a:ext>
            </a:extLst>
          </p:cNvPr>
          <p:cNvCxnSpPr/>
          <p:nvPr/>
        </p:nvCxnSpPr>
        <p:spPr>
          <a:xfrm>
            <a:off x="10652928" y="6859235"/>
            <a:ext cx="427572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2">
            <a:extLst>
              <a:ext uri="{FF2B5EF4-FFF2-40B4-BE49-F238E27FC236}">
                <a16:creationId xmlns:a16="http://schemas.microsoft.com/office/drawing/2014/main" id="{809DB9BE-0FD8-40B7-9BF1-DCABC0AE131F}"/>
              </a:ext>
            </a:extLst>
          </p:cNvPr>
          <p:cNvSpPr txBox="1"/>
          <p:nvPr/>
        </p:nvSpPr>
        <p:spPr>
          <a:xfrm>
            <a:off x="3188135" y="5630406"/>
            <a:ext cx="2507633" cy="24887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49" name="TextBox 55">
            <a:extLst>
              <a:ext uri="{FF2B5EF4-FFF2-40B4-BE49-F238E27FC236}">
                <a16:creationId xmlns:a16="http://schemas.microsoft.com/office/drawing/2014/main" id="{FFC4806C-B8A6-4706-AEE3-8A6CA01F799D}"/>
              </a:ext>
            </a:extLst>
          </p:cNvPr>
          <p:cNvSpPr txBox="1"/>
          <p:nvPr/>
        </p:nvSpPr>
        <p:spPr>
          <a:xfrm>
            <a:off x="11576288" y="405815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29848898-1836-4DCA-AF9D-A4D266EB9338}"/>
              </a:ext>
            </a:extLst>
          </p:cNvPr>
          <p:cNvSpPr txBox="1">
            <a:spLocks/>
          </p:cNvSpPr>
          <p:nvPr/>
        </p:nvSpPr>
        <p:spPr>
          <a:xfrm>
            <a:off x="11576288" y="4718900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55">
            <a:extLst>
              <a:ext uri="{FF2B5EF4-FFF2-40B4-BE49-F238E27FC236}">
                <a16:creationId xmlns:a16="http://schemas.microsoft.com/office/drawing/2014/main" id="{8DD99458-9AF3-438E-98CF-6E4572CF586B}"/>
              </a:ext>
            </a:extLst>
          </p:cNvPr>
          <p:cNvSpPr txBox="1"/>
          <p:nvPr/>
        </p:nvSpPr>
        <p:spPr>
          <a:xfrm>
            <a:off x="13733080" y="135095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8668259C-6A28-4684-8020-1DC75CE44714}"/>
              </a:ext>
            </a:extLst>
          </p:cNvPr>
          <p:cNvSpPr txBox="1">
            <a:spLocks/>
          </p:cNvSpPr>
          <p:nvPr/>
        </p:nvSpPr>
        <p:spPr>
          <a:xfrm>
            <a:off x="13733080" y="2011702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TextBox 55">
            <a:extLst>
              <a:ext uri="{FF2B5EF4-FFF2-40B4-BE49-F238E27FC236}">
                <a16:creationId xmlns:a16="http://schemas.microsoft.com/office/drawing/2014/main" id="{3616E717-D082-460D-802A-F6426416287B}"/>
              </a:ext>
            </a:extLst>
          </p:cNvPr>
          <p:cNvSpPr txBox="1"/>
          <p:nvPr/>
        </p:nvSpPr>
        <p:spPr>
          <a:xfrm>
            <a:off x="12437695" y="625283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CEB73DC1-6277-4E38-B0A4-53A11E9BBE99}"/>
              </a:ext>
            </a:extLst>
          </p:cNvPr>
          <p:cNvSpPr txBox="1">
            <a:spLocks/>
          </p:cNvSpPr>
          <p:nvPr/>
        </p:nvSpPr>
        <p:spPr>
          <a:xfrm>
            <a:off x="12437695" y="6913577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TextBox 55">
            <a:extLst>
              <a:ext uri="{FF2B5EF4-FFF2-40B4-BE49-F238E27FC236}">
                <a16:creationId xmlns:a16="http://schemas.microsoft.com/office/drawing/2014/main" id="{3EFB1DE5-6EAF-41D2-95B9-8E8D540723E6}"/>
              </a:ext>
            </a:extLst>
          </p:cNvPr>
          <p:cNvSpPr txBox="1"/>
          <p:nvPr/>
        </p:nvSpPr>
        <p:spPr>
          <a:xfrm>
            <a:off x="11576288" y="839609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9659B1B1-AE86-4837-BA5F-4C8481E4860F}"/>
              </a:ext>
            </a:extLst>
          </p:cNvPr>
          <p:cNvSpPr txBox="1">
            <a:spLocks/>
          </p:cNvSpPr>
          <p:nvPr/>
        </p:nvSpPr>
        <p:spPr>
          <a:xfrm>
            <a:off x="11576288" y="9056838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6" name="TextBox 55">
            <a:extLst>
              <a:ext uri="{FF2B5EF4-FFF2-40B4-BE49-F238E27FC236}">
                <a16:creationId xmlns:a16="http://schemas.microsoft.com/office/drawing/2014/main" id="{A107AE92-73FF-49EC-94BF-97AC3CE7E5C9}"/>
              </a:ext>
            </a:extLst>
          </p:cNvPr>
          <p:cNvSpPr txBox="1"/>
          <p:nvPr/>
        </p:nvSpPr>
        <p:spPr>
          <a:xfrm>
            <a:off x="13733080" y="1112456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CA6EDA07-63BC-4234-B5F8-5BDBE7EA65C4}"/>
              </a:ext>
            </a:extLst>
          </p:cNvPr>
          <p:cNvSpPr txBox="1">
            <a:spLocks/>
          </p:cNvSpPr>
          <p:nvPr/>
        </p:nvSpPr>
        <p:spPr>
          <a:xfrm>
            <a:off x="13733080" y="11785309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E01C703-8A76-4CD1-96B0-40159796D562}"/>
              </a:ext>
            </a:extLst>
          </p:cNvPr>
          <p:cNvSpPr/>
          <p:nvPr/>
        </p:nvSpPr>
        <p:spPr>
          <a:xfrm>
            <a:off x="2669827" y="2349552"/>
            <a:ext cx="238139" cy="901689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Shape 2527">
            <a:extLst>
              <a:ext uri="{FF2B5EF4-FFF2-40B4-BE49-F238E27FC236}">
                <a16:creationId xmlns:a16="http://schemas.microsoft.com/office/drawing/2014/main" id="{B08E5F4C-D535-47FC-9139-9469D637FB34}"/>
              </a:ext>
            </a:extLst>
          </p:cNvPr>
          <p:cNvSpPr>
            <a:spLocks noChangeAspect="1"/>
          </p:cNvSpPr>
          <p:nvPr/>
        </p:nvSpPr>
        <p:spPr>
          <a:xfrm>
            <a:off x="8557786" y="366470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Shape 2546">
            <a:extLst>
              <a:ext uri="{FF2B5EF4-FFF2-40B4-BE49-F238E27FC236}">
                <a16:creationId xmlns:a16="http://schemas.microsoft.com/office/drawing/2014/main" id="{02B3A8E6-A839-4F54-8C45-6A20CD77E3F3}"/>
              </a:ext>
            </a:extLst>
          </p:cNvPr>
          <p:cNvSpPr>
            <a:spLocks noChangeAspect="1"/>
          </p:cNvSpPr>
          <p:nvPr/>
        </p:nvSpPr>
        <p:spPr>
          <a:xfrm>
            <a:off x="8511782" y="9553981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2" name="Shape 2623">
            <a:extLst>
              <a:ext uri="{FF2B5EF4-FFF2-40B4-BE49-F238E27FC236}">
                <a16:creationId xmlns:a16="http://schemas.microsoft.com/office/drawing/2014/main" id="{0708596E-A511-4C88-B232-A610A0A92FEF}"/>
              </a:ext>
            </a:extLst>
          </p:cNvPr>
          <p:cNvSpPr>
            <a:spLocks noChangeAspect="1"/>
          </p:cNvSpPr>
          <p:nvPr/>
        </p:nvSpPr>
        <p:spPr>
          <a:xfrm>
            <a:off x="10632041" y="1107681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3" name="Shape 2538">
            <a:extLst>
              <a:ext uri="{FF2B5EF4-FFF2-40B4-BE49-F238E27FC236}">
                <a16:creationId xmlns:a16="http://schemas.microsoft.com/office/drawing/2014/main" id="{9B70DC72-32B1-44D1-9EAB-BD9CE18333C2}"/>
              </a:ext>
            </a:extLst>
          </p:cNvPr>
          <p:cNvSpPr>
            <a:spLocks noChangeAspect="1"/>
          </p:cNvSpPr>
          <p:nvPr/>
        </p:nvSpPr>
        <p:spPr>
          <a:xfrm>
            <a:off x="10689591" y="2118146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5891"/>
                </a:moveTo>
                <a:lnTo>
                  <a:pt x="1200" y="5891"/>
                </a:lnTo>
                <a:lnTo>
                  <a:pt x="1200" y="3927"/>
                </a:lnTo>
                <a:lnTo>
                  <a:pt x="6000" y="3927"/>
                </a:lnTo>
                <a:cubicBezTo>
                  <a:pt x="6000" y="4469"/>
                  <a:pt x="6538" y="4909"/>
                  <a:pt x="7200" y="4909"/>
                </a:cubicBezTo>
                <a:lnTo>
                  <a:pt x="14400" y="4909"/>
                </a:lnTo>
                <a:cubicBezTo>
                  <a:pt x="15062" y="4909"/>
                  <a:pt x="15600" y="4469"/>
                  <a:pt x="15600" y="3927"/>
                </a:cubicBezTo>
                <a:lnTo>
                  <a:pt x="20400" y="3927"/>
                </a:lnTo>
                <a:cubicBezTo>
                  <a:pt x="20400" y="3927"/>
                  <a:pt x="20400" y="5891"/>
                  <a:pt x="20400" y="5891"/>
                </a:cubicBezTo>
                <a:close/>
                <a:moveTo>
                  <a:pt x="20400" y="20618"/>
                </a:moveTo>
                <a:lnTo>
                  <a:pt x="1200" y="20618"/>
                </a:lnTo>
                <a:lnTo>
                  <a:pt x="1200" y="6873"/>
                </a:lnTo>
                <a:lnTo>
                  <a:pt x="20400" y="6873"/>
                </a:lnTo>
                <a:cubicBezTo>
                  <a:pt x="20400" y="6873"/>
                  <a:pt x="20400" y="20618"/>
                  <a:pt x="20400" y="20618"/>
                </a:cubicBezTo>
                <a:close/>
                <a:moveTo>
                  <a:pt x="7200" y="1964"/>
                </a:moveTo>
                <a:lnTo>
                  <a:pt x="14400" y="1964"/>
                </a:lnTo>
                <a:lnTo>
                  <a:pt x="14400" y="3927"/>
                </a:lnTo>
                <a:lnTo>
                  <a:pt x="7200" y="3927"/>
                </a:lnTo>
                <a:cubicBezTo>
                  <a:pt x="7200" y="3927"/>
                  <a:pt x="7200" y="1964"/>
                  <a:pt x="7200" y="1964"/>
                </a:cubicBezTo>
                <a:close/>
                <a:moveTo>
                  <a:pt x="20400" y="2945"/>
                </a:moveTo>
                <a:lnTo>
                  <a:pt x="15600" y="2945"/>
                </a:lnTo>
                <a:lnTo>
                  <a:pt x="15600" y="1964"/>
                </a:lnTo>
                <a:cubicBezTo>
                  <a:pt x="15600" y="1422"/>
                  <a:pt x="15062" y="982"/>
                  <a:pt x="14400" y="982"/>
                </a:cubicBezTo>
                <a:lnTo>
                  <a:pt x="12000" y="982"/>
                </a:lnTo>
                <a:cubicBezTo>
                  <a:pt x="12000" y="440"/>
                  <a:pt x="11462" y="0"/>
                  <a:pt x="10800" y="0"/>
                </a:cubicBezTo>
                <a:cubicBezTo>
                  <a:pt x="10138" y="0"/>
                  <a:pt x="9600" y="440"/>
                  <a:pt x="9600" y="982"/>
                </a:cubicBezTo>
                <a:lnTo>
                  <a:pt x="7200" y="982"/>
                </a:lnTo>
                <a:cubicBezTo>
                  <a:pt x="6538" y="982"/>
                  <a:pt x="6000" y="1422"/>
                  <a:pt x="6000" y="1964"/>
                </a:cubicBezTo>
                <a:lnTo>
                  <a:pt x="6000" y="2945"/>
                </a:lnTo>
                <a:lnTo>
                  <a:pt x="1200" y="2945"/>
                </a:lnTo>
                <a:cubicBezTo>
                  <a:pt x="538" y="2945"/>
                  <a:pt x="0" y="3386"/>
                  <a:pt x="0" y="3927"/>
                </a:cubicBezTo>
                <a:lnTo>
                  <a:pt x="0" y="20618"/>
                </a:lnTo>
                <a:cubicBezTo>
                  <a:pt x="0" y="21160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0"/>
                  <a:pt x="21600" y="20618"/>
                </a:cubicBezTo>
                <a:lnTo>
                  <a:pt x="21600" y="3927"/>
                </a:lnTo>
                <a:cubicBezTo>
                  <a:pt x="21600" y="3386"/>
                  <a:pt x="21062" y="2945"/>
                  <a:pt x="20400" y="2945"/>
                </a:cubicBezTo>
                <a:moveTo>
                  <a:pt x="4200" y="16691"/>
                </a:moveTo>
                <a:lnTo>
                  <a:pt x="15000" y="16691"/>
                </a:lnTo>
                <a:cubicBezTo>
                  <a:pt x="15331" y="16691"/>
                  <a:pt x="15600" y="16472"/>
                  <a:pt x="15600" y="16200"/>
                </a:cubicBezTo>
                <a:cubicBezTo>
                  <a:pt x="15600" y="15929"/>
                  <a:pt x="15331" y="15709"/>
                  <a:pt x="15000" y="15709"/>
                </a:cubicBezTo>
                <a:lnTo>
                  <a:pt x="4200" y="15709"/>
                </a:lnTo>
                <a:cubicBezTo>
                  <a:pt x="3869" y="15709"/>
                  <a:pt x="3600" y="15929"/>
                  <a:pt x="3600" y="16200"/>
                </a:cubicBezTo>
                <a:cubicBezTo>
                  <a:pt x="3600" y="16472"/>
                  <a:pt x="3869" y="16691"/>
                  <a:pt x="4200" y="16691"/>
                </a:cubicBezTo>
                <a:moveTo>
                  <a:pt x="4200" y="13745"/>
                </a:moveTo>
                <a:lnTo>
                  <a:pt x="17400" y="13745"/>
                </a:lnTo>
                <a:cubicBezTo>
                  <a:pt x="17731" y="13745"/>
                  <a:pt x="18000" y="13526"/>
                  <a:pt x="18000" y="13255"/>
                </a:cubicBezTo>
                <a:cubicBezTo>
                  <a:pt x="18000" y="12984"/>
                  <a:pt x="17731" y="12764"/>
                  <a:pt x="17400" y="12764"/>
                </a:cubicBezTo>
                <a:lnTo>
                  <a:pt x="4200" y="12764"/>
                </a:lnTo>
                <a:cubicBezTo>
                  <a:pt x="3869" y="12764"/>
                  <a:pt x="3600" y="12984"/>
                  <a:pt x="3600" y="13255"/>
                </a:cubicBezTo>
                <a:cubicBezTo>
                  <a:pt x="3600" y="13526"/>
                  <a:pt x="3869" y="13745"/>
                  <a:pt x="4200" y="13745"/>
                </a:cubicBezTo>
                <a:moveTo>
                  <a:pt x="4200" y="10800"/>
                </a:moveTo>
                <a:lnTo>
                  <a:pt x="11400" y="10800"/>
                </a:lnTo>
                <a:cubicBezTo>
                  <a:pt x="11731" y="10800"/>
                  <a:pt x="12000" y="10581"/>
                  <a:pt x="12000" y="10309"/>
                </a:cubicBezTo>
                <a:cubicBezTo>
                  <a:pt x="12000" y="10038"/>
                  <a:pt x="11731" y="9818"/>
                  <a:pt x="11400" y="9818"/>
                </a:cubicBezTo>
                <a:lnTo>
                  <a:pt x="4200" y="9818"/>
                </a:lnTo>
                <a:cubicBezTo>
                  <a:pt x="3869" y="9818"/>
                  <a:pt x="3600" y="10038"/>
                  <a:pt x="3600" y="10309"/>
                </a:cubicBezTo>
                <a:cubicBezTo>
                  <a:pt x="3600" y="10581"/>
                  <a:pt x="3869" y="10800"/>
                  <a:pt x="42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4" name="Shape 2569">
            <a:extLst>
              <a:ext uri="{FF2B5EF4-FFF2-40B4-BE49-F238E27FC236}">
                <a16:creationId xmlns:a16="http://schemas.microsoft.com/office/drawing/2014/main" id="{2AFCF752-2395-4994-B1A4-434A5F7E6DBC}"/>
              </a:ext>
            </a:extLst>
          </p:cNvPr>
          <p:cNvSpPr>
            <a:spLocks noChangeAspect="1"/>
          </p:cNvSpPr>
          <p:nvPr/>
        </p:nvSpPr>
        <p:spPr>
          <a:xfrm>
            <a:off x="9312799" y="6594089"/>
            <a:ext cx="558655" cy="5586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836"/>
                </a:moveTo>
                <a:lnTo>
                  <a:pt x="982" y="8836"/>
                </a:lnTo>
                <a:lnTo>
                  <a:pt x="982" y="6873"/>
                </a:lnTo>
                <a:lnTo>
                  <a:pt x="20618" y="6873"/>
                </a:lnTo>
                <a:cubicBezTo>
                  <a:pt x="20618" y="6873"/>
                  <a:pt x="20618" y="8836"/>
                  <a:pt x="20618" y="8836"/>
                </a:cubicBezTo>
                <a:close/>
                <a:moveTo>
                  <a:pt x="18655" y="20618"/>
                </a:moveTo>
                <a:lnTo>
                  <a:pt x="2945" y="20618"/>
                </a:lnTo>
                <a:lnTo>
                  <a:pt x="2945" y="9818"/>
                </a:lnTo>
                <a:lnTo>
                  <a:pt x="18655" y="9818"/>
                </a:lnTo>
                <a:cubicBezTo>
                  <a:pt x="18655" y="9818"/>
                  <a:pt x="18655" y="20618"/>
                  <a:pt x="18655" y="20618"/>
                </a:cubicBezTo>
                <a:close/>
                <a:moveTo>
                  <a:pt x="3927" y="982"/>
                </a:moveTo>
                <a:lnTo>
                  <a:pt x="11782" y="982"/>
                </a:lnTo>
                <a:lnTo>
                  <a:pt x="11782" y="3436"/>
                </a:lnTo>
                <a:cubicBezTo>
                  <a:pt x="11782" y="3708"/>
                  <a:pt x="12002" y="3927"/>
                  <a:pt x="12273" y="3927"/>
                </a:cubicBezTo>
                <a:lnTo>
                  <a:pt x="14727" y="3927"/>
                </a:lnTo>
                <a:lnTo>
                  <a:pt x="14727" y="5891"/>
                </a:lnTo>
                <a:lnTo>
                  <a:pt x="3927" y="5891"/>
                </a:lnTo>
                <a:cubicBezTo>
                  <a:pt x="3927" y="5891"/>
                  <a:pt x="3927" y="982"/>
                  <a:pt x="3927" y="982"/>
                </a:cubicBezTo>
                <a:close/>
                <a:moveTo>
                  <a:pt x="12764" y="1473"/>
                </a:moveTo>
                <a:lnTo>
                  <a:pt x="14236" y="2945"/>
                </a:lnTo>
                <a:lnTo>
                  <a:pt x="12764" y="2945"/>
                </a:lnTo>
                <a:cubicBezTo>
                  <a:pt x="12764" y="2945"/>
                  <a:pt x="12764" y="1473"/>
                  <a:pt x="12764" y="1473"/>
                </a:cubicBezTo>
                <a:close/>
                <a:moveTo>
                  <a:pt x="17673" y="1964"/>
                </a:moveTo>
                <a:lnTo>
                  <a:pt x="17673" y="5891"/>
                </a:lnTo>
                <a:lnTo>
                  <a:pt x="15709" y="5891"/>
                </a:lnTo>
                <a:lnTo>
                  <a:pt x="15709" y="2945"/>
                </a:lnTo>
                <a:lnTo>
                  <a:pt x="14727" y="1964"/>
                </a:lnTo>
                <a:cubicBezTo>
                  <a:pt x="14727" y="1964"/>
                  <a:pt x="17673" y="1964"/>
                  <a:pt x="17673" y="1964"/>
                </a:cubicBezTo>
                <a:close/>
                <a:moveTo>
                  <a:pt x="20618" y="5891"/>
                </a:moveTo>
                <a:lnTo>
                  <a:pt x="18655" y="5891"/>
                </a:lnTo>
                <a:lnTo>
                  <a:pt x="18655" y="1964"/>
                </a:lnTo>
                <a:cubicBezTo>
                  <a:pt x="18655" y="1422"/>
                  <a:pt x="18215" y="982"/>
                  <a:pt x="17673" y="982"/>
                </a:cubicBezTo>
                <a:lnTo>
                  <a:pt x="13745" y="982"/>
                </a:lnTo>
                <a:lnTo>
                  <a:pt x="12764" y="0"/>
                </a:lnTo>
                <a:lnTo>
                  <a:pt x="3927" y="0"/>
                </a:lnTo>
                <a:cubicBezTo>
                  <a:pt x="3385" y="0"/>
                  <a:pt x="2945" y="440"/>
                  <a:pt x="2945" y="982"/>
                </a:cubicBezTo>
                <a:lnTo>
                  <a:pt x="2945" y="5891"/>
                </a:ln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8836"/>
                </a:lnTo>
                <a:cubicBezTo>
                  <a:pt x="0" y="9379"/>
                  <a:pt x="440" y="9818"/>
                  <a:pt x="982" y="9818"/>
                </a:cubicBezTo>
                <a:lnTo>
                  <a:pt x="1964" y="9818"/>
                </a:lnTo>
                <a:lnTo>
                  <a:pt x="1964" y="20618"/>
                </a:lnTo>
                <a:cubicBezTo>
                  <a:pt x="1964" y="21160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160"/>
                  <a:pt x="19636" y="20618"/>
                </a:cubicBezTo>
                <a:lnTo>
                  <a:pt x="19636" y="9818"/>
                </a:lnTo>
                <a:lnTo>
                  <a:pt x="20618" y="9818"/>
                </a:lnTo>
                <a:cubicBezTo>
                  <a:pt x="21160" y="9818"/>
                  <a:pt x="21600" y="9379"/>
                  <a:pt x="21600" y="8836"/>
                </a:cubicBezTo>
                <a:lnTo>
                  <a:pt x="21600" y="6873"/>
                </a:lnTo>
                <a:cubicBezTo>
                  <a:pt x="21600" y="6331"/>
                  <a:pt x="21160" y="5891"/>
                  <a:pt x="20618" y="5891"/>
                </a:cubicBezTo>
                <a:moveTo>
                  <a:pt x="7855" y="12763"/>
                </a:moveTo>
                <a:lnTo>
                  <a:pt x="13745" y="12763"/>
                </a:lnTo>
                <a:lnTo>
                  <a:pt x="13745" y="13745"/>
                </a:lnTo>
                <a:lnTo>
                  <a:pt x="7855" y="13745"/>
                </a:lnTo>
                <a:cubicBezTo>
                  <a:pt x="7855" y="13745"/>
                  <a:pt x="7855" y="12763"/>
                  <a:pt x="7855" y="12763"/>
                </a:cubicBezTo>
                <a:close/>
                <a:moveTo>
                  <a:pt x="7855" y="14727"/>
                </a:moveTo>
                <a:lnTo>
                  <a:pt x="13745" y="14727"/>
                </a:lnTo>
                <a:cubicBezTo>
                  <a:pt x="14287" y="14727"/>
                  <a:pt x="14727" y="14287"/>
                  <a:pt x="14727" y="13745"/>
                </a:cubicBezTo>
                <a:lnTo>
                  <a:pt x="14727" y="12763"/>
                </a:lnTo>
                <a:cubicBezTo>
                  <a:pt x="14727" y="12221"/>
                  <a:pt x="14287" y="11782"/>
                  <a:pt x="13745" y="11782"/>
                </a:cubicBezTo>
                <a:lnTo>
                  <a:pt x="7855" y="11782"/>
                </a:lnTo>
                <a:cubicBezTo>
                  <a:pt x="7313" y="11782"/>
                  <a:pt x="6873" y="12221"/>
                  <a:pt x="6873" y="12763"/>
                </a:cubicBezTo>
                <a:lnTo>
                  <a:pt x="6873" y="13745"/>
                </a:lnTo>
                <a:cubicBezTo>
                  <a:pt x="6873" y="14287"/>
                  <a:pt x="7313" y="14727"/>
                  <a:pt x="7855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252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38">
            <a:extLst>
              <a:ext uri="{FF2B5EF4-FFF2-40B4-BE49-F238E27FC236}">
                <a16:creationId xmlns:a16="http://schemas.microsoft.com/office/drawing/2014/main" id="{DDC4FE5E-BE4A-464C-99DD-E32A5F1C8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16205" y="8711215"/>
            <a:ext cx="1274204" cy="3134736"/>
          </a:xfrm>
          <a:custGeom>
            <a:avLst/>
            <a:gdLst>
              <a:gd name="T0" fmla="*/ 2147483646 w 1715"/>
              <a:gd name="T1" fmla="*/ 2147483646 h 4222"/>
              <a:gd name="T2" fmla="*/ 2147483646 w 1715"/>
              <a:gd name="T3" fmla="*/ 2147483646 h 4222"/>
              <a:gd name="T4" fmla="*/ 2147483646 w 1715"/>
              <a:gd name="T5" fmla="*/ 2147483646 h 4222"/>
              <a:gd name="T6" fmla="*/ 0 w 1715"/>
              <a:gd name="T7" fmla="*/ 2147483646 h 4222"/>
              <a:gd name="T8" fmla="*/ 2147483646 w 1715"/>
              <a:gd name="T9" fmla="*/ 0 h 42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5" h="4222">
                <a:moveTo>
                  <a:pt x="1326" y="4221"/>
                </a:moveTo>
                <a:lnTo>
                  <a:pt x="974" y="4221"/>
                </a:lnTo>
                <a:lnTo>
                  <a:pt x="3" y="3250"/>
                </a:lnTo>
                <a:lnTo>
                  <a:pt x="0" y="1714"/>
                </a:lnTo>
                <a:lnTo>
                  <a:pt x="1714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">
            <a:extLst>
              <a:ext uri="{FF2B5EF4-FFF2-40B4-BE49-F238E27FC236}">
                <a16:creationId xmlns:a16="http://schemas.microsoft.com/office/drawing/2014/main" id="{DD9A9286-7792-47C9-A3AF-9748CBA90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7974" y="3460448"/>
            <a:ext cx="1611589" cy="2269982"/>
          </a:xfrm>
          <a:custGeom>
            <a:avLst/>
            <a:gdLst>
              <a:gd name="T0" fmla="*/ 2147483646 w 2169"/>
              <a:gd name="T1" fmla="*/ 0 h 3054"/>
              <a:gd name="T2" fmla="*/ 2147483646 w 2169"/>
              <a:gd name="T3" fmla="*/ 2147483646 h 3054"/>
              <a:gd name="T4" fmla="*/ 2147483646 w 2169"/>
              <a:gd name="T5" fmla="*/ 2147483646 h 3054"/>
              <a:gd name="T6" fmla="*/ 0 w 2169"/>
              <a:gd name="T7" fmla="*/ 2147483646 h 305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9" h="3054">
                <a:moveTo>
                  <a:pt x="2168" y="0"/>
                </a:moveTo>
                <a:lnTo>
                  <a:pt x="1398" y="770"/>
                </a:lnTo>
                <a:lnTo>
                  <a:pt x="1398" y="1655"/>
                </a:lnTo>
                <a:lnTo>
                  <a:pt x="0" y="3053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A6E6F1ED-3F1B-413F-8D04-EB6D8A8D1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38945" y="2995315"/>
            <a:ext cx="1238172" cy="510991"/>
          </a:xfrm>
          <a:custGeom>
            <a:avLst/>
            <a:gdLst>
              <a:gd name="T0" fmla="*/ 2147483646 w 1665"/>
              <a:gd name="T1" fmla="*/ 2147483646 h 688"/>
              <a:gd name="T2" fmla="*/ 2147483646 w 1665"/>
              <a:gd name="T3" fmla="*/ 2147483646 h 688"/>
              <a:gd name="T4" fmla="*/ 2147483646 w 1665"/>
              <a:gd name="T5" fmla="*/ 0 h 688"/>
              <a:gd name="T6" fmla="*/ 0 w 1665"/>
              <a:gd name="T7" fmla="*/ 0 h 6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65" h="688">
                <a:moveTo>
                  <a:pt x="1664" y="687"/>
                </a:moveTo>
                <a:lnTo>
                  <a:pt x="1312" y="687"/>
                </a:lnTo>
                <a:lnTo>
                  <a:pt x="625" y="0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232A27A0-61D8-4B99-871D-D0EAF4AE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9753" y="8157640"/>
            <a:ext cx="904062" cy="2394455"/>
          </a:xfrm>
          <a:custGeom>
            <a:avLst/>
            <a:gdLst>
              <a:gd name="T0" fmla="*/ 2147483646 w 1216"/>
              <a:gd name="T1" fmla="*/ 2147483646 h 3223"/>
              <a:gd name="T2" fmla="*/ 0 w 1216"/>
              <a:gd name="T3" fmla="*/ 2147483646 h 3223"/>
              <a:gd name="T4" fmla="*/ 0 w 1216"/>
              <a:gd name="T5" fmla="*/ 2147483646 h 3223"/>
              <a:gd name="T6" fmla="*/ 2147483646 w 1216"/>
              <a:gd name="T7" fmla="*/ 0 h 32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16" h="3223">
                <a:moveTo>
                  <a:pt x="1215" y="3222"/>
                </a:moveTo>
                <a:lnTo>
                  <a:pt x="0" y="2007"/>
                </a:lnTo>
                <a:lnTo>
                  <a:pt x="0" y="946"/>
                </a:lnTo>
                <a:lnTo>
                  <a:pt x="946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4B27A636-FE52-4E5A-9C05-910CE4B49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2589" y="11613386"/>
            <a:ext cx="1467463" cy="510991"/>
          </a:xfrm>
          <a:custGeom>
            <a:avLst/>
            <a:gdLst>
              <a:gd name="T0" fmla="*/ 0 w 1975"/>
              <a:gd name="T1" fmla="*/ 2147483646 h 689"/>
              <a:gd name="T2" fmla="*/ 2147483646 w 1975"/>
              <a:gd name="T3" fmla="*/ 2147483646 h 689"/>
              <a:gd name="T4" fmla="*/ 2147483646 w 1975"/>
              <a:gd name="T5" fmla="*/ 0 h 689"/>
              <a:gd name="T6" fmla="*/ 2147483646 w 1975"/>
              <a:gd name="T7" fmla="*/ 0 h 6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75" h="689">
                <a:moveTo>
                  <a:pt x="0" y="688"/>
                </a:moveTo>
                <a:lnTo>
                  <a:pt x="353" y="688"/>
                </a:lnTo>
                <a:lnTo>
                  <a:pt x="1040" y="0"/>
                </a:lnTo>
                <a:lnTo>
                  <a:pt x="1974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32">
            <a:extLst>
              <a:ext uri="{FF2B5EF4-FFF2-40B4-BE49-F238E27FC236}">
                <a16:creationId xmlns:a16="http://schemas.microsoft.com/office/drawing/2014/main" id="{1D4D8786-AAE6-4761-9757-ECCAB290B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1467" y="6087469"/>
            <a:ext cx="2384627" cy="904062"/>
          </a:xfrm>
          <a:custGeom>
            <a:avLst/>
            <a:gdLst>
              <a:gd name="T0" fmla="*/ 2147483646 w 3211"/>
              <a:gd name="T1" fmla="*/ 2147483646 h 1219"/>
              <a:gd name="T2" fmla="*/ 2147483646 w 3211"/>
              <a:gd name="T3" fmla="*/ 0 h 1219"/>
              <a:gd name="T4" fmla="*/ 0 w 3211"/>
              <a:gd name="T5" fmla="*/ 0 h 12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211" h="1219">
                <a:moveTo>
                  <a:pt x="3210" y="1218"/>
                </a:moveTo>
                <a:lnTo>
                  <a:pt x="1993" y="0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40">
            <a:extLst>
              <a:ext uri="{FF2B5EF4-FFF2-40B4-BE49-F238E27FC236}">
                <a16:creationId xmlns:a16="http://schemas.microsoft.com/office/drawing/2014/main" id="{57B7061F-A6F8-4B7E-B933-F49A5EED8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227" y="3237708"/>
            <a:ext cx="1339715" cy="2728565"/>
          </a:xfrm>
          <a:custGeom>
            <a:avLst/>
            <a:gdLst>
              <a:gd name="T0" fmla="*/ 0 w 1803"/>
              <a:gd name="T1" fmla="*/ 0 h 3672"/>
              <a:gd name="T2" fmla="*/ 0 w 1803"/>
              <a:gd name="T3" fmla="*/ 2147483646 h 3672"/>
              <a:gd name="T4" fmla="*/ 2147483646 w 1803"/>
              <a:gd name="T5" fmla="*/ 2147483646 h 3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03" h="3672">
                <a:moveTo>
                  <a:pt x="0" y="0"/>
                </a:moveTo>
                <a:lnTo>
                  <a:pt x="0" y="1867"/>
                </a:lnTo>
                <a:lnTo>
                  <a:pt x="1802" y="3671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46">
            <a:extLst>
              <a:ext uri="{FF2B5EF4-FFF2-40B4-BE49-F238E27FC236}">
                <a16:creationId xmlns:a16="http://schemas.microsoft.com/office/drawing/2014/main" id="{BF888144-6868-429B-9180-D40A0E261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7978" y="3028071"/>
            <a:ext cx="1238172" cy="510991"/>
          </a:xfrm>
          <a:custGeom>
            <a:avLst/>
            <a:gdLst>
              <a:gd name="T0" fmla="*/ 0 w 1665"/>
              <a:gd name="T1" fmla="*/ 2147483646 h 689"/>
              <a:gd name="T2" fmla="*/ 2147483646 w 1665"/>
              <a:gd name="T3" fmla="*/ 2147483646 h 689"/>
              <a:gd name="T4" fmla="*/ 2147483646 w 1665"/>
              <a:gd name="T5" fmla="*/ 0 h 689"/>
              <a:gd name="T6" fmla="*/ 2147483646 w 1665"/>
              <a:gd name="T7" fmla="*/ 0 h 6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65" h="689">
                <a:moveTo>
                  <a:pt x="0" y="688"/>
                </a:moveTo>
                <a:lnTo>
                  <a:pt x="352" y="688"/>
                </a:lnTo>
                <a:lnTo>
                  <a:pt x="1039" y="0"/>
                </a:lnTo>
                <a:lnTo>
                  <a:pt x="1664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Freeform 51">
            <a:extLst>
              <a:ext uri="{FF2B5EF4-FFF2-40B4-BE49-F238E27FC236}">
                <a16:creationId xmlns:a16="http://schemas.microsoft.com/office/drawing/2014/main" id="{D1F59DDE-D7AE-49F8-937F-56278EEF0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5223" y="7456664"/>
            <a:ext cx="2561509" cy="1287307"/>
          </a:xfrm>
          <a:custGeom>
            <a:avLst/>
            <a:gdLst>
              <a:gd name="T0" fmla="*/ 0 w 3447"/>
              <a:gd name="T1" fmla="*/ 2147483646 h 1733"/>
              <a:gd name="T2" fmla="*/ 2147483646 w 3447"/>
              <a:gd name="T3" fmla="*/ 2147483646 h 1733"/>
              <a:gd name="T4" fmla="*/ 2147483646 w 3447"/>
              <a:gd name="T5" fmla="*/ 2147483646 h 1733"/>
              <a:gd name="T6" fmla="*/ 2147483646 w 3447"/>
              <a:gd name="T7" fmla="*/ 0 h 17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447" h="1733">
                <a:moveTo>
                  <a:pt x="0" y="1046"/>
                </a:moveTo>
                <a:lnTo>
                  <a:pt x="686" y="1732"/>
                </a:lnTo>
                <a:lnTo>
                  <a:pt x="1714" y="1732"/>
                </a:lnTo>
                <a:lnTo>
                  <a:pt x="3446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11">
            <a:extLst>
              <a:ext uri="{FF2B5EF4-FFF2-40B4-BE49-F238E27FC236}">
                <a16:creationId xmlns:a16="http://schemas.microsoft.com/office/drawing/2014/main" id="{C2F8A112-17BA-4227-942B-DE327145BBA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019864" y="6585924"/>
            <a:ext cx="1467463" cy="510991"/>
          </a:xfrm>
          <a:custGeom>
            <a:avLst/>
            <a:gdLst>
              <a:gd name="T0" fmla="*/ 0 w 1975"/>
              <a:gd name="T1" fmla="*/ 2147483646 h 689"/>
              <a:gd name="T2" fmla="*/ 2147483646 w 1975"/>
              <a:gd name="T3" fmla="*/ 2147483646 h 689"/>
              <a:gd name="T4" fmla="*/ 2147483646 w 1975"/>
              <a:gd name="T5" fmla="*/ 0 h 689"/>
              <a:gd name="T6" fmla="*/ 2147483646 w 1975"/>
              <a:gd name="T7" fmla="*/ 0 h 6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75" h="689">
                <a:moveTo>
                  <a:pt x="0" y="688"/>
                </a:moveTo>
                <a:lnTo>
                  <a:pt x="353" y="688"/>
                </a:lnTo>
                <a:lnTo>
                  <a:pt x="1040" y="0"/>
                </a:lnTo>
                <a:lnTo>
                  <a:pt x="1974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7D1DF5E9-0DA5-4001-841A-AB8388426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9121" y="2635000"/>
            <a:ext cx="1251274" cy="1251275"/>
          </a:xfrm>
          <a:custGeom>
            <a:avLst/>
            <a:gdLst>
              <a:gd name="T0" fmla="*/ 2147483646 w 1683"/>
              <a:gd name="T1" fmla="*/ 2147483646 h 1683"/>
              <a:gd name="T2" fmla="*/ 0 w 1683"/>
              <a:gd name="T3" fmla="*/ 0 h 1683"/>
              <a:gd name="T4" fmla="*/ 2147483646 w 1683"/>
              <a:gd name="T5" fmla="*/ 0 h 1683"/>
              <a:gd name="T6" fmla="*/ 2147483646 w 1683"/>
              <a:gd name="T7" fmla="*/ 2147483646 h 16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3" h="1683">
                <a:moveTo>
                  <a:pt x="1682" y="1682"/>
                </a:moveTo>
                <a:cubicBezTo>
                  <a:pt x="753" y="1682"/>
                  <a:pt x="0" y="929"/>
                  <a:pt x="0" y="0"/>
                </a:cubicBezTo>
                <a:lnTo>
                  <a:pt x="1682" y="0"/>
                </a:lnTo>
                <a:lnTo>
                  <a:pt x="1682" y="1682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01797287-F5DC-4E34-BF6E-7BEFEED3C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7120" y="1387002"/>
            <a:ext cx="1251274" cy="1251275"/>
          </a:xfrm>
          <a:custGeom>
            <a:avLst/>
            <a:gdLst>
              <a:gd name="T0" fmla="*/ 0 w 1683"/>
              <a:gd name="T1" fmla="*/ 0 h 1684"/>
              <a:gd name="T2" fmla="*/ 2147483646 w 1683"/>
              <a:gd name="T3" fmla="*/ 2147483646 h 1684"/>
              <a:gd name="T4" fmla="*/ 0 w 1683"/>
              <a:gd name="T5" fmla="*/ 2147483646 h 1684"/>
              <a:gd name="T6" fmla="*/ 0 w 1683"/>
              <a:gd name="T7" fmla="*/ 0 h 16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3" h="1684">
                <a:moveTo>
                  <a:pt x="0" y="0"/>
                </a:moveTo>
                <a:cubicBezTo>
                  <a:pt x="929" y="0"/>
                  <a:pt x="1682" y="753"/>
                  <a:pt x="1682" y="1683"/>
                </a:cubicBezTo>
                <a:lnTo>
                  <a:pt x="0" y="1683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7721A3B4-5205-4F7F-A00B-F3EB1FB05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6696" y="1524577"/>
            <a:ext cx="2220847" cy="2224122"/>
          </a:xfrm>
          <a:custGeom>
            <a:avLst/>
            <a:gdLst>
              <a:gd name="T0" fmla="*/ 0 w 2991"/>
              <a:gd name="T1" fmla="*/ 2147483646 h 2992"/>
              <a:gd name="T2" fmla="*/ 2147483646 w 2991"/>
              <a:gd name="T3" fmla="*/ 2147483646 h 2992"/>
              <a:gd name="T4" fmla="*/ 2147483646 w 2991"/>
              <a:gd name="T5" fmla="*/ 2147483646 h 2992"/>
              <a:gd name="T6" fmla="*/ 2147483646 w 2991"/>
              <a:gd name="T7" fmla="*/ 0 h 2992"/>
              <a:gd name="T8" fmla="*/ 0 w 2991"/>
              <a:gd name="T9" fmla="*/ 2147483646 h 29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91" h="2992">
                <a:moveTo>
                  <a:pt x="0" y="1496"/>
                </a:moveTo>
                <a:cubicBezTo>
                  <a:pt x="0" y="2321"/>
                  <a:pt x="669" y="2991"/>
                  <a:pt x="1495" y="2991"/>
                </a:cubicBezTo>
                <a:cubicBezTo>
                  <a:pt x="2321" y="2991"/>
                  <a:pt x="2990" y="2321"/>
                  <a:pt x="2990" y="1496"/>
                </a:cubicBezTo>
                <a:cubicBezTo>
                  <a:pt x="2990" y="670"/>
                  <a:pt x="2321" y="0"/>
                  <a:pt x="1495" y="0"/>
                </a:cubicBezTo>
                <a:cubicBezTo>
                  <a:pt x="669" y="0"/>
                  <a:pt x="0" y="670"/>
                  <a:pt x="0" y="149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0BCDE014-0A0C-40EE-B61B-56E643F39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76680" y="1714561"/>
            <a:ext cx="1844156" cy="1840880"/>
          </a:xfrm>
          <a:custGeom>
            <a:avLst/>
            <a:gdLst>
              <a:gd name="T0" fmla="*/ 0 w 2481"/>
              <a:gd name="T1" fmla="*/ 2147483646 h 2480"/>
              <a:gd name="T2" fmla="*/ 2147483646 w 2481"/>
              <a:gd name="T3" fmla="*/ 2147483646 h 2480"/>
              <a:gd name="T4" fmla="*/ 2147483646 w 2481"/>
              <a:gd name="T5" fmla="*/ 2147483646 h 2480"/>
              <a:gd name="T6" fmla="*/ 2147483646 w 2481"/>
              <a:gd name="T7" fmla="*/ 0 h 2480"/>
              <a:gd name="T8" fmla="*/ 0 w 2481"/>
              <a:gd name="T9" fmla="*/ 2147483646 h 2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81" h="2480">
                <a:moveTo>
                  <a:pt x="0" y="1240"/>
                </a:moveTo>
                <a:cubicBezTo>
                  <a:pt x="0" y="1924"/>
                  <a:pt x="555" y="2479"/>
                  <a:pt x="1240" y="2479"/>
                </a:cubicBezTo>
                <a:cubicBezTo>
                  <a:pt x="1925" y="2479"/>
                  <a:pt x="2480" y="1924"/>
                  <a:pt x="2480" y="1240"/>
                </a:cubicBezTo>
                <a:cubicBezTo>
                  <a:pt x="2480" y="555"/>
                  <a:pt x="1925" y="0"/>
                  <a:pt x="1240" y="0"/>
                </a:cubicBezTo>
                <a:cubicBezTo>
                  <a:pt x="555" y="0"/>
                  <a:pt x="0" y="555"/>
                  <a:pt x="0" y="124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D61BC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61871F1A-99DA-4E3E-ABBD-344A5BF5F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296" y="10951716"/>
            <a:ext cx="1251274" cy="1251275"/>
          </a:xfrm>
          <a:custGeom>
            <a:avLst/>
            <a:gdLst>
              <a:gd name="T0" fmla="*/ 2147483646 w 1683"/>
              <a:gd name="T1" fmla="*/ 2147483646 h 1683"/>
              <a:gd name="T2" fmla="*/ 0 w 1683"/>
              <a:gd name="T3" fmla="*/ 0 h 1683"/>
              <a:gd name="T4" fmla="*/ 2147483646 w 1683"/>
              <a:gd name="T5" fmla="*/ 0 h 1683"/>
              <a:gd name="T6" fmla="*/ 2147483646 w 1683"/>
              <a:gd name="T7" fmla="*/ 2147483646 h 16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3" h="1683">
                <a:moveTo>
                  <a:pt x="1682" y="1682"/>
                </a:moveTo>
                <a:cubicBezTo>
                  <a:pt x="753" y="1682"/>
                  <a:pt x="0" y="930"/>
                  <a:pt x="0" y="0"/>
                </a:cubicBezTo>
                <a:lnTo>
                  <a:pt x="1682" y="0"/>
                </a:lnTo>
                <a:lnTo>
                  <a:pt x="1682" y="1682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DC3584C1-D025-4DEB-8DD8-19F7531A1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9296" y="9703717"/>
            <a:ext cx="1251274" cy="1251275"/>
          </a:xfrm>
          <a:custGeom>
            <a:avLst/>
            <a:gdLst>
              <a:gd name="T0" fmla="*/ 0 w 1683"/>
              <a:gd name="T1" fmla="*/ 0 h 1683"/>
              <a:gd name="T2" fmla="*/ 2147483646 w 1683"/>
              <a:gd name="T3" fmla="*/ 2147483646 h 1683"/>
              <a:gd name="T4" fmla="*/ 0 w 1683"/>
              <a:gd name="T5" fmla="*/ 2147483646 h 1683"/>
              <a:gd name="T6" fmla="*/ 0 w 1683"/>
              <a:gd name="T7" fmla="*/ 0 h 168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3" h="1683">
                <a:moveTo>
                  <a:pt x="0" y="0"/>
                </a:moveTo>
                <a:cubicBezTo>
                  <a:pt x="929" y="0"/>
                  <a:pt x="1682" y="753"/>
                  <a:pt x="1682" y="1682"/>
                </a:cubicBezTo>
                <a:lnTo>
                  <a:pt x="0" y="1682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87BD015C-97CB-4C0F-808B-4D2E8C6BF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8870" y="9841292"/>
            <a:ext cx="2220847" cy="2224125"/>
          </a:xfrm>
          <a:custGeom>
            <a:avLst/>
            <a:gdLst>
              <a:gd name="T0" fmla="*/ 0 w 2991"/>
              <a:gd name="T1" fmla="*/ 2147483646 h 2992"/>
              <a:gd name="T2" fmla="*/ 2147483646 w 2991"/>
              <a:gd name="T3" fmla="*/ 2147483646 h 2992"/>
              <a:gd name="T4" fmla="*/ 2147483646 w 2991"/>
              <a:gd name="T5" fmla="*/ 2147483646 h 2992"/>
              <a:gd name="T6" fmla="*/ 2147483646 w 2991"/>
              <a:gd name="T7" fmla="*/ 0 h 2992"/>
              <a:gd name="T8" fmla="*/ 0 w 2991"/>
              <a:gd name="T9" fmla="*/ 2147483646 h 29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91" h="2992">
                <a:moveTo>
                  <a:pt x="0" y="1495"/>
                </a:moveTo>
                <a:cubicBezTo>
                  <a:pt x="0" y="2321"/>
                  <a:pt x="669" y="2991"/>
                  <a:pt x="1495" y="2991"/>
                </a:cubicBezTo>
                <a:cubicBezTo>
                  <a:pt x="2321" y="2991"/>
                  <a:pt x="2990" y="2321"/>
                  <a:pt x="2990" y="1495"/>
                </a:cubicBezTo>
                <a:cubicBezTo>
                  <a:pt x="2990" y="669"/>
                  <a:pt x="2321" y="0"/>
                  <a:pt x="1495" y="0"/>
                </a:cubicBezTo>
                <a:cubicBezTo>
                  <a:pt x="669" y="0"/>
                  <a:pt x="0" y="669"/>
                  <a:pt x="0" y="149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251E39F0-6BDD-42F9-A5F1-DD47574FB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8855" y="10031276"/>
            <a:ext cx="1844156" cy="1844156"/>
          </a:xfrm>
          <a:custGeom>
            <a:avLst/>
            <a:gdLst>
              <a:gd name="T0" fmla="*/ 0 w 2481"/>
              <a:gd name="T1" fmla="*/ 2147483646 h 2481"/>
              <a:gd name="T2" fmla="*/ 2147483646 w 2481"/>
              <a:gd name="T3" fmla="*/ 2147483646 h 2481"/>
              <a:gd name="T4" fmla="*/ 2147483646 w 2481"/>
              <a:gd name="T5" fmla="*/ 2147483646 h 2481"/>
              <a:gd name="T6" fmla="*/ 2147483646 w 2481"/>
              <a:gd name="T7" fmla="*/ 0 h 2481"/>
              <a:gd name="T8" fmla="*/ 0 w 2481"/>
              <a:gd name="T9" fmla="*/ 2147483646 h 2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81" h="2481">
                <a:moveTo>
                  <a:pt x="0" y="1240"/>
                </a:moveTo>
                <a:cubicBezTo>
                  <a:pt x="0" y="1925"/>
                  <a:pt x="555" y="2480"/>
                  <a:pt x="1240" y="2480"/>
                </a:cubicBezTo>
                <a:cubicBezTo>
                  <a:pt x="1925" y="2480"/>
                  <a:pt x="2480" y="1925"/>
                  <a:pt x="2480" y="1240"/>
                </a:cubicBezTo>
                <a:cubicBezTo>
                  <a:pt x="2480" y="556"/>
                  <a:pt x="1925" y="0"/>
                  <a:pt x="1240" y="0"/>
                </a:cubicBezTo>
                <a:cubicBezTo>
                  <a:pt x="555" y="0"/>
                  <a:pt x="0" y="556"/>
                  <a:pt x="0" y="124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D61BC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3">
            <a:extLst>
              <a:ext uri="{FF2B5EF4-FFF2-40B4-BE49-F238E27FC236}">
                <a16:creationId xmlns:a16="http://schemas.microsoft.com/office/drawing/2014/main" id="{622644EE-BF66-4782-BD3A-F51041735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8439" y="7872665"/>
            <a:ext cx="1624691" cy="1624691"/>
          </a:xfrm>
          <a:custGeom>
            <a:avLst/>
            <a:gdLst>
              <a:gd name="T0" fmla="*/ 0 w 2188"/>
              <a:gd name="T1" fmla="*/ 2147483646 h 2187"/>
              <a:gd name="T2" fmla="*/ 2147483646 w 2188"/>
              <a:gd name="T3" fmla="*/ 0 h 2187"/>
              <a:gd name="T4" fmla="*/ 0 w 2188"/>
              <a:gd name="T5" fmla="*/ 0 h 2187"/>
              <a:gd name="T6" fmla="*/ 0 w 2188"/>
              <a:gd name="T7" fmla="*/ 2147483646 h 21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88" h="2187">
                <a:moveTo>
                  <a:pt x="0" y="2186"/>
                </a:moveTo>
                <a:cubicBezTo>
                  <a:pt x="1208" y="2186"/>
                  <a:pt x="2187" y="1207"/>
                  <a:pt x="2187" y="0"/>
                </a:cubicBezTo>
                <a:lnTo>
                  <a:pt x="0" y="0"/>
                </a:lnTo>
                <a:lnTo>
                  <a:pt x="0" y="2186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4">
            <a:extLst>
              <a:ext uri="{FF2B5EF4-FFF2-40B4-BE49-F238E27FC236}">
                <a16:creationId xmlns:a16="http://schemas.microsoft.com/office/drawing/2014/main" id="{1F6A1DDA-6E3D-48E5-9FD8-CA8A840C9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33749" y="6247974"/>
            <a:ext cx="1624691" cy="1624691"/>
          </a:xfrm>
          <a:custGeom>
            <a:avLst/>
            <a:gdLst>
              <a:gd name="T0" fmla="*/ 2147483646 w 2187"/>
              <a:gd name="T1" fmla="*/ 0 h 2187"/>
              <a:gd name="T2" fmla="*/ 0 w 2187"/>
              <a:gd name="T3" fmla="*/ 2147483646 h 2187"/>
              <a:gd name="T4" fmla="*/ 2147483646 w 2187"/>
              <a:gd name="T5" fmla="*/ 2147483646 h 2187"/>
              <a:gd name="T6" fmla="*/ 2147483646 w 2187"/>
              <a:gd name="T7" fmla="*/ 0 h 21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87" h="2187">
                <a:moveTo>
                  <a:pt x="2186" y="0"/>
                </a:moveTo>
                <a:cubicBezTo>
                  <a:pt x="979" y="0"/>
                  <a:pt x="0" y="979"/>
                  <a:pt x="0" y="2186"/>
                </a:cubicBezTo>
                <a:lnTo>
                  <a:pt x="2186" y="2186"/>
                </a:lnTo>
                <a:lnTo>
                  <a:pt x="2186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5">
            <a:extLst>
              <a:ext uri="{FF2B5EF4-FFF2-40B4-BE49-F238E27FC236}">
                <a16:creationId xmlns:a16="http://schemas.microsoft.com/office/drawing/2014/main" id="{012F1106-E3AF-410B-A955-D7275DA34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3906" y="6428130"/>
            <a:ext cx="2889068" cy="2889068"/>
          </a:xfrm>
          <a:custGeom>
            <a:avLst/>
            <a:gdLst>
              <a:gd name="T0" fmla="*/ 2147483646 w 3888"/>
              <a:gd name="T1" fmla="*/ 2147483646 h 3888"/>
              <a:gd name="T2" fmla="*/ 2147483646 w 3888"/>
              <a:gd name="T3" fmla="*/ 2147483646 h 3888"/>
              <a:gd name="T4" fmla="*/ 0 w 3888"/>
              <a:gd name="T5" fmla="*/ 2147483646 h 3888"/>
              <a:gd name="T6" fmla="*/ 2147483646 w 3888"/>
              <a:gd name="T7" fmla="*/ 0 h 3888"/>
              <a:gd name="T8" fmla="*/ 2147483646 w 3888"/>
              <a:gd name="T9" fmla="*/ 2147483646 h 38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88" h="3888">
                <a:moveTo>
                  <a:pt x="3887" y="1943"/>
                </a:moveTo>
                <a:cubicBezTo>
                  <a:pt x="3887" y="3016"/>
                  <a:pt x="3017" y="3887"/>
                  <a:pt x="1943" y="3887"/>
                </a:cubicBezTo>
                <a:cubicBezTo>
                  <a:pt x="870" y="3887"/>
                  <a:pt x="0" y="3016"/>
                  <a:pt x="0" y="1943"/>
                </a:cubicBezTo>
                <a:cubicBezTo>
                  <a:pt x="0" y="870"/>
                  <a:pt x="870" y="0"/>
                  <a:pt x="1943" y="0"/>
                </a:cubicBezTo>
                <a:cubicBezTo>
                  <a:pt x="3017" y="0"/>
                  <a:pt x="3887" y="870"/>
                  <a:pt x="3887" y="194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6">
            <a:extLst>
              <a:ext uri="{FF2B5EF4-FFF2-40B4-BE49-F238E27FC236}">
                <a16:creationId xmlns:a16="http://schemas.microsoft.com/office/drawing/2014/main" id="{C39F1CB0-6A31-4FB4-856B-E553A87E0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9575" y="6677075"/>
            <a:ext cx="2394455" cy="2394455"/>
          </a:xfrm>
          <a:custGeom>
            <a:avLst/>
            <a:gdLst>
              <a:gd name="T0" fmla="*/ 2147483646 w 3224"/>
              <a:gd name="T1" fmla="*/ 2147483646 h 3223"/>
              <a:gd name="T2" fmla="*/ 2147483646 w 3224"/>
              <a:gd name="T3" fmla="*/ 2147483646 h 3223"/>
              <a:gd name="T4" fmla="*/ 0 w 3224"/>
              <a:gd name="T5" fmla="*/ 2147483646 h 3223"/>
              <a:gd name="T6" fmla="*/ 2147483646 w 3224"/>
              <a:gd name="T7" fmla="*/ 0 h 3223"/>
              <a:gd name="T8" fmla="*/ 2147483646 w 3224"/>
              <a:gd name="T9" fmla="*/ 2147483646 h 32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24" h="3223">
                <a:moveTo>
                  <a:pt x="3223" y="1611"/>
                </a:moveTo>
                <a:cubicBezTo>
                  <a:pt x="3223" y="2501"/>
                  <a:pt x="2502" y="3222"/>
                  <a:pt x="1611" y="3222"/>
                </a:cubicBezTo>
                <a:cubicBezTo>
                  <a:pt x="721" y="3222"/>
                  <a:pt x="0" y="2501"/>
                  <a:pt x="0" y="1611"/>
                </a:cubicBezTo>
                <a:cubicBezTo>
                  <a:pt x="0" y="721"/>
                  <a:pt x="721" y="0"/>
                  <a:pt x="1611" y="0"/>
                </a:cubicBezTo>
                <a:cubicBezTo>
                  <a:pt x="2502" y="0"/>
                  <a:pt x="3223" y="721"/>
                  <a:pt x="3223" y="161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298A8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41">
            <a:extLst>
              <a:ext uri="{FF2B5EF4-FFF2-40B4-BE49-F238E27FC236}">
                <a16:creationId xmlns:a16="http://schemas.microsoft.com/office/drawing/2014/main" id="{D0BE035E-A643-42FA-8CAB-D1BC11F77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4322" y="2422088"/>
            <a:ext cx="1624691" cy="1624691"/>
          </a:xfrm>
          <a:custGeom>
            <a:avLst/>
            <a:gdLst>
              <a:gd name="T0" fmla="*/ 0 w 2187"/>
              <a:gd name="T1" fmla="*/ 2147483646 h 2188"/>
              <a:gd name="T2" fmla="*/ 2147483646 w 2187"/>
              <a:gd name="T3" fmla="*/ 0 h 2188"/>
              <a:gd name="T4" fmla="*/ 0 w 2187"/>
              <a:gd name="T5" fmla="*/ 0 h 2188"/>
              <a:gd name="T6" fmla="*/ 0 w 2187"/>
              <a:gd name="T7" fmla="*/ 2147483646 h 21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87" h="2188">
                <a:moveTo>
                  <a:pt x="0" y="2187"/>
                </a:moveTo>
                <a:cubicBezTo>
                  <a:pt x="1207" y="2187"/>
                  <a:pt x="2186" y="1208"/>
                  <a:pt x="2186" y="0"/>
                </a:cubicBezTo>
                <a:lnTo>
                  <a:pt x="0" y="0"/>
                </a:lnTo>
                <a:lnTo>
                  <a:pt x="0" y="2187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42">
            <a:extLst>
              <a:ext uri="{FF2B5EF4-FFF2-40B4-BE49-F238E27FC236}">
                <a16:creationId xmlns:a16="http://schemas.microsoft.com/office/drawing/2014/main" id="{0F48C5D1-610B-4500-83BA-E978B5A43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9631" y="797397"/>
            <a:ext cx="1624691" cy="1624691"/>
          </a:xfrm>
          <a:custGeom>
            <a:avLst/>
            <a:gdLst>
              <a:gd name="T0" fmla="*/ 2147483646 w 2187"/>
              <a:gd name="T1" fmla="*/ 0 h 2187"/>
              <a:gd name="T2" fmla="*/ 0 w 2187"/>
              <a:gd name="T3" fmla="*/ 2147483646 h 2187"/>
              <a:gd name="T4" fmla="*/ 2147483646 w 2187"/>
              <a:gd name="T5" fmla="*/ 2147483646 h 2187"/>
              <a:gd name="T6" fmla="*/ 2147483646 w 2187"/>
              <a:gd name="T7" fmla="*/ 0 h 21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87" h="2187">
                <a:moveTo>
                  <a:pt x="2186" y="0"/>
                </a:moveTo>
                <a:cubicBezTo>
                  <a:pt x="979" y="0"/>
                  <a:pt x="0" y="979"/>
                  <a:pt x="0" y="2186"/>
                </a:cubicBezTo>
                <a:lnTo>
                  <a:pt x="2186" y="2186"/>
                </a:lnTo>
                <a:lnTo>
                  <a:pt x="2186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43">
            <a:extLst>
              <a:ext uri="{FF2B5EF4-FFF2-40B4-BE49-F238E27FC236}">
                <a16:creationId xmlns:a16="http://schemas.microsoft.com/office/drawing/2014/main" id="{A11A2BB3-A316-403D-BDED-6563FD39D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9787" y="977553"/>
            <a:ext cx="2885793" cy="2885793"/>
          </a:xfrm>
          <a:custGeom>
            <a:avLst/>
            <a:gdLst>
              <a:gd name="T0" fmla="*/ 2147483646 w 3887"/>
              <a:gd name="T1" fmla="*/ 2147483646 h 3887"/>
              <a:gd name="T2" fmla="*/ 2147483646 w 3887"/>
              <a:gd name="T3" fmla="*/ 2147483646 h 3887"/>
              <a:gd name="T4" fmla="*/ 0 w 3887"/>
              <a:gd name="T5" fmla="*/ 2147483646 h 3887"/>
              <a:gd name="T6" fmla="*/ 2147483646 w 3887"/>
              <a:gd name="T7" fmla="*/ 0 h 3887"/>
              <a:gd name="T8" fmla="*/ 2147483646 w 3887"/>
              <a:gd name="T9" fmla="*/ 2147483646 h 38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87" h="3887">
                <a:moveTo>
                  <a:pt x="3886" y="1943"/>
                </a:moveTo>
                <a:cubicBezTo>
                  <a:pt x="3886" y="3017"/>
                  <a:pt x="3017" y="3886"/>
                  <a:pt x="1943" y="3886"/>
                </a:cubicBezTo>
                <a:cubicBezTo>
                  <a:pt x="870" y="3886"/>
                  <a:pt x="0" y="3017"/>
                  <a:pt x="0" y="1943"/>
                </a:cubicBezTo>
                <a:cubicBezTo>
                  <a:pt x="0" y="870"/>
                  <a:pt x="870" y="0"/>
                  <a:pt x="1943" y="0"/>
                </a:cubicBezTo>
                <a:cubicBezTo>
                  <a:pt x="3017" y="0"/>
                  <a:pt x="3886" y="870"/>
                  <a:pt x="3886" y="194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44">
            <a:extLst>
              <a:ext uri="{FF2B5EF4-FFF2-40B4-BE49-F238E27FC236}">
                <a16:creationId xmlns:a16="http://schemas.microsoft.com/office/drawing/2014/main" id="{6C491034-E015-4A4C-B039-83CD9AA53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8732" y="1226498"/>
            <a:ext cx="2394455" cy="2394455"/>
          </a:xfrm>
          <a:custGeom>
            <a:avLst/>
            <a:gdLst>
              <a:gd name="T0" fmla="*/ 2147483646 w 3224"/>
              <a:gd name="T1" fmla="*/ 2147483646 h 3224"/>
              <a:gd name="T2" fmla="*/ 2147483646 w 3224"/>
              <a:gd name="T3" fmla="*/ 2147483646 h 3224"/>
              <a:gd name="T4" fmla="*/ 0 w 3224"/>
              <a:gd name="T5" fmla="*/ 2147483646 h 3224"/>
              <a:gd name="T6" fmla="*/ 2147483646 w 3224"/>
              <a:gd name="T7" fmla="*/ 0 h 3224"/>
              <a:gd name="T8" fmla="*/ 2147483646 w 3224"/>
              <a:gd name="T9" fmla="*/ 2147483646 h 32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24" h="3224">
                <a:moveTo>
                  <a:pt x="3223" y="1611"/>
                </a:moveTo>
                <a:cubicBezTo>
                  <a:pt x="3223" y="2501"/>
                  <a:pt x="2501" y="3223"/>
                  <a:pt x="1611" y="3223"/>
                </a:cubicBezTo>
                <a:cubicBezTo>
                  <a:pt x="721" y="3223"/>
                  <a:pt x="0" y="2501"/>
                  <a:pt x="0" y="1611"/>
                </a:cubicBezTo>
                <a:cubicBezTo>
                  <a:pt x="0" y="721"/>
                  <a:pt x="721" y="0"/>
                  <a:pt x="1611" y="0"/>
                </a:cubicBezTo>
                <a:cubicBezTo>
                  <a:pt x="2501" y="0"/>
                  <a:pt x="3223" y="721"/>
                  <a:pt x="3223" y="161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298A8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52">
            <a:extLst>
              <a:ext uri="{FF2B5EF4-FFF2-40B4-BE49-F238E27FC236}">
                <a16:creationId xmlns:a16="http://schemas.microsoft.com/office/drawing/2014/main" id="{C1A0FFF1-1C88-431B-B122-2E08B9CEA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570" y="7577863"/>
            <a:ext cx="1352818" cy="1352816"/>
          </a:xfrm>
          <a:custGeom>
            <a:avLst/>
            <a:gdLst>
              <a:gd name="T0" fmla="*/ 2147483646 w 1822"/>
              <a:gd name="T1" fmla="*/ 2147483646 h 1821"/>
              <a:gd name="T2" fmla="*/ 0 w 1822"/>
              <a:gd name="T3" fmla="*/ 0 h 1821"/>
              <a:gd name="T4" fmla="*/ 2147483646 w 1822"/>
              <a:gd name="T5" fmla="*/ 0 h 1821"/>
              <a:gd name="T6" fmla="*/ 2147483646 w 1822"/>
              <a:gd name="T7" fmla="*/ 2147483646 h 182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22" h="1821">
                <a:moveTo>
                  <a:pt x="1821" y="1820"/>
                </a:moveTo>
                <a:cubicBezTo>
                  <a:pt x="816" y="1820"/>
                  <a:pt x="0" y="1005"/>
                  <a:pt x="0" y="0"/>
                </a:cubicBezTo>
                <a:lnTo>
                  <a:pt x="1821" y="0"/>
                </a:lnTo>
                <a:lnTo>
                  <a:pt x="1821" y="182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Freeform 53">
            <a:extLst>
              <a:ext uri="{FF2B5EF4-FFF2-40B4-BE49-F238E27FC236}">
                <a16:creationId xmlns:a16="http://schemas.microsoft.com/office/drawing/2014/main" id="{6316C5E7-9C70-4FEE-B9C5-17C497C2D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8389" y="6228320"/>
            <a:ext cx="1352816" cy="1352816"/>
          </a:xfrm>
          <a:custGeom>
            <a:avLst/>
            <a:gdLst>
              <a:gd name="T0" fmla="*/ 0 w 1821"/>
              <a:gd name="T1" fmla="*/ 0 h 1821"/>
              <a:gd name="T2" fmla="*/ 2147483646 w 1821"/>
              <a:gd name="T3" fmla="*/ 2147483646 h 1821"/>
              <a:gd name="T4" fmla="*/ 0 w 1821"/>
              <a:gd name="T5" fmla="*/ 2147483646 h 1821"/>
              <a:gd name="T6" fmla="*/ 0 w 1821"/>
              <a:gd name="T7" fmla="*/ 0 h 182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21" h="1821">
                <a:moveTo>
                  <a:pt x="0" y="0"/>
                </a:moveTo>
                <a:cubicBezTo>
                  <a:pt x="1005" y="0"/>
                  <a:pt x="1820" y="815"/>
                  <a:pt x="1820" y="1820"/>
                </a:cubicBezTo>
                <a:lnTo>
                  <a:pt x="0" y="1820"/>
                </a:lnTo>
                <a:lnTo>
                  <a:pt x="0" y="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54">
            <a:extLst>
              <a:ext uri="{FF2B5EF4-FFF2-40B4-BE49-F238E27FC236}">
                <a16:creationId xmlns:a16="http://schemas.microsoft.com/office/drawing/2014/main" id="{3BA71075-65F8-42C9-A35D-E97191FE9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6248" y="6375720"/>
            <a:ext cx="2404281" cy="2404281"/>
          </a:xfrm>
          <a:custGeom>
            <a:avLst/>
            <a:gdLst>
              <a:gd name="T0" fmla="*/ 0 w 3237"/>
              <a:gd name="T1" fmla="*/ 2147483646 h 3237"/>
              <a:gd name="T2" fmla="*/ 2147483646 w 3237"/>
              <a:gd name="T3" fmla="*/ 2147483646 h 3237"/>
              <a:gd name="T4" fmla="*/ 2147483646 w 3237"/>
              <a:gd name="T5" fmla="*/ 2147483646 h 3237"/>
              <a:gd name="T6" fmla="*/ 2147483646 w 3237"/>
              <a:gd name="T7" fmla="*/ 0 h 3237"/>
              <a:gd name="T8" fmla="*/ 0 w 3237"/>
              <a:gd name="T9" fmla="*/ 2147483646 h 3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37" h="3237">
                <a:moveTo>
                  <a:pt x="0" y="1618"/>
                </a:moveTo>
                <a:cubicBezTo>
                  <a:pt x="0" y="2511"/>
                  <a:pt x="724" y="3236"/>
                  <a:pt x="1618" y="3236"/>
                </a:cubicBezTo>
                <a:cubicBezTo>
                  <a:pt x="2511" y="3236"/>
                  <a:pt x="3236" y="2511"/>
                  <a:pt x="3236" y="1618"/>
                </a:cubicBezTo>
                <a:cubicBezTo>
                  <a:pt x="3236" y="724"/>
                  <a:pt x="2511" y="0"/>
                  <a:pt x="1618" y="0"/>
                </a:cubicBezTo>
                <a:cubicBezTo>
                  <a:pt x="724" y="0"/>
                  <a:pt x="0" y="724"/>
                  <a:pt x="0" y="161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Freeform 55">
            <a:extLst>
              <a:ext uri="{FF2B5EF4-FFF2-40B4-BE49-F238E27FC236}">
                <a16:creationId xmlns:a16="http://schemas.microsoft.com/office/drawing/2014/main" id="{5708CA77-F51C-4DC1-A866-992E4F131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9333" y="6582083"/>
            <a:ext cx="1994833" cy="1994831"/>
          </a:xfrm>
          <a:custGeom>
            <a:avLst/>
            <a:gdLst>
              <a:gd name="T0" fmla="*/ 0 w 2684"/>
              <a:gd name="T1" fmla="*/ 2147483646 h 2684"/>
              <a:gd name="T2" fmla="*/ 2147483646 w 2684"/>
              <a:gd name="T3" fmla="*/ 2147483646 h 2684"/>
              <a:gd name="T4" fmla="*/ 2147483646 w 2684"/>
              <a:gd name="T5" fmla="*/ 2147483646 h 2684"/>
              <a:gd name="T6" fmla="*/ 2147483646 w 2684"/>
              <a:gd name="T7" fmla="*/ 0 h 2684"/>
              <a:gd name="T8" fmla="*/ 0 w 2684"/>
              <a:gd name="T9" fmla="*/ 2147483646 h 26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84" h="2684">
                <a:moveTo>
                  <a:pt x="0" y="1342"/>
                </a:moveTo>
                <a:cubicBezTo>
                  <a:pt x="0" y="2083"/>
                  <a:pt x="601" y="2683"/>
                  <a:pt x="1342" y="2683"/>
                </a:cubicBezTo>
                <a:cubicBezTo>
                  <a:pt x="2083" y="2683"/>
                  <a:pt x="2683" y="2083"/>
                  <a:pt x="2683" y="1342"/>
                </a:cubicBezTo>
                <a:cubicBezTo>
                  <a:pt x="2683" y="601"/>
                  <a:pt x="2083" y="0"/>
                  <a:pt x="1342" y="0"/>
                </a:cubicBezTo>
                <a:cubicBezTo>
                  <a:pt x="601" y="0"/>
                  <a:pt x="0" y="601"/>
                  <a:pt x="0" y="134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298A8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56">
            <a:extLst>
              <a:ext uri="{FF2B5EF4-FFF2-40B4-BE49-F238E27FC236}">
                <a16:creationId xmlns:a16="http://schemas.microsoft.com/office/drawing/2014/main" id="{9C85B115-5570-4300-B4EF-2266BF592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0918" y="6719658"/>
            <a:ext cx="2181540" cy="2181540"/>
          </a:xfrm>
          <a:custGeom>
            <a:avLst/>
            <a:gdLst>
              <a:gd name="T0" fmla="*/ 0 w 2939"/>
              <a:gd name="T1" fmla="*/ 2147483646 h 2939"/>
              <a:gd name="T2" fmla="*/ 2147483646 w 2939"/>
              <a:gd name="T3" fmla="*/ 0 h 2939"/>
              <a:gd name="T4" fmla="*/ 0 w 2939"/>
              <a:gd name="T5" fmla="*/ 0 h 2939"/>
              <a:gd name="T6" fmla="*/ 0 w 2939"/>
              <a:gd name="T7" fmla="*/ 2147483646 h 293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39" h="2939">
                <a:moveTo>
                  <a:pt x="0" y="2938"/>
                </a:moveTo>
                <a:cubicBezTo>
                  <a:pt x="1623" y="2938"/>
                  <a:pt x="2938" y="1622"/>
                  <a:pt x="2938" y="0"/>
                </a:cubicBezTo>
                <a:lnTo>
                  <a:pt x="0" y="0"/>
                </a:lnTo>
                <a:lnTo>
                  <a:pt x="0" y="2938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57">
            <a:extLst>
              <a:ext uri="{FF2B5EF4-FFF2-40B4-BE49-F238E27FC236}">
                <a16:creationId xmlns:a16="http://schemas.microsoft.com/office/drawing/2014/main" id="{483C18E5-0939-43EF-9673-885898AEB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9376" y="4534840"/>
            <a:ext cx="2181540" cy="2184818"/>
          </a:xfrm>
          <a:custGeom>
            <a:avLst/>
            <a:gdLst>
              <a:gd name="T0" fmla="*/ 2147483646 w 2939"/>
              <a:gd name="T1" fmla="*/ 0 h 2940"/>
              <a:gd name="T2" fmla="*/ 0 w 2939"/>
              <a:gd name="T3" fmla="*/ 2147483646 h 2940"/>
              <a:gd name="T4" fmla="*/ 2147483646 w 2939"/>
              <a:gd name="T5" fmla="*/ 2147483646 h 2940"/>
              <a:gd name="T6" fmla="*/ 2147483646 w 2939"/>
              <a:gd name="T7" fmla="*/ 0 h 29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39" h="2940">
                <a:moveTo>
                  <a:pt x="2938" y="0"/>
                </a:moveTo>
                <a:cubicBezTo>
                  <a:pt x="1315" y="0"/>
                  <a:pt x="0" y="1316"/>
                  <a:pt x="0" y="2939"/>
                </a:cubicBezTo>
                <a:lnTo>
                  <a:pt x="2938" y="2939"/>
                </a:lnTo>
                <a:lnTo>
                  <a:pt x="2938" y="0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Freeform 58">
            <a:extLst>
              <a:ext uri="{FF2B5EF4-FFF2-40B4-BE49-F238E27FC236}">
                <a16:creationId xmlns:a16="http://schemas.microsoft.com/office/drawing/2014/main" id="{F534CBAB-88F3-4C9D-AE9F-8D2071C71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1770" y="4777234"/>
            <a:ext cx="3881571" cy="3881572"/>
          </a:xfrm>
          <a:custGeom>
            <a:avLst/>
            <a:gdLst>
              <a:gd name="T0" fmla="*/ 2147483646 w 5225"/>
              <a:gd name="T1" fmla="*/ 2147483646 h 5226"/>
              <a:gd name="T2" fmla="*/ 2147483646 w 5225"/>
              <a:gd name="T3" fmla="*/ 2147483646 h 5226"/>
              <a:gd name="T4" fmla="*/ 0 w 5225"/>
              <a:gd name="T5" fmla="*/ 2147483646 h 5226"/>
              <a:gd name="T6" fmla="*/ 2147483646 w 5225"/>
              <a:gd name="T7" fmla="*/ 0 h 5226"/>
              <a:gd name="T8" fmla="*/ 2147483646 w 5225"/>
              <a:gd name="T9" fmla="*/ 2147483646 h 52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25" h="5226">
                <a:moveTo>
                  <a:pt x="5224" y="2613"/>
                </a:moveTo>
                <a:cubicBezTo>
                  <a:pt x="5224" y="4055"/>
                  <a:pt x="4054" y="5225"/>
                  <a:pt x="2612" y="5225"/>
                </a:cubicBezTo>
                <a:cubicBezTo>
                  <a:pt x="1169" y="5225"/>
                  <a:pt x="0" y="4055"/>
                  <a:pt x="0" y="2613"/>
                </a:cubicBezTo>
                <a:cubicBezTo>
                  <a:pt x="0" y="1170"/>
                  <a:pt x="1169" y="0"/>
                  <a:pt x="2612" y="0"/>
                </a:cubicBezTo>
                <a:cubicBezTo>
                  <a:pt x="4054" y="0"/>
                  <a:pt x="5224" y="1170"/>
                  <a:pt x="5224" y="2613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Freeform 59">
            <a:extLst>
              <a:ext uri="{FF2B5EF4-FFF2-40B4-BE49-F238E27FC236}">
                <a16:creationId xmlns:a16="http://schemas.microsoft.com/office/drawing/2014/main" id="{ACFE6EB1-5EDF-4134-815C-5086F039C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82605" y="5108069"/>
            <a:ext cx="3216626" cy="3219901"/>
          </a:xfrm>
          <a:custGeom>
            <a:avLst/>
            <a:gdLst>
              <a:gd name="T0" fmla="*/ 2147483646 w 4332"/>
              <a:gd name="T1" fmla="*/ 2147483646 h 4333"/>
              <a:gd name="T2" fmla="*/ 2147483646 w 4332"/>
              <a:gd name="T3" fmla="*/ 2147483646 h 4333"/>
              <a:gd name="T4" fmla="*/ 0 w 4332"/>
              <a:gd name="T5" fmla="*/ 2147483646 h 4333"/>
              <a:gd name="T6" fmla="*/ 2147483646 w 4332"/>
              <a:gd name="T7" fmla="*/ 0 h 4333"/>
              <a:gd name="T8" fmla="*/ 2147483646 w 4332"/>
              <a:gd name="T9" fmla="*/ 2147483646 h 43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32" h="4333">
                <a:moveTo>
                  <a:pt x="4331" y="2166"/>
                </a:moveTo>
                <a:cubicBezTo>
                  <a:pt x="4331" y="3362"/>
                  <a:pt x="3362" y="4332"/>
                  <a:pt x="2166" y="4332"/>
                </a:cubicBezTo>
                <a:cubicBezTo>
                  <a:pt x="970" y="4332"/>
                  <a:pt x="0" y="3362"/>
                  <a:pt x="0" y="2166"/>
                </a:cubicBezTo>
                <a:cubicBezTo>
                  <a:pt x="0" y="969"/>
                  <a:pt x="970" y="0"/>
                  <a:pt x="2166" y="0"/>
                </a:cubicBezTo>
                <a:cubicBezTo>
                  <a:pt x="3362" y="0"/>
                  <a:pt x="4331" y="969"/>
                  <a:pt x="4331" y="216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0298A8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Box 2">
            <a:extLst>
              <a:ext uri="{FF2B5EF4-FFF2-40B4-BE49-F238E27FC236}">
                <a16:creationId xmlns:a16="http://schemas.microsoft.com/office/drawing/2014/main" id="{45ED3658-395F-462A-A0FF-1E311F2398F9}"/>
              </a:ext>
            </a:extLst>
          </p:cNvPr>
          <p:cNvSpPr txBox="1"/>
          <p:nvPr/>
        </p:nvSpPr>
        <p:spPr>
          <a:xfrm>
            <a:off x="11201428" y="5389451"/>
            <a:ext cx="2782255" cy="265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42" name="TextBox 55">
            <a:extLst>
              <a:ext uri="{FF2B5EF4-FFF2-40B4-BE49-F238E27FC236}">
                <a16:creationId xmlns:a16="http://schemas.microsoft.com/office/drawing/2014/main" id="{4CC3AC9A-5F9A-459B-8554-B135B9B4B773}"/>
              </a:ext>
            </a:extLst>
          </p:cNvPr>
          <p:cNvSpPr txBox="1"/>
          <p:nvPr/>
        </p:nvSpPr>
        <p:spPr>
          <a:xfrm>
            <a:off x="4166049" y="5697035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7784BFA2-C1AF-48E9-9D97-32564F971359}"/>
              </a:ext>
            </a:extLst>
          </p:cNvPr>
          <p:cNvSpPr txBox="1">
            <a:spLocks/>
          </p:cNvSpPr>
          <p:nvPr/>
        </p:nvSpPr>
        <p:spPr>
          <a:xfrm>
            <a:off x="1506038" y="635777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5">
            <a:extLst>
              <a:ext uri="{FF2B5EF4-FFF2-40B4-BE49-F238E27FC236}">
                <a16:creationId xmlns:a16="http://schemas.microsoft.com/office/drawing/2014/main" id="{9B3AD4F6-D76B-4772-AF68-C44B72A3FEDA}"/>
              </a:ext>
            </a:extLst>
          </p:cNvPr>
          <p:cNvSpPr txBox="1"/>
          <p:nvPr/>
        </p:nvSpPr>
        <p:spPr>
          <a:xfrm>
            <a:off x="6786084" y="2559375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0A77981-2F95-476E-B9B3-0C956CAA4AD8}"/>
              </a:ext>
            </a:extLst>
          </p:cNvPr>
          <p:cNvSpPr txBox="1">
            <a:spLocks/>
          </p:cNvSpPr>
          <p:nvPr/>
        </p:nvSpPr>
        <p:spPr>
          <a:xfrm>
            <a:off x="4010656" y="322011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AD87D80C-99D8-4089-B4BD-74AEC15DE2CF}"/>
              </a:ext>
            </a:extLst>
          </p:cNvPr>
          <p:cNvSpPr txBox="1"/>
          <p:nvPr/>
        </p:nvSpPr>
        <p:spPr>
          <a:xfrm>
            <a:off x="9326877" y="11164344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5E0CDF01-56C6-4739-AE6B-95A4A80598C9}"/>
              </a:ext>
            </a:extLst>
          </p:cNvPr>
          <p:cNvSpPr txBox="1">
            <a:spLocks/>
          </p:cNvSpPr>
          <p:nvPr/>
        </p:nvSpPr>
        <p:spPr>
          <a:xfrm>
            <a:off x="6673278" y="1182508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9" name="TextBox 55">
            <a:extLst>
              <a:ext uri="{FF2B5EF4-FFF2-40B4-BE49-F238E27FC236}">
                <a16:creationId xmlns:a16="http://schemas.microsoft.com/office/drawing/2014/main" id="{A871E1CB-B56F-4650-8B75-5769DC853164}"/>
              </a:ext>
            </a:extLst>
          </p:cNvPr>
          <p:cNvSpPr txBox="1"/>
          <p:nvPr/>
        </p:nvSpPr>
        <p:spPr>
          <a:xfrm>
            <a:off x="16868285" y="256010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1EC46E0C-6D62-4858-9396-99A1A1D90048}"/>
              </a:ext>
            </a:extLst>
          </p:cNvPr>
          <p:cNvSpPr txBox="1">
            <a:spLocks/>
          </p:cNvSpPr>
          <p:nvPr/>
        </p:nvSpPr>
        <p:spPr>
          <a:xfrm>
            <a:off x="16868285" y="3220850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TextBox 55">
            <a:extLst>
              <a:ext uri="{FF2B5EF4-FFF2-40B4-BE49-F238E27FC236}">
                <a16:creationId xmlns:a16="http://schemas.microsoft.com/office/drawing/2014/main" id="{B833E488-B763-481E-B1CA-E7A93B5E602A}"/>
              </a:ext>
            </a:extLst>
          </p:cNvPr>
          <p:cNvSpPr txBox="1"/>
          <p:nvPr/>
        </p:nvSpPr>
        <p:spPr>
          <a:xfrm>
            <a:off x="16479882" y="1092401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1CA1A779-F62D-4BC5-B3E7-8D29EAFD5C67}"/>
              </a:ext>
            </a:extLst>
          </p:cNvPr>
          <p:cNvSpPr txBox="1">
            <a:spLocks/>
          </p:cNvSpPr>
          <p:nvPr/>
        </p:nvSpPr>
        <p:spPr>
          <a:xfrm>
            <a:off x="16479882" y="1158475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7" name="Shape 2533">
            <a:extLst>
              <a:ext uri="{FF2B5EF4-FFF2-40B4-BE49-F238E27FC236}">
                <a16:creationId xmlns:a16="http://schemas.microsoft.com/office/drawing/2014/main" id="{618A8B09-A587-46A5-A840-F6CB8A04FC21}"/>
              </a:ext>
            </a:extLst>
          </p:cNvPr>
          <p:cNvSpPr>
            <a:spLocks noChangeAspect="1"/>
          </p:cNvSpPr>
          <p:nvPr/>
        </p:nvSpPr>
        <p:spPr>
          <a:xfrm>
            <a:off x="10641188" y="1892339"/>
            <a:ext cx="869542" cy="10627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7"/>
                </a:lnTo>
                <a:lnTo>
                  <a:pt x="13929" y="8836"/>
                </a:lnTo>
                <a:cubicBezTo>
                  <a:pt x="13929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9"/>
                  <a:pt x="13862" y="20618"/>
                  <a:pt x="13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6873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1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9" y="3927"/>
                </a:lnTo>
                <a:cubicBezTo>
                  <a:pt x="19929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8" y="3927"/>
                  <a:pt x="6600" y="3927"/>
                </a:cubicBezTo>
                <a:cubicBezTo>
                  <a:pt x="6932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8" y="15709"/>
                  <a:pt x="16800" y="15929"/>
                  <a:pt x="16800" y="16200"/>
                </a:cubicBezTo>
                <a:cubicBezTo>
                  <a:pt x="16800" y="16472"/>
                  <a:pt x="17068" y="16691"/>
                  <a:pt x="17400" y="16691"/>
                </a:cubicBezTo>
                <a:lnTo>
                  <a:pt x="19200" y="16691"/>
                </a:lnTo>
                <a:cubicBezTo>
                  <a:pt x="20525" y="16691"/>
                  <a:pt x="21600" y="15812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  <a:moveTo>
                  <a:pt x="3600" y="12273"/>
                </a:moveTo>
                <a:cubicBezTo>
                  <a:pt x="3600" y="12544"/>
                  <a:pt x="3868" y="12764"/>
                  <a:pt x="4200" y="12764"/>
                </a:cubicBezTo>
                <a:lnTo>
                  <a:pt x="11400" y="12764"/>
                </a:lnTo>
                <a:cubicBezTo>
                  <a:pt x="11732" y="12764"/>
                  <a:pt x="12000" y="12544"/>
                  <a:pt x="12000" y="12273"/>
                </a:cubicBezTo>
                <a:cubicBezTo>
                  <a:pt x="12000" y="12002"/>
                  <a:pt x="11732" y="11782"/>
                  <a:pt x="11400" y="11782"/>
                </a:cubicBezTo>
                <a:lnTo>
                  <a:pt x="4200" y="11782"/>
                </a:lnTo>
                <a:cubicBezTo>
                  <a:pt x="3868" y="11782"/>
                  <a:pt x="3600" y="12002"/>
                  <a:pt x="3600" y="12273"/>
                </a:cubicBezTo>
                <a:moveTo>
                  <a:pt x="4200" y="9818"/>
                </a:moveTo>
                <a:lnTo>
                  <a:pt x="6600" y="9818"/>
                </a:lnTo>
                <a:cubicBezTo>
                  <a:pt x="6932" y="9818"/>
                  <a:pt x="7200" y="9599"/>
                  <a:pt x="7200" y="9327"/>
                </a:cubicBezTo>
                <a:cubicBezTo>
                  <a:pt x="7200" y="9056"/>
                  <a:pt x="6932" y="8836"/>
                  <a:pt x="66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9000" y="17673"/>
                </a:moveTo>
                <a:lnTo>
                  <a:pt x="4200" y="17673"/>
                </a:lnTo>
                <a:cubicBezTo>
                  <a:pt x="3868" y="17673"/>
                  <a:pt x="3600" y="17893"/>
                  <a:pt x="3600" y="18164"/>
                </a:cubicBezTo>
                <a:cubicBezTo>
                  <a:pt x="3600" y="18435"/>
                  <a:pt x="3868" y="18655"/>
                  <a:pt x="4200" y="18655"/>
                </a:cubicBezTo>
                <a:lnTo>
                  <a:pt x="9000" y="18655"/>
                </a:lnTo>
                <a:cubicBezTo>
                  <a:pt x="9332" y="18655"/>
                  <a:pt x="9600" y="18435"/>
                  <a:pt x="9600" y="18164"/>
                </a:cubicBezTo>
                <a:cubicBezTo>
                  <a:pt x="9600" y="17893"/>
                  <a:pt x="9332" y="17673"/>
                  <a:pt x="9000" y="17673"/>
                </a:cubicBezTo>
                <a:moveTo>
                  <a:pt x="11400" y="14727"/>
                </a:moveTo>
                <a:lnTo>
                  <a:pt x="4200" y="14727"/>
                </a:lnTo>
                <a:cubicBezTo>
                  <a:pt x="3868" y="14727"/>
                  <a:pt x="3600" y="14947"/>
                  <a:pt x="3600" y="15218"/>
                </a:cubicBezTo>
                <a:cubicBezTo>
                  <a:pt x="3600" y="15490"/>
                  <a:pt x="3868" y="15709"/>
                  <a:pt x="4200" y="15709"/>
                </a:cubicBezTo>
                <a:lnTo>
                  <a:pt x="11400" y="15709"/>
                </a:lnTo>
                <a:cubicBezTo>
                  <a:pt x="11732" y="15709"/>
                  <a:pt x="12000" y="15490"/>
                  <a:pt x="12000" y="15218"/>
                </a:cubicBezTo>
                <a:cubicBezTo>
                  <a:pt x="12000" y="14947"/>
                  <a:pt x="11732" y="14727"/>
                  <a:pt x="11400" y="14727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545">
            <a:extLst>
              <a:ext uri="{FF2B5EF4-FFF2-40B4-BE49-F238E27FC236}">
                <a16:creationId xmlns:a16="http://schemas.microsoft.com/office/drawing/2014/main" id="{BDB4E526-EFF5-4356-86A9-87794A308F06}"/>
              </a:ext>
            </a:extLst>
          </p:cNvPr>
          <p:cNvSpPr>
            <a:spLocks noChangeAspect="1"/>
          </p:cNvSpPr>
          <p:nvPr/>
        </p:nvSpPr>
        <p:spPr>
          <a:xfrm>
            <a:off x="14264669" y="2200912"/>
            <a:ext cx="868180" cy="8681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4" name="Shape 2550">
            <a:extLst>
              <a:ext uri="{FF2B5EF4-FFF2-40B4-BE49-F238E27FC236}">
                <a16:creationId xmlns:a16="http://schemas.microsoft.com/office/drawing/2014/main" id="{C18809F1-9286-405D-9EE2-9F187EBCD980}"/>
              </a:ext>
            </a:extLst>
          </p:cNvPr>
          <p:cNvSpPr>
            <a:spLocks noChangeAspect="1"/>
          </p:cNvSpPr>
          <p:nvPr/>
        </p:nvSpPr>
        <p:spPr>
          <a:xfrm>
            <a:off x="7382660" y="7145409"/>
            <a:ext cx="868180" cy="8681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5" name="Shape 2566">
            <a:extLst>
              <a:ext uri="{FF2B5EF4-FFF2-40B4-BE49-F238E27FC236}">
                <a16:creationId xmlns:a16="http://schemas.microsoft.com/office/drawing/2014/main" id="{3E742A65-7E1E-405A-B179-3846339B8EC2}"/>
              </a:ext>
            </a:extLst>
          </p:cNvPr>
          <p:cNvSpPr>
            <a:spLocks noChangeAspect="1"/>
          </p:cNvSpPr>
          <p:nvPr/>
        </p:nvSpPr>
        <p:spPr>
          <a:xfrm>
            <a:off x="13006844" y="10598175"/>
            <a:ext cx="868180" cy="7103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382" y="12000"/>
                </a:moveTo>
                <a:cubicBezTo>
                  <a:pt x="6653" y="12000"/>
                  <a:pt x="6873" y="12268"/>
                  <a:pt x="6873" y="12599"/>
                </a:cubicBezTo>
                <a:cubicBezTo>
                  <a:pt x="6873" y="12931"/>
                  <a:pt x="6653" y="13199"/>
                  <a:pt x="6382" y="13199"/>
                </a:cubicBezTo>
                <a:cubicBezTo>
                  <a:pt x="6111" y="13199"/>
                  <a:pt x="5891" y="12931"/>
                  <a:pt x="5891" y="12599"/>
                </a:cubicBezTo>
                <a:cubicBezTo>
                  <a:pt x="5891" y="12268"/>
                  <a:pt x="6111" y="12000"/>
                  <a:pt x="6382" y="12000"/>
                </a:cubicBezTo>
                <a:moveTo>
                  <a:pt x="6382" y="14399"/>
                </a:moveTo>
                <a:cubicBezTo>
                  <a:pt x="7195" y="14399"/>
                  <a:pt x="7855" y="13594"/>
                  <a:pt x="7855" y="12599"/>
                </a:cubicBezTo>
                <a:cubicBezTo>
                  <a:pt x="7855" y="11606"/>
                  <a:pt x="7195" y="10800"/>
                  <a:pt x="6382" y="10800"/>
                </a:cubicBezTo>
                <a:cubicBezTo>
                  <a:pt x="5568" y="10800"/>
                  <a:pt x="4909" y="11606"/>
                  <a:pt x="4909" y="12599"/>
                </a:cubicBezTo>
                <a:cubicBezTo>
                  <a:pt x="4909" y="13594"/>
                  <a:pt x="5568" y="14399"/>
                  <a:pt x="6382" y="14399"/>
                </a:cubicBezTo>
                <a:moveTo>
                  <a:pt x="20618" y="3600"/>
                </a:moveTo>
                <a:lnTo>
                  <a:pt x="982" y="3600"/>
                </a:lnTo>
                <a:lnTo>
                  <a:pt x="982" y="1200"/>
                </a:lnTo>
                <a:lnTo>
                  <a:pt x="20618" y="1200"/>
                </a:lnTo>
                <a:cubicBezTo>
                  <a:pt x="20618" y="1200"/>
                  <a:pt x="20618" y="3600"/>
                  <a:pt x="20618" y="3600"/>
                </a:cubicBezTo>
                <a:close/>
                <a:moveTo>
                  <a:pt x="18655" y="20399"/>
                </a:moveTo>
                <a:lnTo>
                  <a:pt x="2945" y="20399"/>
                </a:lnTo>
                <a:lnTo>
                  <a:pt x="2945" y="4800"/>
                </a:lnTo>
                <a:lnTo>
                  <a:pt x="18655" y="4800"/>
                </a:lnTo>
                <a:cubicBezTo>
                  <a:pt x="18655" y="4800"/>
                  <a:pt x="18655" y="20399"/>
                  <a:pt x="18655" y="20399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538"/>
                  <a:pt x="0" y="1200"/>
                </a:cubicBezTo>
                <a:lnTo>
                  <a:pt x="0" y="3600"/>
                </a:lnTo>
                <a:cubicBezTo>
                  <a:pt x="0" y="4263"/>
                  <a:pt x="440" y="4800"/>
                  <a:pt x="982" y="4800"/>
                </a:cubicBezTo>
                <a:lnTo>
                  <a:pt x="1964" y="4800"/>
                </a:lnTo>
                <a:lnTo>
                  <a:pt x="1964" y="20399"/>
                </a:lnTo>
                <a:cubicBezTo>
                  <a:pt x="1964" y="21062"/>
                  <a:pt x="2403" y="21600"/>
                  <a:pt x="2945" y="21600"/>
                </a:cubicBezTo>
                <a:lnTo>
                  <a:pt x="18655" y="21600"/>
                </a:lnTo>
                <a:cubicBezTo>
                  <a:pt x="19197" y="21600"/>
                  <a:pt x="19636" y="21062"/>
                  <a:pt x="19636" y="20399"/>
                </a:cubicBezTo>
                <a:lnTo>
                  <a:pt x="19636" y="4800"/>
                </a:lnTo>
                <a:lnTo>
                  <a:pt x="20618" y="4800"/>
                </a:lnTo>
                <a:cubicBezTo>
                  <a:pt x="21160" y="4800"/>
                  <a:pt x="21600" y="4263"/>
                  <a:pt x="21600" y="3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0800" y="12000"/>
                </a:moveTo>
                <a:cubicBezTo>
                  <a:pt x="11071" y="12000"/>
                  <a:pt x="11291" y="12268"/>
                  <a:pt x="11291" y="12599"/>
                </a:cubicBezTo>
                <a:cubicBezTo>
                  <a:pt x="11291" y="12931"/>
                  <a:pt x="11071" y="13199"/>
                  <a:pt x="10800" y="13199"/>
                </a:cubicBezTo>
                <a:cubicBezTo>
                  <a:pt x="10529" y="13199"/>
                  <a:pt x="10309" y="12931"/>
                  <a:pt x="10309" y="12599"/>
                </a:cubicBezTo>
                <a:cubicBezTo>
                  <a:pt x="10309" y="12268"/>
                  <a:pt x="10529" y="12000"/>
                  <a:pt x="10800" y="12000"/>
                </a:cubicBezTo>
                <a:moveTo>
                  <a:pt x="10800" y="14399"/>
                </a:moveTo>
                <a:cubicBezTo>
                  <a:pt x="11614" y="14399"/>
                  <a:pt x="12273" y="13594"/>
                  <a:pt x="12273" y="12599"/>
                </a:cubicBezTo>
                <a:cubicBezTo>
                  <a:pt x="12273" y="11606"/>
                  <a:pt x="11614" y="10800"/>
                  <a:pt x="10800" y="10800"/>
                </a:cubicBezTo>
                <a:cubicBezTo>
                  <a:pt x="9986" y="10800"/>
                  <a:pt x="9327" y="11606"/>
                  <a:pt x="9327" y="12599"/>
                </a:cubicBezTo>
                <a:cubicBezTo>
                  <a:pt x="9327" y="13594"/>
                  <a:pt x="9986" y="14399"/>
                  <a:pt x="10800" y="14399"/>
                </a:cubicBezTo>
                <a:moveTo>
                  <a:pt x="15218" y="12000"/>
                </a:moveTo>
                <a:cubicBezTo>
                  <a:pt x="15489" y="12000"/>
                  <a:pt x="15709" y="12268"/>
                  <a:pt x="15709" y="12599"/>
                </a:cubicBezTo>
                <a:cubicBezTo>
                  <a:pt x="15709" y="12931"/>
                  <a:pt x="15489" y="13199"/>
                  <a:pt x="15218" y="13199"/>
                </a:cubicBezTo>
                <a:cubicBezTo>
                  <a:pt x="14947" y="13199"/>
                  <a:pt x="14727" y="12931"/>
                  <a:pt x="14727" y="12599"/>
                </a:cubicBezTo>
                <a:cubicBezTo>
                  <a:pt x="14727" y="12268"/>
                  <a:pt x="14947" y="12000"/>
                  <a:pt x="15218" y="12000"/>
                </a:cubicBezTo>
                <a:moveTo>
                  <a:pt x="15218" y="14399"/>
                </a:moveTo>
                <a:cubicBezTo>
                  <a:pt x="16032" y="14399"/>
                  <a:pt x="16691" y="13594"/>
                  <a:pt x="16691" y="12599"/>
                </a:cubicBezTo>
                <a:cubicBezTo>
                  <a:pt x="16691" y="11606"/>
                  <a:pt x="16032" y="10800"/>
                  <a:pt x="15218" y="10800"/>
                </a:cubicBezTo>
                <a:cubicBezTo>
                  <a:pt x="14405" y="10800"/>
                  <a:pt x="13745" y="11606"/>
                  <a:pt x="13745" y="12599"/>
                </a:cubicBezTo>
                <a:cubicBezTo>
                  <a:pt x="13745" y="13594"/>
                  <a:pt x="14405" y="14399"/>
                  <a:pt x="15218" y="14399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7" name="Shape 2582">
            <a:extLst>
              <a:ext uri="{FF2B5EF4-FFF2-40B4-BE49-F238E27FC236}">
                <a16:creationId xmlns:a16="http://schemas.microsoft.com/office/drawing/2014/main" id="{45544EC4-833C-4A0B-A407-CD8C0952154C}"/>
              </a:ext>
            </a:extLst>
          </p:cNvPr>
          <p:cNvSpPr>
            <a:spLocks noChangeAspect="1"/>
          </p:cNvSpPr>
          <p:nvPr/>
        </p:nvSpPr>
        <p:spPr>
          <a:xfrm>
            <a:off x="16927055" y="7341279"/>
            <a:ext cx="1062772" cy="10627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64" y="4419"/>
                </a:moveTo>
                <a:lnTo>
                  <a:pt x="9327" y="4419"/>
                </a:lnTo>
                <a:cubicBezTo>
                  <a:pt x="9056" y="4419"/>
                  <a:pt x="8836" y="4638"/>
                  <a:pt x="8836" y="4909"/>
                </a:cubicBezTo>
                <a:cubicBezTo>
                  <a:pt x="8836" y="5181"/>
                  <a:pt x="9056" y="5400"/>
                  <a:pt x="9327" y="5400"/>
                </a:cubicBezTo>
                <a:lnTo>
                  <a:pt x="18164" y="5400"/>
                </a:lnTo>
                <a:cubicBezTo>
                  <a:pt x="18435" y="5400"/>
                  <a:pt x="18655" y="5181"/>
                  <a:pt x="18655" y="4909"/>
                </a:cubicBezTo>
                <a:cubicBezTo>
                  <a:pt x="18655" y="4638"/>
                  <a:pt x="18435" y="4419"/>
                  <a:pt x="18164" y="4419"/>
                </a:cubicBezTo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1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164" y="10310"/>
                </a:moveTo>
                <a:lnTo>
                  <a:pt x="9327" y="10310"/>
                </a:lnTo>
                <a:cubicBezTo>
                  <a:pt x="9056" y="10310"/>
                  <a:pt x="8836" y="10529"/>
                  <a:pt x="8836" y="10800"/>
                </a:cubicBezTo>
                <a:cubicBezTo>
                  <a:pt x="8836" y="11072"/>
                  <a:pt x="9056" y="11291"/>
                  <a:pt x="9327" y="11291"/>
                </a:cubicBezTo>
                <a:lnTo>
                  <a:pt x="18164" y="11291"/>
                </a:lnTo>
                <a:cubicBezTo>
                  <a:pt x="18435" y="11291"/>
                  <a:pt x="18655" y="11072"/>
                  <a:pt x="18655" y="10800"/>
                </a:cubicBezTo>
                <a:cubicBezTo>
                  <a:pt x="18655" y="10529"/>
                  <a:pt x="18435" y="10310"/>
                  <a:pt x="18164" y="10310"/>
                </a:cubicBezTo>
                <a:moveTo>
                  <a:pt x="5445" y="16155"/>
                </a:moveTo>
                <a:lnTo>
                  <a:pt x="4909" y="14728"/>
                </a:lnTo>
                <a:lnTo>
                  <a:pt x="4374" y="16155"/>
                </a:lnTo>
                <a:lnTo>
                  <a:pt x="2945" y="16155"/>
                </a:lnTo>
                <a:lnTo>
                  <a:pt x="4106" y="17048"/>
                </a:lnTo>
                <a:lnTo>
                  <a:pt x="3571" y="18655"/>
                </a:lnTo>
                <a:lnTo>
                  <a:pt x="4909" y="17673"/>
                </a:lnTo>
                <a:lnTo>
                  <a:pt x="6248" y="18655"/>
                </a:lnTo>
                <a:lnTo>
                  <a:pt x="5713" y="17048"/>
                </a:lnTo>
                <a:lnTo>
                  <a:pt x="6873" y="16155"/>
                </a:lnTo>
                <a:cubicBezTo>
                  <a:pt x="6873" y="16155"/>
                  <a:pt x="5445" y="16155"/>
                  <a:pt x="5445" y="16155"/>
                </a:cubicBezTo>
                <a:close/>
                <a:moveTo>
                  <a:pt x="4909" y="8836"/>
                </a:moveTo>
                <a:lnTo>
                  <a:pt x="4374" y="10265"/>
                </a:lnTo>
                <a:lnTo>
                  <a:pt x="2945" y="10265"/>
                </a:lnTo>
                <a:lnTo>
                  <a:pt x="4106" y="11157"/>
                </a:lnTo>
                <a:lnTo>
                  <a:pt x="3571" y="12764"/>
                </a:lnTo>
                <a:lnTo>
                  <a:pt x="4909" y="11782"/>
                </a:lnTo>
                <a:lnTo>
                  <a:pt x="6248" y="12764"/>
                </a:lnTo>
                <a:lnTo>
                  <a:pt x="5713" y="11157"/>
                </a:lnTo>
                <a:lnTo>
                  <a:pt x="6873" y="10265"/>
                </a:lnTo>
                <a:lnTo>
                  <a:pt x="5445" y="10265"/>
                </a:lnTo>
                <a:cubicBezTo>
                  <a:pt x="5445" y="10265"/>
                  <a:pt x="4909" y="8836"/>
                  <a:pt x="4909" y="8836"/>
                </a:cubicBezTo>
                <a:close/>
                <a:moveTo>
                  <a:pt x="4909" y="2945"/>
                </a:moveTo>
                <a:lnTo>
                  <a:pt x="4374" y="4374"/>
                </a:lnTo>
                <a:lnTo>
                  <a:pt x="2945" y="4374"/>
                </a:lnTo>
                <a:lnTo>
                  <a:pt x="4106" y="5266"/>
                </a:lnTo>
                <a:lnTo>
                  <a:pt x="3571" y="6873"/>
                </a:lnTo>
                <a:lnTo>
                  <a:pt x="4909" y="5891"/>
                </a:lnTo>
                <a:lnTo>
                  <a:pt x="6248" y="6873"/>
                </a:lnTo>
                <a:lnTo>
                  <a:pt x="5713" y="5266"/>
                </a:lnTo>
                <a:lnTo>
                  <a:pt x="6873" y="4374"/>
                </a:lnTo>
                <a:lnTo>
                  <a:pt x="5445" y="4374"/>
                </a:lnTo>
                <a:cubicBezTo>
                  <a:pt x="5445" y="4374"/>
                  <a:pt x="4909" y="2945"/>
                  <a:pt x="4909" y="2945"/>
                </a:cubicBezTo>
                <a:close/>
                <a:moveTo>
                  <a:pt x="18164" y="16200"/>
                </a:moveTo>
                <a:lnTo>
                  <a:pt x="9327" y="16200"/>
                </a:lnTo>
                <a:cubicBezTo>
                  <a:pt x="9056" y="16200"/>
                  <a:pt x="8836" y="16420"/>
                  <a:pt x="8836" y="16691"/>
                </a:cubicBezTo>
                <a:cubicBezTo>
                  <a:pt x="8836" y="16962"/>
                  <a:pt x="9056" y="17182"/>
                  <a:pt x="9327" y="17182"/>
                </a:cubicBezTo>
                <a:lnTo>
                  <a:pt x="18164" y="17182"/>
                </a:lnTo>
                <a:cubicBezTo>
                  <a:pt x="18435" y="17182"/>
                  <a:pt x="18655" y="16962"/>
                  <a:pt x="18655" y="16691"/>
                </a:cubicBezTo>
                <a:cubicBezTo>
                  <a:pt x="18655" y="16420"/>
                  <a:pt x="18435" y="16200"/>
                  <a:pt x="18164" y="162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61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>
            <a:extLst>
              <a:ext uri="{FF2B5EF4-FFF2-40B4-BE49-F238E27FC236}">
                <a16:creationId xmlns:a16="http://schemas.microsoft.com/office/drawing/2014/main" id="{1DF858A9-DC24-43D4-8BA0-9F61D9F4A5A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551789" y="9134204"/>
            <a:ext cx="3276915" cy="3276914"/>
          </a:xfrm>
          <a:custGeom>
            <a:avLst/>
            <a:gdLst>
              <a:gd name="T0" fmla="*/ 2147483646 w 5074"/>
              <a:gd name="T1" fmla="*/ 2147483646 h 5074"/>
              <a:gd name="T2" fmla="*/ 2147483646 w 5074"/>
              <a:gd name="T3" fmla="*/ 2147483646 h 5074"/>
              <a:gd name="T4" fmla="*/ 0 w 5074"/>
              <a:gd name="T5" fmla="*/ 2147483646 h 5074"/>
              <a:gd name="T6" fmla="*/ 2147483646 w 5074"/>
              <a:gd name="T7" fmla="*/ 0 h 5074"/>
              <a:gd name="T8" fmla="*/ 2147483646 w 5074"/>
              <a:gd name="T9" fmla="*/ 2147483646 h 50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74" h="5074">
                <a:moveTo>
                  <a:pt x="5073" y="2536"/>
                </a:moveTo>
                <a:cubicBezTo>
                  <a:pt x="5073" y="3937"/>
                  <a:pt x="3937" y="5073"/>
                  <a:pt x="2536" y="5073"/>
                </a:cubicBezTo>
                <a:cubicBezTo>
                  <a:pt x="1135" y="5073"/>
                  <a:pt x="0" y="3937"/>
                  <a:pt x="0" y="2536"/>
                </a:cubicBezTo>
                <a:cubicBezTo>
                  <a:pt x="0" y="1136"/>
                  <a:pt x="1135" y="0"/>
                  <a:pt x="2536" y="0"/>
                </a:cubicBezTo>
                <a:cubicBezTo>
                  <a:pt x="3937" y="0"/>
                  <a:pt x="5073" y="1136"/>
                  <a:pt x="5073" y="2536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2FE8C5F1-34FC-4093-A7B4-56FE927A91C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698386" y="10745613"/>
            <a:ext cx="1668351" cy="48399"/>
          </a:xfrm>
          <a:custGeom>
            <a:avLst/>
            <a:gdLst>
              <a:gd name="T0" fmla="*/ 2147483646 w 2586"/>
              <a:gd name="T1" fmla="*/ 0 h 76"/>
              <a:gd name="T2" fmla="*/ 2147483646 w 2586"/>
              <a:gd name="T3" fmla="*/ 2147483646 h 76"/>
              <a:gd name="T4" fmla="*/ 2147483646 w 2586"/>
              <a:gd name="T5" fmla="*/ 0 h 76"/>
              <a:gd name="T6" fmla="*/ 2147483646 w 2586"/>
              <a:gd name="T7" fmla="*/ 2147483646 h 76"/>
              <a:gd name="T8" fmla="*/ 2147483646 w 2586"/>
              <a:gd name="T9" fmla="*/ 0 h 76"/>
              <a:gd name="T10" fmla="*/ 2147483646 w 2586"/>
              <a:gd name="T11" fmla="*/ 0 h 76"/>
              <a:gd name="T12" fmla="*/ 2147483646 w 2586"/>
              <a:gd name="T13" fmla="*/ 2147483646 h 76"/>
              <a:gd name="T14" fmla="*/ 2147483646 w 2586"/>
              <a:gd name="T15" fmla="*/ 0 h 76"/>
              <a:gd name="T16" fmla="*/ 2147483646 w 2586"/>
              <a:gd name="T17" fmla="*/ 2147483646 h 76"/>
              <a:gd name="T18" fmla="*/ 2147483646 w 2586"/>
              <a:gd name="T19" fmla="*/ 0 h 76"/>
              <a:gd name="T20" fmla="*/ 2147483646 w 2586"/>
              <a:gd name="T21" fmla="*/ 0 h 76"/>
              <a:gd name="T22" fmla="*/ 2147483646 w 2586"/>
              <a:gd name="T23" fmla="*/ 2147483646 h 76"/>
              <a:gd name="T24" fmla="*/ 2147483646 w 2586"/>
              <a:gd name="T25" fmla="*/ 0 h 76"/>
              <a:gd name="T26" fmla="*/ 2147483646 w 2586"/>
              <a:gd name="T27" fmla="*/ 2147483646 h 76"/>
              <a:gd name="T28" fmla="*/ 2147483646 w 2586"/>
              <a:gd name="T29" fmla="*/ 0 h 76"/>
              <a:gd name="T30" fmla="*/ 2147483646 w 2586"/>
              <a:gd name="T31" fmla="*/ 0 h 76"/>
              <a:gd name="T32" fmla="*/ 2147483646 w 2586"/>
              <a:gd name="T33" fmla="*/ 2147483646 h 76"/>
              <a:gd name="T34" fmla="*/ 2147483646 w 2586"/>
              <a:gd name="T35" fmla="*/ 0 h 76"/>
              <a:gd name="T36" fmla="*/ 2147483646 w 2586"/>
              <a:gd name="T37" fmla="*/ 2147483646 h 76"/>
              <a:gd name="T38" fmla="*/ 2147483646 w 2586"/>
              <a:gd name="T39" fmla="*/ 0 h 76"/>
              <a:gd name="T40" fmla="*/ 2147483646 w 2586"/>
              <a:gd name="T41" fmla="*/ 0 h 76"/>
              <a:gd name="T42" fmla="*/ 2147483646 w 2586"/>
              <a:gd name="T43" fmla="*/ 2147483646 h 76"/>
              <a:gd name="T44" fmla="*/ 2147483646 w 2586"/>
              <a:gd name="T45" fmla="*/ 0 h 76"/>
              <a:gd name="T46" fmla="*/ 2147483646 w 2586"/>
              <a:gd name="T47" fmla="*/ 2147483646 h 76"/>
              <a:gd name="T48" fmla="*/ 2147483646 w 2586"/>
              <a:gd name="T49" fmla="*/ 0 h 76"/>
              <a:gd name="T50" fmla="*/ 2147483646 w 2586"/>
              <a:gd name="T51" fmla="*/ 0 h 76"/>
              <a:gd name="T52" fmla="*/ 2147483646 w 2586"/>
              <a:gd name="T53" fmla="*/ 2147483646 h 76"/>
              <a:gd name="T54" fmla="*/ 2147483646 w 2586"/>
              <a:gd name="T55" fmla="*/ 0 h 76"/>
              <a:gd name="T56" fmla="*/ 2147483646 w 2586"/>
              <a:gd name="T57" fmla="*/ 2147483646 h 76"/>
              <a:gd name="T58" fmla="*/ 2147483646 w 2586"/>
              <a:gd name="T59" fmla="*/ 0 h 76"/>
              <a:gd name="T60" fmla="*/ 2147483646 w 2586"/>
              <a:gd name="T61" fmla="*/ 0 h 76"/>
              <a:gd name="T62" fmla="*/ 2147483646 w 2586"/>
              <a:gd name="T63" fmla="*/ 2147483646 h 76"/>
              <a:gd name="T64" fmla="*/ 2147483646 w 2586"/>
              <a:gd name="T65" fmla="*/ 0 h 76"/>
              <a:gd name="T66" fmla="*/ 2147483646 w 2586"/>
              <a:gd name="T67" fmla="*/ 2147483646 h 76"/>
              <a:gd name="T68" fmla="*/ 2147483646 w 2586"/>
              <a:gd name="T69" fmla="*/ 0 h 76"/>
              <a:gd name="T70" fmla="*/ 2147483646 w 2586"/>
              <a:gd name="T71" fmla="*/ 0 h 76"/>
              <a:gd name="T72" fmla="*/ 2147483646 w 2586"/>
              <a:gd name="T73" fmla="*/ 2147483646 h 76"/>
              <a:gd name="T74" fmla="*/ 2147483646 w 2586"/>
              <a:gd name="T75" fmla="*/ 0 h 76"/>
              <a:gd name="T76" fmla="*/ 2147483646 w 2586"/>
              <a:gd name="T77" fmla="*/ 2147483646 h 76"/>
              <a:gd name="T78" fmla="*/ 2147483646 w 2586"/>
              <a:gd name="T79" fmla="*/ 0 h 76"/>
              <a:gd name="T80" fmla="*/ 2147483646 w 2586"/>
              <a:gd name="T81" fmla="*/ 0 h 76"/>
              <a:gd name="T82" fmla="*/ 2147483646 w 2586"/>
              <a:gd name="T83" fmla="*/ 2147483646 h 76"/>
              <a:gd name="T84" fmla="*/ 0 w 2586"/>
              <a:gd name="T85" fmla="*/ 0 h 76"/>
              <a:gd name="T86" fmla="*/ 2147483646 w 2586"/>
              <a:gd name="T87" fmla="*/ 2147483646 h 76"/>
              <a:gd name="T88" fmla="*/ 0 w 2586"/>
              <a:gd name="T89" fmla="*/ 0 h 7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586" h="76">
                <a:moveTo>
                  <a:pt x="2511" y="0"/>
                </a:moveTo>
                <a:lnTo>
                  <a:pt x="2585" y="0"/>
                </a:lnTo>
                <a:lnTo>
                  <a:pt x="2585" y="75"/>
                </a:lnTo>
                <a:lnTo>
                  <a:pt x="2511" y="75"/>
                </a:lnTo>
                <a:lnTo>
                  <a:pt x="2511" y="0"/>
                </a:lnTo>
                <a:close/>
                <a:moveTo>
                  <a:pt x="2363" y="0"/>
                </a:moveTo>
                <a:lnTo>
                  <a:pt x="2437" y="0"/>
                </a:lnTo>
                <a:lnTo>
                  <a:pt x="2437" y="75"/>
                </a:lnTo>
                <a:lnTo>
                  <a:pt x="2363" y="75"/>
                </a:lnTo>
                <a:lnTo>
                  <a:pt x="2363" y="0"/>
                </a:lnTo>
                <a:close/>
                <a:moveTo>
                  <a:pt x="2216" y="0"/>
                </a:moveTo>
                <a:lnTo>
                  <a:pt x="2290" y="0"/>
                </a:lnTo>
                <a:lnTo>
                  <a:pt x="2290" y="75"/>
                </a:lnTo>
                <a:lnTo>
                  <a:pt x="2216" y="75"/>
                </a:lnTo>
                <a:lnTo>
                  <a:pt x="2216" y="0"/>
                </a:lnTo>
                <a:close/>
                <a:moveTo>
                  <a:pt x="2068" y="0"/>
                </a:moveTo>
                <a:lnTo>
                  <a:pt x="2142" y="0"/>
                </a:lnTo>
                <a:lnTo>
                  <a:pt x="2142" y="75"/>
                </a:lnTo>
                <a:lnTo>
                  <a:pt x="2068" y="75"/>
                </a:lnTo>
                <a:lnTo>
                  <a:pt x="2068" y="0"/>
                </a:lnTo>
                <a:close/>
                <a:moveTo>
                  <a:pt x="1920" y="0"/>
                </a:moveTo>
                <a:lnTo>
                  <a:pt x="1994" y="0"/>
                </a:lnTo>
                <a:lnTo>
                  <a:pt x="1994" y="75"/>
                </a:lnTo>
                <a:lnTo>
                  <a:pt x="1920" y="75"/>
                </a:lnTo>
                <a:lnTo>
                  <a:pt x="1920" y="0"/>
                </a:lnTo>
                <a:close/>
                <a:moveTo>
                  <a:pt x="1773" y="0"/>
                </a:moveTo>
                <a:lnTo>
                  <a:pt x="1846" y="0"/>
                </a:lnTo>
                <a:lnTo>
                  <a:pt x="1846" y="75"/>
                </a:lnTo>
                <a:lnTo>
                  <a:pt x="1773" y="75"/>
                </a:lnTo>
                <a:lnTo>
                  <a:pt x="1773" y="0"/>
                </a:lnTo>
                <a:close/>
                <a:moveTo>
                  <a:pt x="1625" y="0"/>
                </a:moveTo>
                <a:lnTo>
                  <a:pt x="1699" y="0"/>
                </a:lnTo>
                <a:lnTo>
                  <a:pt x="1699" y="75"/>
                </a:lnTo>
                <a:lnTo>
                  <a:pt x="1625" y="75"/>
                </a:lnTo>
                <a:lnTo>
                  <a:pt x="1625" y="0"/>
                </a:lnTo>
                <a:close/>
                <a:moveTo>
                  <a:pt x="1477" y="0"/>
                </a:moveTo>
                <a:lnTo>
                  <a:pt x="1551" y="0"/>
                </a:lnTo>
                <a:lnTo>
                  <a:pt x="1551" y="75"/>
                </a:lnTo>
                <a:lnTo>
                  <a:pt x="1477" y="75"/>
                </a:lnTo>
                <a:lnTo>
                  <a:pt x="1477" y="0"/>
                </a:lnTo>
                <a:close/>
                <a:moveTo>
                  <a:pt x="1330" y="0"/>
                </a:moveTo>
                <a:lnTo>
                  <a:pt x="1404" y="0"/>
                </a:lnTo>
                <a:lnTo>
                  <a:pt x="1404" y="75"/>
                </a:lnTo>
                <a:lnTo>
                  <a:pt x="1330" y="75"/>
                </a:lnTo>
                <a:lnTo>
                  <a:pt x="1330" y="0"/>
                </a:lnTo>
                <a:close/>
                <a:moveTo>
                  <a:pt x="1182" y="0"/>
                </a:moveTo>
                <a:lnTo>
                  <a:pt x="1255" y="0"/>
                </a:lnTo>
                <a:lnTo>
                  <a:pt x="1255" y="75"/>
                </a:lnTo>
                <a:lnTo>
                  <a:pt x="1182" y="75"/>
                </a:lnTo>
                <a:lnTo>
                  <a:pt x="1182" y="0"/>
                </a:lnTo>
                <a:close/>
                <a:moveTo>
                  <a:pt x="1034" y="0"/>
                </a:moveTo>
                <a:lnTo>
                  <a:pt x="1108" y="0"/>
                </a:lnTo>
                <a:lnTo>
                  <a:pt x="1108" y="75"/>
                </a:lnTo>
                <a:lnTo>
                  <a:pt x="1034" y="75"/>
                </a:lnTo>
                <a:lnTo>
                  <a:pt x="1034" y="0"/>
                </a:lnTo>
                <a:close/>
                <a:moveTo>
                  <a:pt x="887" y="0"/>
                </a:moveTo>
                <a:lnTo>
                  <a:pt x="960" y="0"/>
                </a:lnTo>
                <a:lnTo>
                  <a:pt x="960" y="75"/>
                </a:lnTo>
                <a:lnTo>
                  <a:pt x="887" y="75"/>
                </a:lnTo>
                <a:lnTo>
                  <a:pt x="887" y="0"/>
                </a:lnTo>
                <a:close/>
                <a:moveTo>
                  <a:pt x="739" y="0"/>
                </a:moveTo>
                <a:lnTo>
                  <a:pt x="813" y="0"/>
                </a:lnTo>
                <a:lnTo>
                  <a:pt x="813" y="75"/>
                </a:lnTo>
                <a:lnTo>
                  <a:pt x="739" y="75"/>
                </a:lnTo>
                <a:lnTo>
                  <a:pt x="739" y="0"/>
                </a:lnTo>
                <a:close/>
                <a:moveTo>
                  <a:pt x="591" y="0"/>
                </a:moveTo>
                <a:lnTo>
                  <a:pt x="706" y="0"/>
                </a:lnTo>
                <a:lnTo>
                  <a:pt x="706" y="75"/>
                </a:lnTo>
                <a:lnTo>
                  <a:pt x="591" y="75"/>
                </a:lnTo>
                <a:lnTo>
                  <a:pt x="591" y="0"/>
                </a:lnTo>
                <a:close/>
                <a:moveTo>
                  <a:pt x="443" y="0"/>
                </a:moveTo>
                <a:lnTo>
                  <a:pt x="517" y="0"/>
                </a:lnTo>
                <a:lnTo>
                  <a:pt x="517" y="75"/>
                </a:lnTo>
                <a:lnTo>
                  <a:pt x="443" y="75"/>
                </a:lnTo>
                <a:lnTo>
                  <a:pt x="443" y="0"/>
                </a:lnTo>
                <a:close/>
                <a:moveTo>
                  <a:pt x="296" y="0"/>
                </a:moveTo>
                <a:lnTo>
                  <a:pt x="369" y="0"/>
                </a:lnTo>
                <a:lnTo>
                  <a:pt x="369" y="75"/>
                </a:lnTo>
                <a:lnTo>
                  <a:pt x="296" y="75"/>
                </a:lnTo>
                <a:lnTo>
                  <a:pt x="296" y="0"/>
                </a:lnTo>
                <a:close/>
                <a:moveTo>
                  <a:pt x="148" y="0"/>
                </a:moveTo>
                <a:lnTo>
                  <a:pt x="222" y="0"/>
                </a:lnTo>
                <a:lnTo>
                  <a:pt x="222" y="75"/>
                </a:lnTo>
                <a:lnTo>
                  <a:pt x="148" y="75"/>
                </a:lnTo>
                <a:lnTo>
                  <a:pt x="148" y="0"/>
                </a:lnTo>
                <a:close/>
                <a:moveTo>
                  <a:pt x="0" y="0"/>
                </a:moveTo>
                <a:lnTo>
                  <a:pt x="74" y="0"/>
                </a:lnTo>
                <a:lnTo>
                  <a:pt x="74" y="75"/>
                </a:lnTo>
                <a:lnTo>
                  <a:pt x="0" y="7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DF04FFCE-4027-4E63-8EC6-71112471121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669217" y="8319957"/>
            <a:ext cx="1215676" cy="1215674"/>
          </a:xfrm>
          <a:custGeom>
            <a:avLst/>
            <a:gdLst>
              <a:gd name="T0" fmla="*/ 2147483646 w 1881"/>
              <a:gd name="T1" fmla="*/ 0 h 1882"/>
              <a:gd name="T2" fmla="*/ 2147483646 w 1881"/>
              <a:gd name="T3" fmla="*/ 2147483646 h 1882"/>
              <a:gd name="T4" fmla="*/ 2147483646 w 1881"/>
              <a:gd name="T5" fmla="*/ 2147483646 h 1882"/>
              <a:gd name="T6" fmla="*/ 2147483646 w 1881"/>
              <a:gd name="T7" fmla="*/ 2147483646 h 1882"/>
              <a:gd name="T8" fmla="*/ 2147483646 w 1881"/>
              <a:gd name="T9" fmla="*/ 2147483646 h 1882"/>
              <a:gd name="T10" fmla="*/ 2147483646 w 1881"/>
              <a:gd name="T11" fmla="*/ 2147483646 h 1882"/>
              <a:gd name="T12" fmla="*/ 2147483646 w 1881"/>
              <a:gd name="T13" fmla="*/ 2147483646 h 1882"/>
              <a:gd name="T14" fmla="*/ 2147483646 w 1881"/>
              <a:gd name="T15" fmla="*/ 2147483646 h 1882"/>
              <a:gd name="T16" fmla="*/ 2147483646 w 1881"/>
              <a:gd name="T17" fmla="*/ 2147483646 h 1882"/>
              <a:gd name="T18" fmla="*/ 2147483646 w 1881"/>
              <a:gd name="T19" fmla="*/ 2147483646 h 1882"/>
              <a:gd name="T20" fmla="*/ 2147483646 w 1881"/>
              <a:gd name="T21" fmla="*/ 2147483646 h 1882"/>
              <a:gd name="T22" fmla="*/ 2147483646 w 1881"/>
              <a:gd name="T23" fmla="*/ 2147483646 h 1882"/>
              <a:gd name="T24" fmla="*/ 2147483646 w 1881"/>
              <a:gd name="T25" fmla="*/ 2147483646 h 1882"/>
              <a:gd name="T26" fmla="*/ 2147483646 w 1881"/>
              <a:gd name="T27" fmla="*/ 2147483646 h 1882"/>
              <a:gd name="T28" fmla="*/ 2147483646 w 1881"/>
              <a:gd name="T29" fmla="*/ 2147483646 h 1882"/>
              <a:gd name="T30" fmla="*/ 2147483646 w 1881"/>
              <a:gd name="T31" fmla="*/ 2147483646 h 1882"/>
              <a:gd name="T32" fmla="*/ 2147483646 w 1881"/>
              <a:gd name="T33" fmla="*/ 2147483646 h 1882"/>
              <a:gd name="T34" fmla="*/ 2147483646 w 1881"/>
              <a:gd name="T35" fmla="*/ 2147483646 h 1882"/>
              <a:gd name="T36" fmla="*/ 2147483646 w 1881"/>
              <a:gd name="T37" fmla="*/ 2147483646 h 1882"/>
              <a:gd name="T38" fmla="*/ 2147483646 w 1881"/>
              <a:gd name="T39" fmla="*/ 2147483646 h 1882"/>
              <a:gd name="T40" fmla="*/ 2147483646 w 1881"/>
              <a:gd name="T41" fmla="*/ 2147483646 h 1882"/>
              <a:gd name="T42" fmla="*/ 2147483646 w 1881"/>
              <a:gd name="T43" fmla="*/ 2147483646 h 1882"/>
              <a:gd name="T44" fmla="*/ 2147483646 w 1881"/>
              <a:gd name="T45" fmla="*/ 2147483646 h 1882"/>
              <a:gd name="T46" fmla="*/ 2147483646 w 1881"/>
              <a:gd name="T47" fmla="*/ 2147483646 h 1882"/>
              <a:gd name="T48" fmla="*/ 2147483646 w 1881"/>
              <a:gd name="T49" fmla="*/ 2147483646 h 1882"/>
              <a:gd name="T50" fmla="*/ 2147483646 w 1881"/>
              <a:gd name="T51" fmla="*/ 2147483646 h 1882"/>
              <a:gd name="T52" fmla="*/ 2147483646 w 1881"/>
              <a:gd name="T53" fmla="*/ 2147483646 h 1882"/>
              <a:gd name="T54" fmla="*/ 2147483646 w 1881"/>
              <a:gd name="T55" fmla="*/ 2147483646 h 1882"/>
              <a:gd name="T56" fmla="*/ 2147483646 w 1881"/>
              <a:gd name="T57" fmla="*/ 2147483646 h 1882"/>
              <a:gd name="T58" fmla="*/ 2147483646 w 1881"/>
              <a:gd name="T59" fmla="*/ 2147483646 h 1882"/>
              <a:gd name="T60" fmla="*/ 2147483646 w 1881"/>
              <a:gd name="T61" fmla="*/ 2147483646 h 1882"/>
              <a:gd name="T62" fmla="*/ 2147483646 w 1881"/>
              <a:gd name="T63" fmla="*/ 2147483646 h 1882"/>
              <a:gd name="T64" fmla="*/ 2147483646 w 1881"/>
              <a:gd name="T65" fmla="*/ 2147483646 h 1882"/>
              <a:gd name="T66" fmla="*/ 2147483646 w 1881"/>
              <a:gd name="T67" fmla="*/ 2147483646 h 1882"/>
              <a:gd name="T68" fmla="*/ 2147483646 w 1881"/>
              <a:gd name="T69" fmla="*/ 2147483646 h 1882"/>
              <a:gd name="T70" fmla="*/ 2147483646 w 1881"/>
              <a:gd name="T71" fmla="*/ 2147483646 h 1882"/>
              <a:gd name="T72" fmla="*/ 2147483646 w 1881"/>
              <a:gd name="T73" fmla="*/ 2147483646 h 1882"/>
              <a:gd name="T74" fmla="*/ 2147483646 w 1881"/>
              <a:gd name="T75" fmla="*/ 2147483646 h 1882"/>
              <a:gd name="T76" fmla="*/ 2147483646 w 1881"/>
              <a:gd name="T77" fmla="*/ 2147483646 h 1882"/>
              <a:gd name="T78" fmla="*/ 2147483646 w 1881"/>
              <a:gd name="T79" fmla="*/ 2147483646 h 1882"/>
              <a:gd name="T80" fmla="*/ 2147483646 w 1881"/>
              <a:gd name="T81" fmla="*/ 2147483646 h 1882"/>
              <a:gd name="T82" fmla="*/ 2147483646 w 1881"/>
              <a:gd name="T83" fmla="*/ 2147483646 h 1882"/>
              <a:gd name="T84" fmla="*/ 0 w 1881"/>
              <a:gd name="T85" fmla="*/ 2147483646 h 1882"/>
              <a:gd name="T86" fmla="*/ 2147483646 w 1881"/>
              <a:gd name="T87" fmla="*/ 2147483646 h 1882"/>
              <a:gd name="T88" fmla="*/ 0 w 1881"/>
              <a:gd name="T89" fmla="*/ 2147483646 h 188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881" h="1882">
                <a:moveTo>
                  <a:pt x="1775" y="52"/>
                </a:moveTo>
                <a:lnTo>
                  <a:pt x="1827" y="0"/>
                </a:lnTo>
                <a:lnTo>
                  <a:pt x="1880" y="53"/>
                </a:lnTo>
                <a:lnTo>
                  <a:pt x="1828" y="105"/>
                </a:lnTo>
                <a:lnTo>
                  <a:pt x="1775" y="52"/>
                </a:lnTo>
                <a:close/>
                <a:moveTo>
                  <a:pt x="1671" y="157"/>
                </a:moveTo>
                <a:lnTo>
                  <a:pt x="1723" y="104"/>
                </a:lnTo>
                <a:lnTo>
                  <a:pt x="1776" y="157"/>
                </a:lnTo>
                <a:lnTo>
                  <a:pt x="1724" y="210"/>
                </a:lnTo>
                <a:lnTo>
                  <a:pt x="1671" y="157"/>
                </a:lnTo>
                <a:close/>
                <a:moveTo>
                  <a:pt x="1566" y="261"/>
                </a:moveTo>
                <a:lnTo>
                  <a:pt x="1619" y="208"/>
                </a:lnTo>
                <a:lnTo>
                  <a:pt x="1672" y="262"/>
                </a:lnTo>
                <a:lnTo>
                  <a:pt x="1620" y="314"/>
                </a:lnTo>
                <a:lnTo>
                  <a:pt x="1566" y="261"/>
                </a:lnTo>
                <a:close/>
                <a:moveTo>
                  <a:pt x="1461" y="365"/>
                </a:moveTo>
                <a:lnTo>
                  <a:pt x="1514" y="313"/>
                </a:lnTo>
                <a:lnTo>
                  <a:pt x="1567" y="366"/>
                </a:lnTo>
                <a:lnTo>
                  <a:pt x="1515" y="418"/>
                </a:lnTo>
                <a:lnTo>
                  <a:pt x="1461" y="365"/>
                </a:lnTo>
                <a:close/>
                <a:moveTo>
                  <a:pt x="1357" y="470"/>
                </a:moveTo>
                <a:lnTo>
                  <a:pt x="1409" y="417"/>
                </a:lnTo>
                <a:lnTo>
                  <a:pt x="1463" y="471"/>
                </a:lnTo>
                <a:lnTo>
                  <a:pt x="1410" y="523"/>
                </a:lnTo>
                <a:lnTo>
                  <a:pt x="1357" y="470"/>
                </a:lnTo>
                <a:close/>
                <a:moveTo>
                  <a:pt x="1253" y="574"/>
                </a:moveTo>
                <a:lnTo>
                  <a:pt x="1305" y="522"/>
                </a:lnTo>
                <a:lnTo>
                  <a:pt x="1358" y="575"/>
                </a:lnTo>
                <a:lnTo>
                  <a:pt x="1306" y="628"/>
                </a:lnTo>
                <a:lnTo>
                  <a:pt x="1253" y="574"/>
                </a:lnTo>
                <a:close/>
                <a:moveTo>
                  <a:pt x="1148" y="679"/>
                </a:moveTo>
                <a:lnTo>
                  <a:pt x="1201" y="626"/>
                </a:lnTo>
                <a:lnTo>
                  <a:pt x="1254" y="679"/>
                </a:lnTo>
                <a:lnTo>
                  <a:pt x="1202" y="731"/>
                </a:lnTo>
                <a:lnTo>
                  <a:pt x="1148" y="679"/>
                </a:lnTo>
                <a:close/>
                <a:moveTo>
                  <a:pt x="1044" y="783"/>
                </a:moveTo>
                <a:lnTo>
                  <a:pt x="1096" y="731"/>
                </a:lnTo>
                <a:lnTo>
                  <a:pt x="1150" y="784"/>
                </a:lnTo>
                <a:lnTo>
                  <a:pt x="1097" y="836"/>
                </a:lnTo>
                <a:lnTo>
                  <a:pt x="1044" y="783"/>
                </a:lnTo>
                <a:close/>
                <a:moveTo>
                  <a:pt x="940" y="887"/>
                </a:moveTo>
                <a:lnTo>
                  <a:pt x="992" y="835"/>
                </a:lnTo>
                <a:lnTo>
                  <a:pt x="1045" y="888"/>
                </a:lnTo>
                <a:lnTo>
                  <a:pt x="993" y="941"/>
                </a:lnTo>
                <a:lnTo>
                  <a:pt x="940" y="887"/>
                </a:lnTo>
                <a:close/>
                <a:moveTo>
                  <a:pt x="835" y="992"/>
                </a:moveTo>
                <a:lnTo>
                  <a:pt x="887" y="940"/>
                </a:lnTo>
                <a:lnTo>
                  <a:pt x="941" y="993"/>
                </a:lnTo>
                <a:lnTo>
                  <a:pt x="888" y="1045"/>
                </a:lnTo>
                <a:lnTo>
                  <a:pt x="835" y="992"/>
                </a:lnTo>
                <a:close/>
                <a:moveTo>
                  <a:pt x="731" y="1096"/>
                </a:moveTo>
                <a:lnTo>
                  <a:pt x="783" y="1044"/>
                </a:lnTo>
                <a:lnTo>
                  <a:pt x="836" y="1097"/>
                </a:lnTo>
                <a:lnTo>
                  <a:pt x="784" y="1150"/>
                </a:lnTo>
                <a:lnTo>
                  <a:pt x="731" y="1096"/>
                </a:lnTo>
                <a:close/>
                <a:moveTo>
                  <a:pt x="627" y="1201"/>
                </a:moveTo>
                <a:lnTo>
                  <a:pt x="679" y="1149"/>
                </a:lnTo>
                <a:lnTo>
                  <a:pt x="731" y="1202"/>
                </a:lnTo>
                <a:lnTo>
                  <a:pt x="679" y="1254"/>
                </a:lnTo>
                <a:lnTo>
                  <a:pt x="627" y="1201"/>
                </a:lnTo>
                <a:close/>
                <a:moveTo>
                  <a:pt x="522" y="1305"/>
                </a:moveTo>
                <a:lnTo>
                  <a:pt x="574" y="1253"/>
                </a:lnTo>
                <a:lnTo>
                  <a:pt x="627" y="1306"/>
                </a:lnTo>
                <a:lnTo>
                  <a:pt x="575" y="1358"/>
                </a:lnTo>
                <a:lnTo>
                  <a:pt x="522" y="1305"/>
                </a:lnTo>
                <a:close/>
                <a:moveTo>
                  <a:pt x="417" y="1409"/>
                </a:moveTo>
                <a:lnTo>
                  <a:pt x="469" y="1358"/>
                </a:lnTo>
                <a:lnTo>
                  <a:pt x="523" y="1410"/>
                </a:lnTo>
                <a:lnTo>
                  <a:pt x="471" y="1463"/>
                </a:lnTo>
                <a:lnTo>
                  <a:pt x="417" y="1409"/>
                </a:lnTo>
                <a:close/>
                <a:moveTo>
                  <a:pt x="313" y="1514"/>
                </a:moveTo>
                <a:lnTo>
                  <a:pt x="365" y="1462"/>
                </a:lnTo>
                <a:lnTo>
                  <a:pt x="418" y="1515"/>
                </a:lnTo>
                <a:lnTo>
                  <a:pt x="366" y="1567"/>
                </a:lnTo>
                <a:lnTo>
                  <a:pt x="313" y="1514"/>
                </a:lnTo>
                <a:close/>
                <a:moveTo>
                  <a:pt x="208" y="1618"/>
                </a:moveTo>
                <a:lnTo>
                  <a:pt x="261" y="1566"/>
                </a:lnTo>
                <a:lnTo>
                  <a:pt x="314" y="1620"/>
                </a:lnTo>
                <a:lnTo>
                  <a:pt x="262" y="1672"/>
                </a:lnTo>
                <a:lnTo>
                  <a:pt x="208" y="1618"/>
                </a:lnTo>
                <a:close/>
                <a:moveTo>
                  <a:pt x="104" y="1723"/>
                </a:moveTo>
                <a:lnTo>
                  <a:pt x="156" y="1671"/>
                </a:lnTo>
                <a:lnTo>
                  <a:pt x="209" y="1724"/>
                </a:lnTo>
                <a:lnTo>
                  <a:pt x="157" y="1776"/>
                </a:lnTo>
                <a:lnTo>
                  <a:pt x="104" y="1723"/>
                </a:lnTo>
                <a:close/>
                <a:moveTo>
                  <a:pt x="0" y="1828"/>
                </a:moveTo>
                <a:lnTo>
                  <a:pt x="52" y="1775"/>
                </a:lnTo>
                <a:lnTo>
                  <a:pt x="105" y="1829"/>
                </a:lnTo>
                <a:lnTo>
                  <a:pt x="53" y="1881"/>
                </a:lnTo>
                <a:lnTo>
                  <a:pt x="0" y="18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D7FC3DCB-3F71-4D23-8ECF-315EC1C78C7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810117" y="6401069"/>
            <a:ext cx="2089709" cy="2089709"/>
          </a:xfrm>
          <a:custGeom>
            <a:avLst/>
            <a:gdLst>
              <a:gd name="T0" fmla="*/ 0 w 3235"/>
              <a:gd name="T1" fmla="*/ 2147483646 h 3235"/>
              <a:gd name="T2" fmla="*/ 2147483646 w 3235"/>
              <a:gd name="T3" fmla="*/ 2147483646 h 3235"/>
              <a:gd name="T4" fmla="*/ 2147483646 w 3235"/>
              <a:gd name="T5" fmla="*/ 2147483646 h 3235"/>
              <a:gd name="T6" fmla="*/ 2147483646 w 3235"/>
              <a:gd name="T7" fmla="*/ 0 h 3235"/>
              <a:gd name="T8" fmla="*/ 0 w 3235"/>
              <a:gd name="T9" fmla="*/ 2147483646 h 3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35" h="3235">
                <a:moveTo>
                  <a:pt x="0" y="1617"/>
                </a:moveTo>
                <a:cubicBezTo>
                  <a:pt x="0" y="2510"/>
                  <a:pt x="723" y="3234"/>
                  <a:pt x="1617" y="3234"/>
                </a:cubicBezTo>
                <a:cubicBezTo>
                  <a:pt x="2510" y="3234"/>
                  <a:pt x="3234" y="2510"/>
                  <a:pt x="3234" y="1617"/>
                </a:cubicBezTo>
                <a:cubicBezTo>
                  <a:pt x="3234" y="724"/>
                  <a:pt x="2510" y="0"/>
                  <a:pt x="1617" y="0"/>
                </a:cubicBezTo>
                <a:cubicBezTo>
                  <a:pt x="723" y="0"/>
                  <a:pt x="0" y="724"/>
                  <a:pt x="0" y="161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F80D546C-4576-4892-AFC3-D204BC672B7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420774" y="9726383"/>
            <a:ext cx="2086861" cy="2089709"/>
          </a:xfrm>
          <a:custGeom>
            <a:avLst/>
            <a:gdLst>
              <a:gd name="T0" fmla="*/ 0 w 3234"/>
              <a:gd name="T1" fmla="*/ 2147483646 h 3235"/>
              <a:gd name="T2" fmla="*/ 2147483646 w 3234"/>
              <a:gd name="T3" fmla="*/ 2147483646 h 3235"/>
              <a:gd name="T4" fmla="*/ 2147483646 w 3234"/>
              <a:gd name="T5" fmla="*/ 2147483646 h 3235"/>
              <a:gd name="T6" fmla="*/ 2147483646 w 3234"/>
              <a:gd name="T7" fmla="*/ 0 h 3235"/>
              <a:gd name="T8" fmla="*/ 0 w 3234"/>
              <a:gd name="T9" fmla="*/ 2147483646 h 3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34" h="3235">
                <a:moveTo>
                  <a:pt x="0" y="1617"/>
                </a:moveTo>
                <a:cubicBezTo>
                  <a:pt x="0" y="2511"/>
                  <a:pt x="724" y="3234"/>
                  <a:pt x="1617" y="3234"/>
                </a:cubicBezTo>
                <a:cubicBezTo>
                  <a:pt x="2510" y="3234"/>
                  <a:pt x="3233" y="2511"/>
                  <a:pt x="3233" y="1617"/>
                </a:cubicBezTo>
                <a:cubicBezTo>
                  <a:pt x="3233" y="725"/>
                  <a:pt x="2510" y="0"/>
                  <a:pt x="1617" y="0"/>
                </a:cubicBezTo>
                <a:cubicBezTo>
                  <a:pt x="724" y="0"/>
                  <a:pt x="0" y="725"/>
                  <a:pt x="0" y="161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026C4F20-DABF-44AC-B25C-455629759EA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808722" y="8456614"/>
            <a:ext cx="876880" cy="876880"/>
          </a:xfrm>
          <a:custGeom>
            <a:avLst/>
            <a:gdLst>
              <a:gd name="T0" fmla="*/ 2147483646 w 1359"/>
              <a:gd name="T1" fmla="*/ 0 h 1359"/>
              <a:gd name="T2" fmla="*/ 2147483646 w 1359"/>
              <a:gd name="T3" fmla="*/ 0 h 1359"/>
              <a:gd name="T4" fmla="*/ 0 w 1359"/>
              <a:gd name="T5" fmla="*/ 2147483646 h 1359"/>
              <a:gd name="T6" fmla="*/ 0 w 1359"/>
              <a:gd name="T7" fmla="*/ 2147483646 h 1359"/>
              <a:gd name="T8" fmla="*/ 2147483646 w 1359"/>
              <a:gd name="T9" fmla="*/ 2147483646 h 1359"/>
              <a:gd name="T10" fmla="*/ 2147483646 w 1359"/>
              <a:gd name="T11" fmla="*/ 2147483646 h 1359"/>
              <a:gd name="T12" fmla="*/ 2147483646 w 1359"/>
              <a:gd name="T13" fmla="*/ 2147483646 h 1359"/>
              <a:gd name="T14" fmla="*/ 2147483646 w 1359"/>
              <a:gd name="T15" fmla="*/ 2147483646 h 1359"/>
              <a:gd name="T16" fmla="*/ 2147483646 w 1359"/>
              <a:gd name="T17" fmla="*/ 0 h 13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59" h="1359">
                <a:moveTo>
                  <a:pt x="1113" y="0"/>
                </a:moveTo>
                <a:lnTo>
                  <a:pt x="244" y="0"/>
                </a:lnTo>
                <a:cubicBezTo>
                  <a:pt x="109" y="0"/>
                  <a:pt x="0" y="109"/>
                  <a:pt x="0" y="244"/>
                </a:cubicBezTo>
                <a:lnTo>
                  <a:pt x="0" y="1113"/>
                </a:lnTo>
                <a:cubicBezTo>
                  <a:pt x="0" y="1248"/>
                  <a:pt x="109" y="1358"/>
                  <a:pt x="244" y="1358"/>
                </a:cubicBezTo>
                <a:lnTo>
                  <a:pt x="1113" y="1358"/>
                </a:lnTo>
                <a:cubicBezTo>
                  <a:pt x="1248" y="1358"/>
                  <a:pt x="1358" y="1248"/>
                  <a:pt x="1358" y="1113"/>
                </a:cubicBezTo>
                <a:lnTo>
                  <a:pt x="1358" y="244"/>
                </a:lnTo>
                <a:cubicBezTo>
                  <a:pt x="1358" y="109"/>
                  <a:pt x="1248" y="0"/>
                  <a:pt x="1113" y="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F2924629-6387-4142-A03A-A1A64C11024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057111" y="10332795"/>
            <a:ext cx="876880" cy="876880"/>
          </a:xfrm>
          <a:custGeom>
            <a:avLst/>
            <a:gdLst>
              <a:gd name="T0" fmla="*/ 2147483646 w 1359"/>
              <a:gd name="T1" fmla="*/ 0 h 1359"/>
              <a:gd name="T2" fmla="*/ 2147483646 w 1359"/>
              <a:gd name="T3" fmla="*/ 0 h 1359"/>
              <a:gd name="T4" fmla="*/ 0 w 1359"/>
              <a:gd name="T5" fmla="*/ 2147483646 h 1359"/>
              <a:gd name="T6" fmla="*/ 0 w 1359"/>
              <a:gd name="T7" fmla="*/ 2147483646 h 1359"/>
              <a:gd name="T8" fmla="*/ 2147483646 w 1359"/>
              <a:gd name="T9" fmla="*/ 2147483646 h 1359"/>
              <a:gd name="T10" fmla="*/ 2147483646 w 1359"/>
              <a:gd name="T11" fmla="*/ 2147483646 h 1359"/>
              <a:gd name="T12" fmla="*/ 2147483646 w 1359"/>
              <a:gd name="T13" fmla="*/ 2147483646 h 1359"/>
              <a:gd name="T14" fmla="*/ 2147483646 w 1359"/>
              <a:gd name="T15" fmla="*/ 2147483646 h 1359"/>
              <a:gd name="T16" fmla="*/ 2147483646 w 1359"/>
              <a:gd name="T17" fmla="*/ 0 h 13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59" h="1359">
                <a:moveTo>
                  <a:pt x="1114" y="0"/>
                </a:moveTo>
                <a:lnTo>
                  <a:pt x="244" y="0"/>
                </a:lnTo>
                <a:cubicBezTo>
                  <a:pt x="109" y="0"/>
                  <a:pt x="0" y="110"/>
                  <a:pt x="0" y="245"/>
                </a:cubicBezTo>
                <a:lnTo>
                  <a:pt x="0" y="1114"/>
                </a:lnTo>
                <a:cubicBezTo>
                  <a:pt x="0" y="1249"/>
                  <a:pt x="109" y="1358"/>
                  <a:pt x="244" y="1358"/>
                </a:cubicBezTo>
                <a:lnTo>
                  <a:pt x="1114" y="1358"/>
                </a:lnTo>
                <a:cubicBezTo>
                  <a:pt x="1249" y="1358"/>
                  <a:pt x="1358" y="1249"/>
                  <a:pt x="1358" y="1114"/>
                </a:cubicBezTo>
                <a:lnTo>
                  <a:pt x="1358" y="245"/>
                </a:lnTo>
                <a:cubicBezTo>
                  <a:pt x="1358" y="110"/>
                  <a:pt x="1249" y="0"/>
                  <a:pt x="1114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253E86CB-6AFD-437F-81D7-50179213F39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166048" y="7280795"/>
            <a:ext cx="48399" cy="1668351"/>
          </a:xfrm>
          <a:custGeom>
            <a:avLst/>
            <a:gdLst>
              <a:gd name="T0" fmla="*/ 2147483646 w 77"/>
              <a:gd name="T1" fmla="*/ 0 h 2586"/>
              <a:gd name="T2" fmla="*/ 0 w 77"/>
              <a:gd name="T3" fmla="*/ 2147483646 h 2586"/>
              <a:gd name="T4" fmla="*/ 0 w 77"/>
              <a:gd name="T5" fmla="*/ 2147483646 h 2586"/>
              <a:gd name="T6" fmla="*/ 2147483646 w 77"/>
              <a:gd name="T7" fmla="*/ 2147483646 h 2586"/>
              <a:gd name="T8" fmla="*/ 0 w 77"/>
              <a:gd name="T9" fmla="*/ 2147483646 h 2586"/>
              <a:gd name="T10" fmla="*/ 2147483646 w 77"/>
              <a:gd name="T11" fmla="*/ 2147483646 h 2586"/>
              <a:gd name="T12" fmla="*/ 0 w 77"/>
              <a:gd name="T13" fmla="*/ 2147483646 h 2586"/>
              <a:gd name="T14" fmla="*/ 0 w 77"/>
              <a:gd name="T15" fmla="*/ 2147483646 h 2586"/>
              <a:gd name="T16" fmla="*/ 2147483646 w 77"/>
              <a:gd name="T17" fmla="*/ 2147483646 h 2586"/>
              <a:gd name="T18" fmla="*/ 0 w 77"/>
              <a:gd name="T19" fmla="*/ 2147483646 h 2586"/>
              <a:gd name="T20" fmla="*/ 2147483646 w 77"/>
              <a:gd name="T21" fmla="*/ 2147483646 h 2586"/>
              <a:gd name="T22" fmla="*/ 0 w 77"/>
              <a:gd name="T23" fmla="*/ 2147483646 h 2586"/>
              <a:gd name="T24" fmla="*/ 0 w 77"/>
              <a:gd name="T25" fmla="*/ 2147483646 h 2586"/>
              <a:gd name="T26" fmla="*/ 2147483646 w 77"/>
              <a:gd name="T27" fmla="*/ 2147483646 h 2586"/>
              <a:gd name="T28" fmla="*/ 0 w 77"/>
              <a:gd name="T29" fmla="*/ 2147483646 h 2586"/>
              <a:gd name="T30" fmla="*/ 2147483646 w 77"/>
              <a:gd name="T31" fmla="*/ 2147483646 h 2586"/>
              <a:gd name="T32" fmla="*/ 0 w 77"/>
              <a:gd name="T33" fmla="*/ 2147483646 h 2586"/>
              <a:gd name="T34" fmla="*/ 0 w 77"/>
              <a:gd name="T35" fmla="*/ 2147483646 h 2586"/>
              <a:gd name="T36" fmla="*/ 2147483646 w 77"/>
              <a:gd name="T37" fmla="*/ 2147483646 h 2586"/>
              <a:gd name="T38" fmla="*/ 0 w 77"/>
              <a:gd name="T39" fmla="*/ 2147483646 h 2586"/>
              <a:gd name="T40" fmla="*/ 2147483646 w 77"/>
              <a:gd name="T41" fmla="*/ 2147483646 h 2586"/>
              <a:gd name="T42" fmla="*/ 0 w 77"/>
              <a:gd name="T43" fmla="*/ 2147483646 h 2586"/>
              <a:gd name="T44" fmla="*/ 0 w 77"/>
              <a:gd name="T45" fmla="*/ 2147483646 h 2586"/>
              <a:gd name="T46" fmla="*/ 2147483646 w 77"/>
              <a:gd name="T47" fmla="*/ 2147483646 h 2586"/>
              <a:gd name="T48" fmla="*/ 0 w 77"/>
              <a:gd name="T49" fmla="*/ 2147483646 h 2586"/>
              <a:gd name="T50" fmla="*/ 2147483646 w 77"/>
              <a:gd name="T51" fmla="*/ 2147483646 h 2586"/>
              <a:gd name="T52" fmla="*/ 0 w 77"/>
              <a:gd name="T53" fmla="*/ 2147483646 h 2586"/>
              <a:gd name="T54" fmla="*/ 0 w 77"/>
              <a:gd name="T55" fmla="*/ 2147483646 h 2586"/>
              <a:gd name="T56" fmla="*/ 2147483646 w 77"/>
              <a:gd name="T57" fmla="*/ 2147483646 h 2586"/>
              <a:gd name="T58" fmla="*/ 0 w 77"/>
              <a:gd name="T59" fmla="*/ 2147483646 h 2586"/>
              <a:gd name="T60" fmla="*/ 2147483646 w 77"/>
              <a:gd name="T61" fmla="*/ 2147483646 h 2586"/>
              <a:gd name="T62" fmla="*/ 0 w 77"/>
              <a:gd name="T63" fmla="*/ 2147483646 h 2586"/>
              <a:gd name="T64" fmla="*/ 0 w 77"/>
              <a:gd name="T65" fmla="*/ 2147483646 h 2586"/>
              <a:gd name="T66" fmla="*/ 2147483646 w 77"/>
              <a:gd name="T67" fmla="*/ 2147483646 h 2586"/>
              <a:gd name="T68" fmla="*/ 0 w 77"/>
              <a:gd name="T69" fmla="*/ 2147483646 h 2586"/>
              <a:gd name="T70" fmla="*/ 2147483646 w 77"/>
              <a:gd name="T71" fmla="*/ 2147483646 h 2586"/>
              <a:gd name="T72" fmla="*/ 0 w 77"/>
              <a:gd name="T73" fmla="*/ 2147483646 h 2586"/>
              <a:gd name="T74" fmla="*/ 0 w 77"/>
              <a:gd name="T75" fmla="*/ 2147483646 h 2586"/>
              <a:gd name="T76" fmla="*/ 2147483646 w 77"/>
              <a:gd name="T77" fmla="*/ 2147483646 h 2586"/>
              <a:gd name="T78" fmla="*/ 0 w 77"/>
              <a:gd name="T79" fmla="*/ 2147483646 h 2586"/>
              <a:gd name="T80" fmla="*/ 2147483646 w 77"/>
              <a:gd name="T81" fmla="*/ 2147483646 h 2586"/>
              <a:gd name="T82" fmla="*/ 0 w 77"/>
              <a:gd name="T83" fmla="*/ 2147483646 h 2586"/>
              <a:gd name="T84" fmla="*/ 0 w 77"/>
              <a:gd name="T85" fmla="*/ 2147483646 h 2586"/>
              <a:gd name="T86" fmla="*/ 2147483646 w 77"/>
              <a:gd name="T87" fmla="*/ 2147483646 h 2586"/>
              <a:gd name="T88" fmla="*/ 0 w 77"/>
              <a:gd name="T89" fmla="*/ 2147483646 h 258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77" h="2586">
                <a:moveTo>
                  <a:pt x="0" y="0"/>
                </a:moveTo>
                <a:lnTo>
                  <a:pt x="76" y="0"/>
                </a:lnTo>
                <a:lnTo>
                  <a:pt x="76" y="73"/>
                </a:lnTo>
                <a:lnTo>
                  <a:pt x="0" y="73"/>
                </a:lnTo>
                <a:lnTo>
                  <a:pt x="0" y="0"/>
                </a:lnTo>
                <a:close/>
                <a:moveTo>
                  <a:pt x="0" y="148"/>
                </a:moveTo>
                <a:lnTo>
                  <a:pt x="76" y="148"/>
                </a:lnTo>
                <a:lnTo>
                  <a:pt x="76" y="221"/>
                </a:lnTo>
                <a:lnTo>
                  <a:pt x="0" y="221"/>
                </a:lnTo>
                <a:lnTo>
                  <a:pt x="0" y="148"/>
                </a:lnTo>
                <a:close/>
                <a:moveTo>
                  <a:pt x="0" y="295"/>
                </a:moveTo>
                <a:lnTo>
                  <a:pt x="76" y="295"/>
                </a:lnTo>
                <a:lnTo>
                  <a:pt x="76" y="369"/>
                </a:lnTo>
                <a:lnTo>
                  <a:pt x="0" y="369"/>
                </a:lnTo>
                <a:lnTo>
                  <a:pt x="0" y="295"/>
                </a:lnTo>
                <a:close/>
                <a:moveTo>
                  <a:pt x="0" y="443"/>
                </a:moveTo>
                <a:lnTo>
                  <a:pt x="76" y="443"/>
                </a:lnTo>
                <a:lnTo>
                  <a:pt x="76" y="517"/>
                </a:lnTo>
                <a:lnTo>
                  <a:pt x="0" y="517"/>
                </a:lnTo>
                <a:lnTo>
                  <a:pt x="0" y="443"/>
                </a:lnTo>
                <a:close/>
                <a:moveTo>
                  <a:pt x="0" y="591"/>
                </a:moveTo>
                <a:lnTo>
                  <a:pt x="76" y="591"/>
                </a:lnTo>
                <a:lnTo>
                  <a:pt x="76" y="664"/>
                </a:lnTo>
                <a:lnTo>
                  <a:pt x="0" y="664"/>
                </a:lnTo>
                <a:lnTo>
                  <a:pt x="0" y="591"/>
                </a:lnTo>
                <a:close/>
                <a:moveTo>
                  <a:pt x="0" y="738"/>
                </a:moveTo>
                <a:lnTo>
                  <a:pt x="76" y="738"/>
                </a:lnTo>
                <a:lnTo>
                  <a:pt x="76" y="812"/>
                </a:lnTo>
                <a:lnTo>
                  <a:pt x="0" y="812"/>
                </a:lnTo>
                <a:lnTo>
                  <a:pt x="0" y="738"/>
                </a:lnTo>
                <a:close/>
                <a:moveTo>
                  <a:pt x="0" y="886"/>
                </a:moveTo>
                <a:lnTo>
                  <a:pt x="76" y="886"/>
                </a:lnTo>
                <a:lnTo>
                  <a:pt x="76" y="960"/>
                </a:lnTo>
                <a:lnTo>
                  <a:pt x="0" y="960"/>
                </a:lnTo>
                <a:lnTo>
                  <a:pt x="0" y="886"/>
                </a:lnTo>
                <a:close/>
                <a:moveTo>
                  <a:pt x="0" y="1034"/>
                </a:moveTo>
                <a:lnTo>
                  <a:pt x="76" y="1034"/>
                </a:lnTo>
                <a:lnTo>
                  <a:pt x="76" y="1108"/>
                </a:lnTo>
                <a:lnTo>
                  <a:pt x="0" y="1108"/>
                </a:lnTo>
                <a:lnTo>
                  <a:pt x="0" y="1034"/>
                </a:lnTo>
                <a:close/>
                <a:moveTo>
                  <a:pt x="0" y="1182"/>
                </a:moveTo>
                <a:lnTo>
                  <a:pt x="76" y="1182"/>
                </a:lnTo>
                <a:lnTo>
                  <a:pt x="76" y="1255"/>
                </a:lnTo>
                <a:lnTo>
                  <a:pt x="0" y="1255"/>
                </a:lnTo>
                <a:lnTo>
                  <a:pt x="0" y="1182"/>
                </a:lnTo>
                <a:close/>
                <a:moveTo>
                  <a:pt x="0" y="1329"/>
                </a:moveTo>
                <a:lnTo>
                  <a:pt x="76" y="1329"/>
                </a:lnTo>
                <a:lnTo>
                  <a:pt x="76" y="1403"/>
                </a:lnTo>
                <a:lnTo>
                  <a:pt x="0" y="1403"/>
                </a:lnTo>
                <a:lnTo>
                  <a:pt x="0" y="1329"/>
                </a:lnTo>
                <a:close/>
                <a:moveTo>
                  <a:pt x="0" y="1477"/>
                </a:moveTo>
                <a:lnTo>
                  <a:pt x="76" y="1477"/>
                </a:lnTo>
                <a:lnTo>
                  <a:pt x="76" y="1551"/>
                </a:lnTo>
                <a:lnTo>
                  <a:pt x="0" y="1551"/>
                </a:lnTo>
                <a:lnTo>
                  <a:pt x="0" y="1477"/>
                </a:lnTo>
                <a:close/>
                <a:moveTo>
                  <a:pt x="0" y="1625"/>
                </a:moveTo>
                <a:lnTo>
                  <a:pt x="76" y="1625"/>
                </a:lnTo>
                <a:lnTo>
                  <a:pt x="76" y="1699"/>
                </a:lnTo>
                <a:lnTo>
                  <a:pt x="0" y="1699"/>
                </a:lnTo>
                <a:lnTo>
                  <a:pt x="0" y="1625"/>
                </a:lnTo>
                <a:close/>
                <a:moveTo>
                  <a:pt x="0" y="1772"/>
                </a:moveTo>
                <a:lnTo>
                  <a:pt x="76" y="1772"/>
                </a:lnTo>
                <a:lnTo>
                  <a:pt x="76" y="1846"/>
                </a:lnTo>
                <a:lnTo>
                  <a:pt x="0" y="1846"/>
                </a:lnTo>
                <a:lnTo>
                  <a:pt x="0" y="1772"/>
                </a:lnTo>
                <a:close/>
                <a:moveTo>
                  <a:pt x="0" y="1920"/>
                </a:moveTo>
                <a:lnTo>
                  <a:pt x="76" y="1920"/>
                </a:lnTo>
                <a:lnTo>
                  <a:pt x="76" y="1994"/>
                </a:lnTo>
                <a:lnTo>
                  <a:pt x="0" y="1994"/>
                </a:lnTo>
                <a:lnTo>
                  <a:pt x="0" y="1920"/>
                </a:lnTo>
                <a:close/>
                <a:moveTo>
                  <a:pt x="0" y="2067"/>
                </a:moveTo>
                <a:lnTo>
                  <a:pt x="76" y="2067"/>
                </a:lnTo>
                <a:lnTo>
                  <a:pt x="76" y="2142"/>
                </a:lnTo>
                <a:lnTo>
                  <a:pt x="0" y="2142"/>
                </a:lnTo>
                <a:lnTo>
                  <a:pt x="0" y="2067"/>
                </a:lnTo>
                <a:close/>
                <a:moveTo>
                  <a:pt x="0" y="2215"/>
                </a:moveTo>
                <a:lnTo>
                  <a:pt x="76" y="2215"/>
                </a:lnTo>
                <a:lnTo>
                  <a:pt x="76" y="2289"/>
                </a:lnTo>
                <a:lnTo>
                  <a:pt x="0" y="2289"/>
                </a:lnTo>
                <a:lnTo>
                  <a:pt x="0" y="2215"/>
                </a:lnTo>
                <a:close/>
                <a:moveTo>
                  <a:pt x="0" y="2363"/>
                </a:moveTo>
                <a:lnTo>
                  <a:pt x="76" y="2363"/>
                </a:lnTo>
                <a:lnTo>
                  <a:pt x="76" y="2437"/>
                </a:lnTo>
                <a:lnTo>
                  <a:pt x="0" y="2437"/>
                </a:lnTo>
                <a:lnTo>
                  <a:pt x="0" y="2363"/>
                </a:lnTo>
                <a:close/>
                <a:moveTo>
                  <a:pt x="0" y="2511"/>
                </a:moveTo>
                <a:lnTo>
                  <a:pt x="76" y="2511"/>
                </a:lnTo>
                <a:lnTo>
                  <a:pt x="76" y="2585"/>
                </a:lnTo>
                <a:lnTo>
                  <a:pt x="0" y="2585"/>
                </a:lnTo>
                <a:lnTo>
                  <a:pt x="0" y="251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27F85563-D806-4B41-B879-96ADB3540F5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143970" y="5003184"/>
            <a:ext cx="2089709" cy="2089709"/>
          </a:xfrm>
          <a:custGeom>
            <a:avLst/>
            <a:gdLst>
              <a:gd name="T0" fmla="*/ 2147483646 w 3235"/>
              <a:gd name="T1" fmla="*/ 2147483646 h 3235"/>
              <a:gd name="T2" fmla="*/ 0 w 3235"/>
              <a:gd name="T3" fmla="*/ 2147483646 h 3235"/>
              <a:gd name="T4" fmla="*/ 2147483646 w 3235"/>
              <a:gd name="T5" fmla="*/ 0 h 3235"/>
              <a:gd name="T6" fmla="*/ 2147483646 w 3235"/>
              <a:gd name="T7" fmla="*/ 2147483646 h 3235"/>
              <a:gd name="T8" fmla="*/ 2147483646 w 3235"/>
              <a:gd name="T9" fmla="*/ 2147483646 h 3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35" h="3235">
                <a:moveTo>
                  <a:pt x="1617" y="3234"/>
                </a:moveTo>
                <a:cubicBezTo>
                  <a:pt x="724" y="3234"/>
                  <a:pt x="0" y="2511"/>
                  <a:pt x="0" y="1617"/>
                </a:cubicBezTo>
                <a:cubicBezTo>
                  <a:pt x="0" y="724"/>
                  <a:pt x="724" y="0"/>
                  <a:pt x="1617" y="0"/>
                </a:cubicBezTo>
                <a:cubicBezTo>
                  <a:pt x="2510" y="0"/>
                  <a:pt x="3234" y="724"/>
                  <a:pt x="3234" y="1617"/>
                </a:cubicBezTo>
                <a:cubicBezTo>
                  <a:pt x="3234" y="2511"/>
                  <a:pt x="2510" y="3234"/>
                  <a:pt x="1617" y="323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A0E08AC0-FC8E-408A-AFB3-40ABDBA4083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010913" y="10745613"/>
            <a:ext cx="1668351" cy="48399"/>
          </a:xfrm>
          <a:custGeom>
            <a:avLst/>
            <a:gdLst>
              <a:gd name="T0" fmla="*/ 0 w 2586"/>
              <a:gd name="T1" fmla="*/ 2147483646 h 76"/>
              <a:gd name="T2" fmla="*/ 2147483646 w 2586"/>
              <a:gd name="T3" fmla="*/ 0 h 76"/>
              <a:gd name="T4" fmla="*/ 2147483646 w 2586"/>
              <a:gd name="T5" fmla="*/ 2147483646 h 76"/>
              <a:gd name="T6" fmla="*/ 2147483646 w 2586"/>
              <a:gd name="T7" fmla="*/ 0 h 76"/>
              <a:gd name="T8" fmla="*/ 2147483646 w 2586"/>
              <a:gd name="T9" fmla="*/ 2147483646 h 76"/>
              <a:gd name="T10" fmla="*/ 2147483646 w 2586"/>
              <a:gd name="T11" fmla="*/ 2147483646 h 76"/>
              <a:gd name="T12" fmla="*/ 2147483646 w 2586"/>
              <a:gd name="T13" fmla="*/ 0 h 76"/>
              <a:gd name="T14" fmla="*/ 2147483646 w 2586"/>
              <a:gd name="T15" fmla="*/ 2147483646 h 76"/>
              <a:gd name="T16" fmla="*/ 2147483646 w 2586"/>
              <a:gd name="T17" fmla="*/ 0 h 76"/>
              <a:gd name="T18" fmla="*/ 2147483646 w 2586"/>
              <a:gd name="T19" fmla="*/ 2147483646 h 76"/>
              <a:gd name="T20" fmla="*/ 2147483646 w 2586"/>
              <a:gd name="T21" fmla="*/ 2147483646 h 76"/>
              <a:gd name="T22" fmla="*/ 2147483646 w 2586"/>
              <a:gd name="T23" fmla="*/ 0 h 76"/>
              <a:gd name="T24" fmla="*/ 2147483646 w 2586"/>
              <a:gd name="T25" fmla="*/ 2147483646 h 76"/>
              <a:gd name="T26" fmla="*/ 2147483646 w 2586"/>
              <a:gd name="T27" fmla="*/ 0 h 76"/>
              <a:gd name="T28" fmla="*/ 2147483646 w 2586"/>
              <a:gd name="T29" fmla="*/ 2147483646 h 76"/>
              <a:gd name="T30" fmla="*/ 2147483646 w 2586"/>
              <a:gd name="T31" fmla="*/ 2147483646 h 76"/>
              <a:gd name="T32" fmla="*/ 2147483646 w 2586"/>
              <a:gd name="T33" fmla="*/ 0 h 76"/>
              <a:gd name="T34" fmla="*/ 2147483646 w 2586"/>
              <a:gd name="T35" fmla="*/ 2147483646 h 76"/>
              <a:gd name="T36" fmla="*/ 2147483646 w 2586"/>
              <a:gd name="T37" fmla="*/ 0 h 76"/>
              <a:gd name="T38" fmla="*/ 2147483646 w 2586"/>
              <a:gd name="T39" fmla="*/ 2147483646 h 76"/>
              <a:gd name="T40" fmla="*/ 2147483646 w 2586"/>
              <a:gd name="T41" fmla="*/ 2147483646 h 76"/>
              <a:gd name="T42" fmla="*/ 2147483646 w 2586"/>
              <a:gd name="T43" fmla="*/ 0 h 76"/>
              <a:gd name="T44" fmla="*/ 2147483646 w 2586"/>
              <a:gd name="T45" fmla="*/ 2147483646 h 76"/>
              <a:gd name="T46" fmla="*/ 2147483646 w 2586"/>
              <a:gd name="T47" fmla="*/ 0 h 76"/>
              <a:gd name="T48" fmla="*/ 2147483646 w 2586"/>
              <a:gd name="T49" fmla="*/ 2147483646 h 76"/>
              <a:gd name="T50" fmla="*/ 2147483646 w 2586"/>
              <a:gd name="T51" fmla="*/ 2147483646 h 76"/>
              <a:gd name="T52" fmla="*/ 2147483646 w 2586"/>
              <a:gd name="T53" fmla="*/ 0 h 76"/>
              <a:gd name="T54" fmla="*/ 2147483646 w 2586"/>
              <a:gd name="T55" fmla="*/ 2147483646 h 76"/>
              <a:gd name="T56" fmla="*/ 2147483646 w 2586"/>
              <a:gd name="T57" fmla="*/ 0 h 76"/>
              <a:gd name="T58" fmla="*/ 2147483646 w 2586"/>
              <a:gd name="T59" fmla="*/ 2147483646 h 76"/>
              <a:gd name="T60" fmla="*/ 2147483646 w 2586"/>
              <a:gd name="T61" fmla="*/ 2147483646 h 76"/>
              <a:gd name="T62" fmla="*/ 2147483646 w 2586"/>
              <a:gd name="T63" fmla="*/ 0 h 76"/>
              <a:gd name="T64" fmla="*/ 2147483646 w 2586"/>
              <a:gd name="T65" fmla="*/ 2147483646 h 76"/>
              <a:gd name="T66" fmla="*/ 2147483646 w 2586"/>
              <a:gd name="T67" fmla="*/ 0 h 76"/>
              <a:gd name="T68" fmla="*/ 2147483646 w 2586"/>
              <a:gd name="T69" fmla="*/ 2147483646 h 76"/>
              <a:gd name="T70" fmla="*/ 2147483646 w 2586"/>
              <a:gd name="T71" fmla="*/ 2147483646 h 76"/>
              <a:gd name="T72" fmla="*/ 2147483646 w 2586"/>
              <a:gd name="T73" fmla="*/ 0 h 76"/>
              <a:gd name="T74" fmla="*/ 2147483646 w 2586"/>
              <a:gd name="T75" fmla="*/ 2147483646 h 76"/>
              <a:gd name="T76" fmla="*/ 2147483646 w 2586"/>
              <a:gd name="T77" fmla="*/ 0 h 76"/>
              <a:gd name="T78" fmla="*/ 2147483646 w 2586"/>
              <a:gd name="T79" fmla="*/ 2147483646 h 76"/>
              <a:gd name="T80" fmla="*/ 2147483646 w 2586"/>
              <a:gd name="T81" fmla="*/ 2147483646 h 76"/>
              <a:gd name="T82" fmla="*/ 2147483646 w 2586"/>
              <a:gd name="T83" fmla="*/ 0 h 76"/>
              <a:gd name="T84" fmla="*/ 2147483646 w 2586"/>
              <a:gd name="T85" fmla="*/ 2147483646 h 76"/>
              <a:gd name="T86" fmla="*/ 2147483646 w 2586"/>
              <a:gd name="T87" fmla="*/ 0 h 76"/>
              <a:gd name="T88" fmla="*/ 2147483646 w 2586"/>
              <a:gd name="T89" fmla="*/ 2147483646 h 7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586" h="76">
                <a:moveTo>
                  <a:pt x="74" y="75"/>
                </a:moveTo>
                <a:lnTo>
                  <a:pt x="0" y="75"/>
                </a:lnTo>
                <a:lnTo>
                  <a:pt x="0" y="0"/>
                </a:lnTo>
                <a:lnTo>
                  <a:pt x="74" y="0"/>
                </a:lnTo>
                <a:lnTo>
                  <a:pt x="74" y="75"/>
                </a:lnTo>
                <a:close/>
                <a:moveTo>
                  <a:pt x="222" y="75"/>
                </a:moveTo>
                <a:lnTo>
                  <a:pt x="148" y="75"/>
                </a:lnTo>
                <a:lnTo>
                  <a:pt x="148" y="0"/>
                </a:lnTo>
                <a:lnTo>
                  <a:pt x="222" y="0"/>
                </a:lnTo>
                <a:lnTo>
                  <a:pt x="222" y="75"/>
                </a:lnTo>
                <a:close/>
                <a:moveTo>
                  <a:pt x="369" y="75"/>
                </a:moveTo>
                <a:lnTo>
                  <a:pt x="296" y="75"/>
                </a:lnTo>
                <a:lnTo>
                  <a:pt x="296" y="0"/>
                </a:lnTo>
                <a:lnTo>
                  <a:pt x="369" y="0"/>
                </a:lnTo>
                <a:lnTo>
                  <a:pt x="369" y="75"/>
                </a:lnTo>
                <a:close/>
                <a:moveTo>
                  <a:pt x="517" y="75"/>
                </a:moveTo>
                <a:lnTo>
                  <a:pt x="443" y="75"/>
                </a:lnTo>
                <a:lnTo>
                  <a:pt x="443" y="0"/>
                </a:lnTo>
                <a:lnTo>
                  <a:pt x="517" y="0"/>
                </a:lnTo>
                <a:lnTo>
                  <a:pt x="517" y="75"/>
                </a:lnTo>
                <a:close/>
                <a:moveTo>
                  <a:pt x="665" y="75"/>
                </a:moveTo>
                <a:lnTo>
                  <a:pt x="591" y="75"/>
                </a:lnTo>
                <a:lnTo>
                  <a:pt x="591" y="0"/>
                </a:lnTo>
                <a:lnTo>
                  <a:pt x="665" y="0"/>
                </a:lnTo>
                <a:lnTo>
                  <a:pt x="665" y="75"/>
                </a:lnTo>
                <a:close/>
                <a:moveTo>
                  <a:pt x="813" y="75"/>
                </a:moveTo>
                <a:lnTo>
                  <a:pt x="738" y="75"/>
                </a:lnTo>
                <a:lnTo>
                  <a:pt x="738" y="0"/>
                </a:lnTo>
                <a:lnTo>
                  <a:pt x="813" y="0"/>
                </a:lnTo>
                <a:lnTo>
                  <a:pt x="813" y="75"/>
                </a:lnTo>
                <a:close/>
                <a:moveTo>
                  <a:pt x="960" y="75"/>
                </a:moveTo>
                <a:lnTo>
                  <a:pt x="887" y="75"/>
                </a:lnTo>
                <a:lnTo>
                  <a:pt x="887" y="0"/>
                </a:lnTo>
                <a:lnTo>
                  <a:pt x="960" y="0"/>
                </a:lnTo>
                <a:lnTo>
                  <a:pt x="960" y="75"/>
                </a:lnTo>
                <a:close/>
                <a:moveTo>
                  <a:pt x="1108" y="75"/>
                </a:moveTo>
                <a:lnTo>
                  <a:pt x="1034" y="75"/>
                </a:lnTo>
                <a:lnTo>
                  <a:pt x="1034" y="0"/>
                </a:lnTo>
                <a:lnTo>
                  <a:pt x="1108" y="0"/>
                </a:lnTo>
                <a:lnTo>
                  <a:pt x="1108" y="75"/>
                </a:lnTo>
                <a:close/>
                <a:moveTo>
                  <a:pt x="1255" y="75"/>
                </a:moveTo>
                <a:lnTo>
                  <a:pt x="1182" y="75"/>
                </a:lnTo>
                <a:lnTo>
                  <a:pt x="1182" y="0"/>
                </a:lnTo>
                <a:lnTo>
                  <a:pt x="1255" y="0"/>
                </a:lnTo>
                <a:lnTo>
                  <a:pt x="1255" y="75"/>
                </a:lnTo>
                <a:close/>
                <a:moveTo>
                  <a:pt x="1403" y="75"/>
                </a:moveTo>
                <a:lnTo>
                  <a:pt x="1330" y="75"/>
                </a:lnTo>
                <a:lnTo>
                  <a:pt x="1330" y="0"/>
                </a:lnTo>
                <a:lnTo>
                  <a:pt x="1403" y="0"/>
                </a:lnTo>
                <a:lnTo>
                  <a:pt x="1403" y="75"/>
                </a:lnTo>
                <a:close/>
                <a:moveTo>
                  <a:pt x="1551" y="75"/>
                </a:moveTo>
                <a:lnTo>
                  <a:pt x="1477" y="75"/>
                </a:lnTo>
                <a:lnTo>
                  <a:pt x="1477" y="0"/>
                </a:lnTo>
                <a:lnTo>
                  <a:pt x="1551" y="0"/>
                </a:lnTo>
                <a:lnTo>
                  <a:pt x="1551" y="75"/>
                </a:lnTo>
                <a:close/>
                <a:moveTo>
                  <a:pt x="1699" y="75"/>
                </a:moveTo>
                <a:lnTo>
                  <a:pt x="1625" y="75"/>
                </a:lnTo>
                <a:lnTo>
                  <a:pt x="1625" y="0"/>
                </a:lnTo>
                <a:lnTo>
                  <a:pt x="1699" y="0"/>
                </a:lnTo>
                <a:lnTo>
                  <a:pt x="1699" y="75"/>
                </a:lnTo>
                <a:close/>
                <a:moveTo>
                  <a:pt x="1846" y="75"/>
                </a:moveTo>
                <a:lnTo>
                  <a:pt x="1772" y="75"/>
                </a:lnTo>
                <a:lnTo>
                  <a:pt x="1772" y="0"/>
                </a:lnTo>
                <a:lnTo>
                  <a:pt x="1846" y="0"/>
                </a:lnTo>
                <a:lnTo>
                  <a:pt x="1846" y="75"/>
                </a:lnTo>
                <a:close/>
                <a:moveTo>
                  <a:pt x="1994" y="75"/>
                </a:moveTo>
                <a:lnTo>
                  <a:pt x="1879" y="75"/>
                </a:lnTo>
                <a:lnTo>
                  <a:pt x="1879" y="0"/>
                </a:lnTo>
                <a:lnTo>
                  <a:pt x="1994" y="0"/>
                </a:lnTo>
                <a:lnTo>
                  <a:pt x="1994" y="75"/>
                </a:lnTo>
                <a:close/>
                <a:moveTo>
                  <a:pt x="2142" y="75"/>
                </a:moveTo>
                <a:lnTo>
                  <a:pt x="2068" y="75"/>
                </a:lnTo>
                <a:lnTo>
                  <a:pt x="2068" y="0"/>
                </a:lnTo>
                <a:lnTo>
                  <a:pt x="2142" y="0"/>
                </a:lnTo>
                <a:lnTo>
                  <a:pt x="2142" y="75"/>
                </a:lnTo>
                <a:close/>
                <a:moveTo>
                  <a:pt x="2290" y="75"/>
                </a:moveTo>
                <a:lnTo>
                  <a:pt x="2216" y="75"/>
                </a:lnTo>
                <a:lnTo>
                  <a:pt x="2216" y="0"/>
                </a:lnTo>
                <a:lnTo>
                  <a:pt x="2290" y="0"/>
                </a:lnTo>
                <a:lnTo>
                  <a:pt x="2290" y="75"/>
                </a:lnTo>
                <a:close/>
                <a:moveTo>
                  <a:pt x="2437" y="75"/>
                </a:moveTo>
                <a:lnTo>
                  <a:pt x="2363" y="75"/>
                </a:lnTo>
                <a:lnTo>
                  <a:pt x="2363" y="0"/>
                </a:lnTo>
                <a:lnTo>
                  <a:pt x="2437" y="0"/>
                </a:lnTo>
                <a:lnTo>
                  <a:pt x="2437" y="75"/>
                </a:lnTo>
                <a:close/>
                <a:moveTo>
                  <a:pt x="2585" y="75"/>
                </a:moveTo>
                <a:lnTo>
                  <a:pt x="2511" y="75"/>
                </a:lnTo>
                <a:lnTo>
                  <a:pt x="2511" y="0"/>
                </a:lnTo>
                <a:lnTo>
                  <a:pt x="2585" y="0"/>
                </a:lnTo>
                <a:lnTo>
                  <a:pt x="2585" y="7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81C2802D-BF05-438C-B055-B9BDA33B7CE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489909" y="8319957"/>
            <a:ext cx="1215676" cy="1215674"/>
          </a:xfrm>
          <a:custGeom>
            <a:avLst/>
            <a:gdLst>
              <a:gd name="T0" fmla="*/ 0 w 1883"/>
              <a:gd name="T1" fmla="*/ 2147483646 h 1882"/>
              <a:gd name="T2" fmla="*/ 2147483646 w 1883"/>
              <a:gd name="T3" fmla="*/ 2147483646 h 1882"/>
              <a:gd name="T4" fmla="*/ 2147483646 w 1883"/>
              <a:gd name="T5" fmla="*/ 2147483646 h 1882"/>
              <a:gd name="T6" fmla="*/ 2147483646 w 1883"/>
              <a:gd name="T7" fmla="*/ 2147483646 h 1882"/>
              <a:gd name="T8" fmla="*/ 2147483646 w 1883"/>
              <a:gd name="T9" fmla="*/ 2147483646 h 1882"/>
              <a:gd name="T10" fmla="*/ 2147483646 w 1883"/>
              <a:gd name="T11" fmla="*/ 2147483646 h 1882"/>
              <a:gd name="T12" fmla="*/ 2147483646 w 1883"/>
              <a:gd name="T13" fmla="*/ 2147483646 h 1882"/>
              <a:gd name="T14" fmla="*/ 2147483646 w 1883"/>
              <a:gd name="T15" fmla="*/ 2147483646 h 1882"/>
              <a:gd name="T16" fmla="*/ 2147483646 w 1883"/>
              <a:gd name="T17" fmla="*/ 2147483646 h 1882"/>
              <a:gd name="T18" fmla="*/ 2147483646 w 1883"/>
              <a:gd name="T19" fmla="*/ 2147483646 h 1882"/>
              <a:gd name="T20" fmla="*/ 2147483646 w 1883"/>
              <a:gd name="T21" fmla="*/ 2147483646 h 1882"/>
              <a:gd name="T22" fmla="*/ 2147483646 w 1883"/>
              <a:gd name="T23" fmla="*/ 2147483646 h 1882"/>
              <a:gd name="T24" fmla="*/ 2147483646 w 1883"/>
              <a:gd name="T25" fmla="*/ 2147483646 h 1882"/>
              <a:gd name="T26" fmla="*/ 2147483646 w 1883"/>
              <a:gd name="T27" fmla="*/ 2147483646 h 1882"/>
              <a:gd name="T28" fmla="*/ 2147483646 w 1883"/>
              <a:gd name="T29" fmla="*/ 2147483646 h 1882"/>
              <a:gd name="T30" fmla="*/ 2147483646 w 1883"/>
              <a:gd name="T31" fmla="*/ 2147483646 h 1882"/>
              <a:gd name="T32" fmla="*/ 2147483646 w 1883"/>
              <a:gd name="T33" fmla="*/ 2147483646 h 1882"/>
              <a:gd name="T34" fmla="*/ 2147483646 w 1883"/>
              <a:gd name="T35" fmla="*/ 2147483646 h 1882"/>
              <a:gd name="T36" fmla="*/ 2147483646 w 1883"/>
              <a:gd name="T37" fmla="*/ 2147483646 h 1882"/>
              <a:gd name="T38" fmla="*/ 2147483646 w 1883"/>
              <a:gd name="T39" fmla="*/ 2147483646 h 1882"/>
              <a:gd name="T40" fmla="*/ 2147483646 w 1883"/>
              <a:gd name="T41" fmla="*/ 2147483646 h 1882"/>
              <a:gd name="T42" fmla="*/ 2147483646 w 1883"/>
              <a:gd name="T43" fmla="*/ 2147483646 h 1882"/>
              <a:gd name="T44" fmla="*/ 2147483646 w 1883"/>
              <a:gd name="T45" fmla="*/ 2147483646 h 1882"/>
              <a:gd name="T46" fmla="*/ 2147483646 w 1883"/>
              <a:gd name="T47" fmla="*/ 2147483646 h 1882"/>
              <a:gd name="T48" fmla="*/ 2147483646 w 1883"/>
              <a:gd name="T49" fmla="*/ 2147483646 h 1882"/>
              <a:gd name="T50" fmla="*/ 2147483646 w 1883"/>
              <a:gd name="T51" fmla="*/ 2147483646 h 1882"/>
              <a:gd name="T52" fmla="*/ 2147483646 w 1883"/>
              <a:gd name="T53" fmla="*/ 2147483646 h 1882"/>
              <a:gd name="T54" fmla="*/ 2147483646 w 1883"/>
              <a:gd name="T55" fmla="*/ 2147483646 h 1882"/>
              <a:gd name="T56" fmla="*/ 2147483646 w 1883"/>
              <a:gd name="T57" fmla="*/ 2147483646 h 1882"/>
              <a:gd name="T58" fmla="*/ 2147483646 w 1883"/>
              <a:gd name="T59" fmla="*/ 2147483646 h 1882"/>
              <a:gd name="T60" fmla="*/ 2147483646 w 1883"/>
              <a:gd name="T61" fmla="*/ 2147483646 h 1882"/>
              <a:gd name="T62" fmla="*/ 2147483646 w 1883"/>
              <a:gd name="T63" fmla="*/ 2147483646 h 1882"/>
              <a:gd name="T64" fmla="*/ 2147483646 w 1883"/>
              <a:gd name="T65" fmla="*/ 2147483646 h 1882"/>
              <a:gd name="T66" fmla="*/ 2147483646 w 1883"/>
              <a:gd name="T67" fmla="*/ 2147483646 h 1882"/>
              <a:gd name="T68" fmla="*/ 2147483646 w 1883"/>
              <a:gd name="T69" fmla="*/ 2147483646 h 1882"/>
              <a:gd name="T70" fmla="*/ 2147483646 w 1883"/>
              <a:gd name="T71" fmla="*/ 2147483646 h 1882"/>
              <a:gd name="T72" fmla="*/ 2147483646 w 1883"/>
              <a:gd name="T73" fmla="*/ 2147483646 h 1882"/>
              <a:gd name="T74" fmla="*/ 2147483646 w 1883"/>
              <a:gd name="T75" fmla="*/ 2147483646 h 1882"/>
              <a:gd name="T76" fmla="*/ 2147483646 w 1883"/>
              <a:gd name="T77" fmla="*/ 2147483646 h 1882"/>
              <a:gd name="T78" fmla="*/ 2147483646 w 1883"/>
              <a:gd name="T79" fmla="*/ 2147483646 h 1882"/>
              <a:gd name="T80" fmla="*/ 2147483646 w 1883"/>
              <a:gd name="T81" fmla="*/ 2147483646 h 1882"/>
              <a:gd name="T82" fmla="*/ 2147483646 w 1883"/>
              <a:gd name="T83" fmla="*/ 2147483646 h 1882"/>
              <a:gd name="T84" fmla="*/ 2147483646 w 1883"/>
              <a:gd name="T85" fmla="*/ 2147483646 h 1882"/>
              <a:gd name="T86" fmla="*/ 2147483646 w 1883"/>
              <a:gd name="T87" fmla="*/ 2147483646 h 1882"/>
              <a:gd name="T88" fmla="*/ 2147483646 w 1883"/>
              <a:gd name="T89" fmla="*/ 2147483646 h 188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883" h="1882">
                <a:moveTo>
                  <a:pt x="53" y="105"/>
                </a:moveTo>
                <a:lnTo>
                  <a:pt x="0" y="53"/>
                </a:lnTo>
                <a:lnTo>
                  <a:pt x="54" y="0"/>
                </a:lnTo>
                <a:lnTo>
                  <a:pt x="106" y="52"/>
                </a:lnTo>
                <a:lnTo>
                  <a:pt x="53" y="105"/>
                </a:lnTo>
                <a:close/>
                <a:moveTo>
                  <a:pt x="157" y="210"/>
                </a:moveTo>
                <a:lnTo>
                  <a:pt x="105" y="157"/>
                </a:lnTo>
                <a:lnTo>
                  <a:pt x="158" y="104"/>
                </a:lnTo>
                <a:lnTo>
                  <a:pt x="210" y="157"/>
                </a:lnTo>
                <a:lnTo>
                  <a:pt x="157" y="210"/>
                </a:lnTo>
                <a:close/>
                <a:moveTo>
                  <a:pt x="261" y="314"/>
                </a:moveTo>
                <a:lnTo>
                  <a:pt x="210" y="262"/>
                </a:lnTo>
                <a:lnTo>
                  <a:pt x="262" y="208"/>
                </a:lnTo>
                <a:lnTo>
                  <a:pt x="315" y="261"/>
                </a:lnTo>
                <a:lnTo>
                  <a:pt x="261" y="314"/>
                </a:lnTo>
                <a:close/>
                <a:moveTo>
                  <a:pt x="366" y="418"/>
                </a:moveTo>
                <a:lnTo>
                  <a:pt x="314" y="366"/>
                </a:lnTo>
                <a:lnTo>
                  <a:pt x="367" y="313"/>
                </a:lnTo>
                <a:lnTo>
                  <a:pt x="419" y="365"/>
                </a:lnTo>
                <a:lnTo>
                  <a:pt x="366" y="418"/>
                </a:lnTo>
                <a:close/>
                <a:moveTo>
                  <a:pt x="471" y="523"/>
                </a:moveTo>
                <a:lnTo>
                  <a:pt x="418" y="471"/>
                </a:lnTo>
                <a:lnTo>
                  <a:pt x="472" y="417"/>
                </a:lnTo>
                <a:lnTo>
                  <a:pt x="524" y="470"/>
                </a:lnTo>
                <a:lnTo>
                  <a:pt x="471" y="523"/>
                </a:lnTo>
                <a:close/>
                <a:moveTo>
                  <a:pt x="575" y="628"/>
                </a:moveTo>
                <a:lnTo>
                  <a:pt x="523" y="575"/>
                </a:lnTo>
                <a:lnTo>
                  <a:pt x="576" y="522"/>
                </a:lnTo>
                <a:lnTo>
                  <a:pt x="628" y="574"/>
                </a:lnTo>
                <a:lnTo>
                  <a:pt x="575" y="628"/>
                </a:lnTo>
                <a:close/>
                <a:moveTo>
                  <a:pt x="679" y="731"/>
                </a:moveTo>
                <a:lnTo>
                  <a:pt x="627" y="679"/>
                </a:lnTo>
                <a:lnTo>
                  <a:pt x="681" y="626"/>
                </a:lnTo>
                <a:lnTo>
                  <a:pt x="733" y="679"/>
                </a:lnTo>
                <a:lnTo>
                  <a:pt x="679" y="731"/>
                </a:lnTo>
                <a:close/>
                <a:moveTo>
                  <a:pt x="784" y="836"/>
                </a:moveTo>
                <a:lnTo>
                  <a:pt x="732" y="784"/>
                </a:lnTo>
                <a:lnTo>
                  <a:pt x="785" y="731"/>
                </a:lnTo>
                <a:lnTo>
                  <a:pt x="837" y="783"/>
                </a:lnTo>
                <a:lnTo>
                  <a:pt x="784" y="836"/>
                </a:lnTo>
                <a:close/>
                <a:moveTo>
                  <a:pt x="888" y="941"/>
                </a:moveTo>
                <a:lnTo>
                  <a:pt x="836" y="888"/>
                </a:lnTo>
                <a:lnTo>
                  <a:pt x="889" y="835"/>
                </a:lnTo>
                <a:lnTo>
                  <a:pt x="941" y="887"/>
                </a:lnTo>
                <a:lnTo>
                  <a:pt x="888" y="941"/>
                </a:lnTo>
                <a:close/>
                <a:moveTo>
                  <a:pt x="992" y="1045"/>
                </a:moveTo>
                <a:lnTo>
                  <a:pt x="940" y="993"/>
                </a:lnTo>
                <a:lnTo>
                  <a:pt x="994" y="940"/>
                </a:lnTo>
                <a:lnTo>
                  <a:pt x="1046" y="992"/>
                </a:lnTo>
                <a:lnTo>
                  <a:pt x="992" y="1045"/>
                </a:lnTo>
                <a:close/>
                <a:moveTo>
                  <a:pt x="1097" y="1150"/>
                </a:moveTo>
                <a:lnTo>
                  <a:pt x="1045" y="1097"/>
                </a:lnTo>
                <a:lnTo>
                  <a:pt x="1098" y="1044"/>
                </a:lnTo>
                <a:lnTo>
                  <a:pt x="1151" y="1096"/>
                </a:lnTo>
                <a:lnTo>
                  <a:pt x="1097" y="1150"/>
                </a:lnTo>
                <a:close/>
                <a:moveTo>
                  <a:pt x="1202" y="1254"/>
                </a:moveTo>
                <a:lnTo>
                  <a:pt x="1149" y="1202"/>
                </a:lnTo>
                <a:lnTo>
                  <a:pt x="1203" y="1149"/>
                </a:lnTo>
                <a:lnTo>
                  <a:pt x="1255" y="1201"/>
                </a:lnTo>
                <a:lnTo>
                  <a:pt x="1202" y="1254"/>
                </a:lnTo>
                <a:close/>
                <a:moveTo>
                  <a:pt x="1306" y="1358"/>
                </a:moveTo>
                <a:lnTo>
                  <a:pt x="1254" y="1306"/>
                </a:lnTo>
                <a:lnTo>
                  <a:pt x="1307" y="1253"/>
                </a:lnTo>
                <a:lnTo>
                  <a:pt x="1359" y="1305"/>
                </a:lnTo>
                <a:lnTo>
                  <a:pt x="1306" y="1358"/>
                </a:lnTo>
                <a:close/>
                <a:moveTo>
                  <a:pt x="1411" y="1463"/>
                </a:moveTo>
                <a:lnTo>
                  <a:pt x="1358" y="1410"/>
                </a:lnTo>
                <a:lnTo>
                  <a:pt x="1411" y="1358"/>
                </a:lnTo>
                <a:lnTo>
                  <a:pt x="1464" y="1409"/>
                </a:lnTo>
                <a:lnTo>
                  <a:pt x="1411" y="1463"/>
                </a:lnTo>
                <a:close/>
                <a:moveTo>
                  <a:pt x="1515" y="1567"/>
                </a:moveTo>
                <a:lnTo>
                  <a:pt x="1463" y="1515"/>
                </a:lnTo>
                <a:lnTo>
                  <a:pt x="1516" y="1462"/>
                </a:lnTo>
                <a:lnTo>
                  <a:pt x="1568" y="1514"/>
                </a:lnTo>
                <a:lnTo>
                  <a:pt x="1515" y="1567"/>
                </a:lnTo>
                <a:close/>
                <a:moveTo>
                  <a:pt x="1619" y="1672"/>
                </a:moveTo>
                <a:lnTo>
                  <a:pt x="1567" y="1620"/>
                </a:lnTo>
                <a:lnTo>
                  <a:pt x="1620" y="1566"/>
                </a:lnTo>
                <a:lnTo>
                  <a:pt x="1673" y="1618"/>
                </a:lnTo>
                <a:lnTo>
                  <a:pt x="1619" y="1672"/>
                </a:lnTo>
                <a:close/>
                <a:moveTo>
                  <a:pt x="1724" y="1776"/>
                </a:moveTo>
                <a:lnTo>
                  <a:pt x="1671" y="1724"/>
                </a:lnTo>
                <a:lnTo>
                  <a:pt x="1725" y="1671"/>
                </a:lnTo>
                <a:lnTo>
                  <a:pt x="1777" y="1723"/>
                </a:lnTo>
                <a:lnTo>
                  <a:pt x="1724" y="1776"/>
                </a:lnTo>
                <a:close/>
                <a:moveTo>
                  <a:pt x="1828" y="1881"/>
                </a:moveTo>
                <a:lnTo>
                  <a:pt x="1776" y="1829"/>
                </a:lnTo>
                <a:lnTo>
                  <a:pt x="1829" y="1775"/>
                </a:lnTo>
                <a:lnTo>
                  <a:pt x="1882" y="1828"/>
                </a:lnTo>
                <a:lnTo>
                  <a:pt x="1828" y="18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 cap="flat">
            <a:solidFill>
              <a:schemeClr val="bg1">
                <a:lumMod val="85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DEF2BBB9-2A92-4530-A1F3-A75052BDA49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477823" y="6401069"/>
            <a:ext cx="2089709" cy="2089709"/>
          </a:xfrm>
          <a:custGeom>
            <a:avLst/>
            <a:gdLst>
              <a:gd name="T0" fmla="*/ 2147483646 w 3235"/>
              <a:gd name="T1" fmla="*/ 2147483646 h 3235"/>
              <a:gd name="T2" fmla="*/ 2147483646 w 3235"/>
              <a:gd name="T3" fmla="*/ 2147483646 h 3235"/>
              <a:gd name="T4" fmla="*/ 0 w 3235"/>
              <a:gd name="T5" fmla="*/ 2147483646 h 3235"/>
              <a:gd name="T6" fmla="*/ 2147483646 w 3235"/>
              <a:gd name="T7" fmla="*/ 0 h 3235"/>
              <a:gd name="T8" fmla="*/ 2147483646 w 3235"/>
              <a:gd name="T9" fmla="*/ 2147483646 h 3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35" h="3235">
                <a:moveTo>
                  <a:pt x="3234" y="1617"/>
                </a:moveTo>
                <a:cubicBezTo>
                  <a:pt x="3234" y="2510"/>
                  <a:pt x="2510" y="3234"/>
                  <a:pt x="1617" y="3234"/>
                </a:cubicBezTo>
                <a:cubicBezTo>
                  <a:pt x="724" y="3234"/>
                  <a:pt x="0" y="2510"/>
                  <a:pt x="0" y="1617"/>
                </a:cubicBezTo>
                <a:cubicBezTo>
                  <a:pt x="0" y="724"/>
                  <a:pt x="724" y="0"/>
                  <a:pt x="1617" y="0"/>
                </a:cubicBezTo>
                <a:cubicBezTo>
                  <a:pt x="2510" y="0"/>
                  <a:pt x="3234" y="724"/>
                  <a:pt x="3234" y="161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24E2FAF4-CEE5-4F00-81C4-4C88EAB047D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870015" y="9726384"/>
            <a:ext cx="2086862" cy="2089709"/>
          </a:xfrm>
          <a:custGeom>
            <a:avLst/>
            <a:gdLst>
              <a:gd name="T0" fmla="*/ 2147483646 w 3234"/>
              <a:gd name="T1" fmla="*/ 2147483646 h 3235"/>
              <a:gd name="T2" fmla="*/ 2147483646 w 3234"/>
              <a:gd name="T3" fmla="*/ 2147483646 h 3235"/>
              <a:gd name="T4" fmla="*/ 0 w 3234"/>
              <a:gd name="T5" fmla="*/ 2147483646 h 3235"/>
              <a:gd name="T6" fmla="*/ 2147483646 w 3234"/>
              <a:gd name="T7" fmla="*/ 0 h 3235"/>
              <a:gd name="T8" fmla="*/ 2147483646 w 3234"/>
              <a:gd name="T9" fmla="*/ 2147483646 h 3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34" h="3235">
                <a:moveTo>
                  <a:pt x="3233" y="1617"/>
                </a:moveTo>
                <a:cubicBezTo>
                  <a:pt x="3233" y="2511"/>
                  <a:pt x="2510" y="3234"/>
                  <a:pt x="1616" y="3234"/>
                </a:cubicBezTo>
                <a:cubicBezTo>
                  <a:pt x="724" y="3234"/>
                  <a:pt x="0" y="2511"/>
                  <a:pt x="0" y="1617"/>
                </a:cubicBezTo>
                <a:cubicBezTo>
                  <a:pt x="0" y="725"/>
                  <a:pt x="724" y="0"/>
                  <a:pt x="1616" y="0"/>
                </a:cubicBezTo>
                <a:cubicBezTo>
                  <a:pt x="2510" y="0"/>
                  <a:pt x="3233" y="725"/>
                  <a:pt x="3233" y="161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893DAD15-851A-47CF-92EE-CBFA05F6CE9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692049" y="8456615"/>
            <a:ext cx="876880" cy="876880"/>
          </a:xfrm>
          <a:custGeom>
            <a:avLst/>
            <a:gdLst>
              <a:gd name="T0" fmla="*/ 2147483646 w 1359"/>
              <a:gd name="T1" fmla="*/ 0 h 1359"/>
              <a:gd name="T2" fmla="*/ 2147483646 w 1359"/>
              <a:gd name="T3" fmla="*/ 0 h 1359"/>
              <a:gd name="T4" fmla="*/ 2147483646 w 1359"/>
              <a:gd name="T5" fmla="*/ 2147483646 h 1359"/>
              <a:gd name="T6" fmla="*/ 2147483646 w 1359"/>
              <a:gd name="T7" fmla="*/ 2147483646 h 1359"/>
              <a:gd name="T8" fmla="*/ 2147483646 w 1359"/>
              <a:gd name="T9" fmla="*/ 2147483646 h 1359"/>
              <a:gd name="T10" fmla="*/ 2147483646 w 1359"/>
              <a:gd name="T11" fmla="*/ 2147483646 h 1359"/>
              <a:gd name="T12" fmla="*/ 0 w 1359"/>
              <a:gd name="T13" fmla="*/ 2147483646 h 1359"/>
              <a:gd name="T14" fmla="*/ 0 w 1359"/>
              <a:gd name="T15" fmla="*/ 2147483646 h 1359"/>
              <a:gd name="T16" fmla="*/ 2147483646 w 1359"/>
              <a:gd name="T17" fmla="*/ 0 h 13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59" h="1359">
                <a:moveTo>
                  <a:pt x="245" y="0"/>
                </a:moveTo>
                <a:lnTo>
                  <a:pt x="1114" y="0"/>
                </a:lnTo>
                <a:cubicBezTo>
                  <a:pt x="1249" y="0"/>
                  <a:pt x="1358" y="109"/>
                  <a:pt x="1358" y="244"/>
                </a:cubicBezTo>
                <a:lnTo>
                  <a:pt x="1358" y="1113"/>
                </a:lnTo>
                <a:cubicBezTo>
                  <a:pt x="1358" y="1248"/>
                  <a:pt x="1249" y="1358"/>
                  <a:pt x="1114" y="1358"/>
                </a:cubicBezTo>
                <a:lnTo>
                  <a:pt x="245" y="1358"/>
                </a:lnTo>
                <a:cubicBezTo>
                  <a:pt x="110" y="1358"/>
                  <a:pt x="0" y="1248"/>
                  <a:pt x="0" y="1113"/>
                </a:cubicBezTo>
                <a:lnTo>
                  <a:pt x="0" y="244"/>
                </a:lnTo>
                <a:cubicBezTo>
                  <a:pt x="0" y="109"/>
                  <a:pt x="110" y="0"/>
                  <a:pt x="245" y="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2FC93C30-E830-473A-99FE-844552D7519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443661" y="10332796"/>
            <a:ext cx="876880" cy="876880"/>
          </a:xfrm>
          <a:custGeom>
            <a:avLst/>
            <a:gdLst>
              <a:gd name="T0" fmla="*/ 2147483646 w 1359"/>
              <a:gd name="T1" fmla="*/ 0 h 1359"/>
              <a:gd name="T2" fmla="*/ 2147483646 w 1359"/>
              <a:gd name="T3" fmla="*/ 0 h 1359"/>
              <a:gd name="T4" fmla="*/ 2147483646 w 1359"/>
              <a:gd name="T5" fmla="*/ 2147483646 h 1359"/>
              <a:gd name="T6" fmla="*/ 2147483646 w 1359"/>
              <a:gd name="T7" fmla="*/ 2147483646 h 1359"/>
              <a:gd name="T8" fmla="*/ 2147483646 w 1359"/>
              <a:gd name="T9" fmla="*/ 2147483646 h 1359"/>
              <a:gd name="T10" fmla="*/ 2147483646 w 1359"/>
              <a:gd name="T11" fmla="*/ 2147483646 h 1359"/>
              <a:gd name="T12" fmla="*/ 0 w 1359"/>
              <a:gd name="T13" fmla="*/ 2147483646 h 1359"/>
              <a:gd name="T14" fmla="*/ 0 w 1359"/>
              <a:gd name="T15" fmla="*/ 2147483646 h 1359"/>
              <a:gd name="T16" fmla="*/ 2147483646 w 1359"/>
              <a:gd name="T17" fmla="*/ 0 h 13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59" h="1359">
                <a:moveTo>
                  <a:pt x="244" y="0"/>
                </a:moveTo>
                <a:lnTo>
                  <a:pt x="1114" y="0"/>
                </a:lnTo>
                <a:cubicBezTo>
                  <a:pt x="1248" y="0"/>
                  <a:pt x="1358" y="110"/>
                  <a:pt x="1358" y="245"/>
                </a:cubicBezTo>
                <a:lnTo>
                  <a:pt x="1358" y="1114"/>
                </a:lnTo>
                <a:cubicBezTo>
                  <a:pt x="1358" y="1249"/>
                  <a:pt x="1248" y="1358"/>
                  <a:pt x="1114" y="1358"/>
                </a:cubicBezTo>
                <a:lnTo>
                  <a:pt x="244" y="1358"/>
                </a:lnTo>
                <a:cubicBezTo>
                  <a:pt x="109" y="1358"/>
                  <a:pt x="0" y="1249"/>
                  <a:pt x="0" y="1114"/>
                </a:cubicBezTo>
                <a:lnTo>
                  <a:pt x="0" y="245"/>
                </a:lnTo>
                <a:cubicBezTo>
                  <a:pt x="0" y="110"/>
                  <a:pt x="109" y="0"/>
                  <a:pt x="244" y="0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BB3D9B23-6BED-475E-AC30-8594F0A4A2E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750386" y="7653756"/>
            <a:ext cx="876880" cy="876880"/>
          </a:xfrm>
          <a:custGeom>
            <a:avLst/>
            <a:gdLst>
              <a:gd name="T0" fmla="*/ 2147483646 w 1359"/>
              <a:gd name="T1" fmla="*/ 0 h 1359"/>
              <a:gd name="T2" fmla="*/ 2147483646 w 1359"/>
              <a:gd name="T3" fmla="*/ 0 h 1359"/>
              <a:gd name="T4" fmla="*/ 2147483646 w 1359"/>
              <a:gd name="T5" fmla="*/ 2147483646 h 1359"/>
              <a:gd name="T6" fmla="*/ 2147483646 w 1359"/>
              <a:gd name="T7" fmla="*/ 2147483646 h 1359"/>
              <a:gd name="T8" fmla="*/ 2147483646 w 1359"/>
              <a:gd name="T9" fmla="*/ 2147483646 h 1359"/>
              <a:gd name="T10" fmla="*/ 2147483646 w 1359"/>
              <a:gd name="T11" fmla="*/ 2147483646 h 1359"/>
              <a:gd name="T12" fmla="*/ 0 w 1359"/>
              <a:gd name="T13" fmla="*/ 2147483646 h 1359"/>
              <a:gd name="T14" fmla="*/ 0 w 1359"/>
              <a:gd name="T15" fmla="*/ 2147483646 h 1359"/>
              <a:gd name="T16" fmla="*/ 2147483646 w 1359"/>
              <a:gd name="T17" fmla="*/ 0 h 13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59" h="1359">
                <a:moveTo>
                  <a:pt x="244" y="0"/>
                </a:moveTo>
                <a:lnTo>
                  <a:pt x="1114" y="0"/>
                </a:lnTo>
                <a:cubicBezTo>
                  <a:pt x="1249" y="0"/>
                  <a:pt x="1358" y="109"/>
                  <a:pt x="1358" y="244"/>
                </a:cubicBezTo>
                <a:lnTo>
                  <a:pt x="1358" y="1114"/>
                </a:lnTo>
                <a:cubicBezTo>
                  <a:pt x="1358" y="1249"/>
                  <a:pt x="1249" y="1358"/>
                  <a:pt x="1114" y="1358"/>
                </a:cubicBezTo>
                <a:lnTo>
                  <a:pt x="244" y="1358"/>
                </a:lnTo>
                <a:cubicBezTo>
                  <a:pt x="110" y="1358"/>
                  <a:pt x="0" y="1249"/>
                  <a:pt x="0" y="1114"/>
                </a:cubicBezTo>
                <a:lnTo>
                  <a:pt x="0" y="244"/>
                </a:lnTo>
                <a:cubicBezTo>
                  <a:pt x="0" y="109"/>
                  <a:pt x="110" y="0"/>
                  <a:pt x="244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Box 2">
            <a:extLst>
              <a:ext uri="{FF2B5EF4-FFF2-40B4-BE49-F238E27FC236}">
                <a16:creationId xmlns:a16="http://schemas.microsoft.com/office/drawing/2014/main" id="{9F67F81B-0F7E-4A3A-97E0-912DB72A5FA8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40" name="TextBox 3">
            <a:extLst>
              <a:ext uri="{FF2B5EF4-FFF2-40B4-BE49-F238E27FC236}">
                <a16:creationId xmlns:a16="http://schemas.microsoft.com/office/drawing/2014/main" id="{3E84FF7D-7058-4A76-A8F7-D840B1C6DF6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1" name="Grupo 40">
            <a:extLst>
              <a:ext uri="{FF2B5EF4-FFF2-40B4-BE49-F238E27FC236}">
                <a16:creationId xmlns:a16="http://schemas.microsoft.com/office/drawing/2014/main" id="{1976B7DE-9093-4248-AA4D-3D2359EADF9E}"/>
              </a:ext>
            </a:extLst>
          </p:cNvPr>
          <p:cNvGrpSpPr/>
          <p:nvPr/>
        </p:nvGrpSpPr>
        <p:grpSpPr>
          <a:xfrm>
            <a:off x="11110460" y="9597217"/>
            <a:ext cx="2159572" cy="2350888"/>
            <a:chOff x="11086475" y="6348884"/>
            <a:chExt cx="2218020" cy="2414512"/>
          </a:xfrm>
          <a:solidFill>
            <a:schemeClr val="bg1">
              <a:lumMod val="85000"/>
            </a:schemeClr>
          </a:solidFill>
        </p:grpSpPr>
        <p:sp>
          <p:nvSpPr>
            <p:cNvPr id="42" name="Freeform 27">
              <a:extLst>
                <a:ext uri="{FF2B5EF4-FFF2-40B4-BE49-F238E27FC236}">
                  <a16:creationId xmlns:a16="http://schemas.microsoft.com/office/drawing/2014/main" id="{8163C00B-4BC3-4BDD-8CC1-263753440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bg2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28">
              <a:extLst>
                <a:ext uri="{FF2B5EF4-FFF2-40B4-BE49-F238E27FC236}">
                  <a16:creationId xmlns:a16="http://schemas.microsoft.com/office/drawing/2014/main" id="{3526A90C-7E85-43CF-AF74-3EA357E1C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3269648A-7E2B-4B9A-9C51-D1F974D41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30">
              <a:extLst>
                <a:ext uri="{FF2B5EF4-FFF2-40B4-BE49-F238E27FC236}">
                  <a16:creationId xmlns:a16="http://schemas.microsoft.com/office/drawing/2014/main" id="{C656EFF3-8022-46F4-B8E9-D5A0CB3ED7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31">
              <a:extLst>
                <a:ext uri="{FF2B5EF4-FFF2-40B4-BE49-F238E27FC236}">
                  <a16:creationId xmlns:a16="http://schemas.microsoft.com/office/drawing/2014/main" id="{931F9783-9906-4D9A-B30B-042EC71C7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32">
              <a:extLst>
                <a:ext uri="{FF2B5EF4-FFF2-40B4-BE49-F238E27FC236}">
                  <a16:creationId xmlns:a16="http://schemas.microsoft.com/office/drawing/2014/main" id="{2653A7C5-B8C2-4047-85FB-33C4DB060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33">
              <a:extLst>
                <a:ext uri="{FF2B5EF4-FFF2-40B4-BE49-F238E27FC236}">
                  <a16:creationId xmlns:a16="http://schemas.microsoft.com/office/drawing/2014/main" id="{78072A31-97AC-4A5C-B2D4-78FD999E0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34">
              <a:extLst>
                <a:ext uri="{FF2B5EF4-FFF2-40B4-BE49-F238E27FC236}">
                  <a16:creationId xmlns:a16="http://schemas.microsoft.com/office/drawing/2014/main" id="{3C753DAF-21BD-4F18-988A-126F991DDD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35">
              <a:extLst>
                <a:ext uri="{FF2B5EF4-FFF2-40B4-BE49-F238E27FC236}">
                  <a16:creationId xmlns:a16="http://schemas.microsoft.com/office/drawing/2014/main" id="{67C8BD91-3E75-41AC-AD44-3EE13E679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36">
              <a:extLst>
                <a:ext uri="{FF2B5EF4-FFF2-40B4-BE49-F238E27FC236}">
                  <a16:creationId xmlns:a16="http://schemas.microsoft.com/office/drawing/2014/main" id="{B2111F09-5AD7-4AD7-8B42-0439F76BA7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37">
              <a:extLst>
                <a:ext uri="{FF2B5EF4-FFF2-40B4-BE49-F238E27FC236}">
                  <a16:creationId xmlns:a16="http://schemas.microsoft.com/office/drawing/2014/main" id="{6A1D100F-96A6-44AA-BE44-225398E3A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bg2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38">
              <a:extLst>
                <a:ext uri="{FF2B5EF4-FFF2-40B4-BE49-F238E27FC236}">
                  <a16:creationId xmlns:a16="http://schemas.microsoft.com/office/drawing/2014/main" id="{FB28D2F9-81AC-4E23-8036-3567C983E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39">
              <a:extLst>
                <a:ext uri="{FF2B5EF4-FFF2-40B4-BE49-F238E27FC236}">
                  <a16:creationId xmlns:a16="http://schemas.microsoft.com/office/drawing/2014/main" id="{FFAA6577-C251-4731-A298-234D0B4B0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40">
              <a:extLst>
                <a:ext uri="{FF2B5EF4-FFF2-40B4-BE49-F238E27FC236}">
                  <a16:creationId xmlns:a16="http://schemas.microsoft.com/office/drawing/2014/main" id="{B8C0D5C5-3CFD-47DC-BECE-3AFE2B003E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41">
              <a:extLst>
                <a:ext uri="{FF2B5EF4-FFF2-40B4-BE49-F238E27FC236}">
                  <a16:creationId xmlns:a16="http://schemas.microsoft.com/office/drawing/2014/main" id="{4C4A2919-02C0-428F-A5F9-5A3782FEF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42">
              <a:extLst>
                <a:ext uri="{FF2B5EF4-FFF2-40B4-BE49-F238E27FC236}">
                  <a16:creationId xmlns:a16="http://schemas.microsoft.com/office/drawing/2014/main" id="{9C6DF1F7-D15C-4C4C-B8B4-4C1398DEE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43">
              <a:extLst>
                <a:ext uri="{FF2B5EF4-FFF2-40B4-BE49-F238E27FC236}">
                  <a16:creationId xmlns:a16="http://schemas.microsoft.com/office/drawing/2014/main" id="{C281E64F-E194-41E3-81DC-69EAE7046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44">
              <a:extLst>
                <a:ext uri="{FF2B5EF4-FFF2-40B4-BE49-F238E27FC236}">
                  <a16:creationId xmlns:a16="http://schemas.microsoft.com/office/drawing/2014/main" id="{D191941C-7902-4BA7-9A4C-AE4A4DD7E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45">
              <a:extLst>
                <a:ext uri="{FF2B5EF4-FFF2-40B4-BE49-F238E27FC236}">
                  <a16:creationId xmlns:a16="http://schemas.microsoft.com/office/drawing/2014/main" id="{3F20F36F-86E0-4A45-A9BE-49E320639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46">
              <a:extLst>
                <a:ext uri="{FF2B5EF4-FFF2-40B4-BE49-F238E27FC236}">
                  <a16:creationId xmlns:a16="http://schemas.microsoft.com/office/drawing/2014/main" id="{B3DA1D59-51A5-41A3-BDEA-47599ECEF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" name="TextBox 55">
            <a:extLst>
              <a:ext uri="{FF2B5EF4-FFF2-40B4-BE49-F238E27FC236}">
                <a16:creationId xmlns:a16="http://schemas.microsoft.com/office/drawing/2014/main" id="{B5BE9D82-76D4-4CDA-B5E4-0F73C555FC71}"/>
              </a:ext>
            </a:extLst>
          </p:cNvPr>
          <p:cNvSpPr txBox="1"/>
          <p:nvPr/>
        </p:nvSpPr>
        <p:spPr>
          <a:xfrm>
            <a:off x="4455552" y="9870164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5C821AE3-CD33-4F81-A2EB-BE83459A7200}"/>
              </a:ext>
            </a:extLst>
          </p:cNvPr>
          <p:cNvSpPr txBox="1">
            <a:spLocks/>
          </p:cNvSpPr>
          <p:nvPr/>
        </p:nvSpPr>
        <p:spPr>
          <a:xfrm>
            <a:off x="1680124" y="1053090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6" name="TextBox 55">
            <a:extLst>
              <a:ext uri="{FF2B5EF4-FFF2-40B4-BE49-F238E27FC236}">
                <a16:creationId xmlns:a16="http://schemas.microsoft.com/office/drawing/2014/main" id="{52512A53-994D-4AA8-A4B6-4C42341E94BE}"/>
              </a:ext>
            </a:extLst>
          </p:cNvPr>
          <p:cNvSpPr txBox="1"/>
          <p:nvPr/>
        </p:nvSpPr>
        <p:spPr>
          <a:xfrm>
            <a:off x="5879087" y="654485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752763E4-7732-48E1-BC9A-97CAE483FBAD}"/>
              </a:ext>
            </a:extLst>
          </p:cNvPr>
          <p:cNvSpPr txBox="1">
            <a:spLocks/>
          </p:cNvSpPr>
          <p:nvPr/>
        </p:nvSpPr>
        <p:spPr>
          <a:xfrm>
            <a:off x="3190222" y="720559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TextBox 55">
            <a:extLst>
              <a:ext uri="{FF2B5EF4-FFF2-40B4-BE49-F238E27FC236}">
                <a16:creationId xmlns:a16="http://schemas.microsoft.com/office/drawing/2014/main" id="{5F6DB39C-E0BD-46C4-AB88-2A3DEC436F5A}"/>
              </a:ext>
            </a:extLst>
          </p:cNvPr>
          <p:cNvSpPr txBox="1"/>
          <p:nvPr/>
        </p:nvSpPr>
        <p:spPr>
          <a:xfrm>
            <a:off x="16839133" y="654485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D1A15583-7758-48FA-9A4B-8DE6438D4FAB}"/>
              </a:ext>
            </a:extLst>
          </p:cNvPr>
          <p:cNvSpPr txBox="1">
            <a:spLocks/>
          </p:cNvSpPr>
          <p:nvPr/>
        </p:nvSpPr>
        <p:spPr>
          <a:xfrm>
            <a:off x="16839133" y="720559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5" name="TextBox 55">
            <a:extLst>
              <a:ext uri="{FF2B5EF4-FFF2-40B4-BE49-F238E27FC236}">
                <a16:creationId xmlns:a16="http://schemas.microsoft.com/office/drawing/2014/main" id="{7113C7CD-BBBB-43EA-A73B-DBFD7F989EFA}"/>
              </a:ext>
            </a:extLst>
          </p:cNvPr>
          <p:cNvSpPr txBox="1"/>
          <p:nvPr/>
        </p:nvSpPr>
        <p:spPr>
          <a:xfrm>
            <a:off x="18349231" y="9873210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7811F95E-2DD0-47D9-92AE-421AD9708CDC}"/>
              </a:ext>
            </a:extLst>
          </p:cNvPr>
          <p:cNvSpPr txBox="1">
            <a:spLocks/>
          </p:cNvSpPr>
          <p:nvPr/>
        </p:nvSpPr>
        <p:spPr>
          <a:xfrm>
            <a:off x="18349231" y="1053395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8" name="TextBox 55">
            <a:extLst>
              <a:ext uri="{FF2B5EF4-FFF2-40B4-BE49-F238E27FC236}">
                <a16:creationId xmlns:a16="http://schemas.microsoft.com/office/drawing/2014/main" id="{62FB2EF8-03F2-44AA-982E-5139FF8722FC}"/>
              </a:ext>
            </a:extLst>
          </p:cNvPr>
          <p:cNvSpPr txBox="1"/>
          <p:nvPr/>
        </p:nvSpPr>
        <p:spPr>
          <a:xfrm>
            <a:off x="11354302" y="297803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711806F7-9975-43BF-90F5-60D3D8306C6E}"/>
              </a:ext>
            </a:extLst>
          </p:cNvPr>
          <p:cNvSpPr txBox="1">
            <a:spLocks/>
          </p:cNvSpPr>
          <p:nvPr/>
        </p:nvSpPr>
        <p:spPr>
          <a:xfrm>
            <a:off x="10014678" y="363877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Shape 2667">
            <a:extLst>
              <a:ext uri="{FF2B5EF4-FFF2-40B4-BE49-F238E27FC236}">
                <a16:creationId xmlns:a16="http://schemas.microsoft.com/office/drawing/2014/main" id="{F5EB0A04-B6B3-4448-A5A6-93027F6751A6}"/>
              </a:ext>
            </a:extLst>
          </p:cNvPr>
          <p:cNvSpPr>
            <a:spLocks noChangeAspect="1"/>
          </p:cNvSpPr>
          <p:nvPr/>
        </p:nvSpPr>
        <p:spPr>
          <a:xfrm>
            <a:off x="7035552" y="10537426"/>
            <a:ext cx="857306" cy="4676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18000"/>
                </a:moveTo>
                <a:lnTo>
                  <a:pt x="14727" y="18000"/>
                </a:lnTo>
                <a:lnTo>
                  <a:pt x="14727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  <a:moveTo>
                  <a:pt x="19636" y="18000"/>
                </a:moveTo>
                <a:cubicBezTo>
                  <a:pt x="19636" y="18994"/>
                  <a:pt x="19197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4"/>
                  <a:pt x="982" y="18000"/>
                </a:cubicBezTo>
                <a:lnTo>
                  <a:pt x="982" y="3600"/>
                </a:lnTo>
                <a:cubicBezTo>
                  <a:pt x="982" y="2606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7" y="1800"/>
                  <a:pt x="19636" y="2606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8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8"/>
                  <a:pt x="20618" y="18000"/>
                </a:cubicBezTo>
                <a:lnTo>
                  <a:pt x="20618" y="14401"/>
                </a:lnTo>
                <a:cubicBezTo>
                  <a:pt x="21160" y="14401"/>
                  <a:pt x="21600" y="13594"/>
                  <a:pt x="21600" y="12600"/>
                </a:cubicBezTo>
                <a:lnTo>
                  <a:pt x="21600" y="9000"/>
                </a:lnTo>
                <a:cubicBezTo>
                  <a:pt x="21600" y="8006"/>
                  <a:pt x="21160" y="7200"/>
                  <a:pt x="20618" y="7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696">
            <a:extLst>
              <a:ext uri="{FF2B5EF4-FFF2-40B4-BE49-F238E27FC236}">
                <a16:creationId xmlns:a16="http://schemas.microsoft.com/office/drawing/2014/main" id="{B0A085BC-5661-4878-9BFF-1BD213B54D48}"/>
              </a:ext>
            </a:extLst>
          </p:cNvPr>
          <p:cNvSpPr>
            <a:spLocks noChangeAspect="1"/>
          </p:cNvSpPr>
          <p:nvPr/>
        </p:nvSpPr>
        <p:spPr>
          <a:xfrm>
            <a:off x="15094025" y="7017271"/>
            <a:ext cx="857306" cy="857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753">
            <a:extLst>
              <a:ext uri="{FF2B5EF4-FFF2-40B4-BE49-F238E27FC236}">
                <a16:creationId xmlns:a16="http://schemas.microsoft.com/office/drawing/2014/main" id="{DE29DF16-6672-43F9-956C-943990DEF8A0}"/>
              </a:ext>
            </a:extLst>
          </p:cNvPr>
          <p:cNvSpPr>
            <a:spLocks noChangeAspect="1"/>
          </p:cNvSpPr>
          <p:nvPr/>
        </p:nvSpPr>
        <p:spPr>
          <a:xfrm>
            <a:off x="11838108" y="5619386"/>
            <a:ext cx="701432" cy="857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00" y="18655"/>
                </a:moveTo>
                <a:cubicBezTo>
                  <a:pt x="13468" y="18655"/>
                  <a:pt x="13200" y="18874"/>
                  <a:pt x="13200" y="19145"/>
                </a:cubicBezTo>
                <a:cubicBezTo>
                  <a:pt x="13200" y="19417"/>
                  <a:pt x="13468" y="19636"/>
                  <a:pt x="13800" y="19636"/>
                </a:cubicBezTo>
                <a:cubicBezTo>
                  <a:pt x="14132" y="19636"/>
                  <a:pt x="14400" y="19417"/>
                  <a:pt x="14400" y="19145"/>
                </a:cubicBezTo>
                <a:cubicBezTo>
                  <a:pt x="14400" y="18874"/>
                  <a:pt x="14132" y="18655"/>
                  <a:pt x="13800" y="18655"/>
                </a:cubicBezTo>
                <a:moveTo>
                  <a:pt x="10200" y="15709"/>
                </a:moveTo>
                <a:cubicBezTo>
                  <a:pt x="9868" y="15709"/>
                  <a:pt x="9600" y="15490"/>
                  <a:pt x="9600" y="15218"/>
                </a:cubicBezTo>
                <a:cubicBezTo>
                  <a:pt x="9600" y="14947"/>
                  <a:pt x="9868" y="14727"/>
                  <a:pt x="10200" y="14727"/>
                </a:cubicBezTo>
                <a:cubicBezTo>
                  <a:pt x="10532" y="14727"/>
                  <a:pt x="10800" y="14947"/>
                  <a:pt x="10800" y="15218"/>
                </a:cubicBezTo>
                <a:cubicBezTo>
                  <a:pt x="10800" y="15490"/>
                  <a:pt x="10532" y="15709"/>
                  <a:pt x="10200" y="15709"/>
                </a:cubicBezTo>
                <a:moveTo>
                  <a:pt x="10200" y="13745"/>
                </a:moveTo>
                <a:cubicBezTo>
                  <a:pt x="9206" y="13745"/>
                  <a:pt x="8400" y="14405"/>
                  <a:pt x="8400" y="15218"/>
                </a:cubicBezTo>
                <a:cubicBezTo>
                  <a:pt x="8400" y="16031"/>
                  <a:pt x="9206" y="16691"/>
                  <a:pt x="10200" y="16691"/>
                </a:cubicBezTo>
                <a:cubicBezTo>
                  <a:pt x="11194" y="16691"/>
                  <a:pt x="12000" y="16031"/>
                  <a:pt x="12000" y="15218"/>
                </a:cubicBezTo>
                <a:cubicBezTo>
                  <a:pt x="12000" y="14405"/>
                  <a:pt x="11194" y="13745"/>
                  <a:pt x="10200" y="13745"/>
                </a:cubicBezTo>
                <a:moveTo>
                  <a:pt x="15600" y="13745"/>
                </a:moveTo>
                <a:cubicBezTo>
                  <a:pt x="14938" y="13745"/>
                  <a:pt x="14400" y="14186"/>
                  <a:pt x="14400" y="14727"/>
                </a:cubicBezTo>
                <a:cubicBezTo>
                  <a:pt x="14400" y="15269"/>
                  <a:pt x="14938" y="15709"/>
                  <a:pt x="15600" y="15709"/>
                </a:cubicBezTo>
                <a:cubicBezTo>
                  <a:pt x="16262" y="15709"/>
                  <a:pt x="16800" y="15269"/>
                  <a:pt x="16800" y="14727"/>
                </a:cubicBezTo>
                <a:cubicBezTo>
                  <a:pt x="16800" y="14186"/>
                  <a:pt x="16262" y="13745"/>
                  <a:pt x="15600" y="13745"/>
                </a:cubicBezTo>
                <a:moveTo>
                  <a:pt x="14400" y="20618"/>
                </a:moveTo>
                <a:lnTo>
                  <a:pt x="7200" y="20618"/>
                </a:lnTo>
                <a:cubicBezTo>
                  <a:pt x="3892" y="20618"/>
                  <a:pt x="1200" y="18416"/>
                  <a:pt x="1200" y="15709"/>
                </a:cubicBezTo>
                <a:cubicBezTo>
                  <a:pt x="1200" y="13123"/>
                  <a:pt x="2182" y="11620"/>
                  <a:pt x="3320" y="9880"/>
                </a:cubicBezTo>
                <a:cubicBezTo>
                  <a:pt x="3477" y="9639"/>
                  <a:pt x="3636" y="9392"/>
                  <a:pt x="3797" y="9140"/>
                </a:cubicBezTo>
                <a:cubicBezTo>
                  <a:pt x="3905" y="9093"/>
                  <a:pt x="6420" y="8038"/>
                  <a:pt x="9814" y="9625"/>
                </a:cubicBezTo>
                <a:cubicBezTo>
                  <a:pt x="10959" y="10160"/>
                  <a:pt x="12064" y="10360"/>
                  <a:pt x="13079" y="10360"/>
                </a:cubicBezTo>
                <a:cubicBezTo>
                  <a:pt x="15152" y="10360"/>
                  <a:pt x="16846" y="9523"/>
                  <a:pt x="17711" y="8991"/>
                </a:cubicBezTo>
                <a:cubicBezTo>
                  <a:pt x="17902" y="9295"/>
                  <a:pt x="18093" y="9592"/>
                  <a:pt x="18280" y="9880"/>
                </a:cubicBezTo>
                <a:cubicBezTo>
                  <a:pt x="19418" y="11620"/>
                  <a:pt x="20400" y="13123"/>
                  <a:pt x="20400" y="15709"/>
                </a:cubicBezTo>
                <a:cubicBezTo>
                  <a:pt x="20400" y="18416"/>
                  <a:pt x="17708" y="20618"/>
                  <a:pt x="14400" y="20618"/>
                </a:cubicBezTo>
                <a:moveTo>
                  <a:pt x="5967" y="2945"/>
                </a:moveTo>
                <a:lnTo>
                  <a:pt x="15633" y="2945"/>
                </a:lnTo>
                <a:cubicBezTo>
                  <a:pt x="15782" y="5133"/>
                  <a:pt x="16425" y="6735"/>
                  <a:pt x="17180" y="8090"/>
                </a:cubicBezTo>
                <a:cubicBezTo>
                  <a:pt x="16281" y="8690"/>
                  <a:pt x="13509" y="10220"/>
                  <a:pt x="10410" y="8772"/>
                </a:cubicBezTo>
                <a:cubicBezTo>
                  <a:pt x="7921" y="7609"/>
                  <a:pt x="5800" y="7679"/>
                  <a:pt x="4520" y="7912"/>
                </a:cubicBezTo>
                <a:cubicBezTo>
                  <a:pt x="5231" y="6594"/>
                  <a:pt x="5824" y="5037"/>
                  <a:pt x="5967" y="2945"/>
                </a:cubicBezTo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43" y="2945"/>
                </a:move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757" y="2945"/>
                </a:lnTo>
                <a:cubicBezTo>
                  <a:pt x="4322" y="8937"/>
                  <a:pt x="0" y="10114"/>
                  <a:pt x="0" y="15709"/>
                </a:cubicBezTo>
                <a:cubicBezTo>
                  <a:pt x="0" y="18962"/>
                  <a:pt x="3224" y="21600"/>
                  <a:pt x="7200" y="21600"/>
                </a:cubicBezTo>
                <a:lnTo>
                  <a:pt x="14400" y="21600"/>
                </a:lnTo>
                <a:cubicBezTo>
                  <a:pt x="18376" y="21600"/>
                  <a:pt x="21600" y="18962"/>
                  <a:pt x="21600" y="15709"/>
                </a:cubicBezTo>
                <a:cubicBezTo>
                  <a:pt x="21600" y="10114"/>
                  <a:pt x="17278" y="8937"/>
                  <a:pt x="16843" y="2945"/>
                </a:cubicBezTo>
                <a:moveTo>
                  <a:pt x="17400" y="11782"/>
                </a:moveTo>
                <a:cubicBezTo>
                  <a:pt x="17068" y="11782"/>
                  <a:pt x="16800" y="12001"/>
                  <a:pt x="16800" y="12273"/>
                </a:cubicBezTo>
                <a:cubicBezTo>
                  <a:pt x="16800" y="12544"/>
                  <a:pt x="17068" y="12764"/>
                  <a:pt x="17400" y="12764"/>
                </a:cubicBezTo>
                <a:cubicBezTo>
                  <a:pt x="17732" y="12764"/>
                  <a:pt x="18000" y="12544"/>
                  <a:pt x="18000" y="12273"/>
                </a:cubicBezTo>
                <a:cubicBezTo>
                  <a:pt x="18000" y="12001"/>
                  <a:pt x="17732" y="11782"/>
                  <a:pt x="17400" y="11782"/>
                </a:cubicBezTo>
                <a:moveTo>
                  <a:pt x="6000" y="10800"/>
                </a:moveTo>
                <a:cubicBezTo>
                  <a:pt x="5338" y="10800"/>
                  <a:pt x="4800" y="11240"/>
                  <a:pt x="4800" y="11782"/>
                </a:cubicBezTo>
                <a:cubicBezTo>
                  <a:pt x="4800" y="12324"/>
                  <a:pt x="5338" y="12764"/>
                  <a:pt x="6000" y="12764"/>
                </a:cubicBezTo>
                <a:cubicBezTo>
                  <a:pt x="6662" y="12764"/>
                  <a:pt x="7200" y="12324"/>
                  <a:pt x="7200" y="11782"/>
                </a:cubicBezTo>
                <a:cubicBezTo>
                  <a:pt x="7200" y="11240"/>
                  <a:pt x="6662" y="10800"/>
                  <a:pt x="6000" y="10800"/>
                </a:cubicBezTo>
                <a:moveTo>
                  <a:pt x="5400" y="16691"/>
                </a:moveTo>
                <a:cubicBezTo>
                  <a:pt x="5068" y="16691"/>
                  <a:pt x="4800" y="16910"/>
                  <a:pt x="4800" y="17182"/>
                </a:cubicBezTo>
                <a:cubicBezTo>
                  <a:pt x="4800" y="17453"/>
                  <a:pt x="5068" y="17673"/>
                  <a:pt x="5400" y="17673"/>
                </a:cubicBezTo>
                <a:cubicBezTo>
                  <a:pt x="5732" y="17673"/>
                  <a:pt x="6000" y="17453"/>
                  <a:pt x="6000" y="17182"/>
                </a:cubicBezTo>
                <a:cubicBezTo>
                  <a:pt x="6000" y="16910"/>
                  <a:pt x="5732" y="16691"/>
                  <a:pt x="5400" y="166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772">
            <a:extLst>
              <a:ext uri="{FF2B5EF4-FFF2-40B4-BE49-F238E27FC236}">
                <a16:creationId xmlns:a16="http://schemas.microsoft.com/office/drawing/2014/main" id="{1405269D-0E0A-452B-B762-8DA8725F1E53}"/>
              </a:ext>
            </a:extLst>
          </p:cNvPr>
          <p:cNvSpPr>
            <a:spLocks noChangeAspect="1"/>
          </p:cNvSpPr>
          <p:nvPr/>
        </p:nvSpPr>
        <p:spPr>
          <a:xfrm>
            <a:off x="16484794" y="10342586"/>
            <a:ext cx="857306" cy="857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2273" y="12764"/>
                </a:moveTo>
                <a:lnTo>
                  <a:pt x="17182" y="12764"/>
                </a:lnTo>
                <a:cubicBezTo>
                  <a:pt x="17453" y="12764"/>
                  <a:pt x="17673" y="12544"/>
                  <a:pt x="17673" y="12273"/>
                </a:cubicBezTo>
                <a:cubicBezTo>
                  <a:pt x="17673" y="12002"/>
                  <a:pt x="17453" y="11782"/>
                  <a:pt x="17182" y="11782"/>
                </a:cubicBezTo>
                <a:lnTo>
                  <a:pt x="12273" y="11782"/>
                </a:lnTo>
                <a:cubicBezTo>
                  <a:pt x="12002" y="11782"/>
                  <a:pt x="11782" y="12002"/>
                  <a:pt x="11782" y="12273"/>
                </a:cubicBezTo>
                <a:cubicBezTo>
                  <a:pt x="11782" y="12544"/>
                  <a:pt x="12002" y="12764"/>
                  <a:pt x="12273" y="12764"/>
                </a:cubicBezTo>
                <a:moveTo>
                  <a:pt x="4909" y="6873"/>
                </a:moveTo>
                <a:lnTo>
                  <a:pt x="8836" y="6873"/>
                </a:lnTo>
                <a:lnTo>
                  <a:pt x="8836" y="11782"/>
                </a:lnTo>
                <a:lnTo>
                  <a:pt x="4909" y="11782"/>
                </a:lnTo>
                <a:cubicBezTo>
                  <a:pt x="4909" y="11782"/>
                  <a:pt x="4909" y="6873"/>
                  <a:pt x="4909" y="6873"/>
                </a:cubicBezTo>
                <a:close/>
                <a:moveTo>
                  <a:pt x="4909" y="12764"/>
                </a:moveTo>
                <a:lnTo>
                  <a:pt x="8836" y="12764"/>
                </a:lnTo>
                <a:cubicBezTo>
                  <a:pt x="9378" y="12764"/>
                  <a:pt x="9818" y="12325"/>
                  <a:pt x="9818" y="11782"/>
                </a:cubicBezTo>
                <a:lnTo>
                  <a:pt x="9818" y="6873"/>
                </a:lnTo>
                <a:cubicBezTo>
                  <a:pt x="9818" y="6331"/>
                  <a:pt x="9378" y="5891"/>
                  <a:pt x="8836" y="5891"/>
                </a:cubicBezTo>
                <a:lnTo>
                  <a:pt x="4909" y="5891"/>
                </a:lnTo>
                <a:cubicBezTo>
                  <a:pt x="4367" y="5891"/>
                  <a:pt x="3927" y="6331"/>
                  <a:pt x="3927" y="6873"/>
                </a:cubicBezTo>
                <a:lnTo>
                  <a:pt x="3927" y="11782"/>
                </a:lnTo>
                <a:cubicBezTo>
                  <a:pt x="3927" y="12325"/>
                  <a:pt x="4367" y="12764"/>
                  <a:pt x="4909" y="12764"/>
                </a:cubicBezTo>
                <a:moveTo>
                  <a:pt x="12273" y="10800"/>
                </a:moveTo>
                <a:lnTo>
                  <a:pt x="14236" y="10800"/>
                </a:lnTo>
                <a:cubicBezTo>
                  <a:pt x="14507" y="10800"/>
                  <a:pt x="14727" y="10580"/>
                  <a:pt x="14727" y="10309"/>
                </a:cubicBezTo>
                <a:cubicBezTo>
                  <a:pt x="14727" y="10038"/>
                  <a:pt x="14507" y="9818"/>
                  <a:pt x="14236" y="9818"/>
                </a:cubicBezTo>
                <a:lnTo>
                  <a:pt x="12273" y="9818"/>
                </a:lnTo>
                <a:cubicBezTo>
                  <a:pt x="12002" y="9818"/>
                  <a:pt x="11782" y="10038"/>
                  <a:pt x="11782" y="10309"/>
                </a:cubicBezTo>
                <a:cubicBezTo>
                  <a:pt x="11782" y="10580"/>
                  <a:pt x="12002" y="10800"/>
                  <a:pt x="12273" y="10800"/>
                </a:cubicBezTo>
                <a:moveTo>
                  <a:pt x="12273" y="6873"/>
                </a:moveTo>
                <a:lnTo>
                  <a:pt x="15218" y="6873"/>
                </a:lnTo>
                <a:cubicBezTo>
                  <a:pt x="15489" y="6873"/>
                  <a:pt x="15709" y="6653"/>
                  <a:pt x="15709" y="6382"/>
                </a:cubicBezTo>
                <a:cubicBezTo>
                  <a:pt x="15709" y="6111"/>
                  <a:pt x="15489" y="5891"/>
                  <a:pt x="15218" y="5891"/>
                </a:cubicBezTo>
                <a:lnTo>
                  <a:pt x="12273" y="5891"/>
                </a:lnTo>
                <a:cubicBezTo>
                  <a:pt x="12002" y="5891"/>
                  <a:pt x="11782" y="6111"/>
                  <a:pt x="11782" y="6382"/>
                </a:cubicBezTo>
                <a:cubicBezTo>
                  <a:pt x="11782" y="6653"/>
                  <a:pt x="12002" y="6873"/>
                  <a:pt x="12273" y="6873"/>
                </a:cubicBezTo>
                <a:moveTo>
                  <a:pt x="12273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12273" y="7855"/>
                </a:lnTo>
                <a:cubicBezTo>
                  <a:pt x="12002" y="7855"/>
                  <a:pt x="11782" y="8075"/>
                  <a:pt x="11782" y="8345"/>
                </a:cubicBezTo>
                <a:cubicBezTo>
                  <a:pt x="11782" y="8617"/>
                  <a:pt x="12002" y="8836"/>
                  <a:pt x="12273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4" name="Shape 2778">
            <a:extLst>
              <a:ext uri="{FF2B5EF4-FFF2-40B4-BE49-F238E27FC236}">
                <a16:creationId xmlns:a16="http://schemas.microsoft.com/office/drawing/2014/main" id="{3A135338-B3DA-49BC-9619-472742E69149}"/>
              </a:ext>
            </a:extLst>
          </p:cNvPr>
          <p:cNvSpPr>
            <a:spLocks noChangeAspect="1"/>
          </p:cNvSpPr>
          <p:nvPr/>
        </p:nvSpPr>
        <p:spPr>
          <a:xfrm>
            <a:off x="8426319" y="7017271"/>
            <a:ext cx="857306" cy="857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481" y="12956"/>
                </a:moveTo>
                <a:cubicBezTo>
                  <a:pt x="17070" y="12258"/>
                  <a:pt x="16576" y="11533"/>
                  <a:pt x="16011" y="10795"/>
                </a:cubicBezTo>
                <a:cubicBezTo>
                  <a:pt x="16573" y="10063"/>
                  <a:pt x="17072" y="9339"/>
                  <a:pt x="17481" y="8644"/>
                </a:cubicBezTo>
                <a:cubicBezTo>
                  <a:pt x="19410" y="9181"/>
                  <a:pt x="20618" y="9948"/>
                  <a:pt x="20618" y="10800"/>
                </a:cubicBezTo>
                <a:cubicBezTo>
                  <a:pt x="20618" y="11652"/>
                  <a:pt x="19410" y="12419"/>
                  <a:pt x="17481" y="12956"/>
                </a:cubicBezTo>
                <a:moveTo>
                  <a:pt x="17742" y="17743"/>
                </a:moveTo>
                <a:cubicBezTo>
                  <a:pt x="17140" y="18345"/>
                  <a:pt x="15740" y="18028"/>
                  <a:pt x="13996" y="17045"/>
                </a:cubicBezTo>
                <a:cubicBezTo>
                  <a:pt x="14198" y="16261"/>
                  <a:pt x="14365" y="15406"/>
                  <a:pt x="14487" y="14488"/>
                </a:cubicBezTo>
                <a:cubicBezTo>
                  <a:pt x="15405" y="14366"/>
                  <a:pt x="16261" y="14198"/>
                  <a:pt x="17044" y="13996"/>
                </a:cubicBezTo>
                <a:cubicBezTo>
                  <a:pt x="18028" y="15740"/>
                  <a:pt x="18345" y="17140"/>
                  <a:pt x="17742" y="17743"/>
                </a:cubicBezTo>
                <a:moveTo>
                  <a:pt x="15404" y="11561"/>
                </a:moveTo>
                <a:cubicBezTo>
                  <a:pt x="15837" y="12119"/>
                  <a:pt x="16219" y="12662"/>
                  <a:pt x="16554" y="13185"/>
                </a:cubicBezTo>
                <a:cubicBezTo>
                  <a:pt x="15950" y="13317"/>
                  <a:pt x="15295" y="13429"/>
                  <a:pt x="14597" y="13517"/>
                </a:cubicBezTo>
                <a:cubicBezTo>
                  <a:pt x="14631" y="13155"/>
                  <a:pt x="14655" y="12784"/>
                  <a:pt x="14677" y="12409"/>
                </a:cubicBezTo>
                <a:cubicBezTo>
                  <a:pt x="14930" y="12127"/>
                  <a:pt x="15170" y="11844"/>
                  <a:pt x="15404" y="11561"/>
                </a:cubicBezTo>
                <a:moveTo>
                  <a:pt x="15402" y="10032"/>
                </a:moveTo>
                <a:cubicBezTo>
                  <a:pt x="15170" y="9752"/>
                  <a:pt x="14928" y="9471"/>
                  <a:pt x="14677" y="9191"/>
                </a:cubicBezTo>
                <a:cubicBezTo>
                  <a:pt x="14655" y="8817"/>
                  <a:pt x="14631" y="8445"/>
                  <a:pt x="14597" y="8084"/>
                </a:cubicBezTo>
                <a:cubicBezTo>
                  <a:pt x="15295" y="8171"/>
                  <a:pt x="15950" y="8283"/>
                  <a:pt x="16554" y="8415"/>
                </a:cubicBezTo>
                <a:cubicBezTo>
                  <a:pt x="16221" y="8935"/>
                  <a:pt x="15832" y="9478"/>
                  <a:pt x="15402" y="10032"/>
                </a:cubicBezTo>
                <a:moveTo>
                  <a:pt x="17742" y="3857"/>
                </a:moveTo>
                <a:cubicBezTo>
                  <a:pt x="18345" y="4460"/>
                  <a:pt x="18028" y="5860"/>
                  <a:pt x="17044" y="7604"/>
                </a:cubicBezTo>
                <a:cubicBezTo>
                  <a:pt x="16261" y="7402"/>
                  <a:pt x="15405" y="7234"/>
                  <a:pt x="14487" y="7112"/>
                </a:cubicBezTo>
                <a:cubicBezTo>
                  <a:pt x="14365" y="6194"/>
                  <a:pt x="14198" y="5339"/>
                  <a:pt x="13996" y="4555"/>
                </a:cubicBezTo>
                <a:cubicBezTo>
                  <a:pt x="15740" y="3572"/>
                  <a:pt x="17140" y="3255"/>
                  <a:pt x="17742" y="3857"/>
                </a:cubicBezTo>
                <a:moveTo>
                  <a:pt x="13718" y="12012"/>
                </a:moveTo>
                <a:cubicBezTo>
                  <a:pt x="13448" y="12303"/>
                  <a:pt x="13172" y="12593"/>
                  <a:pt x="12882" y="12883"/>
                </a:cubicBezTo>
                <a:cubicBezTo>
                  <a:pt x="12593" y="13172"/>
                  <a:pt x="12303" y="13449"/>
                  <a:pt x="12012" y="13719"/>
                </a:cubicBezTo>
                <a:cubicBezTo>
                  <a:pt x="11614" y="13733"/>
                  <a:pt x="11212" y="13745"/>
                  <a:pt x="10800" y="13745"/>
                </a:cubicBezTo>
                <a:cubicBezTo>
                  <a:pt x="10387" y="13745"/>
                  <a:pt x="9985" y="13733"/>
                  <a:pt x="9587" y="13719"/>
                </a:cubicBezTo>
                <a:cubicBezTo>
                  <a:pt x="9297" y="13449"/>
                  <a:pt x="9006" y="13172"/>
                  <a:pt x="8717" y="12883"/>
                </a:cubicBezTo>
                <a:cubicBezTo>
                  <a:pt x="8428" y="12593"/>
                  <a:pt x="8152" y="12303"/>
                  <a:pt x="7881" y="12012"/>
                </a:cubicBezTo>
                <a:cubicBezTo>
                  <a:pt x="7866" y="11614"/>
                  <a:pt x="7855" y="11212"/>
                  <a:pt x="7855" y="10800"/>
                </a:cubicBezTo>
                <a:cubicBezTo>
                  <a:pt x="7855" y="10388"/>
                  <a:pt x="7866" y="9986"/>
                  <a:pt x="7881" y="9587"/>
                </a:cubicBezTo>
                <a:cubicBezTo>
                  <a:pt x="8152" y="9297"/>
                  <a:pt x="8428" y="9007"/>
                  <a:pt x="8717" y="8717"/>
                </a:cubicBezTo>
                <a:cubicBezTo>
                  <a:pt x="9006" y="8428"/>
                  <a:pt x="9297" y="8151"/>
                  <a:pt x="9587" y="7881"/>
                </a:cubicBezTo>
                <a:cubicBezTo>
                  <a:pt x="9985" y="7867"/>
                  <a:pt x="10387" y="7855"/>
                  <a:pt x="10800" y="7855"/>
                </a:cubicBezTo>
                <a:cubicBezTo>
                  <a:pt x="11212" y="7855"/>
                  <a:pt x="11614" y="7867"/>
                  <a:pt x="12012" y="7881"/>
                </a:cubicBezTo>
                <a:cubicBezTo>
                  <a:pt x="12303" y="8151"/>
                  <a:pt x="12593" y="8428"/>
                  <a:pt x="12882" y="8717"/>
                </a:cubicBezTo>
                <a:cubicBezTo>
                  <a:pt x="13172" y="9007"/>
                  <a:pt x="13448" y="9297"/>
                  <a:pt x="13718" y="9587"/>
                </a:cubicBezTo>
                <a:cubicBezTo>
                  <a:pt x="13733" y="9986"/>
                  <a:pt x="13745" y="10388"/>
                  <a:pt x="13745" y="10800"/>
                </a:cubicBezTo>
                <a:cubicBezTo>
                  <a:pt x="13745" y="11212"/>
                  <a:pt x="13733" y="11614"/>
                  <a:pt x="13718" y="12012"/>
                </a:cubicBezTo>
                <a:moveTo>
                  <a:pt x="13185" y="16555"/>
                </a:moveTo>
                <a:cubicBezTo>
                  <a:pt x="12662" y="16219"/>
                  <a:pt x="12120" y="15837"/>
                  <a:pt x="11561" y="15404"/>
                </a:cubicBezTo>
                <a:cubicBezTo>
                  <a:pt x="11844" y="15170"/>
                  <a:pt x="12127" y="14931"/>
                  <a:pt x="12409" y="14677"/>
                </a:cubicBezTo>
                <a:cubicBezTo>
                  <a:pt x="12783" y="14655"/>
                  <a:pt x="13155" y="14631"/>
                  <a:pt x="13517" y="14597"/>
                </a:cubicBezTo>
                <a:cubicBezTo>
                  <a:pt x="13429" y="15295"/>
                  <a:pt x="13316" y="15950"/>
                  <a:pt x="13185" y="16555"/>
                </a:cubicBezTo>
                <a:moveTo>
                  <a:pt x="10800" y="20618"/>
                </a:moveTo>
                <a:cubicBezTo>
                  <a:pt x="9948" y="20618"/>
                  <a:pt x="9181" y="19410"/>
                  <a:pt x="8643" y="17481"/>
                </a:cubicBezTo>
                <a:cubicBezTo>
                  <a:pt x="9339" y="17072"/>
                  <a:pt x="10062" y="16573"/>
                  <a:pt x="10795" y="16011"/>
                </a:cubicBezTo>
                <a:cubicBezTo>
                  <a:pt x="11532" y="16576"/>
                  <a:pt x="12258" y="17070"/>
                  <a:pt x="12957" y="17481"/>
                </a:cubicBezTo>
                <a:cubicBezTo>
                  <a:pt x="12419" y="19410"/>
                  <a:pt x="11652" y="20618"/>
                  <a:pt x="10800" y="20618"/>
                </a:cubicBezTo>
                <a:moveTo>
                  <a:pt x="8083" y="14597"/>
                </a:moveTo>
                <a:cubicBezTo>
                  <a:pt x="8445" y="14631"/>
                  <a:pt x="8816" y="14655"/>
                  <a:pt x="9190" y="14677"/>
                </a:cubicBezTo>
                <a:cubicBezTo>
                  <a:pt x="9471" y="14929"/>
                  <a:pt x="9751" y="15170"/>
                  <a:pt x="10032" y="15403"/>
                </a:cubicBezTo>
                <a:cubicBezTo>
                  <a:pt x="9478" y="15832"/>
                  <a:pt x="8935" y="16221"/>
                  <a:pt x="8415" y="16555"/>
                </a:cubicBezTo>
                <a:cubicBezTo>
                  <a:pt x="8283" y="15950"/>
                  <a:pt x="8171" y="15295"/>
                  <a:pt x="8083" y="14597"/>
                </a:cubicBezTo>
                <a:moveTo>
                  <a:pt x="8415" y="5045"/>
                </a:moveTo>
                <a:cubicBezTo>
                  <a:pt x="8938" y="5381"/>
                  <a:pt x="9480" y="5762"/>
                  <a:pt x="10038" y="6196"/>
                </a:cubicBezTo>
                <a:cubicBezTo>
                  <a:pt x="9756" y="6430"/>
                  <a:pt x="9473" y="6670"/>
                  <a:pt x="9190" y="6924"/>
                </a:cubicBezTo>
                <a:cubicBezTo>
                  <a:pt x="8816" y="6945"/>
                  <a:pt x="8445" y="6969"/>
                  <a:pt x="8083" y="7003"/>
                </a:cubicBezTo>
                <a:cubicBezTo>
                  <a:pt x="8171" y="6305"/>
                  <a:pt x="8283" y="5650"/>
                  <a:pt x="8415" y="5045"/>
                </a:cubicBezTo>
                <a:moveTo>
                  <a:pt x="10800" y="982"/>
                </a:moveTo>
                <a:cubicBezTo>
                  <a:pt x="11652" y="982"/>
                  <a:pt x="12419" y="2191"/>
                  <a:pt x="12957" y="4119"/>
                </a:cubicBezTo>
                <a:cubicBezTo>
                  <a:pt x="12261" y="4528"/>
                  <a:pt x="11537" y="5027"/>
                  <a:pt x="10804" y="5589"/>
                </a:cubicBezTo>
                <a:cubicBezTo>
                  <a:pt x="10067" y="5024"/>
                  <a:pt x="9341" y="4530"/>
                  <a:pt x="8643" y="4119"/>
                </a:cubicBezTo>
                <a:cubicBezTo>
                  <a:pt x="9181" y="2191"/>
                  <a:pt x="9948" y="982"/>
                  <a:pt x="10800" y="982"/>
                </a:cubicBezTo>
                <a:moveTo>
                  <a:pt x="13517" y="7003"/>
                </a:moveTo>
                <a:cubicBezTo>
                  <a:pt x="13155" y="6969"/>
                  <a:pt x="12783" y="6945"/>
                  <a:pt x="12409" y="6924"/>
                </a:cubicBezTo>
                <a:cubicBezTo>
                  <a:pt x="12129" y="6671"/>
                  <a:pt x="11848" y="6430"/>
                  <a:pt x="11568" y="6198"/>
                </a:cubicBezTo>
                <a:cubicBezTo>
                  <a:pt x="12122" y="5768"/>
                  <a:pt x="12665" y="5379"/>
                  <a:pt x="13185" y="5045"/>
                </a:cubicBezTo>
                <a:cubicBezTo>
                  <a:pt x="13316" y="5650"/>
                  <a:pt x="13429" y="6305"/>
                  <a:pt x="13517" y="7003"/>
                </a:cubicBezTo>
                <a:moveTo>
                  <a:pt x="7112" y="7112"/>
                </a:moveTo>
                <a:cubicBezTo>
                  <a:pt x="6194" y="7234"/>
                  <a:pt x="5339" y="7402"/>
                  <a:pt x="4555" y="7604"/>
                </a:cubicBezTo>
                <a:cubicBezTo>
                  <a:pt x="3572" y="5860"/>
                  <a:pt x="3255" y="4460"/>
                  <a:pt x="3858" y="3857"/>
                </a:cubicBezTo>
                <a:cubicBezTo>
                  <a:pt x="4460" y="3255"/>
                  <a:pt x="5860" y="3572"/>
                  <a:pt x="7604" y="4555"/>
                </a:cubicBezTo>
                <a:cubicBezTo>
                  <a:pt x="7402" y="5339"/>
                  <a:pt x="7234" y="6194"/>
                  <a:pt x="7112" y="7112"/>
                </a:cubicBezTo>
                <a:moveTo>
                  <a:pt x="3858" y="17743"/>
                </a:moveTo>
                <a:cubicBezTo>
                  <a:pt x="3255" y="17140"/>
                  <a:pt x="3572" y="15740"/>
                  <a:pt x="4555" y="13996"/>
                </a:cubicBezTo>
                <a:cubicBezTo>
                  <a:pt x="5339" y="14198"/>
                  <a:pt x="6194" y="14366"/>
                  <a:pt x="7112" y="14488"/>
                </a:cubicBezTo>
                <a:cubicBezTo>
                  <a:pt x="7234" y="15406"/>
                  <a:pt x="7402" y="16261"/>
                  <a:pt x="7604" y="17045"/>
                </a:cubicBezTo>
                <a:cubicBezTo>
                  <a:pt x="5860" y="18028"/>
                  <a:pt x="4460" y="18345"/>
                  <a:pt x="3858" y="17743"/>
                </a:cubicBezTo>
                <a:moveTo>
                  <a:pt x="7003" y="13517"/>
                </a:moveTo>
                <a:cubicBezTo>
                  <a:pt x="6305" y="13429"/>
                  <a:pt x="5650" y="13317"/>
                  <a:pt x="5045" y="13185"/>
                </a:cubicBezTo>
                <a:cubicBezTo>
                  <a:pt x="5379" y="12665"/>
                  <a:pt x="5768" y="12122"/>
                  <a:pt x="6197" y="11568"/>
                </a:cubicBezTo>
                <a:cubicBezTo>
                  <a:pt x="6429" y="11848"/>
                  <a:pt x="6671" y="12129"/>
                  <a:pt x="6923" y="12409"/>
                </a:cubicBezTo>
                <a:cubicBezTo>
                  <a:pt x="6944" y="12784"/>
                  <a:pt x="6968" y="13155"/>
                  <a:pt x="7003" y="13517"/>
                </a:cubicBezTo>
                <a:moveTo>
                  <a:pt x="6923" y="9191"/>
                </a:moveTo>
                <a:cubicBezTo>
                  <a:pt x="6669" y="9473"/>
                  <a:pt x="6429" y="9756"/>
                  <a:pt x="6196" y="10039"/>
                </a:cubicBezTo>
                <a:cubicBezTo>
                  <a:pt x="5763" y="9481"/>
                  <a:pt x="5381" y="8938"/>
                  <a:pt x="5045" y="8415"/>
                </a:cubicBezTo>
                <a:cubicBezTo>
                  <a:pt x="5650" y="8283"/>
                  <a:pt x="6305" y="8171"/>
                  <a:pt x="7003" y="8084"/>
                </a:cubicBezTo>
                <a:cubicBezTo>
                  <a:pt x="6968" y="8445"/>
                  <a:pt x="6944" y="8816"/>
                  <a:pt x="6923" y="9191"/>
                </a:cubicBezTo>
                <a:moveTo>
                  <a:pt x="982" y="10800"/>
                </a:moveTo>
                <a:cubicBezTo>
                  <a:pt x="982" y="9948"/>
                  <a:pt x="2190" y="9181"/>
                  <a:pt x="4119" y="8644"/>
                </a:cubicBezTo>
                <a:cubicBezTo>
                  <a:pt x="4530" y="9342"/>
                  <a:pt x="5023" y="10067"/>
                  <a:pt x="5588" y="10805"/>
                </a:cubicBezTo>
                <a:cubicBezTo>
                  <a:pt x="5027" y="11537"/>
                  <a:pt x="4528" y="12262"/>
                  <a:pt x="4119" y="12956"/>
                </a:cubicBezTo>
                <a:cubicBezTo>
                  <a:pt x="2190" y="12419"/>
                  <a:pt x="982" y="11652"/>
                  <a:pt x="982" y="10800"/>
                </a:cubicBezTo>
                <a:moveTo>
                  <a:pt x="21600" y="10800"/>
                </a:moveTo>
                <a:cubicBezTo>
                  <a:pt x="21600" y="9624"/>
                  <a:pt x="20173" y="8571"/>
                  <a:pt x="17918" y="7853"/>
                </a:cubicBezTo>
                <a:cubicBezTo>
                  <a:pt x="19002" y="5750"/>
                  <a:pt x="19269" y="3995"/>
                  <a:pt x="18437" y="3163"/>
                </a:cubicBezTo>
                <a:cubicBezTo>
                  <a:pt x="17605" y="2332"/>
                  <a:pt x="15850" y="2598"/>
                  <a:pt x="13748" y="3682"/>
                </a:cubicBezTo>
                <a:cubicBezTo>
                  <a:pt x="13029" y="1427"/>
                  <a:pt x="11976" y="0"/>
                  <a:pt x="10800" y="0"/>
                </a:cubicBezTo>
                <a:cubicBezTo>
                  <a:pt x="9623" y="0"/>
                  <a:pt x="8571" y="1427"/>
                  <a:pt x="7852" y="3682"/>
                </a:cubicBezTo>
                <a:cubicBezTo>
                  <a:pt x="5750" y="2598"/>
                  <a:pt x="3995" y="2332"/>
                  <a:pt x="3163" y="3163"/>
                </a:cubicBezTo>
                <a:cubicBezTo>
                  <a:pt x="2331" y="3995"/>
                  <a:pt x="2598" y="5750"/>
                  <a:pt x="3682" y="7853"/>
                </a:cubicBezTo>
                <a:cubicBezTo>
                  <a:pt x="1426" y="8571"/>
                  <a:pt x="0" y="9624"/>
                  <a:pt x="0" y="10800"/>
                </a:cubicBezTo>
                <a:cubicBezTo>
                  <a:pt x="0" y="11976"/>
                  <a:pt x="1426" y="13029"/>
                  <a:pt x="3682" y="13748"/>
                </a:cubicBezTo>
                <a:cubicBezTo>
                  <a:pt x="2598" y="15851"/>
                  <a:pt x="2331" y="17605"/>
                  <a:pt x="3163" y="18437"/>
                </a:cubicBezTo>
                <a:cubicBezTo>
                  <a:pt x="3995" y="19268"/>
                  <a:pt x="5750" y="19002"/>
                  <a:pt x="7852" y="17918"/>
                </a:cubicBezTo>
                <a:cubicBezTo>
                  <a:pt x="8571" y="20173"/>
                  <a:pt x="9623" y="21600"/>
                  <a:pt x="10800" y="21600"/>
                </a:cubicBezTo>
                <a:cubicBezTo>
                  <a:pt x="11976" y="21600"/>
                  <a:pt x="13029" y="20173"/>
                  <a:pt x="13748" y="17918"/>
                </a:cubicBezTo>
                <a:cubicBezTo>
                  <a:pt x="15850" y="19002"/>
                  <a:pt x="17605" y="19268"/>
                  <a:pt x="18437" y="18437"/>
                </a:cubicBezTo>
                <a:cubicBezTo>
                  <a:pt x="19269" y="17605"/>
                  <a:pt x="19002" y="15851"/>
                  <a:pt x="17918" y="13748"/>
                </a:cubicBezTo>
                <a:cubicBezTo>
                  <a:pt x="20173" y="13029"/>
                  <a:pt x="21600" y="11976"/>
                  <a:pt x="21600" y="10800"/>
                </a:cubicBezTo>
                <a:moveTo>
                  <a:pt x="10800" y="9818"/>
                </a:moveTo>
                <a:cubicBezTo>
                  <a:pt x="10258" y="9818"/>
                  <a:pt x="9818" y="10258"/>
                  <a:pt x="9818" y="10800"/>
                </a:cubicBezTo>
                <a:cubicBezTo>
                  <a:pt x="9818" y="11342"/>
                  <a:pt x="10258" y="11782"/>
                  <a:pt x="10800" y="11782"/>
                </a:cubicBezTo>
                <a:cubicBezTo>
                  <a:pt x="11342" y="11782"/>
                  <a:pt x="11782" y="11342"/>
                  <a:pt x="11782" y="10800"/>
                </a:cubicBezTo>
                <a:cubicBezTo>
                  <a:pt x="11782" y="10258"/>
                  <a:pt x="11342" y="9818"/>
                  <a:pt x="10800" y="98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0053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3">
            <a:extLst>
              <a:ext uri="{FF2B5EF4-FFF2-40B4-BE49-F238E27FC236}">
                <a16:creationId xmlns:a16="http://schemas.microsoft.com/office/drawing/2014/main" id="{724C7E1C-2789-4BE4-8F4F-8772AB8AFD37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6182416" y="2529163"/>
            <a:ext cx="2824473" cy="1749260"/>
          </a:xfrm>
          <a:custGeom>
            <a:avLst/>
            <a:gdLst>
              <a:gd name="T0" fmla="*/ 2147483646 w 5342"/>
              <a:gd name="T1" fmla="*/ 0 h 3306"/>
              <a:gd name="T2" fmla="*/ 2147483646 w 5342"/>
              <a:gd name="T3" fmla="*/ 2147483646 h 3306"/>
              <a:gd name="T4" fmla="*/ 2147483646 w 5342"/>
              <a:gd name="T5" fmla="*/ 2147483646 h 3306"/>
              <a:gd name="T6" fmla="*/ 2147483646 w 5342"/>
              <a:gd name="T7" fmla="*/ 2147483646 h 3306"/>
              <a:gd name="T8" fmla="*/ 2147483646 w 5342"/>
              <a:gd name="T9" fmla="*/ 2147483646 h 3306"/>
              <a:gd name="T10" fmla="*/ 0 w 5342"/>
              <a:gd name="T11" fmla="*/ 2147483646 h 3306"/>
              <a:gd name="T12" fmla="*/ 2147483646 w 5342"/>
              <a:gd name="T13" fmla="*/ 2147483646 h 3306"/>
              <a:gd name="T14" fmla="*/ 2147483646 w 5342"/>
              <a:gd name="T15" fmla="*/ 2147483646 h 3306"/>
              <a:gd name="T16" fmla="*/ 2147483646 w 5342"/>
              <a:gd name="T17" fmla="*/ 0 h 330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342" h="3306">
                <a:moveTo>
                  <a:pt x="3689" y="0"/>
                </a:moveTo>
                <a:cubicBezTo>
                  <a:pt x="4602" y="0"/>
                  <a:pt x="5341" y="740"/>
                  <a:pt x="5341" y="1652"/>
                </a:cubicBezTo>
                <a:cubicBezTo>
                  <a:pt x="5341" y="2565"/>
                  <a:pt x="4602" y="3305"/>
                  <a:pt x="3689" y="3305"/>
                </a:cubicBezTo>
                <a:cubicBezTo>
                  <a:pt x="3440" y="3305"/>
                  <a:pt x="3203" y="3249"/>
                  <a:pt x="2991" y="3150"/>
                </a:cubicBezTo>
                <a:lnTo>
                  <a:pt x="2985" y="3147"/>
                </a:lnTo>
                <a:lnTo>
                  <a:pt x="0" y="1652"/>
                </a:lnTo>
                <a:lnTo>
                  <a:pt x="2985" y="157"/>
                </a:lnTo>
                <a:lnTo>
                  <a:pt x="2991" y="154"/>
                </a:lnTo>
                <a:cubicBezTo>
                  <a:pt x="3203" y="56"/>
                  <a:pt x="3440" y="0"/>
                  <a:pt x="3689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orma libre: forma 43">
            <a:extLst>
              <a:ext uri="{FF2B5EF4-FFF2-40B4-BE49-F238E27FC236}">
                <a16:creationId xmlns:a16="http://schemas.microsoft.com/office/drawing/2014/main" id="{0E9CC3D4-6A00-4495-9946-32B71BF2C5EB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6694735" y="6200013"/>
            <a:ext cx="2611100" cy="1300178"/>
          </a:xfrm>
          <a:custGeom>
            <a:avLst/>
            <a:gdLst>
              <a:gd name="connsiteX0" fmla="*/ 2611100 w 2611100"/>
              <a:gd name="connsiteY0" fmla="*/ 1300178 h 1300178"/>
              <a:gd name="connsiteX1" fmla="*/ 2604659 w 2611100"/>
              <a:gd name="connsiteY1" fmla="*/ 1172623 h 1300178"/>
              <a:gd name="connsiteX2" fmla="*/ 1305815 w 2611100"/>
              <a:gd name="connsiteY2" fmla="*/ 0 h 1300178"/>
              <a:gd name="connsiteX3" fmla="*/ 6441 w 2611100"/>
              <a:gd name="connsiteY3" fmla="*/ 1172624 h 1300178"/>
              <a:gd name="connsiteX4" fmla="*/ 0 w 2611100"/>
              <a:gd name="connsiteY4" fmla="*/ 1300178 h 1300178"/>
              <a:gd name="connsiteX5" fmla="*/ 54488 w 2611100"/>
              <a:gd name="connsiteY5" fmla="*/ 1300178 h 1300178"/>
              <a:gd name="connsiteX6" fmla="*/ 60660 w 2611100"/>
              <a:gd name="connsiteY6" fmla="*/ 1178292 h 1300178"/>
              <a:gd name="connsiteX7" fmla="*/ 1305815 w 2611100"/>
              <a:gd name="connsiteY7" fmla="*/ 54487 h 1300178"/>
              <a:gd name="connsiteX8" fmla="*/ 2550964 w 2611100"/>
              <a:gd name="connsiteY8" fmla="*/ 1178291 h 1300178"/>
              <a:gd name="connsiteX9" fmla="*/ 2557141 w 2611100"/>
              <a:gd name="connsiteY9" fmla="*/ 1300178 h 1300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11100" h="1300178">
                <a:moveTo>
                  <a:pt x="2611100" y="1300178"/>
                </a:moveTo>
                <a:lnTo>
                  <a:pt x="2604659" y="1172623"/>
                </a:lnTo>
                <a:cubicBezTo>
                  <a:pt x="2537798" y="514230"/>
                  <a:pt x="1981785" y="0"/>
                  <a:pt x="1305815" y="0"/>
                </a:cubicBezTo>
                <a:cubicBezTo>
                  <a:pt x="629349" y="0"/>
                  <a:pt x="73304" y="514231"/>
                  <a:pt x="6441" y="1172624"/>
                </a:cubicBezTo>
                <a:lnTo>
                  <a:pt x="0" y="1300178"/>
                </a:lnTo>
                <a:lnTo>
                  <a:pt x="54488" y="1300178"/>
                </a:lnTo>
                <a:lnTo>
                  <a:pt x="60660" y="1178292"/>
                </a:lnTo>
                <a:cubicBezTo>
                  <a:pt x="124851" y="547796"/>
                  <a:pt x="658610" y="54487"/>
                  <a:pt x="1305815" y="54487"/>
                </a:cubicBezTo>
                <a:cubicBezTo>
                  <a:pt x="1952524" y="54487"/>
                  <a:pt x="2486716" y="547795"/>
                  <a:pt x="2550964" y="1178291"/>
                </a:cubicBezTo>
                <a:lnTo>
                  <a:pt x="2557141" y="130017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C66E3BCF-F4AF-4BB1-A4E8-D4BB2BF96AC6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5971587" y="9283641"/>
            <a:ext cx="3232633" cy="1980164"/>
          </a:xfrm>
          <a:custGeom>
            <a:avLst/>
            <a:gdLst>
              <a:gd name="T0" fmla="*/ 2147483646 w 6110"/>
              <a:gd name="T1" fmla="*/ 2147483646 h 3743"/>
              <a:gd name="T2" fmla="*/ 2147483646 w 6110"/>
              <a:gd name="T3" fmla="*/ 2147483646 h 3743"/>
              <a:gd name="T4" fmla="*/ 2147483646 w 6110"/>
              <a:gd name="T5" fmla="*/ 2147483646 h 3743"/>
              <a:gd name="T6" fmla="*/ 2147483646 w 6110"/>
              <a:gd name="T7" fmla="*/ 2147483646 h 3743"/>
              <a:gd name="T8" fmla="*/ 2147483646 w 6110"/>
              <a:gd name="T9" fmla="*/ 2147483646 h 3743"/>
              <a:gd name="T10" fmla="*/ 2147483646 w 6110"/>
              <a:gd name="T11" fmla="*/ 2147483646 h 3743"/>
              <a:gd name="T12" fmla="*/ 2147483646 w 6110"/>
              <a:gd name="T13" fmla="*/ 2147483646 h 3743"/>
              <a:gd name="T14" fmla="*/ 2147483646 w 6110"/>
              <a:gd name="T15" fmla="*/ 0 h 3743"/>
              <a:gd name="T16" fmla="*/ 2147483646 w 6110"/>
              <a:gd name="T17" fmla="*/ 2147483646 h 37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110" h="3743">
                <a:moveTo>
                  <a:pt x="115" y="2054"/>
                </a:moveTo>
                <a:cubicBezTo>
                  <a:pt x="215" y="3014"/>
                  <a:pt x="1055" y="3742"/>
                  <a:pt x="2018" y="3714"/>
                </a:cubicBezTo>
                <a:cubicBezTo>
                  <a:pt x="2024" y="3714"/>
                  <a:pt x="2030" y="3713"/>
                  <a:pt x="2036" y="3713"/>
                </a:cubicBezTo>
                <a:cubicBezTo>
                  <a:pt x="2252" y="3705"/>
                  <a:pt x="2462" y="3645"/>
                  <a:pt x="2656" y="3550"/>
                </a:cubicBezTo>
                <a:lnTo>
                  <a:pt x="6109" y="1857"/>
                </a:lnTo>
                <a:lnTo>
                  <a:pt x="2654" y="164"/>
                </a:lnTo>
                <a:cubicBezTo>
                  <a:pt x="2465" y="71"/>
                  <a:pt x="2258" y="12"/>
                  <a:pt x="2048" y="2"/>
                </a:cubicBezTo>
                <a:cubicBezTo>
                  <a:pt x="2019" y="0"/>
                  <a:pt x="1991" y="0"/>
                  <a:pt x="1962" y="0"/>
                </a:cubicBezTo>
                <a:cubicBezTo>
                  <a:pt x="873" y="0"/>
                  <a:pt x="0" y="942"/>
                  <a:pt x="115" y="2054"/>
                </a:cubicBezTo>
              </a:path>
            </a:pathLst>
          </a:custGeom>
          <a:noFill/>
          <a:ln w="38100" cap="flat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2">
            <a:extLst>
              <a:ext uri="{FF2B5EF4-FFF2-40B4-BE49-F238E27FC236}">
                <a16:creationId xmlns:a16="http://schemas.microsoft.com/office/drawing/2014/main" id="{C46709C6-0DD5-4BF5-859A-D058EC9C571F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7329100" y="8441665"/>
            <a:ext cx="508452" cy="2332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4">
            <a:extLst>
              <a:ext uri="{FF2B5EF4-FFF2-40B4-BE49-F238E27FC236}">
                <a16:creationId xmlns:a16="http://schemas.microsoft.com/office/drawing/2014/main" id="{2EC3CDC3-95D4-42A5-A2F7-9806B93006E5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8396148" y="7675488"/>
            <a:ext cx="361515" cy="356848"/>
          </a:xfrm>
          <a:prstGeom prst="line">
            <a:avLst/>
          </a:prstGeom>
          <a:noFill/>
          <a:ln w="38100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4C3AA6BF-C706-4FE2-91A4-368DC522823A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9785062" y="5241683"/>
            <a:ext cx="1980164" cy="3232633"/>
          </a:xfrm>
          <a:custGeom>
            <a:avLst/>
            <a:gdLst>
              <a:gd name="T0" fmla="*/ 2147483646 w 3743"/>
              <a:gd name="T1" fmla="*/ 2147483646 h 6111"/>
              <a:gd name="T2" fmla="*/ 2147483646 w 3743"/>
              <a:gd name="T3" fmla="*/ 2147483646 h 6111"/>
              <a:gd name="T4" fmla="*/ 2147483646 w 3743"/>
              <a:gd name="T5" fmla="*/ 2147483646 h 6111"/>
              <a:gd name="T6" fmla="*/ 2147483646 w 3743"/>
              <a:gd name="T7" fmla="*/ 2147483646 h 6111"/>
              <a:gd name="T8" fmla="*/ 2147483646 w 3743"/>
              <a:gd name="T9" fmla="*/ 2147483646 h 6111"/>
              <a:gd name="T10" fmla="*/ 2147483646 w 3743"/>
              <a:gd name="T11" fmla="*/ 2147483646 h 6111"/>
              <a:gd name="T12" fmla="*/ 2147483646 w 3743"/>
              <a:gd name="T13" fmla="*/ 2147483646 h 6111"/>
              <a:gd name="T14" fmla="*/ 2147483646 w 3743"/>
              <a:gd name="T15" fmla="*/ 2147483646 h 6111"/>
              <a:gd name="T16" fmla="*/ 2147483646 w 3743"/>
              <a:gd name="T17" fmla="*/ 2147483646 h 61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743" h="6111">
                <a:moveTo>
                  <a:pt x="1687" y="116"/>
                </a:moveTo>
                <a:cubicBezTo>
                  <a:pt x="728" y="215"/>
                  <a:pt x="0" y="1055"/>
                  <a:pt x="28" y="2019"/>
                </a:cubicBezTo>
                <a:cubicBezTo>
                  <a:pt x="28" y="2024"/>
                  <a:pt x="28" y="2030"/>
                  <a:pt x="28" y="2036"/>
                </a:cubicBezTo>
                <a:cubicBezTo>
                  <a:pt x="37" y="2252"/>
                  <a:pt x="97" y="2462"/>
                  <a:pt x="192" y="2656"/>
                </a:cubicBezTo>
                <a:lnTo>
                  <a:pt x="1885" y="6110"/>
                </a:lnTo>
                <a:lnTo>
                  <a:pt x="3578" y="2655"/>
                </a:lnTo>
                <a:cubicBezTo>
                  <a:pt x="3670" y="2465"/>
                  <a:pt x="3730" y="2259"/>
                  <a:pt x="3740" y="2048"/>
                </a:cubicBezTo>
                <a:cubicBezTo>
                  <a:pt x="3741" y="2020"/>
                  <a:pt x="3742" y="1991"/>
                  <a:pt x="3742" y="1962"/>
                </a:cubicBezTo>
                <a:cubicBezTo>
                  <a:pt x="3742" y="873"/>
                  <a:pt x="2800" y="0"/>
                  <a:pt x="1687" y="116"/>
                </a:cubicBezTo>
              </a:path>
            </a:pathLst>
          </a:custGeom>
          <a:noFill/>
          <a:ln w="38100" cap="flat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18">
            <a:extLst>
              <a:ext uri="{FF2B5EF4-FFF2-40B4-BE49-F238E27FC236}">
                <a16:creationId xmlns:a16="http://schemas.microsoft.com/office/drawing/2014/main" id="{72B5EEF3-5D3E-428B-BB51-BE40D56BB0F0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750666" y="8034669"/>
            <a:ext cx="2649547" cy="2644882"/>
          </a:xfrm>
          <a:custGeom>
            <a:avLst/>
            <a:gdLst>
              <a:gd name="T0" fmla="*/ 2147483646 w 5011"/>
              <a:gd name="T1" fmla="*/ 2147483646 h 5000"/>
              <a:gd name="T2" fmla="*/ 2147483646 w 5011"/>
              <a:gd name="T3" fmla="*/ 2147483646 h 5000"/>
              <a:gd name="T4" fmla="*/ 2147483646 w 5011"/>
              <a:gd name="T5" fmla="*/ 2147483646 h 5000"/>
              <a:gd name="T6" fmla="*/ 2147483646 w 5011"/>
              <a:gd name="T7" fmla="*/ 2147483646 h 5000"/>
              <a:gd name="T8" fmla="*/ 2147483646 w 5011"/>
              <a:gd name="T9" fmla="*/ 2147483646 h 5000"/>
              <a:gd name="T10" fmla="*/ 2147483646 w 5011"/>
              <a:gd name="T11" fmla="*/ 2147483646 h 5000"/>
              <a:gd name="T12" fmla="*/ 2147483646 w 5011"/>
              <a:gd name="T13" fmla="*/ 2147483646 h 5000"/>
              <a:gd name="T14" fmla="*/ 2147483646 w 5011"/>
              <a:gd name="T15" fmla="*/ 2147483646 h 5000"/>
              <a:gd name="T16" fmla="*/ 2147483646 w 5011"/>
              <a:gd name="T17" fmla="*/ 2147483646 h 50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011" h="5000">
                <a:moveTo>
                  <a:pt x="603" y="931"/>
                </a:moveTo>
                <a:cubicBezTo>
                  <a:pt x="0" y="1683"/>
                  <a:pt x="87" y="2792"/>
                  <a:pt x="794" y="3448"/>
                </a:cubicBezTo>
                <a:cubicBezTo>
                  <a:pt x="798" y="3453"/>
                  <a:pt x="802" y="3456"/>
                  <a:pt x="806" y="3460"/>
                </a:cubicBezTo>
                <a:cubicBezTo>
                  <a:pt x="966" y="3606"/>
                  <a:pt x="1157" y="3711"/>
                  <a:pt x="1362" y="3779"/>
                </a:cubicBezTo>
                <a:lnTo>
                  <a:pt x="5010" y="4999"/>
                </a:lnTo>
                <a:lnTo>
                  <a:pt x="3739" y="1368"/>
                </a:lnTo>
                <a:cubicBezTo>
                  <a:pt x="3669" y="1168"/>
                  <a:pt x="3564" y="981"/>
                  <a:pt x="3420" y="826"/>
                </a:cubicBezTo>
                <a:cubicBezTo>
                  <a:pt x="3401" y="805"/>
                  <a:pt x="3382" y="785"/>
                  <a:pt x="3361" y="765"/>
                </a:cubicBezTo>
                <a:cubicBezTo>
                  <a:pt x="2585" y="0"/>
                  <a:pt x="1302" y="58"/>
                  <a:pt x="603" y="931"/>
                </a:cubicBezTo>
              </a:path>
            </a:pathLst>
          </a:custGeom>
          <a:noFill/>
          <a:ln w="38100" cap="flat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23">
            <a:extLst>
              <a:ext uri="{FF2B5EF4-FFF2-40B4-BE49-F238E27FC236}">
                <a16:creationId xmlns:a16="http://schemas.microsoft.com/office/drawing/2014/main" id="{F6D8EAC0-1B1A-45E0-A4E5-C41135D7BEC6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8940753" y="6596777"/>
            <a:ext cx="2332" cy="508452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6">
            <a:extLst>
              <a:ext uri="{FF2B5EF4-FFF2-40B4-BE49-F238E27FC236}">
                <a16:creationId xmlns:a16="http://schemas.microsoft.com/office/drawing/2014/main" id="{C214F63F-5662-46DE-A2D3-851A3139A808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8393816" y="5685996"/>
            <a:ext cx="366179" cy="356848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61370320-E554-4060-9D32-7E4312B44532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750666" y="3036449"/>
            <a:ext cx="2649547" cy="2644882"/>
          </a:xfrm>
          <a:custGeom>
            <a:avLst/>
            <a:gdLst>
              <a:gd name="T0" fmla="*/ 2147483646 w 5011"/>
              <a:gd name="T1" fmla="*/ 2147483646 h 5000"/>
              <a:gd name="T2" fmla="*/ 2147483646 w 5011"/>
              <a:gd name="T3" fmla="*/ 2147483646 h 5000"/>
              <a:gd name="T4" fmla="*/ 2147483646 w 5011"/>
              <a:gd name="T5" fmla="*/ 2147483646 h 5000"/>
              <a:gd name="T6" fmla="*/ 2147483646 w 5011"/>
              <a:gd name="T7" fmla="*/ 2147483646 h 5000"/>
              <a:gd name="T8" fmla="*/ 0 w 5011"/>
              <a:gd name="T9" fmla="*/ 2147483646 h 5000"/>
              <a:gd name="T10" fmla="*/ 2147483646 w 5011"/>
              <a:gd name="T11" fmla="*/ 2147483646 h 5000"/>
              <a:gd name="T12" fmla="*/ 2147483646 w 5011"/>
              <a:gd name="T13" fmla="*/ 2147483646 h 5000"/>
              <a:gd name="T14" fmla="*/ 2147483646 w 5011"/>
              <a:gd name="T15" fmla="*/ 2147483646 h 5000"/>
              <a:gd name="T16" fmla="*/ 2147483646 w 5011"/>
              <a:gd name="T17" fmla="*/ 2147483646 h 50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011" h="5000">
                <a:moveTo>
                  <a:pt x="4407" y="931"/>
                </a:moveTo>
                <a:cubicBezTo>
                  <a:pt x="5010" y="1683"/>
                  <a:pt x="4923" y="2792"/>
                  <a:pt x="4216" y="3448"/>
                </a:cubicBezTo>
                <a:cubicBezTo>
                  <a:pt x="4212" y="3453"/>
                  <a:pt x="4208" y="3456"/>
                  <a:pt x="4203" y="3460"/>
                </a:cubicBezTo>
                <a:cubicBezTo>
                  <a:pt x="4044" y="3606"/>
                  <a:pt x="3853" y="3711"/>
                  <a:pt x="3648" y="3779"/>
                </a:cubicBezTo>
                <a:lnTo>
                  <a:pt x="0" y="4999"/>
                </a:lnTo>
                <a:lnTo>
                  <a:pt x="1271" y="1368"/>
                </a:lnTo>
                <a:cubicBezTo>
                  <a:pt x="1341" y="1168"/>
                  <a:pt x="1446" y="981"/>
                  <a:pt x="1590" y="826"/>
                </a:cubicBezTo>
                <a:cubicBezTo>
                  <a:pt x="1608" y="805"/>
                  <a:pt x="1628" y="785"/>
                  <a:pt x="1649" y="765"/>
                </a:cubicBezTo>
                <a:cubicBezTo>
                  <a:pt x="2424" y="0"/>
                  <a:pt x="3708" y="58"/>
                  <a:pt x="4407" y="931"/>
                </a:cubicBezTo>
              </a:path>
            </a:pathLst>
          </a:custGeom>
          <a:noFill/>
          <a:ln w="38100" cap="flat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2">
            <a:extLst>
              <a:ext uri="{FF2B5EF4-FFF2-40B4-BE49-F238E27FC236}">
                <a16:creationId xmlns:a16="http://schemas.microsoft.com/office/drawing/2014/main" id="{258D5407-D0D2-4DCE-AA9F-22104B4E4C59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5970172" y="2452196"/>
            <a:ext cx="3232633" cy="1980164"/>
          </a:xfrm>
          <a:custGeom>
            <a:avLst/>
            <a:gdLst>
              <a:gd name="T0" fmla="*/ 2147483646 w 6110"/>
              <a:gd name="T1" fmla="*/ 2147483646 h 3743"/>
              <a:gd name="T2" fmla="*/ 2147483646 w 6110"/>
              <a:gd name="T3" fmla="*/ 2147483646 h 3743"/>
              <a:gd name="T4" fmla="*/ 2147483646 w 6110"/>
              <a:gd name="T5" fmla="*/ 2147483646 h 3743"/>
              <a:gd name="T6" fmla="*/ 2147483646 w 6110"/>
              <a:gd name="T7" fmla="*/ 2147483646 h 3743"/>
              <a:gd name="T8" fmla="*/ 0 w 6110"/>
              <a:gd name="T9" fmla="*/ 2147483646 h 3743"/>
              <a:gd name="T10" fmla="*/ 2147483646 w 6110"/>
              <a:gd name="T11" fmla="*/ 2147483646 h 3743"/>
              <a:gd name="T12" fmla="*/ 2147483646 w 6110"/>
              <a:gd name="T13" fmla="*/ 2147483646 h 3743"/>
              <a:gd name="T14" fmla="*/ 2147483646 w 6110"/>
              <a:gd name="T15" fmla="*/ 0 h 3743"/>
              <a:gd name="T16" fmla="*/ 2147483646 w 6110"/>
              <a:gd name="T17" fmla="*/ 2147483646 h 37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110" h="3743">
                <a:moveTo>
                  <a:pt x="5994" y="2054"/>
                </a:moveTo>
                <a:cubicBezTo>
                  <a:pt x="5894" y="3014"/>
                  <a:pt x="5055" y="3742"/>
                  <a:pt x="4091" y="3714"/>
                </a:cubicBezTo>
                <a:cubicBezTo>
                  <a:pt x="4085" y="3714"/>
                  <a:pt x="4079" y="3713"/>
                  <a:pt x="4073" y="3713"/>
                </a:cubicBezTo>
                <a:cubicBezTo>
                  <a:pt x="3858" y="3705"/>
                  <a:pt x="3647" y="3645"/>
                  <a:pt x="3454" y="3550"/>
                </a:cubicBezTo>
                <a:lnTo>
                  <a:pt x="0" y="1857"/>
                </a:lnTo>
                <a:lnTo>
                  <a:pt x="3455" y="164"/>
                </a:lnTo>
                <a:cubicBezTo>
                  <a:pt x="3644" y="71"/>
                  <a:pt x="3851" y="12"/>
                  <a:pt x="4061" y="2"/>
                </a:cubicBezTo>
                <a:cubicBezTo>
                  <a:pt x="4090" y="0"/>
                  <a:pt x="4118" y="0"/>
                  <a:pt x="4147" y="0"/>
                </a:cubicBezTo>
                <a:cubicBezTo>
                  <a:pt x="5236" y="0"/>
                  <a:pt x="6109" y="942"/>
                  <a:pt x="5994" y="2054"/>
                </a:cubicBezTo>
              </a:path>
            </a:pathLst>
          </a:custGeom>
          <a:noFill/>
          <a:ln w="38100" cap="flat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4">
            <a:extLst>
              <a:ext uri="{FF2B5EF4-FFF2-40B4-BE49-F238E27FC236}">
                <a16:creationId xmlns:a16="http://schemas.microsoft.com/office/drawing/2014/main" id="{7DED80DE-C2FA-4B53-A20A-34FB69A4D486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7326768" y="5274336"/>
            <a:ext cx="513116" cy="2332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">
            <a:extLst>
              <a:ext uri="{FF2B5EF4-FFF2-40B4-BE49-F238E27FC236}">
                <a16:creationId xmlns:a16="http://schemas.microsoft.com/office/drawing/2014/main" id="{E7A80ED1-9A91-440F-A06A-E1BBAF11165D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7484201" y="5429437"/>
            <a:ext cx="200582" cy="200582"/>
          </a:xfrm>
          <a:custGeom>
            <a:avLst/>
            <a:gdLst>
              <a:gd name="T0" fmla="*/ 2147483646 w 379"/>
              <a:gd name="T1" fmla="*/ 2147483646 h 378"/>
              <a:gd name="T2" fmla="*/ 2147483646 w 379"/>
              <a:gd name="T3" fmla="*/ 0 h 378"/>
              <a:gd name="T4" fmla="*/ 0 w 379"/>
              <a:gd name="T5" fmla="*/ 2147483646 h 378"/>
              <a:gd name="T6" fmla="*/ 2147483646 w 379"/>
              <a:gd name="T7" fmla="*/ 2147483646 h 378"/>
              <a:gd name="T8" fmla="*/ 2147483646 w 379"/>
              <a:gd name="T9" fmla="*/ 2147483646 h 3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9" h="378">
                <a:moveTo>
                  <a:pt x="378" y="189"/>
                </a:moveTo>
                <a:cubicBezTo>
                  <a:pt x="378" y="84"/>
                  <a:pt x="294" y="0"/>
                  <a:pt x="190" y="0"/>
                </a:cubicBezTo>
                <a:cubicBezTo>
                  <a:pt x="85" y="0"/>
                  <a:pt x="0" y="84"/>
                  <a:pt x="0" y="189"/>
                </a:cubicBezTo>
                <a:cubicBezTo>
                  <a:pt x="0" y="293"/>
                  <a:pt x="85" y="377"/>
                  <a:pt x="190" y="377"/>
                </a:cubicBezTo>
                <a:cubicBezTo>
                  <a:pt x="294" y="377"/>
                  <a:pt x="378" y="293"/>
                  <a:pt x="378" y="18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6E31D506-7ACB-47BA-ABC7-F16B1B075956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288860" y="5933224"/>
            <a:ext cx="221574" cy="221574"/>
          </a:xfrm>
          <a:custGeom>
            <a:avLst/>
            <a:gdLst>
              <a:gd name="T0" fmla="*/ 2147483646 w 417"/>
              <a:gd name="T1" fmla="*/ 2147483646 h 417"/>
              <a:gd name="T2" fmla="*/ 2147483646 w 417"/>
              <a:gd name="T3" fmla="*/ 2147483646 h 417"/>
              <a:gd name="T4" fmla="*/ 2147483646 w 417"/>
              <a:gd name="T5" fmla="*/ 2147483646 h 417"/>
              <a:gd name="T6" fmla="*/ 2147483646 w 417"/>
              <a:gd name="T7" fmla="*/ 2147483646 h 417"/>
              <a:gd name="T8" fmla="*/ 2147483646 w 417"/>
              <a:gd name="T9" fmla="*/ 2147483646 h 4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7" h="417">
                <a:moveTo>
                  <a:pt x="343" y="75"/>
                </a:moveTo>
                <a:cubicBezTo>
                  <a:pt x="270" y="1"/>
                  <a:pt x="150" y="0"/>
                  <a:pt x="75" y="73"/>
                </a:cubicBezTo>
                <a:cubicBezTo>
                  <a:pt x="2" y="147"/>
                  <a:pt x="0" y="266"/>
                  <a:pt x="74" y="340"/>
                </a:cubicBezTo>
                <a:cubicBezTo>
                  <a:pt x="147" y="415"/>
                  <a:pt x="266" y="416"/>
                  <a:pt x="341" y="342"/>
                </a:cubicBezTo>
                <a:cubicBezTo>
                  <a:pt x="415" y="269"/>
                  <a:pt x="416" y="150"/>
                  <a:pt x="343" y="7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91CB92E2-8C07-4BF5-B185-5AD588976411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911598" y="3171725"/>
            <a:ext cx="2351006" cy="2332347"/>
          </a:xfrm>
          <a:custGeom>
            <a:avLst/>
            <a:gdLst>
              <a:gd name="T0" fmla="*/ 2147483646 w 4446"/>
              <a:gd name="T1" fmla="*/ 2147483646 h 4409"/>
              <a:gd name="T2" fmla="*/ 2147483646 w 4446"/>
              <a:gd name="T3" fmla="*/ 2147483646 h 4409"/>
              <a:gd name="T4" fmla="*/ 2147483646 w 4446"/>
              <a:gd name="T5" fmla="*/ 2147483646 h 4409"/>
              <a:gd name="T6" fmla="*/ 2147483646 w 4446"/>
              <a:gd name="T7" fmla="*/ 2147483646 h 4409"/>
              <a:gd name="T8" fmla="*/ 2147483646 w 4446"/>
              <a:gd name="T9" fmla="*/ 2147483646 h 4409"/>
              <a:gd name="T10" fmla="*/ 2147483646 w 4446"/>
              <a:gd name="T11" fmla="*/ 2147483646 h 4409"/>
              <a:gd name="T12" fmla="*/ 0 w 4446"/>
              <a:gd name="T13" fmla="*/ 2147483646 h 4409"/>
              <a:gd name="T14" fmla="*/ 2147483646 w 4446"/>
              <a:gd name="T15" fmla="*/ 2147483646 h 4409"/>
              <a:gd name="T16" fmla="*/ 2147483646 w 4446"/>
              <a:gd name="T17" fmla="*/ 2147483646 h 4409"/>
              <a:gd name="T18" fmla="*/ 2147483646 w 4446"/>
              <a:gd name="T19" fmla="*/ 2147483646 h 4409"/>
              <a:gd name="T20" fmla="*/ 2147483646 w 4446"/>
              <a:gd name="T21" fmla="*/ 2147483646 h 440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446" h="4409">
                <a:moveTo>
                  <a:pt x="1467" y="641"/>
                </a:moveTo>
                <a:cubicBezTo>
                  <a:pt x="2117" y="0"/>
                  <a:pt x="3163" y="7"/>
                  <a:pt x="3804" y="657"/>
                </a:cubicBezTo>
                <a:cubicBezTo>
                  <a:pt x="4445" y="1307"/>
                  <a:pt x="4437" y="2353"/>
                  <a:pt x="3787" y="2993"/>
                </a:cubicBezTo>
                <a:cubicBezTo>
                  <a:pt x="3610" y="3168"/>
                  <a:pt x="3403" y="3295"/>
                  <a:pt x="3182" y="3373"/>
                </a:cubicBezTo>
                <a:lnTo>
                  <a:pt x="3182" y="3374"/>
                </a:lnTo>
                <a:lnTo>
                  <a:pt x="3175" y="3376"/>
                </a:lnTo>
                <a:lnTo>
                  <a:pt x="0" y="4408"/>
                </a:lnTo>
                <a:lnTo>
                  <a:pt x="1076" y="1247"/>
                </a:lnTo>
                <a:lnTo>
                  <a:pt x="1078" y="1240"/>
                </a:lnTo>
                <a:lnTo>
                  <a:pt x="1079" y="1240"/>
                </a:lnTo>
                <a:cubicBezTo>
                  <a:pt x="1160" y="1021"/>
                  <a:pt x="1290" y="815"/>
                  <a:pt x="1467" y="64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6A16FEEC-C5A9-4936-A89A-7530363BE9AF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7484201" y="8088313"/>
            <a:ext cx="200582" cy="200582"/>
          </a:xfrm>
          <a:custGeom>
            <a:avLst/>
            <a:gdLst>
              <a:gd name="T0" fmla="*/ 0 w 380"/>
              <a:gd name="T1" fmla="*/ 2147483646 h 378"/>
              <a:gd name="T2" fmla="*/ 2147483646 w 380"/>
              <a:gd name="T3" fmla="*/ 0 h 378"/>
              <a:gd name="T4" fmla="*/ 2147483646 w 380"/>
              <a:gd name="T5" fmla="*/ 2147483646 h 378"/>
              <a:gd name="T6" fmla="*/ 2147483646 w 380"/>
              <a:gd name="T7" fmla="*/ 2147483646 h 378"/>
              <a:gd name="T8" fmla="*/ 0 w 380"/>
              <a:gd name="T9" fmla="*/ 2147483646 h 3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0" h="378">
                <a:moveTo>
                  <a:pt x="0" y="189"/>
                </a:moveTo>
                <a:cubicBezTo>
                  <a:pt x="0" y="84"/>
                  <a:pt x="85" y="0"/>
                  <a:pt x="190" y="0"/>
                </a:cubicBezTo>
                <a:cubicBezTo>
                  <a:pt x="294" y="0"/>
                  <a:pt x="379" y="84"/>
                  <a:pt x="379" y="189"/>
                </a:cubicBezTo>
                <a:cubicBezTo>
                  <a:pt x="379" y="293"/>
                  <a:pt x="294" y="377"/>
                  <a:pt x="190" y="377"/>
                </a:cubicBezTo>
                <a:cubicBezTo>
                  <a:pt x="85" y="377"/>
                  <a:pt x="0" y="293"/>
                  <a:pt x="0" y="18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C3B3EABF-A4F8-47A5-A6EF-2588244AFB01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6183831" y="9439909"/>
            <a:ext cx="2824472" cy="1749260"/>
          </a:xfrm>
          <a:custGeom>
            <a:avLst/>
            <a:gdLst>
              <a:gd name="T0" fmla="*/ 2147483646 w 5342"/>
              <a:gd name="T1" fmla="*/ 0 h 3306"/>
              <a:gd name="T2" fmla="*/ 0 w 5342"/>
              <a:gd name="T3" fmla="*/ 2147483646 h 3306"/>
              <a:gd name="T4" fmla="*/ 2147483646 w 5342"/>
              <a:gd name="T5" fmla="*/ 2147483646 h 3306"/>
              <a:gd name="T6" fmla="*/ 2147483646 w 5342"/>
              <a:gd name="T7" fmla="*/ 2147483646 h 3306"/>
              <a:gd name="T8" fmla="*/ 2147483646 w 5342"/>
              <a:gd name="T9" fmla="*/ 2147483646 h 3306"/>
              <a:gd name="T10" fmla="*/ 2147483646 w 5342"/>
              <a:gd name="T11" fmla="*/ 2147483646 h 3306"/>
              <a:gd name="T12" fmla="*/ 2147483646 w 5342"/>
              <a:gd name="T13" fmla="*/ 2147483646 h 3306"/>
              <a:gd name="T14" fmla="*/ 2147483646 w 5342"/>
              <a:gd name="T15" fmla="*/ 2147483646 h 3306"/>
              <a:gd name="T16" fmla="*/ 2147483646 w 5342"/>
              <a:gd name="T17" fmla="*/ 0 h 330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342" h="3306">
                <a:moveTo>
                  <a:pt x="1652" y="0"/>
                </a:moveTo>
                <a:cubicBezTo>
                  <a:pt x="739" y="0"/>
                  <a:pt x="0" y="740"/>
                  <a:pt x="0" y="1652"/>
                </a:cubicBezTo>
                <a:cubicBezTo>
                  <a:pt x="0" y="2565"/>
                  <a:pt x="739" y="3305"/>
                  <a:pt x="1652" y="3305"/>
                </a:cubicBezTo>
                <a:cubicBezTo>
                  <a:pt x="1902" y="3305"/>
                  <a:pt x="2138" y="3249"/>
                  <a:pt x="2350" y="3150"/>
                </a:cubicBezTo>
                <a:lnTo>
                  <a:pt x="2356" y="3147"/>
                </a:lnTo>
                <a:lnTo>
                  <a:pt x="5341" y="1652"/>
                </a:lnTo>
                <a:lnTo>
                  <a:pt x="2356" y="157"/>
                </a:lnTo>
                <a:lnTo>
                  <a:pt x="2350" y="154"/>
                </a:lnTo>
                <a:cubicBezTo>
                  <a:pt x="2138" y="56"/>
                  <a:pt x="1902" y="0"/>
                  <a:pt x="1652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2461FD3D-2450-4B8B-8F77-4818353C7AC3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288860" y="7561202"/>
            <a:ext cx="221574" cy="221574"/>
          </a:xfrm>
          <a:custGeom>
            <a:avLst/>
            <a:gdLst>
              <a:gd name="T0" fmla="*/ 2147483646 w 417"/>
              <a:gd name="T1" fmla="*/ 2147483646 h 417"/>
              <a:gd name="T2" fmla="*/ 2147483646 w 417"/>
              <a:gd name="T3" fmla="*/ 2147483646 h 417"/>
              <a:gd name="T4" fmla="*/ 2147483646 w 417"/>
              <a:gd name="T5" fmla="*/ 2147483646 h 417"/>
              <a:gd name="T6" fmla="*/ 2147483646 w 417"/>
              <a:gd name="T7" fmla="*/ 2147483646 h 417"/>
              <a:gd name="T8" fmla="*/ 2147483646 w 417"/>
              <a:gd name="T9" fmla="*/ 2147483646 h 4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7" h="417">
                <a:moveTo>
                  <a:pt x="73" y="75"/>
                </a:moveTo>
                <a:cubicBezTo>
                  <a:pt x="146" y="1"/>
                  <a:pt x="266" y="0"/>
                  <a:pt x="341" y="73"/>
                </a:cubicBezTo>
                <a:cubicBezTo>
                  <a:pt x="415" y="147"/>
                  <a:pt x="416" y="266"/>
                  <a:pt x="342" y="340"/>
                </a:cubicBezTo>
                <a:cubicBezTo>
                  <a:pt x="269" y="415"/>
                  <a:pt x="150" y="416"/>
                  <a:pt x="75" y="342"/>
                </a:cubicBezTo>
                <a:cubicBezTo>
                  <a:pt x="1" y="269"/>
                  <a:pt x="0" y="150"/>
                  <a:pt x="73" y="7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DA3266B2-876E-4010-8097-5DCA8E022C4A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587401" y="6749545"/>
            <a:ext cx="200582" cy="200582"/>
          </a:xfrm>
          <a:custGeom>
            <a:avLst/>
            <a:gdLst>
              <a:gd name="T0" fmla="*/ 2147483646 w 379"/>
              <a:gd name="T1" fmla="*/ 0 h 379"/>
              <a:gd name="T2" fmla="*/ 2147483646 w 379"/>
              <a:gd name="T3" fmla="*/ 2147483646 h 379"/>
              <a:gd name="T4" fmla="*/ 2147483646 w 379"/>
              <a:gd name="T5" fmla="*/ 2147483646 h 379"/>
              <a:gd name="T6" fmla="*/ 0 w 379"/>
              <a:gd name="T7" fmla="*/ 2147483646 h 379"/>
              <a:gd name="T8" fmla="*/ 2147483646 w 379"/>
              <a:gd name="T9" fmla="*/ 0 h 3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9" h="379">
                <a:moveTo>
                  <a:pt x="189" y="0"/>
                </a:moveTo>
                <a:cubicBezTo>
                  <a:pt x="293" y="0"/>
                  <a:pt x="378" y="85"/>
                  <a:pt x="378" y="190"/>
                </a:cubicBezTo>
                <a:cubicBezTo>
                  <a:pt x="378" y="293"/>
                  <a:pt x="293" y="378"/>
                  <a:pt x="189" y="378"/>
                </a:cubicBezTo>
                <a:cubicBezTo>
                  <a:pt x="84" y="378"/>
                  <a:pt x="0" y="293"/>
                  <a:pt x="0" y="189"/>
                </a:cubicBezTo>
                <a:cubicBezTo>
                  <a:pt x="0" y="85"/>
                  <a:pt x="84" y="0"/>
                  <a:pt x="189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7">
            <a:extLst>
              <a:ext uri="{FF2B5EF4-FFF2-40B4-BE49-F238E27FC236}">
                <a16:creationId xmlns:a16="http://schemas.microsoft.com/office/drawing/2014/main" id="{AFDB3F19-3C9F-4263-A559-3557CEDBA14D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9937830" y="5436434"/>
            <a:ext cx="1749260" cy="2826805"/>
          </a:xfrm>
          <a:custGeom>
            <a:avLst/>
            <a:gdLst>
              <a:gd name="T0" fmla="*/ 2147483646 w 3306"/>
              <a:gd name="T1" fmla="*/ 2147483646 h 5343"/>
              <a:gd name="T2" fmla="*/ 2147483646 w 3306"/>
              <a:gd name="T3" fmla="*/ 0 h 5343"/>
              <a:gd name="T4" fmla="*/ 0 w 3306"/>
              <a:gd name="T5" fmla="*/ 2147483646 h 5343"/>
              <a:gd name="T6" fmla="*/ 2147483646 w 3306"/>
              <a:gd name="T7" fmla="*/ 2147483646 h 5343"/>
              <a:gd name="T8" fmla="*/ 2147483646 w 3306"/>
              <a:gd name="T9" fmla="*/ 2147483646 h 5343"/>
              <a:gd name="T10" fmla="*/ 2147483646 w 3306"/>
              <a:gd name="T11" fmla="*/ 2147483646 h 5343"/>
              <a:gd name="T12" fmla="*/ 2147483646 w 3306"/>
              <a:gd name="T13" fmla="*/ 2147483646 h 5343"/>
              <a:gd name="T14" fmla="*/ 2147483646 w 3306"/>
              <a:gd name="T15" fmla="*/ 2147483646 h 5343"/>
              <a:gd name="T16" fmla="*/ 2147483646 w 3306"/>
              <a:gd name="T17" fmla="*/ 2147483646 h 5343"/>
              <a:gd name="T18" fmla="*/ 2147483646 w 3306"/>
              <a:gd name="T19" fmla="*/ 2147483646 h 534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06" h="5343">
                <a:moveTo>
                  <a:pt x="3305" y="1652"/>
                </a:moveTo>
                <a:cubicBezTo>
                  <a:pt x="3305" y="739"/>
                  <a:pt x="2565" y="0"/>
                  <a:pt x="1653" y="0"/>
                </a:cubicBezTo>
                <a:cubicBezTo>
                  <a:pt x="740" y="0"/>
                  <a:pt x="0" y="739"/>
                  <a:pt x="0" y="1652"/>
                </a:cubicBezTo>
                <a:cubicBezTo>
                  <a:pt x="0" y="1902"/>
                  <a:pt x="56" y="2138"/>
                  <a:pt x="155" y="2350"/>
                </a:cubicBezTo>
                <a:lnTo>
                  <a:pt x="154" y="2350"/>
                </a:lnTo>
                <a:lnTo>
                  <a:pt x="158" y="2356"/>
                </a:lnTo>
                <a:lnTo>
                  <a:pt x="1653" y="5342"/>
                </a:lnTo>
                <a:lnTo>
                  <a:pt x="3147" y="2357"/>
                </a:lnTo>
                <a:lnTo>
                  <a:pt x="3151" y="2350"/>
                </a:lnTo>
                <a:cubicBezTo>
                  <a:pt x="3249" y="2138"/>
                  <a:pt x="3305" y="1902"/>
                  <a:pt x="3305" y="165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19">
            <a:extLst>
              <a:ext uri="{FF2B5EF4-FFF2-40B4-BE49-F238E27FC236}">
                <a16:creationId xmlns:a16="http://schemas.microsoft.com/office/drawing/2014/main" id="{A43B4DE4-37EF-4664-A26C-AF43D3288054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8911598" y="8214260"/>
            <a:ext cx="2351006" cy="2332347"/>
          </a:xfrm>
          <a:custGeom>
            <a:avLst/>
            <a:gdLst>
              <a:gd name="T0" fmla="*/ 2147483646 w 4445"/>
              <a:gd name="T1" fmla="*/ 2147483646 h 4409"/>
              <a:gd name="T2" fmla="*/ 2147483646 w 4445"/>
              <a:gd name="T3" fmla="*/ 2147483646 h 4409"/>
              <a:gd name="T4" fmla="*/ 2147483646 w 4445"/>
              <a:gd name="T5" fmla="*/ 2147483646 h 4409"/>
              <a:gd name="T6" fmla="*/ 2147483646 w 4445"/>
              <a:gd name="T7" fmla="*/ 2147483646 h 4409"/>
              <a:gd name="T8" fmla="*/ 2147483646 w 4445"/>
              <a:gd name="T9" fmla="*/ 2147483646 h 4409"/>
              <a:gd name="T10" fmla="*/ 2147483646 w 4445"/>
              <a:gd name="T11" fmla="*/ 2147483646 h 4409"/>
              <a:gd name="T12" fmla="*/ 2147483646 w 4445"/>
              <a:gd name="T13" fmla="*/ 2147483646 h 4409"/>
              <a:gd name="T14" fmla="*/ 2147483646 w 4445"/>
              <a:gd name="T15" fmla="*/ 2147483646 h 4409"/>
              <a:gd name="T16" fmla="*/ 2147483646 w 4445"/>
              <a:gd name="T17" fmla="*/ 2147483646 h 4409"/>
              <a:gd name="T18" fmla="*/ 2147483646 w 4445"/>
              <a:gd name="T19" fmla="*/ 2147483646 h 440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445" h="4409">
                <a:moveTo>
                  <a:pt x="2978" y="641"/>
                </a:moveTo>
                <a:cubicBezTo>
                  <a:pt x="2329" y="0"/>
                  <a:pt x="1282" y="7"/>
                  <a:pt x="641" y="657"/>
                </a:cubicBezTo>
                <a:cubicBezTo>
                  <a:pt x="0" y="1307"/>
                  <a:pt x="8" y="2353"/>
                  <a:pt x="658" y="2993"/>
                </a:cubicBezTo>
                <a:cubicBezTo>
                  <a:pt x="835" y="3168"/>
                  <a:pt x="1042" y="3295"/>
                  <a:pt x="1262" y="3373"/>
                </a:cubicBezTo>
                <a:lnTo>
                  <a:pt x="1262" y="3374"/>
                </a:lnTo>
                <a:lnTo>
                  <a:pt x="1269" y="3376"/>
                </a:lnTo>
                <a:lnTo>
                  <a:pt x="4444" y="4408"/>
                </a:lnTo>
                <a:lnTo>
                  <a:pt x="3369" y="1247"/>
                </a:lnTo>
                <a:lnTo>
                  <a:pt x="3366" y="1240"/>
                </a:lnTo>
                <a:cubicBezTo>
                  <a:pt x="3285" y="1021"/>
                  <a:pt x="3155" y="815"/>
                  <a:pt x="2978" y="64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Box 55">
            <a:extLst>
              <a:ext uri="{FF2B5EF4-FFF2-40B4-BE49-F238E27FC236}">
                <a16:creationId xmlns:a16="http://schemas.microsoft.com/office/drawing/2014/main" id="{7D59F091-EF1B-4B5E-A265-63D3EB7A4322}"/>
              </a:ext>
            </a:extLst>
          </p:cNvPr>
          <p:cNvSpPr txBox="1"/>
          <p:nvPr/>
        </p:nvSpPr>
        <p:spPr>
          <a:xfrm>
            <a:off x="9067819" y="135095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CFCDD6DB-BD36-4631-8438-64FFFF44CDBB}"/>
              </a:ext>
            </a:extLst>
          </p:cNvPr>
          <p:cNvSpPr txBox="1">
            <a:spLocks/>
          </p:cNvSpPr>
          <p:nvPr/>
        </p:nvSpPr>
        <p:spPr>
          <a:xfrm>
            <a:off x="9067819" y="2011702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55">
            <a:extLst>
              <a:ext uri="{FF2B5EF4-FFF2-40B4-BE49-F238E27FC236}">
                <a16:creationId xmlns:a16="http://schemas.microsoft.com/office/drawing/2014/main" id="{F5A520FE-247C-4D1F-A693-10606BEA4517}"/>
              </a:ext>
            </a:extLst>
          </p:cNvPr>
          <p:cNvSpPr txBox="1"/>
          <p:nvPr/>
        </p:nvSpPr>
        <p:spPr>
          <a:xfrm>
            <a:off x="11815325" y="336329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DE781497-AB0F-4B6A-B22D-68B123745249}"/>
              </a:ext>
            </a:extLst>
          </p:cNvPr>
          <p:cNvSpPr txBox="1">
            <a:spLocks/>
          </p:cNvSpPr>
          <p:nvPr/>
        </p:nvSpPr>
        <p:spPr>
          <a:xfrm>
            <a:off x="11815325" y="4024035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55">
            <a:extLst>
              <a:ext uri="{FF2B5EF4-FFF2-40B4-BE49-F238E27FC236}">
                <a16:creationId xmlns:a16="http://schemas.microsoft.com/office/drawing/2014/main" id="{A875486E-1415-45ED-8AD2-197ABCD51E1B}"/>
              </a:ext>
            </a:extLst>
          </p:cNvPr>
          <p:cNvSpPr txBox="1"/>
          <p:nvPr/>
        </p:nvSpPr>
        <p:spPr>
          <a:xfrm>
            <a:off x="12936121" y="621982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2F37DAE1-37BF-43E5-8E62-CADB7279DA31}"/>
              </a:ext>
            </a:extLst>
          </p:cNvPr>
          <p:cNvSpPr txBox="1">
            <a:spLocks/>
          </p:cNvSpPr>
          <p:nvPr/>
        </p:nvSpPr>
        <p:spPr>
          <a:xfrm>
            <a:off x="12936121" y="6880563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55">
            <a:extLst>
              <a:ext uri="{FF2B5EF4-FFF2-40B4-BE49-F238E27FC236}">
                <a16:creationId xmlns:a16="http://schemas.microsoft.com/office/drawing/2014/main" id="{2C39B77E-6770-4CD1-8108-BC7CF76A97F0}"/>
              </a:ext>
            </a:extLst>
          </p:cNvPr>
          <p:cNvSpPr txBox="1"/>
          <p:nvPr/>
        </p:nvSpPr>
        <p:spPr>
          <a:xfrm>
            <a:off x="11815325" y="907634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DECFB9FA-D4FE-497F-A34D-4CB809CB6ABF}"/>
              </a:ext>
            </a:extLst>
          </p:cNvPr>
          <p:cNvSpPr txBox="1">
            <a:spLocks/>
          </p:cNvSpPr>
          <p:nvPr/>
        </p:nvSpPr>
        <p:spPr>
          <a:xfrm>
            <a:off x="11815325" y="9737090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55">
            <a:extLst>
              <a:ext uri="{FF2B5EF4-FFF2-40B4-BE49-F238E27FC236}">
                <a16:creationId xmlns:a16="http://schemas.microsoft.com/office/drawing/2014/main" id="{634AC791-7D6C-4078-B0FD-AC516020EB66}"/>
              </a:ext>
            </a:extLst>
          </p:cNvPr>
          <p:cNvSpPr txBox="1"/>
          <p:nvPr/>
        </p:nvSpPr>
        <p:spPr>
          <a:xfrm>
            <a:off x="9064287" y="11088680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DD80E28E-436C-422C-ADEA-D06375BB1A42}"/>
              </a:ext>
            </a:extLst>
          </p:cNvPr>
          <p:cNvSpPr txBox="1">
            <a:spLocks/>
          </p:cNvSpPr>
          <p:nvPr/>
        </p:nvSpPr>
        <p:spPr>
          <a:xfrm>
            <a:off x="9064287" y="11749423"/>
            <a:ext cx="7736604" cy="61561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2">
            <a:extLst>
              <a:ext uri="{FF2B5EF4-FFF2-40B4-BE49-F238E27FC236}">
                <a16:creationId xmlns:a16="http://schemas.microsoft.com/office/drawing/2014/main" id="{F5A9C79C-C0E4-47BD-9210-90358FD89DDD}"/>
              </a:ext>
            </a:extLst>
          </p:cNvPr>
          <p:cNvSpPr txBox="1"/>
          <p:nvPr/>
        </p:nvSpPr>
        <p:spPr>
          <a:xfrm>
            <a:off x="3704925" y="6170633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48" name="Shape 2526">
            <a:extLst>
              <a:ext uri="{FF2B5EF4-FFF2-40B4-BE49-F238E27FC236}">
                <a16:creationId xmlns:a16="http://schemas.microsoft.com/office/drawing/2014/main" id="{14C2E3EF-BFF8-4B6B-A9FA-6C51DFD55D52}"/>
              </a:ext>
            </a:extLst>
          </p:cNvPr>
          <p:cNvSpPr>
            <a:spLocks noChangeAspect="1"/>
          </p:cNvSpPr>
          <p:nvPr/>
        </p:nvSpPr>
        <p:spPr>
          <a:xfrm>
            <a:off x="7318073" y="258615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784">
            <a:extLst>
              <a:ext uri="{FF2B5EF4-FFF2-40B4-BE49-F238E27FC236}">
                <a16:creationId xmlns:a16="http://schemas.microsoft.com/office/drawing/2014/main" id="{FBE13C06-C795-4DFF-9619-FC442E4E2876}"/>
              </a:ext>
            </a:extLst>
          </p:cNvPr>
          <p:cNvSpPr>
            <a:spLocks noChangeAspect="1"/>
          </p:cNvSpPr>
          <p:nvPr/>
        </p:nvSpPr>
        <p:spPr>
          <a:xfrm>
            <a:off x="11075715" y="656687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3" y="11229"/>
                </a:moveTo>
                <a:lnTo>
                  <a:pt x="20356" y="11234"/>
                </a:lnTo>
                <a:lnTo>
                  <a:pt x="11029" y="16143"/>
                </a:lnTo>
                <a:lnTo>
                  <a:pt x="11026" y="16138"/>
                </a:lnTo>
                <a:cubicBezTo>
                  <a:pt x="10957" y="16174"/>
                  <a:pt x="10883" y="16200"/>
                  <a:pt x="10800" y="16200"/>
                </a:cubicBezTo>
                <a:cubicBezTo>
                  <a:pt x="10717" y="16200"/>
                  <a:pt x="10643" y="16174"/>
                  <a:pt x="10574" y="16138"/>
                </a:cubicBezTo>
                <a:lnTo>
                  <a:pt x="10571" y="16143"/>
                </a:lnTo>
                <a:lnTo>
                  <a:pt x="1244" y="11234"/>
                </a:lnTo>
                <a:lnTo>
                  <a:pt x="1247" y="11229"/>
                </a:lnTo>
                <a:cubicBezTo>
                  <a:pt x="1091" y="11147"/>
                  <a:pt x="982" y="10988"/>
                  <a:pt x="982" y="10800"/>
                </a:cubicBezTo>
                <a:cubicBezTo>
                  <a:pt x="982" y="10612"/>
                  <a:pt x="1091" y="10453"/>
                  <a:pt x="1247" y="10371"/>
                </a:cubicBezTo>
                <a:lnTo>
                  <a:pt x="1244" y="10366"/>
                </a:lnTo>
                <a:lnTo>
                  <a:pt x="3562" y="9146"/>
                </a:lnTo>
                <a:lnTo>
                  <a:pt x="10113" y="12594"/>
                </a:lnTo>
                <a:lnTo>
                  <a:pt x="10117" y="12588"/>
                </a:lnTo>
                <a:cubicBezTo>
                  <a:pt x="10322" y="12697"/>
                  <a:pt x="10552" y="12764"/>
                  <a:pt x="10800" y="12764"/>
                </a:cubicBezTo>
                <a:cubicBezTo>
                  <a:pt x="11048" y="12764"/>
                  <a:pt x="11278" y="12697"/>
                  <a:pt x="11483" y="12588"/>
                </a:cubicBezTo>
                <a:lnTo>
                  <a:pt x="11486" y="12594"/>
                </a:lnTo>
                <a:lnTo>
                  <a:pt x="18038" y="9146"/>
                </a:lnTo>
                <a:lnTo>
                  <a:pt x="20356" y="10366"/>
                </a:lnTo>
                <a:lnTo>
                  <a:pt x="20353" y="10371"/>
                </a:lnTo>
                <a:cubicBezTo>
                  <a:pt x="20509" y="10453"/>
                  <a:pt x="20618" y="10612"/>
                  <a:pt x="20618" y="10800"/>
                </a:cubicBezTo>
                <a:cubicBezTo>
                  <a:pt x="20618" y="10988"/>
                  <a:pt x="20509" y="11147"/>
                  <a:pt x="20353" y="11229"/>
                </a:cubicBezTo>
                <a:moveTo>
                  <a:pt x="20356" y="14784"/>
                </a:moveTo>
                <a:lnTo>
                  <a:pt x="20353" y="14790"/>
                </a:lnTo>
                <a:cubicBezTo>
                  <a:pt x="20509" y="14872"/>
                  <a:pt x="20618" y="15030"/>
                  <a:pt x="20618" y="15218"/>
                </a:cubicBezTo>
                <a:cubicBezTo>
                  <a:pt x="20618" y="15407"/>
                  <a:pt x="20509" y="15565"/>
                  <a:pt x="20353" y="15647"/>
                </a:cubicBezTo>
                <a:lnTo>
                  <a:pt x="20356" y="15653"/>
                </a:lnTo>
                <a:lnTo>
                  <a:pt x="11029" y="20562"/>
                </a:lnTo>
                <a:lnTo>
                  <a:pt x="11026" y="20556"/>
                </a:lnTo>
                <a:cubicBezTo>
                  <a:pt x="10957" y="20592"/>
                  <a:pt x="10883" y="20618"/>
                  <a:pt x="10800" y="20618"/>
                </a:cubicBezTo>
                <a:cubicBezTo>
                  <a:pt x="10717" y="20618"/>
                  <a:pt x="10643" y="20592"/>
                  <a:pt x="10574" y="20556"/>
                </a:cubicBezTo>
                <a:lnTo>
                  <a:pt x="10571" y="20562"/>
                </a:lnTo>
                <a:lnTo>
                  <a:pt x="1244" y="15653"/>
                </a:lnTo>
                <a:lnTo>
                  <a:pt x="1247" y="15647"/>
                </a:lnTo>
                <a:cubicBezTo>
                  <a:pt x="1091" y="15565"/>
                  <a:pt x="982" y="15407"/>
                  <a:pt x="982" y="15218"/>
                </a:cubicBezTo>
                <a:cubicBezTo>
                  <a:pt x="982" y="15030"/>
                  <a:pt x="1091" y="14872"/>
                  <a:pt x="1247" y="14790"/>
                </a:cubicBezTo>
                <a:lnTo>
                  <a:pt x="1244" y="14784"/>
                </a:lnTo>
                <a:lnTo>
                  <a:pt x="3562" y="13564"/>
                </a:lnTo>
                <a:lnTo>
                  <a:pt x="10113" y="17012"/>
                </a:lnTo>
                <a:lnTo>
                  <a:pt x="10117" y="17006"/>
                </a:lnTo>
                <a:cubicBezTo>
                  <a:pt x="10322" y="17115"/>
                  <a:pt x="10552" y="17182"/>
                  <a:pt x="10800" y="17182"/>
                </a:cubicBezTo>
                <a:cubicBezTo>
                  <a:pt x="11048" y="17182"/>
                  <a:pt x="11278" y="17115"/>
                  <a:pt x="11483" y="17006"/>
                </a:cubicBezTo>
                <a:lnTo>
                  <a:pt x="11486" y="17012"/>
                </a:lnTo>
                <a:lnTo>
                  <a:pt x="18038" y="13564"/>
                </a:lnTo>
                <a:cubicBezTo>
                  <a:pt x="18038" y="13564"/>
                  <a:pt x="20356" y="14784"/>
                  <a:pt x="20356" y="14784"/>
                </a:cubicBezTo>
                <a:close/>
                <a:moveTo>
                  <a:pt x="1244" y="6816"/>
                </a:moveTo>
                <a:lnTo>
                  <a:pt x="1247" y="6811"/>
                </a:lnTo>
                <a:cubicBezTo>
                  <a:pt x="1091" y="6728"/>
                  <a:pt x="982" y="6570"/>
                  <a:pt x="982" y="6382"/>
                </a:cubicBezTo>
                <a:cubicBezTo>
                  <a:pt x="982" y="6194"/>
                  <a:pt x="1091" y="6035"/>
                  <a:pt x="1247" y="5953"/>
                </a:cubicBezTo>
                <a:lnTo>
                  <a:pt x="1244" y="5947"/>
                </a:lnTo>
                <a:lnTo>
                  <a:pt x="10571" y="1038"/>
                </a:lnTo>
                <a:lnTo>
                  <a:pt x="10574" y="1044"/>
                </a:lnTo>
                <a:cubicBezTo>
                  <a:pt x="10643" y="1008"/>
                  <a:pt x="10717" y="982"/>
                  <a:pt x="10800" y="982"/>
                </a:cubicBezTo>
                <a:cubicBezTo>
                  <a:pt x="10883" y="982"/>
                  <a:pt x="10957" y="1008"/>
                  <a:pt x="11026" y="1044"/>
                </a:cubicBezTo>
                <a:lnTo>
                  <a:pt x="11029" y="1038"/>
                </a:lnTo>
                <a:lnTo>
                  <a:pt x="20356" y="5947"/>
                </a:lnTo>
                <a:lnTo>
                  <a:pt x="20353" y="5953"/>
                </a:lnTo>
                <a:cubicBezTo>
                  <a:pt x="20509" y="6035"/>
                  <a:pt x="20618" y="6194"/>
                  <a:pt x="20618" y="6382"/>
                </a:cubicBezTo>
                <a:cubicBezTo>
                  <a:pt x="20618" y="6570"/>
                  <a:pt x="20509" y="6728"/>
                  <a:pt x="20353" y="6811"/>
                </a:cubicBezTo>
                <a:lnTo>
                  <a:pt x="20356" y="6816"/>
                </a:lnTo>
                <a:lnTo>
                  <a:pt x="11029" y="11725"/>
                </a:lnTo>
                <a:lnTo>
                  <a:pt x="11026" y="11720"/>
                </a:lnTo>
                <a:cubicBezTo>
                  <a:pt x="10957" y="11756"/>
                  <a:pt x="10883" y="11782"/>
                  <a:pt x="10800" y="11782"/>
                </a:cubicBezTo>
                <a:cubicBezTo>
                  <a:pt x="10717" y="11782"/>
                  <a:pt x="10643" y="11756"/>
                  <a:pt x="10574" y="11720"/>
                </a:cubicBezTo>
                <a:lnTo>
                  <a:pt x="10571" y="11725"/>
                </a:lnTo>
                <a:cubicBezTo>
                  <a:pt x="10571" y="11725"/>
                  <a:pt x="1244" y="6816"/>
                  <a:pt x="1244" y="6816"/>
                </a:cubicBezTo>
                <a:close/>
                <a:moveTo>
                  <a:pt x="21600" y="10800"/>
                </a:moveTo>
                <a:cubicBezTo>
                  <a:pt x="21600" y="10234"/>
                  <a:pt x="21278" y="9749"/>
                  <a:pt x="20810" y="9503"/>
                </a:cubicBezTo>
                <a:lnTo>
                  <a:pt x="20813" y="9497"/>
                </a:lnTo>
                <a:lnTo>
                  <a:pt x="19092" y="8591"/>
                </a:lnTo>
                <a:lnTo>
                  <a:pt x="20813" y="7685"/>
                </a:lnTo>
                <a:lnTo>
                  <a:pt x="20810" y="7679"/>
                </a:lnTo>
                <a:cubicBezTo>
                  <a:pt x="21278" y="7433"/>
                  <a:pt x="21600" y="6948"/>
                  <a:pt x="21600" y="6382"/>
                </a:cubicBezTo>
                <a:cubicBezTo>
                  <a:pt x="21600" y="5816"/>
                  <a:pt x="21278" y="5331"/>
                  <a:pt x="20810" y="5085"/>
                </a:cubicBezTo>
                <a:lnTo>
                  <a:pt x="20813" y="5079"/>
                </a:lnTo>
                <a:lnTo>
                  <a:pt x="11486" y="170"/>
                </a:lnTo>
                <a:lnTo>
                  <a:pt x="11483" y="175"/>
                </a:lnTo>
                <a:cubicBezTo>
                  <a:pt x="11278" y="67"/>
                  <a:pt x="11048" y="0"/>
                  <a:pt x="10800" y="0"/>
                </a:cubicBezTo>
                <a:cubicBezTo>
                  <a:pt x="10552" y="0"/>
                  <a:pt x="10322" y="67"/>
                  <a:pt x="10117" y="175"/>
                </a:cubicBezTo>
                <a:lnTo>
                  <a:pt x="10113" y="170"/>
                </a:lnTo>
                <a:lnTo>
                  <a:pt x="786" y="5079"/>
                </a:lnTo>
                <a:lnTo>
                  <a:pt x="790" y="5085"/>
                </a:lnTo>
                <a:cubicBezTo>
                  <a:pt x="322" y="5331"/>
                  <a:pt x="0" y="5816"/>
                  <a:pt x="0" y="6382"/>
                </a:cubicBezTo>
                <a:cubicBezTo>
                  <a:pt x="0" y="6948"/>
                  <a:pt x="322" y="7433"/>
                  <a:pt x="790" y="7679"/>
                </a:cubicBezTo>
                <a:lnTo>
                  <a:pt x="786" y="7685"/>
                </a:lnTo>
                <a:lnTo>
                  <a:pt x="2508" y="8591"/>
                </a:lnTo>
                <a:lnTo>
                  <a:pt x="786" y="9497"/>
                </a:lnTo>
                <a:lnTo>
                  <a:pt x="790" y="9503"/>
                </a:lnTo>
                <a:cubicBezTo>
                  <a:pt x="322" y="9749"/>
                  <a:pt x="0" y="10234"/>
                  <a:pt x="0" y="10800"/>
                </a:cubicBezTo>
                <a:cubicBezTo>
                  <a:pt x="0" y="11366"/>
                  <a:pt x="322" y="11851"/>
                  <a:pt x="790" y="12097"/>
                </a:cubicBezTo>
                <a:lnTo>
                  <a:pt x="786" y="12103"/>
                </a:lnTo>
                <a:lnTo>
                  <a:pt x="2508" y="13009"/>
                </a:lnTo>
                <a:lnTo>
                  <a:pt x="786" y="13915"/>
                </a:lnTo>
                <a:lnTo>
                  <a:pt x="790" y="13921"/>
                </a:lnTo>
                <a:cubicBezTo>
                  <a:pt x="322" y="14167"/>
                  <a:pt x="0" y="14652"/>
                  <a:pt x="0" y="15218"/>
                </a:cubicBezTo>
                <a:cubicBezTo>
                  <a:pt x="0" y="15784"/>
                  <a:pt x="322" y="16269"/>
                  <a:pt x="790" y="16515"/>
                </a:cubicBezTo>
                <a:lnTo>
                  <a:pt x="786" y="16521"/>
                </a:lnTo>
                <a:lnTo>
                  <a:pt x="10113" y="21430"/>
                </a:lnTo>
                <a:lnTo>
                  <a:pt x="10117" y="21425"/>
                </a:lnTo>
                <a:cubicBezTo>
                  <a:pt x="10322" y="21533"/>
                  <a:pt x="10552" y="21600"/>
                  <a:pt x="10800" y="21600"/>
                </a:cubicBezTo>
                <a:cubicBezTo>
                  <a:pt x="11048" y="21600"/>
                  <a:pt x="11278" y="21533"/>
                  <a:pt x="11483" y="21425"/>
                </a:cubicBezTo>
                <a:lnTo>
                  <a:pt x="11486" y="21430"/>
                </a:lnTo>
                <a:lnTo>
                  <a:pt x="20813" y="16521"/>
                </a:lnTo>
                <a:lnTo>
                  <a:pt x="20810" y="16515"/>
                </a:lnTo>
                <a:cubicBezTo>
                  <a:pt x="21278" y="16269"/>
                  <a:pt x="21600" y="15784"/>
                  <a:pt x="21600" y="15218"/>
                </a:cubicBezTo>
                <a:cubicBezTo>
                  <a:pt x="21600" y="14652"/>
                  <a:pt x="21278" y="14167"/>
                  <a:pt x="20810" y="13921"/>
                </a:cubicBezTo>
                <a:lnTo>
                  <a:pt x="20813" y="13915"/>
                </a:lnTo>
                <a:lnTo>
                  <a:pt x="19092" y="13009"/>
                </a:lnTo>
                <a:lnTo>
                  <a:pt x="20813" y="12103"/>
                </a:lnTo>
                <a:lnTo>
                  <a:pt x="20810" y="12097"/>
                </a:lnTo>
                <a:cubicBezTo>
                  <a:pt x="21278" y="11851"/>
                  <a:pt x="21600" y="1136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95">
            <a:extLst>
              <a:ext uri="{FF2B5EF4-FFF2-40B4-BE49-F238E27FC236}">
                <a16:creationId xmlns:a16="http://schemas.microsoft.com/office/drawing/2014/main" id="{281A0E0D-1F0A-407F-8288-6DB86EF39D94}"/>
              </a:ext>
            </a:extLst>
          </p:cNvPr>
          <p:cNvSpPr>
            <a:spLocks noChangeAspect="1"/>
          </p:cNvSpPr>
          <p:nvPr/>
        </p:nvSpPr>
        <p:spPr>
          <a:xfrm>
            <a:off x="10017693" y="9342501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4040"/>
                </a:moveTo>
                <a:lnTo>
                  <a:pt x="14236" y="14040"/>
                </a:lnTo>
                <a:cubicBezTo>
                  <a:pt x="14507" y="14040"/>
                  <a:pt x="14727" y="13799"/>
                  <a:pt x="14727" y="13500"/>
                </a:cubicBezTo>
                <a:cubicBezTo>
                  <a:pt x="14727" y="13202"/>
                  <a:pt x="14507" y="12960"/>
                  <a:pt x="14236" y="12960"/>
                </a:cubicBezTo>
                <a:lnTo>
                  <a:pt x="7364" y="12960"/>
                </a:lnTo>
                <a:cubicBezTo>
                  <a:pt x="7093" y="12960"/>
                  <a:pt x="6873" y="13202"/>
                  <a:pt x="6873" y="13500"/>
                </a:cubicBezTo>
                <a:cubicBezTo>
                  <a:pt x="6873" y="13799"/>
                  <a:pt x="7093" y="14040"/>
                  <a:pt x="7364" y="14040"/>
                </a:cubicBezTo>
                <a:moveTo>
                  <a:pt x="7364" y="11880"/>
                </a:moveTo>
                <a:lnTo>
                  <a:pt x="18164" y="11880"/>
                </a:lnTo>
                <a:cubicBezTo>
                  <a:pt x="18434" y="11880"/>
                  <a:pt x="18655" y="11639"/>
                  <a:pt x="18655" y="11340"/>
                </a:cubicBezTo>
                <a:cubicBezTo>
                  <a:pt x="18655" y="11042"/>
                  <a:pt x="18434" y="10800"/>
                  <a:pt x="18164" y="10800"/>
                </a:cubicBezTo>
                <a:lnTo>
                  <a:pt x="7364" y="10800"/>
                </a:lnTo>
                <a:cubicBezTo>
                  <a:pt x="7093" y="10800"/>
                  <a:pt x="6873" y="11042"/>
                  <a:pt x="6873" y="11340"/>
                </a:cubicBezTo>
                <a:cubicBezTo>
                  <a:pt x="6873" y="11639"/>
                  <a:pt x="7093" y="11880"/>
                  <a:pt x="7364" y="11880"/>
                </a:cubicBezTo>
                <a:moveTo>
                  <a:pt x="20618" y="19440"/>
                </a:moveTo>
                <a:lnTo>
                  <a:pt x="18605" y="19440"/>
                </a:lnTo>
                <a:cubicBezTo>
                  <a:pt x="18378" y="18208"/>
                  <a:pt x="17387" y="17280"/>
                  <a:pt x="16200" y="17280"/>
                </a:cubicBezTo>
                <a:cubicBezTo>
                  <a:pt x="15013" y="17280"/>
                  <a:pt x="14022" y="18208"/>
                  <a:pt x="13795" y="19440"/>
                </a:cubicBezTo>
                <a:lnTo>
                  <a:pt x="11732" y="19440"/>
                </a:lnTo>
                <a:cubicBezTo>
                  <a:pt x="11505" y="18208"/>
                  <a:pt x="10515" y="17280"/>
                  <a:pt x="9327" y="17280"/>
                </a:cubicBezTo>
                <a:cubicBezTo>
                  <a:pt x="8140" y="17280"/>
                  <a:pt x="7150" y="18208"/>
                  <a:pt x="6922" y="19440"/>
                </a:cubicBezTo>
                <a:lnTo>
                  <a:pt x="4909" y="19440"/>
                </a:lnTo>
                <a:lnTo>
                  <a:pt x="4909" y="5400"/>
                </a:lnTo>
                <a:lnTo>
                  <a:pt x="20618" y="5400"/>
                </a:lnTo>
                <a:cubicBezTo>
                  <a:pt x="20618" y="5400"/>
                  <a:pt x="20618" y="19440"/>
                  <a:pt x="20618" y="19440"/>
                </a:cubicBezTo>
                <a:close/>
                <a:moveTo>
                  <a:pt x="20618" y="4320"/>
                </a:moveTo>
                <a:lnTo>
                  <a:pt x="4909" y="4320"/>
                </a:lnTo>
                <a:cubicBezTo>
                  <a:pt x="4367" y="4320"/>
                  <a:pt x="3927" y="4804"/>
                  <a:pt x="3927" y="5400"/>
                </a:cubicBezTo>
                <a:lnTo>
                  <a:pt x="3927" y="19440"/>
                </a:lnTo>
                <a:cubicBezTo>
                  <a:pt x="3927" y="20036"/>
                  <a:pt x="4367" y="20520"/>
                  <a:pt x="4909" y="20520"/>
                </a:cubicBezTo>
                <a:lnTo>
                  <a:pt x="7364" y="20520"/>
                </a:lnTo>
                <a:cubicBezTo>
                  <a:pt x="7634" y="20520"/>
                  <a:pt x="7855" y="20279"/>
                  <a:pt x="7855" y="19980"/>
                </a:cubicBezTo>
                <a:cubicBezTo>
                  <a:pt x="7855" y="19085"/>
                  <a:pt x="8514" y="18360"/>
                  <a:pt x="9327" y="18360"/>
                </a:cubicBezTo>
                <a:cubicBezTo>
                  <a:pt x="10141" y="18360"/>
                  <a:pt x="10800" y="19085"/>
                  <a:pt x="10800" y="19980"/>
                </a:cubicBezTo>
                <a:cubicBezTo>
                  <a:pt x="10800" y="20279"/>
                  <a:pt x="11020" y="20520"/>
                  <a:pt x="11291" y="20520"/>
                </a:cubicBezTo>
                <a:lnTo>
                  <a:pt x="14236" y="20520"/>
                </a:lnTo>
                <a:cubicBezTo>
                  <a:pt x="14507" y="20520"/>
                  <a:pt x="14727" y="20279"/>
                  <a:pt x="14727" y="19980"/>
                </a:cubicBezTo>
                <a:cubicBezTo>
                  <a:pt x="14727" y="19085"/>
                  <a:pt x="15386" y="18360"/>
                  <a:pt x="16200" y="18360"/>
                </a:cubicBezTo>
                <a:cubicBezTo>
                  <a:pt x="17014" y="18360"/>
                  <a:pt x="17673" y="19085"/>
                  <a:pt x="17673" y="19980"/>
                </a:cubicBezTo>
                <a:cubicBezTo>
                  <a:pt x="17673" y="20279"/>
                  <a:pt x="17893" y="20520"/>
                  <a:pt x="18164" y="20520"/>
                </a:cubicBezTo>
                <a:lnTo>
                  <a:pt x="20618" y="20520"/>
                </a:lnTo>
                <a:cubicBezTo>
                  <a:pt x="21160" y="20520"/>
                  <a:pt x="21600" y="20036"/>
                  <a:pt x="21600" y="19440"/>
                </a:cubicBezTo>
                <a:lnTo>
                  <a:pt x="21600" y="5400"/>
                </a:lnTo>
                <a:cubicBezTo>
                  <a:pt x="21600" y="4804"/>
                  <a:pt x="21160" y="4320"/>
                  <a:pt x="20618" y="4320"/>
                </a:cubicBezTo>
                <a:moveTo>
                  <a:pt x="7364" y="9720"/>
                </a:moveTo>
                <a:lnTo>
                  <a:pt x="18164" y="9720"/>
                </a:lnTo>
                <a:cubicBezTo>
                  <a:pt x="18434" y="9720"/>
                  <a:pt x="18655" y="9479"/>
                  <a:pt x="18655" y="9180"/>
                </a:cubicBezTo>
                <a:cubicBezTo>
                  <a:pt x="18655" y="8882"/>
                  <a:pt x="18434" y="8640"/>
                  <a:pt x="18164" y="8640"/>
                </a:cubicBezTo>
                <a:lnTo>
                  <a:pt x="7364" y="8640"/>
                </a:lnTo>
                <a:cubicBezTo>
                  <a:pt x="7093" y="8640"/>
                  <a:pt x="6873" y="8882"/>
                  <a:pt x="6873" y="9180"/>
                </a:cubicBezTo>
                <a:cubicBezTo>
                  <a:pt x="6873" y="9479"/>
                  <a:pt x="7093" y="9720"/>
                  <a:pt x="7364" y="9720"/>
                </a:cubicBezTo>
                <a:moveTo>
                  <a:pt x="9327" y="19440"/>
                </a:moveTo>
                <a:cubicBezTo>
                  <a:pt x="9056" y="19440"/>
                  <a:pt x="8836" y="19682"/>
                  <a:pt x="8836" y="19980"/>
                </a:cubicBezTo>
                <a:lnTo>
                  <a:pt x="8836" y="21060"/>
                </a:lnTo>
                <a:cubicBezTo>
                  <a:pt x="8836" y="21359"/>
                  <a:pt x="9056" y="21600"/>
                  <a:pt x="9327" y="21600"/>
                </a:cubicBezTo>
                <a:cubicBezTo>
                  <a:pt x="9598" y="21600"/>
                  <a:pt x="9818" y="21359"/>
                  <a:pt x="9818" y="21060"/>
                </a:cubicBezTo>
                <a:lnTo>
                  <a:pt x="9818" y="19980"/>
                </a:lnTo>
                <a:cubicBezTo>
                  <a:pt x="9818" y="19682"/>
                  <a:pt x="9598" y="19440"/>
                  <a:pt x="9327" y="19440"/>
                </a:cubicBezTo>
                <a:moveTo>
                  <a:pt x="2455" y="15120"/>
                </a:moveTo>
                <a:lnTo>
                  <a:pt x="982" y="15120"/>
                </a:lnTo>
                <a:lnTo>
                  <a:pt x="982" y="1080"/>
                </a:lnTo>
                <a:lnTo>
                  <a:pt x="16691" y="1080"/>
                </a:lnTo>
                <a:lnTo>
                  <a:pt x="16691" y="2700"/>
                </a:lnTo>
                <a:cubicBezTo>
                  <a:pt x="16691" y="2999"/>
                  <a:pt x="16911" y="3240"/>
                  <a:pt x="17182" y="3240"/>
                </a:cubicBezTo>
                <a:cubicBezTo>
                  <a:pt x="17453" y="3240"/>
                  <a:pt x="17673" y="2999"/>
                  <a:pt x="17673" y="2700"/>
                </a:cubicBezTo>
                <a:lnTo>
                  <a:pt x="17673" y="1080"/>
                </a:lnTo>
                <a:cubicBezTo>
                  <a:pt x="17673" y="484"/>
                  <a:pt x="17233" y="0"/>
                  <a:pt x="16691" y="0"/>
                </a:cubicBez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15120"/>
                </a:lnTo>
                <a:cubicBezTo>
                  <a:pt x="0" y="15716"/>
                  <a:pt x="440" y="16201"/>
                  <a:pt x="982" y="16201"/>
                </a:cubicBezTo>
                <a:lnTo>
                  <a:pt x="2455" y="16201"/>
                </a:lnTo>
                <a:cubicBezTo>
                  <a:pt x="2725" y="16201"/>
                  <a:pt x="2945" y="15959"/>
                  <a:pt x="2945" y="15660"/>
                </a:cubicBezTo>
                <a:cubicBezTo>
                  <a:pt x="2945" y="15362"/>
                  <a:pt x="2725" y="15120"/>
                  <a:pt x="2455" y="15120"/>
                </a:cubicBezTo>
                <a:moveTo>
                  <a:pt x="16200" y="19440"/>
                </a:moveTo>
                <a:cubicBezTo>
                  <a:pt x="15929" y="19440"/>
                  <a:pt x="15709" y="19682"/>
                  <a:pt x="15709" y="19980"/>
                </a:cubicBezTo>
                <a:lnTo>
                  <a:pt x="15709" y="21060"/>
                </a:lnTo>
                <a:cubicBezTo>
                  <a:pt x="15709" y="21359"/>
                  <a:pt x="15929" y="21600"/>
                  <a:pt x="16200" y="21600"/>
                </a:cubicBezTo>
                <a:cubicBezTo>
                  <a:pt x="16471" y="21600"/>
                  <a:pt x="16691" y="21359"/>
                  <a:pt x="16691" y="21060"/>
                </a:cubicBezTo>
                <a:lnTo>
                  <a:pt x="16691" y="19980"/>
                </a:lnTo>
                <a:cubicBezTo>
                  <a:pt x="16691" y="19682"/>
                  <a:pt x="16471" y="19440"/>
                  <a:pt x="16200" y="194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14">
            <a:extLst>
              <a:ext uri="{FF2B5EF4-FFF2-40B4-BE49-F238E27FC236}">
                <a16:creationId xmlns:a16="http://schemas.microsoft.com/office/drawing/2014/main" id="{9CB5756E-DDF8-4038-B77E-B42429159951}"/>
              </a:ext>
            </a:extLst>
          </p:cNvPr>
          <p:cNvSpPr>
            <a:spLocks noChangeAspect="1"/>
          </p:cNvSpPr>
          <p:nvPr/>
        </p:nvSpPr>
        <p:spPr>
          <a:xfrm>
            <a:off x="7316388" y="1057704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36">
            <a:extLst>
              <a:ext uri="{FF2B5EF4-FFF2-40B4-BE49-F238E27FC236}">
                <a16:creationId xmlns:a16="http://schemas.microsoft.com/office/drawing/2014/main" id="{BADD8876-67E8-4AE4-AABF-2DF3851F6414}"/>
              </a:ext>
            </a:extLst>
          </p:cNvPr>
          <p:cNvSpPr>
            <a:spLocks noChangeAspect="1"/>
          </p:cNvSpPr>
          <p:nvPr/>
        </p:nvSpPr>
        <p:spPr>
          <a:xfrm>
            <a:off x="10002453" y="384982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18" y="11782"/>
                </a:moveTo>
                <a:lnTo>
                  <a:pt x="14236" y="11782"/>
                </a:lnTo>
                <a:cubicBezTo>
                  <a:pt x="14507" y="11782"/>
                  <a:pt x="14727" y="11562"/>
                  <a:pt x="14727" y="11291"/>
                </a:cubicBezTo>
                <a:cubicBezTo>
                  <a:pt x="14727" y="11020"/>
                  <a:pt x="14507" y="10800"/>
                  <a:pt x="14236" y="10800"/>
                </a:cubicBezTo>
                <a:lnTo>
                  <a:pt x="4418" y="10800"/>
                </a:lnTo>
                <a:cubicBezTo>
                  <a:pt x="4147" y="10800"/>
                  <a:pt x="3927" y="11020"/>
                  <a:pt x="3927" y="11291"/>
                </a:cubicBezTo>
                <a:cubicBezTo>
                  <a:pt x="3927" y="11562"/>
                  <a:pt x="4147" y="11782"/>
                  <a:pt x="4418" y="11782"/>
                </a:cubicBezTo>
                <a:moveTo>
                  <a:pt x="20618" y="20618"/>
                </a:moveTo>
                <a:lnTo>
                  <a:pt x="5891" y="20618"/>
                </a:lnTo>
                <a:lnTo>
                  <a:pt x="5891" y="16200"/>
                </a:lnTo>
                <a:cubicBezTo>
                  <a:pt x="5891" y="15929"/>
                  <a:pt x="5671" y="15709"/>
                  <a:pt x="5400" y="15709"/>
                </a:cubicBezTo>
                <a:lnTo>
                  <a:pt x="982" y="15709"/>
                </a:lnTo>
                <a:lnTo>
                  <a:pt x="982" y="982"/>
                </a:lnTo>
                <a:lnTo>
                  <a:pt x="20618" y="982"/>
                </a:lnTo>
                <a:cubicBezTo>
                  <a:pt x="20618" y="982"/>
                  <a:pt x="20618" y="20618"/>
                  <a:pt x="20618" y="20618"/>
                </a:cubicBezTo>
                <a:close/>
                <a:moveTo>
                  <a:pt x="4909" y="20127"/>
                </a:moveTo>
                <a:lnTo>
                  <a:pt x="1473" y="16691"/>
                </a:lnTo>
                <a:lnTo>
                  <a:pt x="4909" y="16691"/>
                </a:lnTo>
                <a:cubicBezTo>
                  <a:pt x="4909" y="16691"/>
                  <a:pt x="4909" y="20127"/>
                  <a:pt x="4909" y="20127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lnTo>
                  <a:pt x="0" y="16691"/>
                </a:lnTo>
                <a:lnTo>
                  <a:pt x="4909" y="21600"/>
                </a:lnTo>
                <a:lnTo>
                  <a:pt x="20618" y="21600"/>
                </a:lnTo>
                <a:cubicBezTo>
                  <a:pt x="21160" y="21600"/>
                  <a:pt x="21600" y="21161"/>
                  <a:pt x="21600" y="20618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4418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4418" y="7855"/>
                </a:lnTo>
                <a:cubicBezTo>
                  <a:pt x="4147" y="7855"/>
                  <a:pt x="3927" y="8075"/>
                  <a:pt x="3927" y="8345"/>
                </a:cubicBezTo>
                <a:cubicBezTo>
                  <a:pt x="3927" y="8617"/>
                  <a:pt x="4147" y="8836"/>
                  <a:pt x="4418" y="8836"/>
                </a:cubicBezTo>
                <a:moveTo>
                  <a:pt x="4418" y="5891"/>
                </a:moveTo>
                <a:lnTo>
                  <a:pt x="10309" y="5891"/>
                </a:lnTo>
                <a:cubicBezTo>
                  <a:pt x="10580" y="5891"/>
                  <a:pt x="10800" y="5672"/>
                  <a:pt x="10800" y="5400"/>
                </a:cubicBezTo>
                <a:cubicBezTo>
                  <a:pt x="10800" y="5129"/>
                  <a:pt x="10580" y="4909"/>
                  <a:pt x="10309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cubicBezTo>
                  <a:pt x="3927" y="5672"/>
                  <a:pt x="4147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367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>
            <a:extLst>
              <a:ext uri="{FF2B5EF4-FFF2-40B4-BE49-F238E27FC236}">
                <a16:creationId xmlns:a16="http://schemas.microsoft.com/office/drawing/2014/main" id="{2FC3CC1B-C547-4C01-86EA-2C04A30AA201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1397421D-0ED1-4BB5-A863-134E28A943F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1" name="Line 2">
            <a:extLst>
              <a:ext uri="{FF2B5EF4-FFF2-40B4-BE49-F238E27FC236}">
                <a16:creationId xmlns:a16="http://schemas.microsoft.com/office/drawing/2014/main" id="{3CC21EAA-5018-40F5-A876-87F03F5DF3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83508" y="3518565"/>
            <a:ext cx="119947" cy="1914543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5">
            <a:extLst>
              <a:ext uri="{FF2B5EF4-FFF2-40B4-BE49-F238E27FC236}">
                <a16:creationId xmlns:a16="http://schemas.microsoft.com/office/drawing/2014/main" id="{BA36D055-CBED-41DD-A836-7D3D78EBAFDB}"/>
              </a:ext>
            </a:extLst>
          </p:cNvPr>
          <p:cNvSpPr>
            <a:spLocks noChangeShapeType="1"/>
          </p:cNvSpPr>
          <p:nvPr/>
        </p:nvSpPr>
        <p:spPr bwMode="auto">
          <a:xfrm>
            <a:off x="8606554" y="5317774"/>
            <a:ext cx="1792288" cy="113027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7">
            <a:extLst>
              <a:ext uri="{FF2B5EF4-FFF2-40B4-BE49-F238E27FC236}">
                <a16:creationId xmlns:a16="http://schemas.microsoft.com/office/drawing/2014/main" id="{F7CC440F-FD12-4159-AD76-F8DF672656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969579" y="3518565"/>
            <a:ext cx="124561" cy="1914543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10">
            <a:extLst>
              <a:ext uri="{FF2B5EF4-FFF2-40B4-BE49-F238E27FC236}">
                <a16:creationId xmlns:a16="http://schemas.microsoft.com/office/drawing/2014/main" id="{E623F84C-8699-46F1-938E-0FE4CE15D9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971887" y="5317774"/>
            <a:ext cx="1796901" cy="113027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1" name="Line 12">
            <a:extLst>
              <a:ext uri="{FF2B5EF4-FFF2-40B4-BE49-F238E27FC236}">
                <a16:creationId xmlns:a16="http://schemas.microsoft.com/office/drawing/2014/main" id="{0D9502B9-76EF-4B24-95C2-784AE7EB80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83508" y="8999232"/>
            <a:ext cx="119947" cy="1919156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Line 15">
            <a:extLst>
              <a:ext uri="{FF2B5EF4-FFF2-40B4-BE49-F238E27FC236}">
                <a16:creationId xmlns:a16="http://schemas.microsoft.com/office/drawing/2014/main" id="{B5294DED-E1DB-4FE4-B651-B936AB7D90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06554" y="8999232"/>
            <a:ext cx="1792288" cy="117640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Line 17">
            <a:extLst>
              <a:ext uri="{FF2B5EF4-FFF2-40B4-BE49-F238E27FC236}">
                <a16:creationId xmlns:a16="http://schemas.microsoft.com/office/drawing/2014/main" id="{E8A2B06A-531E-4A84-AEE6-B2672012858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969579" y="8999232"/>
            <a:ext cx="124561" cy="1919156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Line 20">
            <a:extLst>
              <a:ext uri="{FF2B5EF4-FFF2-40B4-BE49-F238E27FC236}">
                <a16:creationId xmlns:a16="http://schemas.microsoft.com/office/drawing/2014/main" id="{09A797E6-A005-4E2B-955B-A22166A284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971887" y="8999232"/>
            <a:ext cx="1796901" cy="117640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Line 21">
            <a:extLst>
              <a:ext uri="{FF2B5EF4-FFF2-40B4-BE49-F238E27FC236}">
                <a16:creationId xmlns:a16="http://schemas.microsoft.com/office/drawing/2014/main" id="{75C83601-8796-412F-93E2-A795027E83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27204" y="5654549"/>
            <a:ext cx="3120935" cy="3125547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Line 22">
            <a:extLst>
              <a:ext uri="{FF2B5EF4-FFF2-40B4-BE49-F238E27FC236}">
                <a16:creationId xmlns:a16="http://schemas.microsoft.com/office/drawing/2014/main" id="{681B69C1-4AD7-446D-AD9D-B400CD9DB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27204" y="5656855"/>
            <a:ext cx="3120935" cy="3120935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24">
            <a:extLst>
              <a:ext uri="{FF2B5EF4-FFF2-40B4-BE49-F238E27FC236}">
                <a16:creationId xmlns:a16="http://schemas.microsoft.com/office/drawing/2014/main" id="{4D81768E-5C4D-490F-B458-BF201B4D9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3789" y="8178054"/>
            <a:ext cx="1656195" cy="1656194"/>
          </a:xfrm>
          <a:custGeom>
            <a:avLst/>
            <a:gdLst>
              <a:gd name="T0" fmla="*/ 2147483646 w 3165"/>
              <a:gd name="T1" fmla="*/ 2147483646 h 3165"/>
              <a:gd name="T2" fmla="*/ 2147483646 w 3165"/>
              <a:gd name="T3" fmla="*/ 2147483646 h 3165"/>
              <a:gd name="T4" fmla="*/ 0 w 3165"/>
              <a:gd name="T5" fmla="*/ 2147483646 h 3165"/>
              <a:gd name="T6" fmla="*/ 2147483646 w 3165"/>
              <a:gd name="T7" fmla="*/ 0 h 3165"/>
              <a:gd name="T8" fmla="*/ 2147483646 w 3165"/>
              <a:gd name="T9" fmla="*/ 2147483646 h 31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65" h="3165">
                <a:moveTo>
                  <a:pt x="3164" y="1581"/>
                </a:moveTo>
                <a:cubicBezTo>
                  <a:pt x="3164" y="2455"/>
                  <a:pt x="2456" y="3164"/>
                  <a:pt x="1582" y="3164"/>
                </a:cubicBezTo>
                <a:cubicBezTo>
                  <a:pt x="709" y="3164"/>
                  <a:pt x="0" y="2455"/>
                  <a:pt x="0" y="1581"/>
                </a:cubicBezTo>
                <a:cubicBezTo>
                  <a:pt x="0" y="708"/>
                  <a:pt x="709" y="0"/>
                  <a:pt x="1582" y="0"/>
                </a:cubicBezTo>
                <a:cubicBezTo>
                  <a:pt x="2456" y="0"/>
                  <a:pt x="3164" y="708"/>
                  <a:pt x="3164" y="158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Freeform 26">
            <a:extLst>
              <a:ext uri="{FF2B5EF4-FFF2-40B4-BE49-F238E27FC236}">
                <a16:creationId xmlns:a16="http://schemas.microsoft.com/office/drawing/2014/main" id="{BD8E6107-9A97-4076-91C0-8729266AF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8320" y="3073376"/>
            <a:ext cx="888070" cy="890378"/>
          </a:xfrm>
          <a:custGeom>
            <a:avLst/>
            <a:gdLst>
              <a:gd name="T0" fmla="*/ 2147483646 w 1699"/>
              <a:gd name="T1" fmla="*/ 2147483646 h 1700"/>
              <a:gd name="T2" fmla="*/ 2147483646 w 1699"/>
              <a:gd name="T3" fmla="*/ 2147483646 h 1700"/>
              <a:gd name="T4" fmla="*/ 0 w 1699"/>
              <a:gd name="T5" fmla="*/ 2147483646 h 1700"/>
              <a:gd name="T6" fmla="*/ 2147483646 w 1699"/>
              <a:gd name="T7" fmla="*/ 0 h 1700"/>
              <a:gd name="T8" fmla="*/ 2147483646 w 1699"/>
              <a:gd name="T9" fmla="*/ 2147483646 h 17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99" h="1700">
                <a:moveTo>
                  <a:pt x="1698" y="850"/>
                </a:moveTo>
                <a:cubicBezTo>
                  <a:pt x="1698" y="1319"/>
                  <a:pt x="1318" y="1699"/>
                  <a:pt x="849" y="1699"/>
                </a:cubicBezTo>
                <a:cubicBezTo>
                  <a:pt x="380" y="1699"/>
                  <a:pt x="0" y="1319"/>
                  <a:pt x="0" y="850"/>
                </a:cubicBezTo>
                <a:cubicBezTo>
                  <a:pt x="0" y="381"/>
                  <a:pt x="380" y="0"/>
                  <a:pt x="849" y="0"/>
                </a:cubicBezTo>
                <a:cubicBezTo>
                  <a:pt x="1318" y="0"/>
                  <a:pt x="1698" y="381"/>
                  <a:pt x="1698" y="85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Freeform 38">
            <a:extLst>
              <a:ext uri="{FF2B5EF4-FFF2-40B4-BE49-F238E27FC236}">
                <a16:creationId xmlns:a16="http://schemas.microsoft.com/office/drawing/2014/main" id="{23A3C69E-39A0-4AE7-A213-01485E79C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8338" y="4865665"/>
            <a:ext cx="888070" cy="890378"/>
          </a:xfrm>
          <a:custGeom>
            <a:avLst/>
            <a:gdLst>
              <a:gd name="T0" fmla="*/ 2147483646 w 1699"/>
              <a:gd name="T1" fmla="*/ 0 h 1700"/>
              <a:gd name="T2" fmla="*/ 2147483646 w 1699"/>
              <a:gd name="T3" fmla="*/ 2147483646 h 1700"/>
              <a:gd name="T4" fmla="*/ 2147483646 w 1699"/>
              <a:gd name="T5" fmla="*/ 2147483646 h 1700"/>
              <a:gd name="T6" fmla="*/ 0 w 1699"/>
              <a:gd name="T7" fmla="*/ 2147483646 h 1700"/>
              <a:gd name="T8" fmla="*/ 2147483646 w 1699"/>
              <a:gd name="T9" fmla="*/ 0 h 17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99" h="1700">
                <a:moveTo>
                  <a:pt x="849" y="0"/>
                </a:moveTo>
                <a:cubicBezTo>
                  <a:pt x="1318" y="0"/>
                  <a:pt x="1698" y="380"/>
                  <a:pt x="1698" y="850"/>
                </a:cubicBezTo>
                <a:cubicBezTo>
                  <a:pt x="1698" y="1318"/>
                  <a:pt x="1318" y="1699"/>
                  <a:pt x="849" y="1699"/>
                </a:cubicBezTo>
                <a:cubicBezTo>
                  <a:pt x="380" y="1699"/>
                  <a:pt x="0" y="1318"/>
                  <a:pt x="0" y="850"/>
                </a:cubicBezTo>
                <a:cubicBezTo>
                  <a:pt x="0" y="380"/>
                  <a:pt x="380" y="0"/>
                  <a:pt x="849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Freeform 42">
            <a:extLst>
              <a:ext uri="{FF2B5EF4-FFF2-40B4-BE49-F238E27FC236}">
                <a16:creationId xmlns:a16="http://schemas.microsoft.com/office/drawing/2014/main" id="{7FE132D0-3174-4F6B-A10C-DC812E482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6644" y="3073376"/>
            <a:ext cx="890378" cy="890378"/>
          </a:xfrm>
          <a:custGeom>
            <a:avLst/>
            <a:gdLst>
              <a:gd name="T0" fmla="*/ 0 w 1700"/>
              <a:gd name="T1" fmla="*/ 2147483646 h 1700"/>
              <a:gd name="T2" fmla="*/ 2147483646 w 1700"/>
              <a:gd name="T3" fmla="*/ 2147483646 h 1700"/>
              <a:gd name="T4" fmla="*/ 2147483646 w 1700"/>
              <a:gd name="T5" fmla="*/ 2147483646 h 1700"/>
              <a:gd name="T6" fmla="*/ 2147483646 w 1700"/>
              <a:gd name="T7" fmla="*/ 0 h 1700"/>
              <a:gd name="T8" fmla="*/ 0 w 1700"/>
              <a:gd name="T9" fmla="*/ 2147483646 h 17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0" h="1700">
                <a:moveTo>
                  <a:pt x="0" y="850"/>
                </a:moveTo>
                <a:cubicBezTo>
                  <a:pt x="0" y="1319"/>
                  <a:pt x="380" y="1699"/>
                  <a:pt x="849" y="1699"/>
                </a:cubicBezTo>
                <a:cubicBezTo>
                  <a:pt x="1318" y="1699"/>
                  <a:pt x="1699" y="1319"/>
                  <a:pt x="1699" y="850"/>
                </a:cubicBezTo>
                <a:cubicBezTo>
                  <a:pt x="1699" y="381"/>
                  <a:pt x="1318" y="0"/>
                  <a:pt x="849" y="0"/>
                </a:cubicBezTo>
                <a:cubicBezTo>
                  <a:pt x="380" y="0"/>
                  <a:pt x="0" y="381"/>
                  <a:pt x="0" y="85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" name="Freeform 46">
            <a:extLst>
              <a:ext uri="{FF2B5EF4-FFF2-40B4-BE49-F238E27FC236}">
                <a16:creationId xmlns:a16="http://schemas.microsoft.com/office/drawing/2014/main" id="{6571BC7F-D35A-4234-9FE3-8E44443E5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8934" y="4865665"/>
            <a:ext cx="890378" cy="890378"/>
          </a:xfrm>
          <a:custGeom>
            <a:avLst/>
            <a:gdLst>
              <a:gd name="T0" fmla="*/ 2147483646 w 1700"/>
              <a:gd name="T1" fmla="*/ 0 h 1700"/>
              <a:gd name="T2" fmla="*/ 0 w 1700"/>
              <a:gd name="T3" fmla="*/ 2147483646 h 1700"/>
              <a:gd name="T4" fmla="*/ 2147483646 w 1700"/>
              <a:gd name="T5" fmla="*/ 2147483646 h 1700"/>
              <a:gd name="T6" fmla="*/ 2147483646 w 1700"/>
              <a:gd name="T7" fmla="*/ 2147483646 h 1700"/>
              <a:gd name="T8" fmla="*/ 2147483646 w 1700"/>
              <a:gd name="T9" fmla="*/ 0 h 17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0" h="1700">
                <a:moveTo>
                  <a:pt x="850" y="0"/>
                </a:moveTo>
                <a:cubicBezTo>
                  <a:pt x="380" y="0"/>
                  <a:pt x="0" y="380"/>
                  <a:pt x="0" y="850"/>
                </a:cubicBezTo>
                <a:cubicBezTo>
                  <a:pt x="0" y="1318"/>
                  <a:pt x="380" y="1699"/>
                  <a:pt x="850" y="1699"/>
                </a:cubicBezTo>
                <a:cubicBezTo>
                  <a:pt x="1318" y="1699"/>
                  <a:pt x="1699" y="1318"/>
                  <a:pt x="1699" y="850"/>
                </a:cubicBezTo>
                <a:cubicBezTo>
                  <a:pt x="1699" y="380"/>
                  <a:pt x="1318" y="0"/>
                  <a:pt x="850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Freeform 50">
            <a:extLst>
              <a:ext uri="{FF2B5EF4-FFF2-40B4-BE49-F238E27FC236}">
                <a16:creationId xmlns:a16="http://schemas.microsoft.com/office/drawing/2014/main" id="{AE91207E-4BB3-4EB7-B37B-746DAEFB2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8320" y="10470892"/>
            <a:ext cx="888070" cy="888070"/>
          </a:xfrm>
          <a:custGeom>
            <a:avLst/>
            <a:gdLst>
              <a:gd name="T0" fmla="*/ 2147483646 w 1699"/>
              <a:gd name="T1" fmla="*/ 2147483646 h 1699"/>
              <a:gd name="T2" fmla="*/ 2147483646 w 1699"/>
              <a:gd name="T3" fmla="*/ 0 h 1699"/>
              <a:gd name="T4" fmla="*/ 0 w 1699"/>
              <a:gd name="T5" fmla="*/ 2147483646 h 1699"/>
              <a:gd name="T6" fmla="*/ 2147483646 w 1699"/>
              <a:gd name="T7" fmla="*/ 2147483646 h 1699"/>
              <a:gd name="T8" fmla="*/ 2147483646 w 1699"/>
              <a:gd name="T9" fmla="*/ 2147483646 h 16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99" h="1699">
                <a:moveTo>
                  <a:pt x="1698" y="849"/>
                </a:moveTo>
                <a:cubicBezTo>
                  <a:pt x="1698" y="380"/>
                  <a:pt x="1318" y="0"/>
                  <a:pt x="849" y="0"/>
                </a:cubicBezTo>
                <a:cubicBezTo>
                  <a:pt x="380" y="0"/>
                  <a:pt x="0" y="380"/>
                  <a:pt x="0" y="849"/>
                </a:cubicBezTo>
                <a:cubicBezTo>
                  <a:pt x="0" y="1318"/>
                  <a:pt x="380" y="1698"/>
                  <a:pt x="849" y="1698"/>
                </a:cubicBezTo>
                <a:cubicBezTo>
                  <a:pt x="1318" y="1698"/>
                  <a:pt x="1698" y="1318"/>
                  <a:pt x="1698" y="849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Freeform 54">
            <a:extLst>
              <a:ext uri="{FF2B5EF4-FFF2-40B4-BE49-F238E27FC236}">
                <a16:creationId xmlns:a16="http://schemas.microsoft.com/office/drawing/2014/main" id="{4F92DA30-1954-4D29-8227-06DAB99CE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8338" y="8680910"/>
            <a:ext cx="888070" cy="888070"/>
          </a:xfrm>
          <a:custGeom>
            <a:avLst/>
            <a:gdLst>
              <a:gd name="T0" fmla="*/ 2147483646 w 1699"/>
              <a:gd name="T1" fmla="*/ 2147483646 h 1699"/>
              <a:gd name="T2" fmla="*/ 2147483646 w 1699"/>
              <a:gd name="T3" fmla="*/ 2147483646 h 1699"/>
              <a:gd name="T4" fmla="*/ 2147483646 w 1699"/>
              <a:gd name="T5" fmla="*/ 0 h 1699"/>
              <a:gd name="T6" fmla="*/ 0 w 1699"/>
              <a:gd name="T7" fmla="*/ 2147483646 h 1699"/>
              <a:gd name="T8" fmla="*/ 2147483646 w 1699"/>
              <a:gd name="T9" fmla="*/ 2147483646 h 16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99" h="1699">
                <a:moveTo>
                  <a:pt x="849" y="1698"/>
                </a:moveTo>
                <a:cubicBezTo>
                  <a:pt x="1318" y="1698"/>
                  <a:pt x="1698" y="1318"/>
                  <a:pt x="1698" y="849"/>
                </a:cubicBezTo>
                <a:cubicBezTo>
                  <a:pt x="1698" y="380"/>
                  <a:pt x="1318" y="0"/>
                  <a:pt x="849" y="0"/>
                </a:cubicBezTo>
                <a:cubicBezTo>
                  <a:pt x="380" y="0"/>
                  <a:pt x="0" y="380"/>
                  <a:pt x="0" y="849"/>
                </a:cubicBezTo>
                <a:cubicBezTo>
                  <a:pt x="0" y="1318"/>
                  <a:pt x="380" y="1698"/>
                  <a:pt x="849" y="1698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" name="Freeform 58">
            <a:extLst>
              <a:ext uri="{FF2B5EF4-FFF2-40B4-BE49-F238E27FC236}">
                <a16:creationId xmlns:a16="http://schemas.microsoft.com/office/drawing/2014/main" id="{BDEF17CC-27F7-4951-A249-4BDF07426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6644" y="10470892"/>
            <a:ext cx="890378" cy="888070"/>
          </a:xfrm>
          <a:custGeom>
            <a:avLst/>
            <a:gdLst>
              <a:gd name="T0" fmla="*/ 0 w 1700"/>
              <a:gd name="T1" fmla="*/ 2147483646 h 1699"/>
              <a:gd name="T2" fmla="*/ 2147483646 w 1700"/>
              <a:gd name="T3" fmla="*/ 0 h 1699"/>
              <a:gd name="T4" fmla="*/ 2147483646 w 1700"/>
              <a:gd name="T5" fmla="*/ 2147483646 h 1699"/>
              <a:gd name="T6" fmla="*/ 2147483646 w 1700"/>
              <a:gd name="T7" fmla="*/ 2147483646 h 1699"/>
              <a:gd name="T8" fmla="*/ 0 w 1700"/>
              <a:gd name="T9" fmla="*/ 2147483646 h 16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0" h="1699">
                <a:moveTo>
                  <a:pt x="0" y="849"/>
                </a:moveTo>
                <a:cubicBezTo>
                  <a:pt x="0" y="380"/>
                  <a:pt x="380" y="0"/>
                  <a:pt x="849" y="0"/>
                </a:cubicBezTo>
                <a:cubicBezTo>
                  <a:pt x="1318" y="0"/>
                  <a:pt x="1699" y="380"/>
                  <a:pt x="1699" y="849"/>
                </a:cubicBezTo>
                <a:cubicBezTo>
                  <a:pt x="1699" y="1318"/>
                  <a:pt x="1318" y="1698"/>
                  <a:pt x="849" y="1698"/>
                </a:cubicBezTo>
                <a:cubicBezTo>
                  <a:pt x="380" y="1698"/>
                  <a:pt x="0" y="1318"/>
                  <a:pt x="0" y="849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" name="Freeform 62">
            <a:extLst>
              <a:ext uri="{FF2B5EF4-FFF2-40B4-BE49-F238E27FC236}">
                <a16:creationId xmlns:a16="http://schemas.microsoft.com/office/drawing/2014/main" id="{0AAECFAA-02AB-42C3-A79B-4C28B4CA8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8934" y="8680910"/>
            <a:ext cx="890378" cy="888070"/>
          </a:xfrm>
          <a:custGeom>
            <a:avLst/>
            <a:gdLst>
              <a:gd name="T0" fmla="*/ 2147483646 w 1700"/>
              <a:gd name="T1" fmla="*/ 2147483646 h 1699"/>
              <a:gd name="T2" fmla="*/ 0 w 1700"/>
              <a:gd name="T3" fmla="*/ 2147483646 h 1699"/>
              <a:gd name="T4" fmla="*/ 2147483646 w 1700"/>
              <a:gd name="T5" fmla="*/ 0 h 1699"/>
              <a:gd name="T6" fmla="*/ 2147483646 w 1700"/>
              <a:gd name="T7" fmla="*/ 2147483646 h 1699"/>
              <a:gd name="T8" fmla="*/ 2147483646 w 1700"/>
              <a:gd name="T9" fmla="*/ 2147483646 h 16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00" h="1699">
                <a:moveTo>
                  <a:pt x="850" y="1698"/>
                </a:moveTo>
                <a:cubicBezTo>
                  <a:pt x="380" y="1698"/>
                  <a:pt x="0" y="1318"/>
                  <a:pt x="0" y="849"/>
                </a:cubicBezTo>
                <a:cubicBezTo>
                  <a:pt x="0" y="380"/>
                  <a:pt x="380" y="0"/>
                  <a:pt x="850" y="0"/>
                </a:cubicBezTo>
                <a:cubicBezTo>
                  <a:pt x="1318" y="0"/>
                  <a:pt x="1699" y="380"/>
                  <a:pt x="1699" y="849"/>
                </a:cubicBezTo>
                <a:cubicBezTo>
                  <a:pt x="1699" y="1318"/>
                  <a:pt x="1318" y="1698"/>
                  <a:pt x="850" y="1698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Freeform 65">
            <a:extLst>
              <a:ext uri="{FF2B5EF4-FFF2-40B4-BE49-F238E27FC236}">
                <a16:creationId xmlns:a16="http://schemas.microsoft.com/office/drawing/2014/main" id="{A741091A-E0A3-42D1-8296-E865C96BF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5538" y="5945190"/>
            <a:ext cx="2544267" cy="2544265"/>
          </a:xfrm>
          <a:custGeom>
            <a:avLst/>
            <a:gdLst>
              <a:gd name="T0" fmla="*/ 2147483646 w 4864"/>
              <a:gd name="T1" fmla="*/ 2147483646 h 4863"/>
              <a:gd name="T2" fmla="*/ 2147483646 w 4864"/>
              <a:gd name="T3" fmla="*/ 2147483646 h 4863"/>
              <a:gd name="T4" fmla="*/ 0 w 4864"/>
              <a:gd name="T5" fmla="*/ 2147483646 h 4863"/>
              <a:gd name="T6" fmla="*/ 2147483646 w 4864"/>
              <a:gd name="T7" fmla="*/ 0 h 4863"/>
              <a:gd name="T8" fmla="*/ 2147483646 w 4864"/>
              <a:gd name="T9" fmla="*/ 2147483646 h 48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64" h="4863">
                <a:moveTo>
                  <a:pt x="4863" y="2431"/>
                </a:moveTo>
                <a:cubicBezTo>
                  <a:pt x="4863" y="3774"/>
                  <a:pt x="3774" y="4862"/>
                  <a:pt x="2432" y="4862"/>
                </a:cubicBezTo>
                <a:cubicBezTo>
                  <a:pt x="1089" y="4862"/>
                  <a:pt x="0" y="3774"/>
                  <a:pt x="0" y="2431"/>
                </a:cubicBezTo>
                <a:cubicBezTo>
                  <a:pt x="0" y="1088"/>
                  <a:pt x="1089" y="0"/>
                  <a:pt x="2432" y="0"/>
                </a:cubicBezTo>
                <a:cubicBezTo>
                  <a:pt x="3774" y="0"/>
                  <a:pt x="4863" y="1088"/>
                  <a:pt x="4863" y="243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" name="Freeform 66">
            <a:extLst>
              <a:ext uri="{FF2B5EF4-FFF2-40B4-BE49-F238E27FC236}">
                <a16:creationId xmlns:a16="http://schemas.microsoft.com/office/drawing/2014/main" id="{FED092AA-4244-497C-9B14-08C4B3F2C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6258" y="6055911"/>
            <a:ext cx="2322825" cy="2322824"/>
          </a:xfrm>
          <a:custGeom>
            <a:avLst/>
            <a:gdLst>
              <a:gd name="T0" fmla="*/ 2147483646 w 4440"/>
              <a:gd name="T1" fmla="*/ 2147483646 h 4441"/>
              <a:gd name="T2" fmla="*/ 2147483646 w 4440"/>
              <a:gd name="T3" fmla="*/ 2147483646 h 4441"/>
              <a:gd name="T4" fmla="*/ 0 w 4440"/>
              <a:gd name="T5" fmla="*/ 2147483646 h 4441"/>
              <a:gd name="T6" fmla="*/ 2147483646 w 4440"/>
              <a:gd name="T7" fmla="*/ 0 h 4441"/>
              <a:gd name="T8" fmla="*/ 2147483646 w 4440"/>
              <a:gd name="T9" fmla="*/ 2147483646 h 44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40" h="4441">
                <a:moveTo>
                  <a:pt x="4439" y="2220"/>
                </a:moveTo>
                <a:cubicBezTo>
                  <a:pt x="4439" y="3446"/>
                  <a:pt x="3446" y="4440"/>
                  <a:pt x="2220" y="4440"/>
                </a:cubicBezTo>
                <a:cubicBezTo>
                  <a:pt x="993" y="4440"/>
                  <a:pt x="0" y="3446"/>
                  <a:pt x="0" y="2220"/>
                </a:cubicBezTo>
                <a:cubicBezTo>
                  <a:pt x="0" y="994"/>
                  <a:pt x="993" y="0"/>
                  <a:pt x="2220" y="0"/>
                </a:cubicBezTo>
                <a:cubicBezTo>
                  <a:pt x="3446" y="0"/>
                  <a:pt x="4439" y="994"/>
                  <a:pt x="4439" y="222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" name="Freeform 68">
            <a:extLst>
              <a:ext uri="{FF2B5EF4-FFF2-40B4-BE49-F238E27FC236}">
                <a16:creationId xmlns:a16="http://schemas.microsoft.com/office/drawing/2014/main" id="{3AF5C696-7CD3-447C-B2FE-FB1E33262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5359" y="4600396"/>
            <a:ext cx="1656195" cy="1656194"/>
          </a:xfrm>
          <a:custGeom>
            <a:avLst/>
            <a:gdLst>
              <a:gd name="T0" fmla="*/ 2147483646 w 3165"/>
              <a:gd name="T1" fmla="*/ 2147483646 h 3166"/>
              <a:gd name="T2" fmla="*/ 2147483646 w 3165"/>
              <a:gd name="T3" fmla="*/ 2147483646 h 3166"/>
              <a:gd name="T4" fmla="*/ 0 w 3165"/>
              <a:gd name="T5" fmla="*/ 2147483646 h 3166"/>
              <a:gd name="T6" fmla="*/ 2147483646 w 3165"/>
              <a:gd name="T7" fmla="*/ 0 h 3166"/>
              <a:gd name="T8" fmla="*/ 2147483646 w 3165"/>
              <a:gd name="T9" fmla="*/ 2147483646 h 3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65" h="3166">
                <a:moveTo>
                  <a:pt x="3164" y="1582"/>
                </a:moveTo>
                <a:cubicBezTo>
                  <a:pt x="3164" y="2456"/>
                  <a:pt x="2456" y="3165"/>
                  <a:pt x="1582" y="3165"/>
                </a:cubicBezTo>
                <a:cubicBezTo>
                  <a:pt x="708" y="3165"/>
                  <a:pt x="0" y="2456"/>
                  <a:pt x="0" y="1582"/>
                </a:cubicBezTo>
                <a:cubicBezTo>
                  <a:pt x="0" y="708"/>
                  <a:pt x="708" y="0"/>
                  <a:pt x="1582" y="0"/>
                </a:cubicBezTo>
                <a:cubicBezTo>
                  <a:pt x="2456" y="0"/>
                  <a:pt x="3164" y="708"/>
                  <a:pt x="3164" y="158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" name="Freeform 70">
            <a:extLst>
              <a:ext uri="{FF2B5EF4-FFF2-40B4-BE49-F238E27FC236}">
                <a16:creationId xmlns:a16="http://schemas.microsoft.com/office/drawing/2014/main" id="{FBD0B58A-4EBE-481F-B461-324195EED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43789" y="4600396"/>
            <a:ext cx="1656195" cy="1656194"/>
          </a:xfrm>
          <a:custGeom>
            <a:avLst/>
            <a:gdLst>
              <a:gd name="T0" fmla="*/ 2147483646 w 3165"/>
              <a:gd name="T1" fmla="*/ 2147483646 h 3166"/>
              <a:gd name="T2" fmla="*/ 2147483646 w 3165"/>
              <a:gd name="T3" fmla="*/ 2147483646 h 3166"/>
              <a:gd name="T4" fmla="*/ 0 w 3165"/>
              <a:gd name="T5" fmla="*/ 2147483646 h 3166"/>
              <a:gd name="T6" fmla="*/ 2147483646 w 3165"/>
              <a:gd name="T7" fmla="*/ 0 h 3166"/>
              <a:gd name="T8" fmla="*/ 2147483646 w 3165"/>
              <a:gd name="T9" fmla="*/ 2147483646 h 3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65" h="3166">
                <a:moveTo>
                  <a:pt x="3164" y="1582"/>
                </a:moveTo>
                <a:cubicBezTo>
                  <a:pt x="3164" y="2456"/>
                  <a:pt x="2456" y="3165"/>
                  <a:pt x="1582" y="3165"/>
                </a:cubicBezTo>
                <a:cubicBezTo>
                  <a:pt x="709" y="3165"/>
                  <a:pt x="0" y="2456"/>
                  <a:pt x="0" y="1582"/>
                </a:cubicBezTo>
                <a:cubicBezTo>
                  <a:pt x="0" y="708"/>
                  <a:pt x="709" y="0"/>
                  <a:pt x="1582" y="0"/>
                </a:cubicBezTo>
                <a:cubicBezTo>
                  <a:pt x="2456" y="0"/>
                  <a:pt x="3164" y="708"/>
                  <a:pt x="3164" y="158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" name="Freeform 74">
            <a:extLst>
              <a:ext uri="{FF2B5EF4-FFF2-40B4-BE49-F238E27FC236}">
                <a16:creationId xmlns:a16="http://schemas.microsoft.com/office/drawing/2014/main" id="{13FA7F37-7206-4652-B2A7-5ADE32F32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5359" y="8178054"/>
            <a:ext cx="1656195" cy="1656194"/>
          </a:xfrm>
          <a:custGeom>
            <a:avLst/>
            <a:gdLst>
              <a:gd name="T0" fmla="*/ 2147483646 w 3165"/>
              <a:gd name="T1" fmla="*/ 2147483646 h 3165"/>
              <a:gd name="T2" fmla="*/ 2147483646 w 3165"/>
              <a:gd name="T3" fmla="*/ 2147483646 h 3165"/>
              <a:gd name="T4" fmla="*/ 0 w 3165"/>
              <a:gd name="T5" fmla="*/ 2147483646 h 3165"/>
              <a:gd name="T6" fmla="*/ 2147483646 w 3165"/>
              <a:gd name="T7" fmla="*/ 0 h 3165"/>
              <a:gd name="T8" fmla="*/ 2147483646 w 3165"/>
              <a:gd name="T9" fmla="*/ 2147483646 h 31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65" h="3165">
                <a:moveTo>
                  <a:pt x="3164" y="1581"/>
                </a:moveTo>
                <a:cubicBezTo>
                  <a:pt x="3164" y="2455"/>
                  <a:pt x="2456" y="3164"/>
                  <a:pt x="1582" y="3164"/>
                </a:cubicBezTo>
                <a:cubicBezTo>
                  <a:pt x="708" y="3164"/>
                  <a:pt x="0" y="2455"/>
                  <a:pt x="0" y="1581"/>
                </a:cubicBezTo>
                <a:cubicBezTo>
                  <a:pt x="0" y="708"/>
                  <a:pt x="708" y="0"/>
                  <a:pt x="1582" y="0"/>
                </a:cubicBezTo>
                <a:cubicBezTo>
                  <a:pt x="2456" y="0"/>
                  <a:pt x="3164" y="708"/>
                  <a:pt x="3164" y="158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Box 55">
            <a:extLst>
              <a:ext uri="{FF2B5EF4-FFF2-40B4-BE49-F238E27FC236}">
                <a16:creationId xmlns:a16="http://schemas.microsoft.com/office/drawing/2014/main" id="{AE36D904-1489-4B55-B42B-BAF0C9636031}"/>
              </a:ext>
            </a:extLst>
          </p:cNvPr>
          <p:cNvSpPr txBox="1"/>
          <p:nvPr/>
        </p:nvSpPr>
        <p:spPr>
          <a:xfrm>
            <a:off x="16348478" y="293379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89AAB0B6-C560-4BD6-B324-FC3608B44C0E}"/>
              </a:ext>
            </a:extLst>
          </p:cNvPr>
          <p:cNvSpPr txBox="1">
            <a:spLocks/>
          </p:cNvSpPr>
          <p:nvPr/>
        </p:nvSpPr>
        <p:spPr>
          <a:xfrm>
            <a:off x="16348478" y="359453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55">
            <a:extLst>
              <a:ext uri="{FF2B5EF4-FFF2-40B4-BE49-F238E27FC236}">
                <a16:creationId xmlns:a16="http://schemas.microsoft.com/office/drawing/2014/main" id="{2E7592F6-7C7A-4186-822E-BCC25F7ADEB1}"/>
              </a:ext>
            </a:extLst>
          </p:cNvPr>
          <p:cNvSpPr txBox="1"/>
          <p:nvPr/>
        </p:nvSpPr>
        <p:spPr>
          <a:xfrm>
            <a:off x="16348478" y="1025764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266536CC-5DED-4A78-AB79-CDDC3EFCD179}"/>
              </a:ext>
            </a:extLst>
          </p:cNvPr>
          <p:cNvSpPr txBox="1">
            <a:spLocks/>
          </p:cNvSpPr>
          <p:nvPr/>
        </p:nvSpPr>
        <p:spPr>
          <a:xfrm>
            <a:off x="16348478" y="1091838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55">
            <a:extLst>
              <a:ext uri="{FF2B5EF4-FFF2-40B4-BE49-F238E27FC236}">
                <a16:creationId xmlns:a16="http://schemas.microsoft.com/office/drawing/2014/main" id="{61F98EDA-207C-4D65-96C3-BEAA1ED03A3D}"/>
              </a:ext>
            </a:extLst>
          </p:cNvPr>
          <p:cNvSpPr txBox="1"/>
          <p:nvPr/>
        </p:nvSpPr>
        <p:spPr>
          <a:xfrm>
            <a:off x="6328962" y="293885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76EE9024-B301-435E-9B47-5F7C751AD1B0}"/>
              </a:ext>
            </a:extLst>
          </p:cNvPr>
          <p:cNvSpPr txBox="1">
            <a:spLocks/>
          </p:cNvSpPr>
          <p:nvPr/>
        </p:nvSpPr>
        <p:spPr>
          <a:xfrm>
            <a:off x="3675362" y="359959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55">
            <a:extLst>
              <a:ext uri="{FF2B5EF4-FFF2-40B4-BE49-F238E27FC236}">
                <a16:creationId xmlns:a16="http://schemas.microsoft.com/office/drawing/2014/main" id="{21E3C5E7-AEE3-4FAC-9101-1E2C3989E2FB}"/>
              </a:ext>
            </a:extLst>
          </p:cNvPr>
          <p:cNvSpPr txBox="1"/>
          <p:nvPr/>
        </p:nvSpPr>
        <p:spPr>
          <a:xfrm>
            <a:off x="6354609" y="10262705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1A7C6614-22B0-4944-8A5B-BC3508B974F1}"/>
              </a:ext>
            </a:extLst>
          </p:cNvPr>
          <p:cNvSpPr txBox="1">
            <a:spLocks/>
          </p:cNvSpPr>
          <p:nvPr/>
        </p:nvSpPr>
        <p:spPr>
          <a:xfrm>
            <a:off x="3675362" y="1092344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7" name="Grupo 36">
            <a:extLst>
              <a:ext uri="{FF2B5EF4-FFF2-40B4-BE49-F238E27FC236}">
                <a16:creationId xmlns:a16="http://schemas.microsoft.com/office/drawing/2014/main" id="{9E2455B6-EBEA-41FF-9037-6888A545539D}"/>
              </a:ext>
            </a:extLst>
          </p:cNvPr>
          <p:cNvGrpSpPr/>
          <p:nvPr/>
        </p:nvGrpSpPr>
        <p:grpSpPr>
          <a:xfrm>
            <a:off x="11355119" y="6311014"/>
            <a:ext cx="1665104" cy="1812616"/>
            <a:chOff x="11086475" y="6348884"/>
            <a:chExt cx="2218020" cy="2414512"/>
          </a:xfrm>
          <a:solidFill>
            <a:schemeClr val="bg2"/>
          </a:solidFill>
        </p:grpSpPr>
        <p:sp>
          <p:nvSpPr>
            <p:cNvPr id="38" name="Freeform 27">
              <a:extLst>
                <a:ext uri="{FF2B5EF4-FFF2-40B4-BE49-F238E27FC236}">
                  <a16:creationId xmlns:a16="http://schemas.microsoft.com/office/drawing/2014/main" id="{390D8FE7-7EC2-4556-A867-F89229334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28">
              <a:extLst>
                <a:ext uri="{FF2B5EF4-FFF2-40B4-BE49-F238E27FC236}">
                  <a16:creationId xmlns:a16="http://schemas.microsoft.com/office/drawing/2014/main" id="{70E3F67F-BCE7-44FC-9013-D632A0B9E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29">
              <a:extLst>
                <a:ext uri="{FF2B5EF4-FFF2-40B4-BE49-F238E27FC236}">
                  <a16:creationId xmlns:a16="http://schemas.microsoft.com/office/drawing/2014/main" id="{D10AEC2D-4936-4878-93A3-5BCD75D85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30">
              <a:extLst>
                <a:ext uri="{FF2B5EF4-FFF2-40B4-BE49-F238E27FC236}">
                  <a16:creationId xmlns:a16="http://schemas.microsoft.com/office/drawing/2014/main" id="{98293A1C-DE2B-4B9A-857C-C8BFE2270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31">
              <a:extLst>
                <a:ext uri="{FF2B5EF4-FFF2-40B4-BE49-F238E27FC236}">
                  <a16:creationId xmlns:a16="http://schemas.microsoft.com/office/drawing/2014/main" id="{605B03C4-3818-4343-A387-A5AB5161A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32">
              <a:extLst>
                <a:ext uri="{FF2B5EF4-FFF2-40B4-BE49-F238E27FC236}">
                  <a16:creationId xmlns:a16="http://schemas.microsoft.com/office/drawing/2014/main" id="{4F9A58FD-3BF6-4544-A462-B2BBCFAE8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33">
              <a:extLst>
                <a:ext uri="{FF2B5EF4-FFF2-40B4-BE49-F238E27FC236}">
                  <a16:creationId xmlns:a16="http://schemas.microsoft.com/office/drawing/2014/main" id="{2884C6BC-FCF4-4074-8274-FED639AA15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34">
              <a:extLst>
                <a:ext uri="{FF2B5EF4-FFF2-40B4-BE49-F238E27FC236}">
                  <a16:creationId xmlns:a16="http://schemas.microsoft.com/office/drawing/2014/main" id="{CBE93068-CC34-4D25-BF33-B95C2C113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35">
              <a:extLst>
                <a:ext uri="{FF2B5EF4-FFF2-40B4-BE49-F238E27FC236}">
                  <a16:creationId xmlns:a16="http://schemas.microsoft.com/office/drawing/2014/main" id="{A4CF5DD8-68F1-4C89-9E7E-7C95CDFFF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36">
              <a:extLst>
                <a:ext uri="{FF2B5EF4-FFF2-40B4-BE49-F238E27FC236}">
                  <a16:creationId xmlns:a16="http://schemas.microsoft.com/office/drawing/2014/main" id="{9DE09C08-A715-408B-9512-0F094B376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37">
              <a:extLst>
                <a:ext uri="{FF2B5EF4-FFF2-40B4-BE49-F238E27FC236}">
                  <a16:creationId xmlns:a16="http://schemas.microsoft.com/office/drawing/2014/main" id="{CC351E56-B833-4E5C-9F0E-0687301AB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38">
              <a:extLst>
                <a:ext uri="{FF2B5EF4-FFF2-40B4-BE49-F238E27FC236}">
                  <a16:creationId xmlns:a16="http://schemas.microsoft.com/office/drawing/2014/main" id="{3AD4823E-DDDE-48D4-8C29-787735133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39">
              <a:extLst>
                <a:ext uri="{FF2B5EF4-FFF2-40B4-BE49-F238E27FC236}">
                  <a16:creationId xmlns:a16="http://schemas.microsoft.com/office/drawing/2014/main" id="{45BFDCCF-3AAF-4F36-A910-14AC9E51A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40">
              <a:extLst>
                <a:ext uri="{FF2B5EF4-FFF2-40B4-BE49-F238E27FC236}">
                  <a16:creationId xmlns:a16="http://schemas.microsoft.com/office/drawing/2014/main" id="{976EA689-476E-401E-B9A8-906C75BC9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41">
              <a:extLst>
                <a:ext uri="{FF2B5EF4-FFF2-40B4-BE49-F238E27FC236}">
                  <a16:creationId xmlns:a16="http://schemas.microsoft.com/office/drawing/2014/main" id="{29920DBB-EF1E-4892-9871-BCBBA2BAA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42">
              <a:extLst>
                <a:ext uri="{FF2B5EF4-FFF2-40B4-BE49-F238E27FC236}">
                  <a16:creationId xmlns:a16="http://schemas.microsoft.com/office/drawing/2014/main" id="{2CD62187-BE7A-4403-A678-87FBA6C62E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43">
              <a:extLst>
                <a:ext uri="{FF2B5EF4-FFF2-40B4-BE49-F238E27FC236}">
                  <a16:creationId xmlns:a16="http://schemas.microsoft.com/office/drawing/2014/main" id="{57F22FD6-9EE5-4D0B-9D66-57F519F82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44">
              <a:extLst>
                <a:ext uri="{FF2B5EF4-FFF2-40B4-BE49-F238E27FC236}">
                  <a16:creationId xmlns:a16="http://schemas.microsoft.com/office/drawing/2014/main" id="{9FA9003F-BA2F-4FCF-9442-42DCC7DA1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45">
              <a:extLst>
                <a:ext uri="{FF2B5EF4-FFF2-40B4-BE49-F238E27FC236}">
                  <a16:creationId xmlns:a16="http://schemas.microsoft.com/office/drawing/2014/main" id="{D89ECC82-18FC-4B08-8A76-C1ED6CB02E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46">
              <a:extLst>
                <a:ext uri="{FF2B5EF4-FFF2-40B4-BE49-F238E27FC236}">
                  <a16:creationId xmlns:a16="http://schemas.microsoft.com/office/drawing/2014/main" id="{DD6EBD67-7658-4B67-9F0F-CF6F290D4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accent5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Shape 2934">
            <a:extLst>
              <a:ext uri="{FF2B5EF4-FFF2-40B4-BE49-F238E27FC236}">
                <a16:creationId xmlns:a16="http://schemas.microsoft.com/office/drawing/2014/main" id="{69F3E1BE-2532-41B9-BA02-8CC3BCB5EB83}"/>
              </a:ext>
            </a:extLst>
          </p:cNvPr>
          <p:cNvSpPr>
            <a:spLocks noChangeAspect="1"/>
          </p:cNvSpPr>
          <p:nvPr/>
        </p:nvSpPr>
        <p:spPr>
          <a:xfrm>
            <a:off x="10159311" y="8670452"/>
            <a:ext cx="488292" cy="671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800"/>
                </a:moveTo>
                <a:cubicBezTo>
                  <a:pt x="8563" y="10800"/>
                  <a:pt x="6750" y="9481"/>
                  <a:pt x="6750" y="7855"/>
                </a:cubicBezTo>
                <a:cubicBezTo>
                  <a:pt x="6750" y="6228"/>
                  <a:pt x="8563" y="4909"/>
                  <a:pt x="10800" y="4909"/>
                </a:cubicBezTo>
                <a:cubicBezTo>
                  <a:pt x="13037" y="4909"/>
                  <a:pt x="14850" y="6228"/>
                  <a:pt x="14850" y="7855"/>
                </a:cubicBezTo>
                <a:cubicBezTo>
                  <a:pt x="14850" y="9481"/>
                  <a:pt x="13037" y="10800"/>
                  <a:pt x="10800" y="10800"/>
                </a:cubicBezTo>
                <a:moveTo>
                  <a:pt x="10800" y="3927"/>
                </a:moveTo>
                <a:cubicBezTo>
                  <a:pt x="7817" y="3927"/>
                  <a:pt x="5400" y="5686"/>
                  <a:pt x="5400" y="7855"/>
                </a:cubicBezTo>
                <a:cubicBezTo>
                  <a:pt x="5400" y="10023"/>
                  <a:pt x="7817" y="11782"/>
                  <a:pt x="10800" y="11782"/>
                </a:cubicBezTo>
                <a:cubicBezTo>
                  <a:pt x="13783" y="11782"/>
                  <a:pt x="16200" y="10023"/>
                  <a:pt x="16200" y="7855"/>
                </a:cubicBezTo>
                <a:cubicBezTo>
                  <a:pt x="16200" y="5686"/>
                  <a:pt x="13783" y="3927"/>
                  <a:pt x="10800" y="3927"/>
                </a:cubicBezTo>
                <a:moveTo>
                  <a:pt x="10800" y="20127"/>
                </a:moveTo>
                <a:cubicBezTo>
                  <a:pt x="10800" y="20127"/>
                  <a:pt x="1350" y="13745"/>
                  <a:pt x="1350" y="7855"/>
                </a:cubicBezTo>
                <a:cubicBezTo>
                  <a:pt x="1350" y="4059"/>
                  <a:pt x="5581" y="982"/>
                  <a:pt x="10800" y="982"/>
                </a:cubicBezTo>
                <a:cubicBezTo>
                  <a:pt x="16019" y="982"/>
                  <a:pt x="20250" y="4059"/>
                  <a:pt x="20250" y="7855"/>
                </a:cubicBezTo>
                <a:cubicBezTo>
                  <a:pt x="20250" y="13745"/>
                  <a:pt x="10800" y="20127"/>
                  <a:pt x="10800" y="20127"/>
                </a:cubicBezTo>
                <a:moveTo>
                  <a:pt x="10800" y="0"/>
                </a:moveTo>
                <a:cubicBezTo>
                  <a:pt x="4836" y="0"/>
                  <a:pt x="0" y="3517"/>
                  <a:pt x="0" y="7855"/>
                </a:cubicBezTo>
                <a:cubicBezTo>
                  <a:pt x="0" y="14236"/>
                  <a:pt x="10800" y="21600"/>
                  <a:pt x="10800" y="21600"/>
                </a:cubicBezTo>
                <a:cubicBezTo>
                  <a:pt x="10800" y="21600"/>
                  <a:pt x="21600" y="14236"/>
                  <a:pt x="21600" y="7855"/>
                </a:cubicBezTo>
                <a:cubicBezTo>
                  <a:pt x="21600" y="3517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944">
            <a:extLst>
              <a:ext uri="{FF2B5EF4-FFF2-40B4-BE49-F238E27FC236}">
                <a16:creationId xmlns:a16="http://schemas.microsoft.com/office/drawing/2014/main" id="{F2812946-73E3-438C-B393-120A3DAECD94}"/>
              </a:ext>
            </a:extLst>
          </p:cNvPr>
          <p:cNvSpPr>
            <a:spLocks noChangeAspect="1"/>
          </p:cNvSpPr>
          <p:nvPr/>
        </p:nvSpPr>
        <p:spPr>
          <a:xfrm>
            <a:off x="13636187" y="5092794"/>
            <a:ext cx="671400" cy="6713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961">
            <a:extLst>
              <a:ext uri="{FF2B5EF4-FFF2-40B4-BE49-F238E27FC236}">
                <a16:creationId xmlns:a16="http://schemas.microsoft.com/office/drawing/2014/main" id="{335D2DD8-3264-4E82-A548-6DDFE9D5CA24}"/>
              </a:ext>
            </a:extLst>
          </p:cNvPr>
          <p:cNvSpPr>
            <a:spLocks noChangeAspect="1"/>
          </p:cNvSpPr>
          <p:nvPr/>
        </p:nvSpPr>
        <p:spPr>
          <a:xfrm>
            <a:off x="13727741" y="8670452"/>
            <a:ext cx="488292" cy="671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581" y="20618"/>
                  <a:pt x="1350" y="17422"/>
                  <a:pt x="1350" y="13478"/>
                </a:cubicBezTo>
                <a:cubicBezTo>
                  <a:pt x="1350" y="8836"/>
                  <a:pt x="10125" y="1166"/>
                  <a:pt x="10800" y="1166"/>
                </a:cubicBezTo>
                <a:cubicBezTo>
                  <a:pt x="11475" y="1166"/>
                  <a:pt x="20250" y="8836"/>
                  <a:pt x="20250" y="13478"/>
                </a:cubicBezTo>
                <a:cubicBezTo>
                  <a:pt x="20250" y="17422"/>
                  <a:pt x="16019" y="20618"/>
                  <a:pt x="10800" y="20618"/>
                </a:cubicBezTo>
                <a:moveTo>
                  <a:pt x="10800" y="0"/>
                </a:moveTo>
                <a:cubicBezTo>
                  <a:pt x="9450" y="0"/>
                  <a:pt x="0" y="8345"/>
                  <a:pt x="0" y="13745"/>
                </a:cubicBezTo>
                <a:cubicBezTo>
                  <a:pt x="0" y="18083"/>
                  <a:pt x="4836" y="21600"/>
                  <a:pt x="10800" y="21600"/>
                </a:cubicBezTo>
                <a:cubicBezTo>
                  <a:pt x="16765" y="21600"/>
                  <a:pt x="21600" y="18083"/>
                  <a:pt x="21600" y="13745"/>
                </a:cubicBezTo>
                <a:cubicBezTo>
                  <a:pt x="21600" y="8345"/>
                  <a:pt x="12150" y="0"/>
                  <a:pt x="10800" y="0"/>
                </a:cubicBezTo>
                <a:moveTo>
                  <a:pt x="10800" y="18655"/>
                </a:moveTo>
                <a:cubicBezTo>
                  <a:pt x="7072" y="18655"/>
                  <a:pt x="4050" y="16456"/>
                  <a:pt x="4050" y="13745"/>
                </a:cubicBezTo>
                <a:cubicBezTo>
                  <a:pt x="4050" y="13474"/>
                  <a:pt x="3748" y="13255"/>
                  <a:pt x="3375" y="13255"/>
                </a:cubicBezTo>
                <a:cubicBezTo>
                  <a:pt x="3002" y="13255"/>
                  <a:pt x="2700" y="13474"/>
                  <a:pt x="2700" y="13745"/>
                </a:cubicBezTo>
                <a:cubicBezTo>
                  <a:pt x="2700" y="16999"/>
                  <a:pt x="6327" y="19636"/>
                  <a:pt x="10800" y="19636"/>
                </a:cubicBezTo>
                <a:cubicBezTo>
                  <a:pt x="11173" y="19636"/>
                  <a:pt x="11475" y="19417"/>
                  <a:pt x="11475" y="19145"/>
                </a:cubicBezTo>
                <a:cubicBezTo>
                  <a:pt x="11475" y="18875"/>
                  <a:pt x="11173" y="18655"/>
                  <a:pt x="10800" y="186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964">
            <a:extLst>
              <a:ext uri="{FF2B5EF4-FFF2-40B4-BE49-F238E27FC236}">
                <a16:creationId xmlns:a16="http://schemas.microsoft.com/office/drawing/2014/main" id="{8D2D8F53-3060-4CB3-B9D5-9BA09EBE65E8}"/>
              </a:ext>
            </a:extLst>
          </p:cNvPr>
          <p:cNvSpPr>
            <a:spLocks noChangeAspect="1"/>
          </p:cNvSpPr>
          <p:nvPr/>
        </p:nvSpPr>
        <p:spPr>
          <a:xfrm>
            <a:off x="10067755" y="5184347"/>
            <a:ext cx="671400" cy="4882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250"/>
                </a:moveTo>
                <a:lnTo>
                  <a:pt x="4418" y="20250"/>
                </a:lnTo>
                <a:cubicBezTo>
                  <a:pt x="2524" y="20250"/>
                  <a:pt x="982" y="18130"/>
                  <a:pt x="982" y="15525"/>
                </a:cubicBezTo>
                <a:cubicBezTo>
                  <a:pt x="982" y="13489"/>
                  <a:pt x="1926" y="11690"/>
                  <a:pt x="3333" y="11045"/>
                </a:cubicBezTo>
                <a:lnTo>
                  <a:pt x="4165" y="10664"/>
                </a:lnTo>
                <a:lnTo>
                  <a:pt x="3982" y="9484"/>
                </a:lnTo>
                <a:cubicBezTo>
                  <a:pt x="3946" y="9247"/>
                  <a:pt x="3927" y="9008"/>
                  <a:pt x="3927" y="8775"/>
                </a:cubicBezTo>
                <a:cubicBezTo>
                  <a:pt x="3927" y="6914"/>
                  <a:pt x="5028" y="5400"/>
                  <a:pt x="6382" y="5400"/>
                </a:cubicBezTo>
                <a:cubicBezTo>
                  <a:pt x="6662" y="5400"/>
                  <a:pt x="6942" y="5470"/>
                  <a:pt x="7215" y="5605"/>
                </a:cubicBezTo>
                <a:lnTo>
                  <a:pt x="8019" y="6006"/>
                </a:lnTo>
                <a:lnTo>
                  <a:pt x="8418" y="4965"/>
                </a:lnTo>
                <a:cubicBezTo>
                  <a:pt x="9272" y="2735"/>
                  <a:pt x="10937" y="1350"/>
                  <a:pt x="12764" y="1350"/>
                </a:cubicBezTo>
                <a:cubicBezTo>
                  <a:pt x="15470" y="1350"/>
                  <a:pt x="17673" y="4378"/>
                  <a:pt x="17673" y="8100"/>
                </a:cubicBezTo>
                <a:cubicBezTo>
                  <a:pt x="17673" y="8218"/>
                  <a:pt x="17666" y="8333"/>
                  <a:pt x="17660" y="8449"/>
                </a:cubicBezTo>
                <a:lnTo>
                  <a:pt x="17655" y="8565"/>
                </a:lnTo>
                <a:lnTo>
                  <a:pt x="17610" y="9515"/>
                </a:lnTo>
                <a:lnTo>
                  <a:pt x="18245" y="9892"/>
                </a:lnTo>
                <a:cubicBezTo>
                  <a:pt x="19687" y="10747"/>
                  <a:pt x="20618" y="12693"/>
                  <a:pt x="20618" y="14850"/>
                </a:cubicBezTo>
                <a:cubicBezTo>
                  <a:pt x="20618" y="17828"/>
                  <a:pt x="18856" y="20250"/>
                  <a:pt x="16691" y="20250"/>
                </a:cubicBezTo>
                <a:moveTo>
                  <a:pt x="18634" y="8652"/>
                </a:moveTo>
                <a:cubicBezTo>
                  <a:pt x="18643" y="8469"/>
                  <a:pt x="18655" y="8287"/>
                  <a:pt x="18655" y="8100"/>
                </a:cubicBezTo>
                <a:cubicBezTo>
                  <a:pt x="18655" y="3627"/>
                  <a:pt x="16017" y="0"/>
                  <a:pt x="12764" y="0"/>
                </a:cubicBezTo>
                <a:cubicBezTo>
                  <a:pt x="10499" y="0"/>
                  <a:pt x="8536" y="1759"/>
                  <a:pt x="7550" y="4336"/>
                </a:cubicBezTo>
                <a:cubicBezTo>
                  <a:pt x="7185" y="4154"/>
                  <a:pt x="6793" y="4050"/>
                  <a:pt x="6382" y="4050"/>
                </a:cubicBezTo>
                <a:cubicBezTo>
                  <a:pt x="4484" y="4050"/>
                  <a:pt x="2945" y="6165"/>
                  <a:pt x="2945" y="8775"/>
                </a:cubicBezTo>
                <a:cubicBezTo>
                  <a:pt x="2945" y="9114"/>
                  <a:pt x="2973" y="9445"/>
                  <a:pt x="3022" y="9764"/>
                </a:cubicBezTo>
                <a:cubicBezTo>
                  <a:pt x="1267" y="10569"/>
                  <a:pt x="0" y="12841"/>
                  <a:pt x="0" y="15525"/>
                </a:cubicBezTo>
                <a:cubicBezTo>
                  <a:pt x="0" y="18880"/>
                  <a:pt x="1978" y="21600"/>
                  <a:pt x="4418" y="21600"/>
                </a:cubicBezTo>
                <a:lnTo>
                  <a:pt x="16691" y="21600"/>
                </a:lnTo>
                <a:cubicBezTo>
                  <a:pt x="19401" y="21600"/>
                  <a:pt x="21600" y="18578"/>
                  <a:pt x="21600" y="14850"/>
                </a:cubicBezTo>
                <a:cubicBezTo>
                  <a:pt x="21600" y="12072"/>
                  <a:pt x="20378" y="9687"/>
                  <a:pt x="18634" y="865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6122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upo 64">
            <a:extLst>
              <a:ext uri="{FF2B5EF4-FFF2-40B4-BE49-F238E27FC236}">
                <a16:creationId xmlns:a16="http://schemas.microsoft.com/office/drawing/2014/main" id="{A4B66AD0-4163-4899-B025-5B6ED4D2F7B1}"/>
              </a:ext>
            </a:extLst>
          </p:cNvPr>
          <p:cNvGrpSpPr/>
          <p:nvPr/>
        </p:nvGrpSpPr>
        <p:grpSpPr>
          <a:xfrm>
            <a:off x="10229383" y="4253667"/>
            <a:ext cx="6160170" cy="4088922"/>
            <a:chOff x="3091904" y="5704743"/>
            <a:chExt cx="2828437" cy="1877426"/>
          </a:xfrm>
          <a:solidFill>
            <a:schemeClr val="accent6">
              <a:lumMod val="75000"/>
            </a:schemeClr>
          </a:solidFill>
        </p:grpSpPr>
        <p:sp>
          <p:nvSpPr>
            <p:cNvPr id="45" name="Freeform 40">
              <a:extLst>
                <a:ext uri="{FF2B5EF4-FFF2-40B4-BE49-F238E27FC236}">
                  <a16:creationId xmlns:a16="http://schemas.microsoft.com/office/drawing/2014/main" id="{CAEE71BB-79CA-48F5-9422-B19F18733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1904" y="5704743"/>
              <a:ext cx="1953945" cy="1877426"/>
            </a:xfrm>
            <a:custGeom>
              <a:avLst/>
              <a:gdLst>
                <a:gd name="T0" fmla="*/ 2147483646 w 3152"/>
                <a:gd name="T1" fmla="*/ 2147483646 h 3029"/>
                <a:gd name="T2" fmla="*/ 2147483646 w 3152"/>
                <a:gd name="T3" fmla="*/ 2147483646 h 3029"/>
                <a:gd name="T4" fmla="*/ 2147483646 w 3152"/>
                <a:gd name="T5" fmla="*/ 2147483646 h 3029"/>
                <a:gd name="T6" fmla="*/ 2147483646 w 3152"/>
                <a:gd name="T7" fmla="*/ 2147483646 h 3029"/>
                <a:gd name="T8" fmla="*/ 2147483646 w 3152"/>
                <a:gd name="T9" fmla="*/ 2147483646 h 3029"/>
                <a:gd name="T10" fmla="*/ 2147483646 w 3152"/>
                <a:gd name="T11" fmla="*/ 2147483646 h 3029"/>
                <a:gd name="T12" fmla="*/ 2147483646 w 3152"/>
                <a:gd name="T13" fmla="*/ 2147483646 h 3029"/>
                <a:gd name="T14" fmla="*/ 2147483646 w 3152"/>
                <a:gd name="T15" fmla="*/ 2147483646 h 3029"/>
                <a:gd name="T16" fmla="*/ 2147483646 w 3152"/>
                <a:gd name="T17" fmla="*/ 2147483646 h 3029"/>
                <a:gd name="T18" fmla="*/ 2147483646 w 3152"/>
                <a:gd name="T19" fmla="*/ 2147483646 h 3029"/>
                <a:gd name="T20" fmla="*/ 2147483646 w 3152"/>
                <a:gd name="T21" fmla="*/ 2147483646 h 3029"/>
                <a:gd name="T22" fmla="*/ 2147483646 w 3152"/>
                <a:gd name="T23" fmla="*/ 2147483646 h 3029"/>
                <a:gd name="T24" fmla="*/ 2147483646 w 3152"/>
                <a:gd name="T25" fmla="*/ 2147483646 h 3029"/>
                <a:gd name="T26" fmla="*/ 2147483646 w 3152"/>
                <a:gd name="T27" fmla="*/ 2147483646 h 3029"/>
                <a:gd name="T28" fmla="*/ 2147483646 w 3152"/>
                <a:gd name="T29" fmla="*/ 2147483646 h 3029"/>
                <a:gd name="T30" fmla="*/ 2147483646 w 3152"/>
                <a:gd name="T31" fmla="*/ 2147483646 h 3029"/>
                <a:gd name="T32" fmla="*/ 2147483646 w 3152"/>
                <a:gd name="T33" fmla="*/ 2147483646 h 3029"/>
                <a:gd name="T34" fmla="*/ 2147483646 w 3152"/>
                <a:gd name="T35" fmla="*/ 2147483646 h 3029"/>
                <a:gd name="T36" fmla="*/ 2147483646 w 3152"/>
                <a:gd name="T37" fmla="*/ 2147483646 h 3029"/>
                <a:gd name="T38" fmla="*/ 2147483646 w 3152"/>
                <a:gd name="T39" fmla="*/ 2147483646 h 3029"/>
                <a:gd name="T40" fmla="*/ 2147483646 w 3152"/>
                <a:gd name="T41" fmla="*/ 2147483646 h 3029"/>
                <a:gd name="T42" fmla="*/ 2147483646 w 3152"/>
                <a:gd name="T43" fmla="*/ 2147483646 h 3029"/>
                <a:gd name="T44" fmla="*/ 2147483646 w 3152"/>
                <a:gd name="T45" fmla="*/ 2147483646 h 3029"/>
                <a:gd name="T46" fmla="*/ 2147483646 w 3152"/>
                <a:gd name="T47" fmla="*/ 2147483646 h 3029"/>
                <a:gd name="T48" fmla="*/ 2147483646 w 3152"/>
                <a:gd name="T49" fmla="*/ 2147483646 h 3029"/>
                <a:gd name="T50" fmla="*/ 2147483646 w 3152"/>
                <a:gd name="T51" fmla="*/ 2147483646 h 3029"/>
                <a:gd name="T52" fmla="*/ 2147483646 w 3152"/>
                <a:gd name="T53" fmla="*/ 2147483646 h 3029"/>
                <a:gd name="T54" fmla="*/ 2147483646 w 3152"/>
                <a:gd name="T55" fmla="*/ 2147483646 h 3029"/>
                <a:gd name="T56" fmla="*/ 2147483646 w 3152"/>
                <a:gd name="T57" fmla="*/ 2147483646 h 3029"/>
                <a:gd name="T58" fmla="*/ 2147483646 w 3152"/>
                <a:gd name="T59" fmla="*/ 2147483646 h 3029"/>
                <a:gd name="T60" fmla="*/ 2147483646 w 3152"/>
                <a:gd name="T61" fmla="*/ 2147483646 h 3029"/>
                <a:gd name="T62" fmla="*/ 2147483646 w 3152"/>
                <a:gd name="T63" fmla="*/ 2147483646 h 302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152" h="3029">
                  <a:moveTo>
                    <a:pt x="2434" y="232"/>
                  </a:moveTo>
                  <a:cubicBezTo>
                    <a:pt x="2206" y="7"/>
                    <a:pt x="1861" y="0"/>
                    <a:pt x="1575" y="101"/>
                  </a:cubicBezTo>
                  <a:cubicBezTo>
                    <a:pt x="1315" y="192"/>
                    <a:pt x="1033" y="395"/>
                    <a:pt x="991" y="686"/>
                  </a:cubicBezTo>
                  <a:cubicBezTo>
                    <a:pt x="966" y="860"/>
                    <a:pt x="1042" y="1021"/>
                    <a:pt x="1157" y="1148"/>
                  </a:cubicBezTo>
                  <a:cubicBezTo>
                    <a:pt x="1173" y="1166"/>
                    <a:pt x="1200" y="1139"/>
                    <a:pt x="1184" y="1121"/>
                  </a:cubicBezTo>
                  <a:cubicBezTo>
                    <a:pt x="1033" y="945"/>
                    <a:pt x="800" y="946"/>
                    <a:pt x="600" y="1034"/>
                  </a:cubicBezTo>
                  <a:cubicBezTo>
                    <a:pt x="378" y="1132"/>
                    <a:pt x="184" y="1322"/>
                    <a:pt x="80" y="1541"/>
                  </a:cubicBezTo>
                  <a:cubicBezTo>
                    <a:pt x="31" y="1644"/>
                    <a:pt x="0" y="1760"/>
                    <a:pt x="9" y="1875"/>
                  </a:cubicBezTo>
                  <a:cubicBezTo>
                    <a:pt x="19" y="2007"/>
                    <a:pt x="83" y="2133"/>
                    <a:pt x="158" y="2240"/>
                  </a:cubicBezTo>
                  <a:cubicBezTo>
                    <a:pt x="315" y="2465"/>
                    <a:pt x="563" y="2613"/>
                    <a:pt x="834" y="2653"/>
                  </a:cubicBezTo>
                  <a:cubicBezTo>
                    <a:pt x="1149" y="2700"/>
                    <a:pt x="1472" y="2604"/>
                    <a:pt x="1714" y="2397"/>
                  </a:cubicBezTo>
                  <a:cubicBezTo>
                    <a:pt x="1697" y="2390"/>
                    <a:pt x="1679" y="2382"/>
                    <a:pt x="1662" y="2375"/>
                  </a:cubicBezTo>
                  <a:cubicBezTo>
                    <a:pt x="1666" y="2524"/>
                    <a:pt x="1711" y="2669"/>
                    <a:pt x="1811" y="2782"/>
                  </a:cubicBezTo>
                  <a:cubicBezTo>
                    <a:pt x="1901" y="2882"/>
                    <a:pt x="2026" y="2945"/>
                    <a:pt x="2156" y="2972"/>
                  </a:cubicBezTo>
                  <a:cubicBezTo>
                    <a:pt x="2434" y="3028"/>
                    <a:pt x="2747" y="2940"/>
                    <a:pt x="2947" y="2737"/>
                  </a:cubicBezTo>
                  <a:cubicBezTo>
                    <a:pt x="3068" y="2615"/>
                    <a:pt x="3138" y="2456"/>
                    <a:pt x="3149" y="2284"/>
                  </a:cubicBezTo>
                  <a:cubicBezTo>
                    <a:pt x="3151" y="2247"/>
                    <a:pt x="3095" y="2248"/>
                    <a:pt x="3091" y="2284"/>
                  </a:cubicBezTo>
                  <a:cubicBezTo>
                    <a:pt x="3060" y="2565"/>
                    <a:pt x="2864" y="2786"/>
                    <a:pt x="2600" y="2877"/>
                  </a:cubicBezTo>
                  <a:cubicBezTo>
                    <a:pt x="2371" y="2956"/>
                    <a:pt x="2083" y="2946"/>
                    <a:pt x="1895" y="2777"/>
                  </a:cubicBezTo>
                  <a:cubicBezTo>
                    <a:pt x="1780" y="2674"/>
                    <a:pt x="1728" y="2527"/>
                    <a:pt x="1723" y="2375"/>
                  </a:cubicBezTo>
                  <a:cubicBezTo>
                    <a:pt x="1722" y="2347"/>
                    <a:pt x="1691" y="2336"/>
                    <a:pt x="1671" y="2353"/>
                  </a:cubicBezTo>
                  <a:cubicBezTo>
                    <a:pt x="1271" y="2697"/>
                    <a:pt x="637" y="2701"/>
                    <a:pt x="270" y="2304"/>
                  </a:cubicBezTo>
                  <a:cubicBezTo>
                    <a:pt x="181" y="2208"/>
                    <a:pt x="102" y="2084"/>
                    <a:pt x="67" y="1957"/>
                  </a:cubicBezTo>
                  <a:cubicBezTo>
                    <a:pt x="39" y="1854"/>
                    <a:pt x="49" y="1745"/>
                    <a:pt x="83" y="1645"/>
                  </a:cubicBezTo>
                  <a:cubicBezTo>
                    <a:pt x="156" y="1426"/>
                    <a:pt x="326" y="1236"/>
                    <a:pt x="522" y="1118"/>
                  </a:cubicBezTo>
                  <a:cubicBezTo>
                    <a:pt x="722" y="999"/>
                    <a:pt x="988" y="951"/>
                    <a:pt x="1157" y="1148"/>
                  </a:cubicBezTo>
                  <a:lnTo>
                    <a:pt x="1184" y="1121"/>
                  </a:lnTo>
                  <a:cubicBezTo>
                    <a:pt x="1086" y="1012"/>
                    <a:pt x="1014" y="875"/>
                    <a:pt x="1022" y="724"/>
                  </a:cubicBezTo>
                  <a:cubicBezTo>
                    <a:pt x="1030" y="593"/>
                    <a:pt x="1099" y="475"/>
                    <a:pt x="1187" y="381"/>
                  </a:cubicBezTo>
                  <a:cubicBezTo>
                    <a:pt x="1385" y="173"/>
                    <a:pt x="1693" y="56"/>
                    <a:pt x="1979" y="70"/>
                  </a:cubicBezTo>
                  <a:cubicBezTo>
                    <a:pt x="2141" y="77"/>
                    <a:pt x="2302" y="132"/>
                    <a:pt x="2420" y="245"/>
                  </a:cubicBezTo>
                  <a:cubicBezTo>
                    <a:pt x="2429" y="254"/>
                    <a:pt x="2442" y="240"/>
                    <a:pt x="2434" y="23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41">
              <a:extLst>
                <a:ext uri="{FF2B5EF4-FFF2-40B4-BE49-F238E27FC236}">
                  <a16:creationId xmlns:a16="http://schemas.microsoft.com/office/drawing/2014/main" id="{43092406-B6D4-46DD-BF66-9AD953AB5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334" y="5726606"/>
              <a:ext cx="1309007" cy="1675199"/>
            </a:xfrm>
            <a:custGeom>
              <a:avLst/>
              <a:gdLst>
                <a:gd name="T0" fmla="*/ 2147483646 w 2113"/>
                <a:gd name="T1" fmla="*/ 2147483646 h 2701"/>
                <a:gd name="T2" fmla="*/ 2147483646 w 2113"/>
                <a:gd name="T3" fmla="*/ 2147483646 h 2701"/>
                <a:gd name="T4" fmla="*/ 2147483646 w 2113"/>
                <a:gd name="T5" fmla="*/ 2147483646 h 2701"/>
                <a:gd name="T6" fmla="*/ 2147483646 w 2113"/>
                <a:gd name="T7" fmla="*/ 2147483646 h 2701"/>
                <a:gd name="T8" fmla="*/ 2147483646 w 2113"/>
                <a:gd name="T9" fmla="*/ 2147483646 h 2701"/>
                <a:gd name="T10" fmla="*/ 2147483646 w 2113"/>
                <a:gd name="T11" fmla="*/ 2147483646 h 2701"/>
                <a:gd name="T12" fmla="*/ 2147483646 w 2113"/>
                <a:gd name="T13" fmla="*/ 2147483646 h 2701"/>
                <a:gd name="T14" fmla="*/ 2147483646 w 2113"/>
                <a:gd name="T15" fmla="*/ 2147483646 h 2701"/>
                <a:gd name="T16" fmla="*/ 2147483646 w 2113"/>
                <a:gd name="T17" fmla="*/ 2147483646 h 2701"/>
                <a:gd name="T18" fmla="*/ 2147483646 w 2113"/>
                <a:gd name="T19" fmla="*/ 2147483646 h 2701"/>
                <a:gd name="T20" fmla="*/ 2147483646 w 2113"/>
                <a:gd name="T21" fmla="*/ 2147483646 h 2701"/>
                <a:gd name="T22" fmla="*/ 2147483646 w 2113"/>
                <a:gd name="T23" fmla="*/ 2147483646 h 2701"/>
                <a:gd name="T24" fmla="*/ 2147483646 w 2113"/>
                <a:gd name="T25" fmla="*/ 2147483646 h 2701"/>
                <a:gd name="T26" fmla="*/ 2147483646 w 2113"/>
                <a:gd name="T27" fmla="*/ 2147483646 h 2701"/>
                <a:gd name="T28" fmla="*/ 2147483646 w 2113"/>
                <a:gd name="T29" fmla="*/ 2147483646 h 2701"/>
                <a:gd name="T30" fmla="*/ 2147483646 w 2113"/>
                <a:gd name="T31" fmla="*/ 2147483646 h 2701"/>
                <a:gd name="T32" fmla="*/ 2147483646 w 2113"/>
                <a:gd name="T33" fmla="*/ 2147483646 h 2701"/>
                <a:gd name="T34" fmla="*/ 2147483646 w 2113"/>
                <a:gd name="T35" fmla="*/ 2147483646 h 2701"/>
                <a:gd name="T36" fmla="*/ 2147483646 w 2113"/>
                <a:gd name="T37" fmla="*/ 2147483646 h 2701"/>
                <a:gd name="T38" fmla="*/ 2147483646 w 2113"/>
                <a:gd name="T39" fmla="*/ 2147483646 h 2701"/>
                <a:gd name="T40" fmla="*/ 2147483646 w 2113"/>
                <a:gd name="T41" fmla="*/ 2147483646 h 2701"/>
                <a:gd name="T42" fmla="*/ 2147483646 w 2113"/>
                <a:gd name="T43" fmla="*/ 2147483646 h 2701"/>
                <a:gd name="T44" fmla="*/ 2147483646 w 2113"/>
                <a:gd name="T45" fmla="*/ 2147483646 h 2701"/>
                <a:gd name="T46" fmla="*/ 2147483646 w 2113"/>
                <a:gd name="T47" fmla="*/ 2147483646 h 270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13" h="2701">
                  <a:moveTo>
                    <a:pt x="19" y="262"/>
                  </a:moveTo>
                  <a:cubicBezTo>
                    <a:pt x="170" y="70"/>
                    <a:pt x="432" y="39"/>
                    <a:pt x="657" y="87"/>
                  </a:cubicBezTo>
                  <a:cubicBezTo>
                    <a:pt x="871" y="132"/>
                    <a:pt x="1106" y="260"/>
                    <a:pt x="1190" y="473"/>
                  </a:cubicBezTo>
                  <a:cubicBezTo>
                    <a:pt x="1241" y="603"/>
                    <a:pt x="1219" y="740"/>
                    <a:pt x="1157" y="862"/>
                  </a:cubicBezTo>
                  <a:cubicBezTo>
                    <a:pt x="1147" y="882"/>
                    <a:pt x="1164" y="905"/>
                    <a:pt x="1187" y="900"/>
                  </a:cubicBezTo>
                  <a:cubicBezTo>
                    <a:pt x="1416" y="852"/>
                    <a:pt x="1688" y="846"/>
                    <a:pt x="1867" y="1021"/>
                  </a:cubicBezTo>
                  <a:cubicBezTo>
                    <a:pt x="2011" y="1164"/>
                    <a:pt x="2050" y="1377"/>
                    <a:pt x="2040" y="1572"/>
                  </a:cubicBezTo>
                  <a:cubicBezTo>
                    <a:pt x="2029" y="1798"/>
                    <a:pt x="1955" y="2023"/>
                    <a:pt x="1837" y="2215"/>
                  </a:cubicBezTo>
                  <a:cubicBezTo>
                    <a:pt x="1733" y="2385"/>
                    <a:pt x="1580" y="2548"/>
                    <a:pt x="1380" y="2601"/>
                  </a:cubicBezTo>
                  <a:cubicBezTo>
                    <a:pt x="1151" y="2662"/>
                    <a:pt x="939" y="2543"/>
                    <a:pt x="779" y="2387"/>
                  </a:cubicBezTo>
                  <a:cubicBezTo>
                    <a:pt x="751" y="2360"/>
                    <a:pt x="723" y="2332"/>
                    <a:pt x="696" y="2304"/>
                  </a:cubicBezTo>
                  <a:cubicBezTo>
                    <a:pt x="678" y="2285"/>
                    <a:pt x="642" y="2311"/>
                    <a:pt x="659" y="2333"/>
                  </a:cubicBezTo>
                  <a:cubicBezTo>
                    <a:pt x="808" y="2531"/>
                    <a:pt x="1050" y="2700"/>
                    <a:pt x="1309" y="2671"/>
                  </a:cubicBezTo>
                  <a:cubicBezTo>
                    <a:pt x="1528" y="2646"/>
                    <a:pt x="1706" y="2495"/>
                    <a:pt x="1831" y="2323"/>
                  </a:cubicBezTo>
                  <a:cubicBezTo>
                    <a:pt x="1972" y="2127"/>
                    <a:pt x="2060" y="1891"/>
                    <a:pt x="2088" y="1652"/>
                  </a:cubicBezTo>
                  <a:cubicBezTo>
                    <a:pt x="2112" y="1440"/>
                    <a:pt x="2086" y="1204"/>
                    <a:pt x="1949" y="1032"/>
                  </a:cubicBezTo>
                  <a:cubicBezTo>
                    <a:pt x="1793" y="835"/>
                    <a:pt x="1533" y="796"/>
                    <a:pt x="1297" y="827"/>
                  </a:cubicBezTo>
                  <a:cubicBezTo>
                    <a:pt x="1255" y="833"/>
                    <a:pt x="1214" y="840"/>
                    <a:pt x="1173" y="849"/>
                  </a:cubicBezTo>
                  <a:cubicBezTo>
                    <a:pt x="1183" y="862"/>
                    <a:pt x="1193" y="875"/>
                    <a:pt x="1203" y="888"/>
                  </a:cubicBezTo>
                  <a:cubicBezTo>
                    <a:pt x="1262" y="771"/>
                    <a:pt x="1289" y="640"/>
                    <a:pt x="1254" y="512"/>
                  </a:cubicBezTo>
                  <a:cubicBezTo>
                    <a:pt x="1223" y="396"/>
                    <a:pt x="1147" y="297"/>
                    <a:pt x="1055" y="223"/>
                  </a:cubicBezTo>
                  <a:cubicBezTo>
                    <a:pt x="858" y="68"/>
                    <a:pt x="583" y="0"/>
                    <a:pt x="338" y="51"/>
                  </a:cubicBezTo>
                  <a:cubicBezTo>
                    <a:pt x="207" y="77"/>
                    <a:pt x="86" y="143"/>
                    <a:pt x="5" y="251"/>
                  </a:cubicBezTo>
                  <a:cubicBezTo>
                    <a:pt x="0" y="259"/>
                    <a:pt x="13" y="270"/>
                    <a:pt x="19" y="262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767689A5-2893-4EBA-A70C-5048A80660A6}"/>
              </a:ext>
            </a:extLst>
          </p:cNvPr>
          <p:cNvGrpSpPr/>
          <p:nvPr/>
        </p:nvGrpSpPr>
        <p:grpSpPr>
          <a:xfrm>
            <a:off x="8627021" y="1504391"/>
            <a:ext cx="3010792" cy="2293298"/>
            <a:chOff x="6764774" y="5584501"/>
            <a:chExt cx="2454044" cy="1869228"/>
          </a:xfrm>
          <a:solidFill>
            <a:schemeClr val="accent1"/>
          </a:solidFill>
        </p:grpSpPr>
        <p:sp>
          <p:nvSpPr>
            <p:cNvPr id="54" name="Freeform 49">
              <a:extLst>
                <a:ext uri="{FF2B5EF4-FFF2-40B4-BE49-F238E27FC236}">
                  <a16:creationId xmlns:a16="http://schemas.microsoft.com/office/drawing/2014/main" id="{51F208AE-4BB4-46C1-894E-0A3D22C04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4774" y="6090066"/>
              <a:ext cx="989270" cy="1314473"/>
            </a:xfrm>
            <a:custGeom>
              <a:avLst/>
              <a:gdLst>
                <a:gd name="T0" fmla="*/ 2147483646 w 1595"/>
                <a:gd name="T1" fmla="*/ 2147483646 h 2120"/>
                <a:gd name="T2" fmla="*/ 2147483646 w 1595"/>
                <a:gd name="T3" fmla="*/ 2147483646 h 2120"/>
                <a:gd name="T4" fmla="*/ 2147483646 w 1595"/>
                <a:gd name="T5" fmla="*/ 2147483646 h 2120"/>
                <a:gd name="T6" fmla="*/ 2147483646 w 1595"/>
                <a:gd name="T7" fmla="*/ 2147483646 h 2120"/>
                <a:gd name="T8" fmla="*/ 2147483646 w 1595"/>
                <a:gd name="T9" fmla="*/ 2147483646 h 2120"/>
                <a:gd name="T10" fmla="*/ 2147483646 w 1595"/>
                <a:gd name="T11" fmla="*/ 2147483646 h 2120"/>
                <a:gd name="T12" fmla="*/ 2147483646 w 1595"/>
                <a:gd name="T13" fmla="*/ 2147483646 h 2120"/>
                <a:gd name="T14" fmla="*/ 2147483646 w 1595"/>
                <a:gd name="T15" fmla="*/ 2147483646 h 2120"/>
                <a:gd name="T16" fmla="*/ 2147483646 w 1595"/>
                <a:gd name="T17" fmla="*/ 2147483646 h 2120"/>
                <a:gd name="T18" fmla="*/ 2147483646 w 1595"/>
                <a:gd name="T19" fmla="*/ 2147483646 h 2120"/>
                <a:gd name="T20" fmla="*/ 2147483646 w 1595"/>
                <a:gd name="T21" fmla="*/ 2147483646 h 2120"/>
                <a:gd name="T22" fmla="*/ 2147483646 w 1595"/>
                <a:gd name="T23" fmla="*/ 2147483646 h 2120"/>
                <a:gd name="T24" fmla="*/ 2147483646 w 1595"/>
                <a:gd name="T25" fmla="*/ 2147483646 h 2120"/>
                <a:gd name="T26" fmla="*/ 2147483646 w 1595"/>
                <a:gd name="T27" fmla="*/ 2147483646 h 2120"/>
                <a:gd name="T28" fmla="*/ 2147483646 w 1595"/>
                <a:gd name="T29" fmla="*/ 2147483646 h 2120"/>
                <a:gd name="T30" fmla="*/ 2147483646 w 1595"/>
                <a:gd name="T31" fmla="*/ 2147483646 h 2120"/>
                <a:gd name="T32" fmla="*/ 2147483646 w 1595"/>
                <a:gd name="T33" fmla="*/ 2147483646 h 2120"/>
                <a:gd name="T34" fmla="*/ 2147483646 w 1595"/>
                <a:gd name="T35" fmla="*/ 2147483646 h 2120"/>
                <a:gd name="T36" fmla="*/ 2147483646 w 1595"/>
                <a:gd name="T37" fmla="*/ 2147483646 h 21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95" h="2120">
                  <a:moveTo>
                    <a:pt x="842" y="10"/>
                  </a:moveTo>
                  <a:cubicBezTo>
                    <a:pt x="595" y="0"/>
                    <a:pt x="319" y="44"/>
                    <a:pt x="165" y="258"/>
                  </a:cubicBezTo>
                  <a:cubicBezTo>
                    <a:pt x="0" y="486"/>
                    <a:pt x="34" y="821"/>
                    <a:pt x="247" y="1007"/>
                  </a:cubicBezTo>
                  <a:cubicBezTo>
                    <a:pt x="363" y="1108"/>
                    <a:pt x="514" y="1136"/>
                    <a:pt x="646" y="1051"/>
                  </a:cubicBezTo>
                  <a:cubicBezTo>
                    <a:pt x="664" y="1040"/>
                    <a:pt x="648" y="1012"/>
                    <a:pt x="630" y="1023"/>
                  </a:cubicBezTo>
                  <a:cubicBezTo>
                    <a:pt x="504" y="1103"/>
                    <a:pt x="386" y="1200"/>
                    <a:pt x="355" y="1355"/>
                  </a:cubicBezTo>
                  <a:cubicBezTo>
                    <a:pt x="329" y="1484"/>
                    <a:pt x="370" y="1615"/>
                    <a:pt x="442" y="1723"/>
                  </a:cubicBezTo>
                  <a:cubicBezTo>
                    <a:pt x="599" y="1955"/>
                    <a:pt x="900" y="2119"/>
                    <a:pt x="1183" y="2070"/>
                  </a:cubicBezTo>
                  <a:cubicBezTo>
                    <a:pt x="1360" y="2041"/>
                    <a:pt x="1510" y="1920"/>
                    <a:pt x="1585" y="1757"/>
                  </a:cubicBezTo>
                  <a:cubicBezTo>
                    <a:pt x="1594" y="1737"/>
                    <a:pt x="1568" y="1721"/>
                    <a:pt x="1555" y="1740"/>
                  </a:cubicBezTo>
                  <a:cubicBezTo>
                    <a:pt x="1471" y="1865"/>
                    <a:pt x="1368" y="1974"/>
                    <a:pt x="1218" y="2014"/>
                  </a:cubicBezTo>
                  <a:cubicBezTo>
                    <a:pt x="1090" y="2048"/>
                    <a:pt x="953" y="2028"/>
                    <a:pt x="832" y="1979"/>
                  </a:cubicBezTo>
                  <a:cubicBezTo>
                    <a:pt x="611" y="1889"/>
                    <a:pt x="382" y="1673"/>
                    <a:pt x="389" y="1417"/>
                  </a:cubicBezTo>
                  <a:cubicBezTo>
                    <a:pt x="394" y="1257"/>
                    <a:pt x="511" y="1123"/>
                    <a:pt x="646" y="1051"/>
                  </a:cubicBezTo>
                  <a:cubicBezTo>
                    <a:pt x="641" y="1042"/>
                    <a:pt x="636" y="1032"/>
                    <a:pt x="630" y="1023"/>
                  </a:cubicBezTo>
                  <a:cubicBezTo>
                    <a:pt x="368" y="1167"/>
                    <a:pt x="125" y="881"/>
                    <a:pt x="102" y="635"/>
                  </a:cubicBezTo>
                  <a:cubicBezTo>
                    <a:pt x="79" y="392"/>
                    <a:pt x="230" y="179"/>
                    <a:pt x="450" y="91"/>
                  </a:cubicBezTo>
                  <a:cubicBezTo>
                    <a:pt x="574" y="42"/>
                    <a:pt x="709" y="26"/>
                    <a:pt x="842" y="31"/>
                  </a:cubicBezTo>
                  <a:cubicBezTo>
                    <a:pt x="855" y="31"/>
                    <a:pt x="855" y="11"/>
                    <a:pt x="842" y="10"/>
                  </a:cubicBezTo>
                </a:path>
              </a:pathLst>
            </a:custGeom>
            <a:grpFill/>
            <a:ln w="9525" cap="flat">
              <a:noFill/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50">
              <a:extLst>
                <a:ext uri="{FF2B5EF4-FFF2-40B4-BE49-F238E27FC236}">
                  <a16:creationId xmlns:a16="http://schemas.microsoft.com/office/drawing/2014/main" id="{9689E535-721C-4CC8-ADB3-BB82755B75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6678" y="5584501"/>
              <a:ext cx="1809106" cy="942812"/>
            </a:xfrm>
            <a:custGeom>
              <a:avLst/>
              <a:gdLst>
                <a:gd name="T0" fmla="*/ 2147483646 w 2921"/>
                <a:gd name="T1" fmla="*/ 2147483646 h 1521"/>
                <a:gd name="T2" fmla="*/ 2147483646 w 2921"/>
                <a:gd name="T3" fmla="*/ 2147483646 h 1521"/>
                <a:gd name="T4" fmla="*/ 2147483646 w 2921"/>
                <a:gd name="T5" fmla="*/ 2147483646 h 1521"/>
                <a:gd name="T6" fmla="*/ 2147483646 w 2921"/>
                <a:gd name="T7" fmla="*/ 2147483646 h 1521"/>
                <a:gd name="T8" fmla="*/ 2147483646 w 2921"/>
                <a:gd name="T9" fmla="*/ 2147483646 h 1521"/>
                <a:gd name="T10" fmla="*/ 2147483646 w 2921"/>
                <a:gd name="T11" fmla="*/ 2147483646 h 1521"/>
                <a:gd name="T12" fmla="*/ 2147483646 w 2921"/>
                <a:gd name="T13" fmla="*/ 2147483646 h 1521"/>
                <a:gd name="T14" fmla="*/ 2147483646 w 2921"/>
                <a:gd name="T15" fmla="*/ 2147483646 h 1521"/>
                <a:gd name="T16" fmla="*/ 2147483646 w 2921"/>
                <a:gd name="T17" fmla="*/ 2147483646 h 1521"/>
                <a:gd name="T18" fmla="*/ 2147483646 w 2921"/>
                <a:gd name="T19" fmla="*/ 2147483646 h 1521"/>
                <a:gd name="T20" fmla="*/ 2147483646 w 2921"/>
                <a:gd name="T21" fmla="*/ 2147483646 h 1521"/>
                <a:gd name="T22" fmla="*/ 2147483646 w 2921"/>
                <a:gd name="T23" fmla="*/ 2147483646 h 1521"/>
                <a:gd name="T24" fmla="*/ 2147483646 w 2921"/>
                <a:gd name="T25" fmla="*/ 2147483646 h 1521"/>
                <a:gd name="T26" fmla="*/ 2147483646 w 2921"/>
                <a:gd name="T27" fmla="*/ 2147483646 h 1521"/>
                <a:gd name="T28" fmla="*/ 2147483646 w 2921"/>
                <a:gd name="T29" fmla="*/ 2147483646 h 1521"/>
                <a:gd name="T30" fmla="*/ 2147483646 w 2921"/>
                <a:gd name="T31" fmla="*/ 2147483646 h 1521"/>
                <a:gd name="T32" fmla="*/ 2147483646 w 2921"/>
                <a:gd name="T33" fmla="*/ 2147483646 h 1521"/>
                <a:gd name="T34" fmla="*/ 2147483646 w 2921"/>
                <a:gd name="T35" fmla="*/ 2147483646 h 1521"/>
                <a:gd name="T36" fmla="*/ 2147483646 w 2921"/>
                <a:gd name="T37" fmla="*/ 2147483646 h 1521"/>
                <a:gd name="T38" fmla="*/ 2147483646 w 2921"/>
                <a:gd name="T39" fmla="*/ 2147483646 h 1521"/>
                <a:gd name="T40" fmla="*/ 2147483646 w 2921"/>
                <a:gd name="T41" fmla="*/ 2147483646 h 1521"/>
                <a:gd name="T42" fmla="*/ 2147483646 w 2921"/>
                <a:gd name="T43" fmla="*/ 2147483646 h 1521"/>
                <a:gd name="T44" fmla="*/ 2147483646 w 2921"/>
                <a:gd name="T45" fmla="*/ 2147483646 h 1521"/>
                <a:gd name="T46" fmla="*/ 2147483646 w 2921"/>
                <a:gd name="T47" fmla="*/ 2147483646 h 1521"/>
                <a:gd name="T48" fmla="*/ 2147483646 w 2921"/>
                <a:gd name="T49" fmla="*/ 2147483646 h 1521"/>
                <a:gd name="T50" fmla="*/ 2147483646 w 2921"/>
                <a:gd name="T51" fmla="*/ 2147483646 h 152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921" h="1521">
                  <a:moveTo>
                    <a:pt x="96" y="823"/>
                  </a:moveTo>
                  <a:cubicBezTo>
                    <a:pt x="14" y="652"/>
                    <a:pt x="179" y="490"/>
                    <a:pt x="304" y="395"/>
                  </a:cubicBezTo>
                  <a:cubicBezTo>
                    <a:pt x="459" y="276"/>
                    <a:pt x="641" y="188"/>
                    <a:pt x="825" y="127"/>
                  </a:cubicBezTo>
                  <a:cubicBezTo>
                    <a:pt x="976" y="76"/>
                    <a:pt x="1132" y="56"/>
                    <a:pt x="1291" y="64"/>
                  </a:cubicBezTo>
                  <a:cubicBezTo>
                    <a:pt x="1463" y="74"/>
                    <a:pt x="1647" y="111"/>
                    <a:pt x="1792" y="208"/>
                  </a:cubicBezTo>
                  <a:cubicBezTo>
                    <a:pt x="1864" y="255"/>
                    <a:pt x="1926" y="321"/>
                    <a:pt x="1952" y="406"/>
                  </a:cubicBezTo>
                  <a:cubicBezTo>
                    <a:pt x="1983" y="505"/>
                    <a:pt x="1961" y="611"/>
                    <a:pt x="1921" y="706"/>
                  </a:cubicBezTo>
                  <a:cubicBezTo>
                    <a:pt x="1937" y="710"/>
                    <a:pt x="1954" y="714"/>
                    <a:pt x="1971" y="719"/>
                  </a:cubicBezTo>
                  <a:cubicBezTo>
                    <a:pt x="1949" y="468"/>
                    <a:pt x="2340" y="524"/>
                    <a:pt x="2484" y="568"/>
                  </a:cubicBezTo>
                  <a:cubicBezTo>
                    <a:pt x="2591" y="600"/>
                    <a:pt x="2671" y="655"/>
                    <a:pt x="2735" y="748"/>
                  </a:cubicBezTo>
                  <a:cubicBezTo>
                    <a:pt x="2810" y="858"/>
                    <a:pt x="2852" y="993"/>
                    <a:pt x="2849" y="1126"/>
                  </a:cubicBezTo>
                  <a:cubicBezTo>
                    <a:pt x="2847" y="1197"/>
                    <a:pt x="2831" y="1268"/>
                    <a:pt x="2795" y="1329"/>
                  </a:cubicBezTo>
                  <a:cubicBezTo>
                    <a:pt x="2755" y="1395"/>
                    <a:pt x="2693" y="1439"/>
                    <a:pt x="2629" y="1480"/>
                  </a:cubicBezTo>
                  <a:cubicBezTo>
                    <a:pt x="2611" y="1491"/>
                    <a:pt x="2623" y="1520"/>
                    <a:pt x="2644" y="1514"/>
                  </a:cubicBezTo>
                  <a:cubicBezTo>
                    <a:pt x="2789" y="1479"/>
                    <a:pt x="2876" y="1337"/>
                    <a:pt x="2898" y="1197"/>
                  </a:cubicBezTo>
                  <a:cubicBezTo>
                    <a:pt x="2920" y="1048"/>
                    <a:pt x="2882" y="891"/>
                    <a:pt x="2807" y="763"/>
                  </a:cubicBezTo>
                  <a:cubicBezTo>
                    <a:pt x="2741" y="652"/>
                    <a:pt x="2653" y="572"/>
                    <a:pt x="2532" y="531"/>
                  </a:cubicBezTo>
                  <a:cubicBezTo>
                    <a:pt x="2410" y="490"/>
                    <a:pt x="2273" y="471"/>
                    <a:pt x="2146" y="490"/>
                  </a:cubicBezTo>
                  <a:cubicBezTo>
                    <a:pt x="2022" y="508"/>
                    <a:pt x="1904" y="580"/>
                    <a:pt x="1917" y="719"/>
                  </a:cubicBezTo>
                  <a:cubicBezTo>
                    <a:pt x="1919" y="743"/>
                    <a:pt x="1956" y="761"/>
                    <a:pt x="1968" y="733"/>
                  </a:cubicBezTo>
                  <a:cubicBezTo>
                    <a:pt x="2041" y="562"/>
                    <a:pt x="2045" y="373"/>
                    <a:pt x="1907" y="233"/>
                  </a:cubicBezTo>
                  <a:cubicBezTo>
                    <a:pt x="1777" y="101"/>
                    <a:pt x="1582" y="46"/>
                    <a:pt x="1405" y="23"/>
                  </a:cubicBezTo>
                  <a:cubicBezTo>
                    <a:pt x="1226" y="0"/>
                    <a:pt x="1042" y="8"/>
                    <a:pt x="871" y="62"/>
                  </a:cubicBezTo>
                  <a:cubicBezTo>
                    <a:pt x="671" y="124"/>
                    <a:pt x="474" y="220"/>
                    <a:pt x="308" y="346"/>
                  </a:cubicBezTo>
                  <a:cubicBezTo>
                    <a:pt x="156" y="461"/>
                    <a:pt x="0" y="633"/>
                    <a:pt x="63" y="837"/>
                  </a:cubicBezTo>
                  <a:cubicBezTo>
                    <a:pt x="70" y="862"/>
                    <a:pt x="108" y="848"/>
                    <a:pt x="96" y="823"/>
                  </a:cubicBezTo>
                </a:path>
              </a:pathLst>
            </a:custGeom>
            <a:grpFill/>
            <a:ln w="9525" cap="flat">
              <a:noFill/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51">
              <a:extLst>
                <a:ext uri="{FF2B5EF4-FFF2-40B4-BE49-F238E27FC236}">
                  <a16:creationId xmlns:a16="http://schemas.microsoft.com/office/drawing/2014/main" id="{158AD200-CE3E-481E-88D3-F138B3240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6777" y="6453528"/>
              <a:ext cx="1462041" cy="1000201"/>
            </a:xfrm>
            <a:custGeom>
              <a:avLst/>
              <a:gdLst>
                <a:gd name="T0" fmla="*/ 2147483646 w 2359"/>
                <a:gd name="T1" fmla="*/ 2147483646 h 1615"/>
                <a:gd name="T2" fmla="*/ 2147483646 w 2359"/>
                <a:gd name="T3" fmla="*/ 2147483646 h 1615"/>
                <a:gd name="T4" fmla="*/ 2147483646 w 2359"/>
                <a:gd name="T5" fmla="*/ 2147483646 h 1615"/>
                <a:gd name="T6" fmla="*/ 2147483646 w 2359"/>
                <a:gd name="T7" fmla="*/ 2147483646 h 1615"/>
                <a:gd name="T8" fmla="*/ 2147483646 w 2359"/>
                <a:gd name="T9" fmla="*/ 2147483646 h 1615"/>
                <a:gd name="T10" fmla="*/ 2147483646 w 2359"/>
                <a:gd name="T11" fmla="*/ 2147483646 h 1615"/>
                <a:gd name="T12" fmla="*/ 2147483646 w 2359"/>
                <a:gd name="T13" fmla="*/ 2147483646 h 1615"/>
                <a:gd name="T14" fmla="*/ 2147483646 w 2359"/>
                <a:gd name="T15" fmla="*/ 2147483646 h 1615"/>
                <a:gd name="T16" fmla="*/ 2147483646 w 2359"/>
                <a:gd name="T17" fmla="*/ 2147483646 h 1615"/>
                <a:gd name="T18" fmla="*/ 2147483646 w 2359"/>
                <a:gd name="T19" fmla="*/ 2147483646 h 1615"/>
                <a:gd name="T20" fmla="*/ 2147483646 w 2359"/>
                <a:gd name="T21" fmla="*/ 2147483646 h 1615"/>
                <a:gd name="T22" fmla="*/ 2147483646 w 2359"/>
                <a:gd name="T23" fmla="*/ 2147483646 h 1615"/>
                <a:gd name="T24" fmla="*/ 2147483646 w 2359"/>
                <a:gd name="T25" fmla="*/ 2147483646 h 1615"/>
                <a:gd name="T26" fmla="*/ 2147483646 w 2359"/>
                <a:gd name="T27" fmla="*/ 2147483646 h 1615"/>
                <a:gd name="T28" fmla="*/ 2147483646 w 2359"/>
                <a:gd name="T29" fmla="*/ 2147483646 h 1615"/>
                <a:gd name="T30" fmla="*/ 2147483646 w 2359"/>
                <a:gd name="T31" fmla="*/ 2147483646 h 1615"/>
                <a:gd name="T32" fmla="*/ 2147483646 w 2359"/>
                <a:gd name="T33" fmla="*/ 2147483646 h 1615"/>
                <a:gd name="T34" fmla="*/ 2147483646 w 2359"/>
                <a:gd name="T35" fmla="*/ 2147483646 h 1615"/>
                <a:gd name="T36" fmla="*/ 2147483646 w 2359"/>
                <a:gd name="T37" fmla="*/ 2147483646 h 1615"/>
                <a:gd name="T38" fmla="*/ 2147483646 w 2359"/>
                <a:gd name="T39" fmla="*/ 2147483646 h 1615"/>
                <a:gd name="T40" fmla="*/ 2147483646 w 2359"/>
                <a:gd name="T41" fmla="*/ 2147483646 h 1615"/>
                <a:gd name="T42" fmla="*/ 2147483646 w 2359"/>
                <a:gd name="T43" fmla="*/ 2147483646 h 1615"/>
                <a:gd name="T44" fmla="*/ 2147483646 w 2359"/>
                <a:gd name="T45" fmla="*/ 2147483646 h 1615"/>
                <a:gd name="T46" fmla="*/ 2147483646 w 2359"/>
                <a:gd name="T47" fmla="*/ 2147483646 h 161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359" h="1615">
                  <a:moveTo>
                    <a:pt x="6" y="1183"/>
                  </a:moveTo>
                  <a:cubicBezTo>
                    <a:pt x="59" y="1317"/>
                    <a:pt x="147" y="1428"/>
                    <a:pt x="273" y="1500"/>
                  </a:cubicBezTo>
                  <a:cubicBezTo>
                    <a:pt x="398" y="1572"/>
                    <a:pt x="543" y="1605"/>
                    <a:pt x="687" y="1608"/>
                  </a:cubicBezTo>
                  <a:cubicBezTo>
                    <a:pt x="937" y="1614"/>
                    <a:pt x="1257" y="1527"/>
                    <a:pt x="1378" y="1284"/>
                  </a:cubicBezTo>
                  <a:cubicBezTo>
                    <a:pt x="1448" y="1145"/>
                    <a:pt x="1420" y="992"/>
                    <a:pt x="1348" y="860"/>
                  </a:cubicBezTo>
                  <a:cubicBezTo>
                    <a:pt x="1337" y="840"/>
                    <a:pt x="1306" y="845"/>
                    <a:pt x="1300" y="866"/>
                  </a:cubicBezTo>
                  <a:cubicBezTo>
                    <a:pt x="1267" y="994"/>
                    <a:pt x="1297" y="1120"/>
                    <a:pt x="1434" y="1163"/>
                  </a:cubicBezTo>
                  <a:cubicBezTo>
                    <a:pt x="1574" y="1207"/>
                    <a:pt x="1741" y="1166"/>
                    <a:pt x="1875" y="1118"/>
                  </a:cubicBezTo>
                  <a:cubicBezTo>
                    <a:pt x="2005" y="1072"/>
                    <a:pt x="2154" y="1003"/>
                    <a:pt x="2236" y="888"/>
                  </a:cubicBezTo>
                  <a:cubicBezTo>
                    <a:pt x="2352" y="727"/>
                    <a:pt x="2358" y="487"/>
                    <a:pt x="2272" y="313"/>
                  </a:cubicBezTo>
                  <a:cubicBezTo>
                    <a:pt x="2169" y="104"/>
                    <a:pt x="1932" y="0"/>
                    <a:pt x="1710" y="73"/>
                  </a:cubicBezTo>
                  <a:cubicBezTo>
                    <a:pt x="1683" y="82"/>
                    <a:pt x="1694" y="120"/>
                    <a:pt x="1721" y="115"/>
                  </a:cubicBezTo>
                  <a:cubicBezTo>
                    <a:pt x="1911" y="83"/>
                    <a:pt x="2097" y="131"/>
                    <a:pt x="2202" y="304"/>
                  </a:cubicBezTo>
                  <a:cubicBezTo>
                    <a:pt x="2298" y="462"/>
                    <a:pt x="2295" y="670"/>
                    <a:pt x="2206" y="831"/>
                  </a:cubicBezTo>
                  <a:cubicBezTo>
                    <a:pt x="2148" y="935"/>
                    <a:pt x="2023" y="999"/>
                    <a:pt x="1919" y="1044"/>
                  </a:cubicBezTo>
                  <a:cubicBezTo>
                    <a:pt x="1795" y="1096"/>
                    <a:pt x="1653" y="1137"/>
                    <a:pt x="1517" y="1126"/>
                  </a:cubicBezTo>
                  <a:cubicBezTo>
                    <a:pt x="1463" y="1121"/>
                    <a:pt x="1402" y="1106"/>
                    <a:pt x="1367" y="1062"/>
                  </a:cubicBezTo>
                  <a:cubicBezTo>
                    <a:pt x="1325" y="1011"/>
                    <a:pt x="1335" y="939"/>
                    <a:pt x="1351" y="880"/>
                  </a:cubicBezTo>
                  <a:cubicBezTo>
                    <a:pt x="1335" y="883"/>
                    <a:pt x="1319" y="884"/>
                    <a:pt x="1303" y="887"/>
                  </a:cubicBezTo>
                  <a:cubicBezTo>
                    <a:pt x="1360" y="994"/>
                    <a:pt x="1388" y="1118"/>
                    <a:pt x="1341" y="1234"/>
                  </a:cubicBezTo>
                  <a:cubicBezTo>
                    <a:pt x="1299" y="1338"/>
                    <a:pt x="1208" y="1414"/>
                    <a:pt x="1111" y="1464"/>
                  </a:cubicBezTo>
                  <a:cubicBezTo>
                    <a:pt x="883" y="1581"/>
                    <a:pt x="584" y="1594"/>
                    <a:pt x="349" y="1488"/>
                  </a:cubicBezTo>
                  <a:cubicBezTo>
                    <a:pt x="212" y="1426"/>
                    <a:pt x="91" y="1318"/>
                    <a:pt x="36" y="1175"/>
                  </a:cubicBezTo>
                  <a:cubicBezTo>
                    <a:pt x="29" y="1156"/>
                    <a:pt x="0" y="1165"/>
                    <a:pt x="6" y="1183"/>
                  </a:cubicBezTo>
                </a:path>
              </a:pathLst>
            </a:custGeom>
            <a:grpFill/>
            <a:ln w="9525" cap="flat">
              <a:noFill/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22AA883B-5C8E-47A0-8E32-48D89E31A339}"/>
              </a:ext>
            </a:extLst>
          </p:cNvPr>
          <p:cNvGrpSpPr/>
          <p:nvPr/>
        </p:nvGrpSpPr>
        <p:grpSpPr>
          <a:xfrm>
            <a:off x="14676283" y="1514449"/>
            <a:ext cx="3010792" cy="2293298"/>
            <a:chOff x="6764774" y="5584501"/>
            <a:chExt cx="2454044" cy="1869228"/>
          </a:xfrm>
          <a:solidFill>
            <a:schemeClr val="accent2"/>
          </a:solidFill>
        </p:grpSpPr>
        <p:sp>
          <p:nvSpPr>
            <p:cNvPr id="60" name="Freeform 49">
              <a:extLst>
                <a:ext uri="{FF2B5EF4-FFF2-40B4-BE49-F238E27FC236}">
                  <a16:creationId xmlns:a16="http://schemas.microsoft.com/office/drawing/2014/main" id="{11C474A5-3F56-4EE7-BB76-616CCC0C0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4774" y="6090066"/>
              <a:ext cx="989270" cy="1314473"/>
            </a:xfrm>
            <a:custGeom>
              <a:avLst/>
              <a:gdLst>
                <a:gd name="T0" fmla="*/ 2147483646 w 1595"/>
                <a:gd name="T1" fmla="*/ 2147483646 h 2120"/>
                <a:gd name="T2" fmla="*/ 2147483646 w 1595"/>
                <a:gd name="T3" fmla="*/ 2147483646 h 2120"/>
                <a:gd name="T4" fmla="*/ 2147483646 w 1595"/>
                <a:gd name="T5" fmla="*/ 2147483646 h 2120"/>
                <a:gd name="T6" fmla="*/ 2147483646 w 1595"/>
                <a:gd name="T7" fmla="*/ 2147483646 h 2120"/>
                <a:gd name="T8" fmla="*/ 2147483646 w 1595"/>
                <a:gd name="T9" fmla="*/ 2147483646 h 2120"/>
                <a:gd name="T10" fmla="*/ 2147483646 w 1595"/>
                <a:gd name="T11" fmla="*/ 2147483646 h 2120"/>
                <a:gd name="T12" fmla="*/ 2147483646 w 1595"/>
                <a:gd name="T13" fmla="*/ 2147483646 h 2120"/>
                <a:gd name="T14" fmla="*/ 2147483646 w 1595"/>
                <a:gd name="T15" fmla="*/ 2147483646 h 2120"/>
                <a:gd name="T16" fmla="*/ 2147483646 w 1595"/>
                <a:gd name="T17" fmla="*/ 2147483646 h 2120"/>
                <a:gd name="T18" fmla="*/ 2147483646 w 1595"/>
                <a:gd name="T19" fmla="*/ 2147483646 h 2120"/>
                <a:gd name="T20" fmla="*/ 2147483646 w 1595"/>
                <a:gd name="T21" fmla="*/ 2147483646 h 2120"/>
                <a:gd name="T22" fmla="*/ 2147483646 w 1595"/>
                <a:gd name="T23" fmla="*/ 2147483646 h 2120"/>
                <a:gd name="T24" fmla="*/ 2147483646 w 1595"/>
                <a:gd name="T25" fmla="*/ 2147483646 h 2120"/>
                <a:gd name="T26" fmla="*/ 2147483646 w 1595"/>
                <a:gd name="T27" fmla="*/ 2147483646 h 2120"/>
                <a:gd name="T28" fmla="*/ 2147483646 w 1595"/>
                <a:gd name="T29" fmla="*/ 2147483646 h 2120"/>
                <a:gd name="T30" fmla="*/ 2147483646 w 1595"/>
                <a:gd name="T31" fmla="*/ 2147483646 h 2120"/>
                <a:gd name="T32" fmla="*/ 2147483646 w 1595"/>
                <a:gd name="T33" fmla="*/ 2147483646 h 2120"/>
                <a:gd name="T34" fmla="*/ 2147483646 w 1595"/>
                <a:gd name="T35" fmla="*/ 2147483646 h 2120"/>
                <a:gd name="T36" fmla="*/ 2147483646 w 1595"/>
                <a:gd name="T37" fmla="*/ 2147483646 h 21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95" h="2120">
                  <a:moveTo>
                    <a:pt x="842" y="10"/>
                  </a:moveTo>
                  <a:cubicBezTo>
                    <a:pt x="595" y="0"/>
                    <a:pt x="319" y="44"/>
                    <a:pt x="165" y="258"/>
                  </a:cubicBezTo>
                  <a:cubicBezTo>
                    <a:pt x="0" y="486"/>
                    <a:pt x="34" y="821"/>
                    <a:pt x="247" y="1007"/>
                  </a:cubicBezTo>
                  <a:cubicBezTo>
                    <a:pt x="363" y="1108"/>
                    <a:pt x="514" y="1136"/>
                    <a:pt x="646" y="1051"/>
                  </a:cubicBezTo>
                  <a:cubicBezTo>
                    <a:pt x="664" y="1040"/>
                    <a:pt x="648" y="1012"/>
                    <a:pt x="630" y="1023"/>
                  </a:cubicBezTo>
                  <a:cubicBezTo>
                    <a:pt x="504" y="1103"/>
                    <a:pt x="386" y="1200"/>
                    <a:pt x="355" y="1355"/>
                  </a:cubicBezTo>
                  <a:cubicBezTo>
                    <a:pt x="329" y="1484"/>
                    <a:pt x="370" y="1615"/>
                    <a:pt x="442" y="1723"/>
                  </a:cubicBezTo>
                  <a:cubicBezTo>
                    <a:pt x="599" y="1955"/>
                    <a:pt x="900" y="2119"/>
                    <a:pt x="1183" y="2070"/>
                  </a:cubicBezTo>
                  <a:cubicBezTo>
                    <a:pt x="1360" y="2041"/>
                    <a:pt x="1510" y="1920"/>
                    <a:pt x="1585" y="1757"/>
                  </a:cubicBezTo>
                  <a:cubicBezTo>
                    <a:pt x="1594" y="1737"/>
                    <a:pt x="1568" y="1721"/>
                    <a:pt x="1555" y="1740"/>
                  </a:cubicBezTo>
                  <a:cubicBezTo>
                    <a:pt x="1471" y="1865"/>
                    <a:pt x="1368" y="1974"/>
                    <a:pt x="1218" y="2014"/>
                  </a:cubicBezTo>
                  <a:cubicBezTo>
                    <a:pt x="1090" y="2048"/>
                    <a:pt x="953" y="2028"/>
                    <a:pt x="832" y="1979"/>
                  </a:cubicBezTo>
                  <a:cubicBezTo>
                    <a:pt x="611" y="1889"/>
                    <a:pt x="382" y="1673"/>
                    <a:pt x="389" y="1417"/>
                  </a:cubicBezTo>
                  <a:cubicBezTo>
                    <a:pt x="394" y="1257"/>
                    <a:pt x="511" y="1123"/>
                    <a:pt x="646" y="1051"/>
                  </a:cubicBezTo>
                  <a:cubicBezTo>
                    <a:pt x="641" y="1042"/>
                    <a:pt x="636" y="1032"/>
                    <a:pt x="630" y="1023"/>
                  </a:cubicBezTo>
                  <a:cubicBezTo>
                    <a:pt x="368" y="1167"/>
                    <a:pt x="125" y="881"/>
                    <a:pt x="102" y="635"/>
                  </a:cubicBezTo>
                  <a:cubicBezTo>
                    <a:pt x="79" y="392"/>
                    <a:pt x="230" y="179"/>
                    <a:pt x="450" y="91"/>
                  </a:cubicBezTo>
                  <a:cubicBezTo>
                    <a:pt x="574" y="42"/>
                    <a:pt x="709" y="26"/>
                    <a:pt x="842" y="31"/>
                  </a:cubicBezTo>
                  <a:cubicBezTo>
                    <a:pt x="855" y="31"/>
                    <a:pt x="855" y="11"/>
                    <a:pt x="842" y="1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Freeform 50">
              <a:extLst>
                <a:ext uri="{FF2B5EF4-FFF2-40B4-BE49-F238E27FC236}">
                  <a16:creationId xmlns:a16="http://schemas.microsoft.com/office/drawing/2014/main" id="{21CBB762-2AB2-4764-8DF9-3B4230095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6678" y="5584501"/>
              <a:ext cx="1809106" cy="942812"/>
            </a:xfrm>
            <a:custGeom>
              <a:avLst/>
              <a:gdLst>
                <a:gd name="T0" fmla="*/ 2147483646 w 2921"/>
                <a:gd name="T1" fmla="*/ 2147483646 h 1521"/>
                <a:gd name="T2" fmla="*/ 2147483646 w 2921"/>
                <a:gd name="T3" fmla="*/ 2147483646 h 1521"/>
                <a:gd name="T4" fmla="*/ 2147483646 w 2921"/>
                <a:gd name="T5" fmla="*/ 2147483646 h 1521"/>
                <a:gd name="T6" fmla="*/ 2147483646 w 2921"/>
                <a:gd name="T7" fmla="*/ 2147483646 h 1521"/>
                <a:gd name="T8" fmla="*/ 2147483646 w 2921"/>
                <a:gd name="T9" fmla="*/ 2147483646 h 1521"/>
                <a:gd name="T10" fmla="*/ 2147483646 w 2921"/>
                <a:gd name="T11" fmla="*/ 2147483646 h 1521"/>
                <a:gd name="T12" fmla="*/ 2147483646 w 2921"/>
                <a:gd name="T13" fmla="*/ 2147483646 h 1521"/>
                <a:gd name="T14" fmla="*/ 2147483646 w 2921"/>
                <a:gd name="T15" fmla="*/ 2147483646 h 1521"/>
                <a:gd name="T16" fmla="*/ 2147483646 w 2921"/>
                <a:gd name="T17" fmla="*/ 2147483646 h 1521"/>
                <a:gd name="T18" fmla="*/ 2147483646 w 2921"/>
                <a:gd name="T19" fmla="*/ 2147483646 h 1521"/>
                <a:gd name="T20" fmla="*/ 2147483646 w 2921"/>
                <a:gd name="T21" fmla="*/ 2147483646 h 1521"/>
                <a:gd name="T22" fmla="*/ 2147483646 w 2921"/>
                <a:gd name="T23" fmla="*/ 2147483646 h 1521"/>
                <a:gd name="T24" fmla="*/ 2147483646 w 2921"/>
                <a:gd name="T25" fmla="*/ 2147483646 h 1521"/>
                <a:gd name="T26" fmla="*/ 2147483646 w 2921"/>
                <a:gd name="T27" fmla="*/ 2147483646 h 1521"/>
                <a:gd name="T28" fmla="*/ 2147483646 w 2921"/>
                <a:gd name="T29" fmla="*/ 2147483646 h 1521"/>
                <a:gd name="T30" fmla="*/ 2147483646 w 2921"/>
                <a:gd name="T31" fmla="*/ 2147483646 h 1521"/>
                <a:gd name="T32" fmla="*/ 2147483646 w 2921"/>
                <a:gd name="T33" fmla="*/ 2147483646 h 1521"/>
                <a:gd name="T34" fmla="*/ 2147483646 w 2921"/>
                <a:gd name="T35" fmla="*/ 2147483646 h 1521"/>
                <a:gd name="T36" fmla="*/ 2147483646 w 2921"/>
                <a:gd name="T37" fmla="*/ 2147483646 h 1521"/>
                <a:gd name="T38" fmla="*/ 2147483646 w 2921"/>
                <a:gd name="T39" fmla="*/ 2147483646 h 1521"/>
                <a:gd name="T40" fmla="*/ 2147483646 w 2921"/>
                <a:gd name="T41" fmla="*/ 2147483646 h 1521"/>
                <a:gd name="T42" fmla="*/ 2147483646 w 2921"/>
                <a:gd name="T43" fmla="*/ 2147483646 h 1521"/>
                <a:gd name="T44" fmla="*/ 2147483646 w 2921"/>
                <a:gd name="T45" fmla="*/ 2147483646 h 1521"/>
                <a:gd name="T46" fmla="*/ 2147483646 w 2921"/>
                <a:gd name="T47" fmla="*/ 2147483646 h 1521"/>
                <a:gd name="T48" fmla="*/ 2147483646 w 2921"/>
                <a:gd name="T49" fmla="*/ 2147483646 h 1521"/>
                <a:gd name="T50" fmla="*/ 2147483646 w 2921"/>
                <a:gd name="T51" fmla="*/ 2147483646 h 152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921" h="1521">
                  <a:moveTo>
                    <a:pt x="96" y="823"/>
                  </a:moveTo>
                  <a:cubicBezTo>
                    <a:pt x="14" y="652"/>
                    <a:pt x="179" y="490"/>
                    <a:pt x="304" y="395"/>
                  </a:cubicBezTo>
                  <a:cubicBezTo>
                    <a:pt x="459" y="276"/>
                    <a:pt x="641" y="188"/>
                    <a:pt x="825" y="127"/>
                  </a:cubicBezTo>
                  <a:cubicBezTo>
                    <a:pt x="976" y="76"/>
                    <a:pt x="1132" y="56"/>
                    <a:pt x="1291" y="64"/>
                  </a:cubicBezTo>
                  <a:cubicBezTo>
                    <a:pt x="1463" y="74"/>
                    <a:pt x="1647" y="111"/>
                    <a:pt x="1792" y="208"/>
                  </a:cubicBezTo>
                  <a:cubicBezTo>
                    <a:pt x="1864" y="255"/>
                    <a:pt x="1926" y="321"/>
                    <a:pt x="1952" y="406"/>
                  </a:cubicBezTo>
                  <a:cubicBezTo>
                    <a:pt x="1983" y="505"/>
                    <a:pt x="1961" y="611"/>
                    <a:pt x="1921" y="706"/>
                  </a:cubicBezTo>
                  <a:cubicBezTo>
                    <a:pt x="1937" y="710"/>
                    <a:pt x="1954" y="714"/>
                    <a:pt x="1971" y="719"/>
                  </a:cubicBezTo>
                  <a:cubicBezTo>
                    <a:pt x="1949" y="468"/>
                    <a:pt x="2340" y="524"/>
                    <a:pt x="2484" y="568"/>
                  </a:cubicBezTo>
                  <a:cubicBezTo>
                    <a:pt x="2591" y="600"/>
                    <a:pt x="2671" y="655"/>
                    <a:pt x="2735" y="748"/>
                  </a:cubicBezTo>
                  <a:cubicBezTo>
                    <a:pt x="2810" y="858"/>
                    <a:pt x="2852" y="993"/>
                    <a:pt x="2849" y="1126"/>
                  </a:cubicBezTo>
                  <a:cubicBezTo>
                    <a:pt x="2847" y="1197"/>
                    <a:pt x="2831" y="1268"/>
                    <a:pt x="2795" y="1329"/>
                  </a:cubicBezTo>
                  <a:cubicBezTo>
                    <a:pt x="2755" y="1395"/>
                    <a:pt x="2693" y="1439"/>
                    <a:pt x="2629" y="1480"/>
                  </a:cubicBezTo>
                  <a:cubicBezTo>
                    <a:pt x="2611" y="1491"/>
                    <a:pt x="2623" y="1520"/>
                    <a:pt x="2644" y="1514"/>
                  </a:cubicBezTo>
                  <a:cubicBezTo>
                    <a:pt x="2789" y="1479"/>
                    <a:pt x="2876" y="1337"/>
                    <a:pt x="2898" y="1197"/>
                  </a:cubicBezTo>
                  <a:cubicBezTo>
                    <a:pt x="2920" y="1048"/>
                    <a:pt x="2882" y="891"/>
                    <a:pt x="2807" y="763"/>
                  </a:cubicBezTo>
                  <a:cubicBezTo>
                    <a:pt x="2741" y="652"/>
                    <a:pt x="2653" y="572"/>
                    <a:pt x="2532" y="531"/>
                  </a:cubicBezTo>
                  <a:cubicBezTo>
                    <a:pt x="2410" y="490"/>
                    <a:pt x="2273" y="471"/>
                    <a:pt x="2146" y="490"/>
                  </a:cubicBezTo>
                  <a:cubicBezTo>
                    <a:pt x="2022" y="508"/>
                    <a:pt x="1904" y="580"/>
                    <a:pt x="1917" y="719"/>
                  </a:cubicBezTo>
                  <a:cubicBezTo>
                    <a:pt x="1919" y="743"/>
                    <a:pt x="1956" y="761"/>
                    <a:pt x="1968" y="733"/>
                  </a:cubicBezTo>
                  <a:cubicBezTo>
                    <a:pt x="2041" y="562"/>
                    <a:pt x="2045" y="373"/>
                    <a:pt x="1907" y="233"/>
                  </a:cubicBezTo>
                  <a:cubicBezTo>
                    <a:pt x="1777" y="101"/>
                    <a:pt x="1582" y="46"/>
                    <a:pt x="1405" y="23"/>
                  </a:cubicBezTo>
                  <a:cubicBezTo>
                    <a:pt x="1226" y="0"/>
                    <a:pt x="1042" y="8"/>
                    <a:pt x="871" y="62"/>
                  </a:cubicBezTo>
                  <a:cubicBezTo>
                    <a:pt x="671" y="124"/>
                    <a:pt x="474" y="220"/>
                    <a:pt x="308" y="346"/>
                  </a:cubicBezTo>
                  <a:cubicBezTo>
                    <a:pt x="156" y="461"/>
                    <a:pt x="0" y="633"/>
                    <a:pt x="63" y="837"/>
                  </a:cubicBezTo>
                  <a:cubicBezTo>
                    <a:pt x="70" y="862"/>
                    <a:pt x="108" y="848"/>
                    <a:pt x="96" y="82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Freeform 51">
              <a:extLst>
                <a:ext uri="{FF2B5EF4-FFF2-40B4-BE49-F238E27FC236}">
                  <a16:creationId xmlns:a16="http://schemas.microsoft.com/office/drawing/2014/main" id="{D97826DC-3D04-476A-A81D-09D08AB65C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6777" y="6453528"/>
              <a:ext cx="1462041" cy="1000201"/>
            </a:xfrm>
            <a:custGeom>
              <a:avLst/>
              <a:gdLst>
                <a:gd name="T0" fmla="*/ 2147483646 w 2359"/>
                <a:gd name="T1" fmla="*/ 2147483646 h 1615"/>
                <a:gd name="T2" fmla="*/ 2147483646 w 2359"/>
                <a:gd name="T3" fmla="*/ 2147483646 h 1615"/>
                <a:gd name="T4" fmla="*/ 2147483646 w 2359"/>
                <a:gd name="T5" fmla="*/ 2147483646 h 1615"/>
                <a:gd name="T6" fmla="*/ 2147483646 w 2359"/>
                <a:gd name="T7" fmla="*/ 2147483646 h 1615"/>
                <a:gd name="T8" fmla="*/ 2147483646 w 2359"/>
                <a:gd name="T9" fmla="*/ 2147483646 h 1615"/>
                <a:gd name="T10" fmla="*/ 2147483646 w 2359"/>
                <a:gd name="T11" fmla="*/ 2147483646 h 1615"/>
                <a:gd name="T12" fmla="*/ 2147483646 w 2359"/>
                <a:gd name="T13" fmla="*/ 2147483646 h 1615"/>
                <a:gd name="T14" fmla="*/ 2147483646 w 2359"/>
                <a:gd name="T15" fmla="*/ 2147483646 h 1615"/>
                <a:gd name="T16" fmla="*/ 2147483646 w 2359"/>
                <a:gd name="T17" fmla="*/ 2147483646 h 1615"/>
                <a:gd name="T18" fmla="*/ 2147483646 w 2359"/>
                <a:gd name="T19" fmla="*/ 2147483646 h 1615"/>
                <a:gd name="T20" fmla="*/ 2147483646 w 2359"/>
                <a:gd name="T21" fmla="*/ 2147483646 h 1615"/>
                <a:gd name="T22" fmla="*/ 2147483646 w 2359"/>
                <a:gd name="T23" fmla="*/ 2147483646 h 1615"/>
                <a:gd name="T24" fmla="*/ 2147483646 w 2359"/>
                <a:gd name="T25" fmla="*/ 2147483646 h 1615"/>
                <a:gd name="T26" fmla="*/ 2147483646 w 2359"/>
                <a:gd name="T27" fmla="*/ 2147483646 h 1615"/>
                <a:gd name="T28" fmla="*/ 2147483646 w 2359"/>
                <a:gd name="T29" fmla="*/ 2147483646 h 1615"/>
                <a:gd name="T30" fmla="*/ 2147483646 w 2359"/>
                <a:gd name="T31" fmla="*/ 2147483646 h 1615"/>
                <a:gd name="T32" fmla="*/ 2147483646 w 2359"/>
                <a:gd name="T33" fmla="*/ 2147483646 h 1615"/>
                <a:gd name="T34" fmla="*/ 2147483646 w 2359"/>
                <a:gd name="T35" fmla="*/ 2147483646 h 1615"/>
                <a:gd name="T36" fmla="*/ 2147483646 w 2359"/>
                <a:gd name="T37" fmla="*/ 2147483646 h 1615"/>
                <a:gd name="T38" fmla="*/ 2147483646 w 2359"/>
                <a:gd name="T39" fmla="*/ 2147483646 h 1615"/>
                <a:gd name="T40" fmla="*/ 2147483646 w 2359"/>
                <a:gd name="T41" fmla="*/ 2147483646 h 1615"/>
                <a:gd name="T42" fmla="*/ 2147483646 w 2359"/>
                <a:gd name="T43" fmla="*/ 2147483646 h 1615"/>
                <a:gd name="T44" fmla="*/ 2147483646 w 2359"/>
                <a:gd name="T45" fmla="*/ 2147483646 h 1615"/>
                <a:gd name="T46" fmla="*/ 2147483646 w 2359"/>
                <a:gd name="T47" fmla="*/ 2147483646 h 161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359" h="1615">
                  <a:moveTo>
                    <a:pt x="6" y="1183"/>
                  </a:moveTo>
                  <a:cubicBezTo>
                    <a:pt x="59" y="1317"/>
                    <a:pt x="147" y="1428"/>
                    <a:pt x="273" y="1500"/>
                  </a:cubicBezTo>
                  <a:cubicBezTo>
                    <a:pt x="398" y="1572"/>
                    <a:pt x="543" y="1605"/>
                    <a:pt x="687" y="1608"/>
                  </a:cubicBezTo>
                  <a:cubicBezTo>
                    <a:pt x="937" y="1614"/>
                    <a:pt x="1257" y="1527"/>
                    <a:pt x="1378" y="1284"/>
                  </a:cubicBezTo>
                  <a:cubicBezTo>
                    <a:pt x="1448" y="1145"/>
                    <a:pt x="1420" y="992"/>
                    <a:pt x="1348" y="860"/>
                  </a:cubicBezTo>
                  <a:cubicBezTo>
                    <a:pt x="1337" y="840"/>
                    <a:pt x="1306" y="845"/>
                    <a:pt x="1300" y="866"/>
                  </a:cubicBezTo>
                  <a:cubicBezTo>
                    <a:pt x="1267" y="994"/>
                    <a:pt x="1297" y="1120"/>
                    <a:pt x="1434" y="1163"/>
                  </a:cubicBezTo>
                  <a:cubicBezTo>
                    <a:pt x="1574" y="1207"/>
                    <a:pt x="1741" y="1166"/>
                    <a:pt x="1875" y="1118"/>
                  </a:cubicBezTo>
                  <a:cubicBezTo>
                    <a:pt x="2005" y="1072"/>
                    <a:pt x="2154" y="1003"/>
                    <a:pt x="2236" y="888"/>
                  </a:cubicBezTo>
                  <a:cubicBezTo>
                    <a:pt x="2352" y="727"/>
                    <a:pt x="2358" y="487"/>
                    <a:pt x="2272" y="313"/>
                  </a:cubicBezTo>
                  <a:cubicBezTo>
                    <a:pt x="2169" y="104"/>
                    <a:pt x="1932" y="0"/>
                    <a:pt x="1710" y="73"/>
                  </a:cubicBezTo>
                  <a:cubicBezTo>
                    <a:pt x="1683" y="82"/>
                    <a:pt x="1694" y="120"/>
                    <a:pt x="1721" y="115"/>
                  </a:cubicBezTo>
                  <a:cubicBezTo>
                    <a:pt x="1911" y="83"/>
                    <a:pt x="2097" y="131"/>
                    <a:pt x="2202" y="304"/>
                  </a:cubicBezTo>
                  <a:cubicBezTo>
                    <a:pt x="2298" y="462"/>
                    <a:pt x="2295" y="670"/>
                    <a:pt x="2206" y="831"/>
                  </a:cubicBezTo>
                  <a:cubicBezTo>
                    <a:pt x="2148" y="935"/>
                    <a:pt x="2023" y="999"/>
                    <a:pt x="1919" y="1044"/>
                  </a:cubicBezTo>
                  <a:cubicBezTo>
                    <a:pt x="1795" y="1096"/>
                    <a:pt x="1653" y="1137"/>
                    <a:pt x="1517" y="1126"/>
                  </a:cubicBezTo>
                  <a:cubicBezTo>
                    <a:pt x="1463" y="1121"/>
                    <a:pt x="1402" y="1106"/>
                    <a:pt x="1367" y="1062"/>
                  </a:cubicBezTo>
                  <a:cubicBezTo>
                    <a:pt x="1325" y="1011"/>
                    <a:pt x="1335" y="939"/>
                    <a:pt x="1351" y="880"/>
                  </a:cubicBezTo>
                  <a:cubicBezTo>
                    <a:pt x="1335" y="883"/>
                    <a:pt x="1319" y="884"/>
                    <a:pt x="1303" y="887"/>
                  </a:cubicBezTo>
                  <a:cubicBezTo>
                    <a:pt x="1360" y="994"/>
                    <a:pt x="1388" y="1118"/>
                    <a:pt x="1341" y="1234"/>
                  </a:cubicBezTo>
                  <a:cubicBezTo>
                    <a:pt x="1299" y="1338"/>
                    <a:pt x="1208" y="1414"/>
                    <a:pt x="1111" y="1464"/>
                  </a:cubicBezTo>
                  <a:cubicBezTo>
                    <a:pt x="883" y="1581"/>
                    <a:pt x="584" y="1594"/>
                    <a:pt x="349" y="1488"/>
                  </a:cubicBezTo>
                  <a:cubicBezTo>
                    <a:pt x="212" y="1426"/>
                    <a:pt x="91" y="1318"/>
                    <a:pt x="36" y="1175"/>
                  </a:cubicBezTo>
                  <a:cubicBezTo>
                    <a:pt x="29" y="1156"/>
                    <a:pt x="0" y="1165"/>
                    <a:pt x="6" y="118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4" name="Grupo 63">
            <a:extLst>
              <a:ext uri="{FF2B5EF4-FFF2-40B4-BE49-F238E27FC236}">
                <a16:creationId xmlns:a16="http://schemas.microsoft.com/office/drawing/2014/main" id="{AD16E8DA-730B-4F63-A1CB-AF2E5199F295}"/>
              </a:ext>
            </a:extLst>
          </p:cNvPr>
          <p:cNvGrpSpPr/>
          <p:nvPr/>
        </p:nvGrpSpPr>
        <p:grpSpPr>
          <a:xfrm>
            <a:off x="17398737" y="6049291"/>
            <a:ext cx="3010792" cy="2293298"/>
            <a:chOff x="6764774" y="5584501"/>
            <a:chExt cx="2454044" cy="1869228"/>
          </a:xfrm>
          <a:solidFill>
            <a:schemeClr val="accent3"/>
          </a:solidFill>
        </p:grpSpPr>
        <p:sp>
          <p:nvSpPr>
            <p:cNvPr id="67" name="Freeform 49">
              <a:extLst>
                <a:ext uri="{FF2B5EF4-FFF2-40B4-BE49-F238E27FC236}">
                  <a16:creationId xmlns:a16="http://schemas.microsoft.com/office/drawing/2014/main" id="{D11EDA5F-B5DC-4650-936F-7C1C45B7E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4774" y="6090066"/>
              <a:ext cx="989270" cy="1314473"/>
            </a:xfrm>
            <a:custGeom>
              <a:avLst/>
              <a:gdLst>
                <a:gd name="T0" fmla="*/ 2147483646 w 1595"/>
                <a:gd name="T1" fmla="*/ 2147483646 h 2120"/>
                <a:gd name="T2" fmla="*/ 2147483646 w 1595"/>
                <a:gd name="T3" fmla="*/ 2147483646 h 2120"/>
                <a:gd name="T4" fmla="*/ 2147483646 w 1595"/>
                <a:gd name="T5" fmla="*/ 2147483646 h 2120"/>
                <a:gd name="T6" fmla="*/ 2147483646 w 1595"/>
                <a:gd name="T7" fmla="*/ 2147483646 h 2120"/>
                <a:gd name="T8" fmla="*/ 2147483646 w 1595"/>
                <a:gd name="T9" fmla="*/ 2147483646 h 2120"/>
                <a:gd name="T10" fmla="*/ 2147483646 w 1595"/>
                <a:gd name="T11" fmla="*/ 2147483646 h 2120"/>
                <a:gd name="T12" fmla="*/ 2147483646 w 1595"/>
                <a:gd name="T13" fmla="*/ 2147483646 h 2120"/>
                <a:gd name="T14" fmla="*/ 2147483646 w 1595"/>
                <a:gd name="T15" fmla="*/ 2147483646 h 2120"/>
                <a:gd name="T16" fmla="*/ 2147483646 w 1595"/>
                <a:gd name="T17" fmla="*/ 2147483646 h 2120"/>
                <a:gd name="T18" fmla="*/ 2147483646 w 1595"/>
                <a:gd name="T19" fmla="*/ 2147483646 h 2120"/>
                <a:gd name="T20" fmla="*/ 2147483646 w 1595"/>
                <a:gd name="T21" fmla="*/ 2147483646 h 2120"/>
                <a:gd name="T22" fmla="*/ 2147483646 w 1595"/>
                <a:gd name="T23" fmla="*/ 2147483646 h 2120"/>
                <a:gd name="T24" fmla="*/ 2147483646 w 1595"/>
                <a:gd name="T25" fmla="*/ 2147483646 h 2120"/>
                <a:gd name="T26" fmla="*/ 2147483646 w 1595"/>
                <a:gd name="T27" fmla="*/ 2147483646 h 2120"/>
                <a:gd name="T28" fmla="*/ 2147483646 w 1595"/>
                <a:gd name="T29" fmla="*/ 2147483646 h 2120"/>
                <a:gd name="T30" fmla="*/ 2147483646 w 1595"/>
                <a:gd name="T31" fmla="*/ 2147483646 h 2120"/>
                <a:gd name="T32" fmla="*/ 2147483646 w 1595"/>
                <a:gd name="T33" fmla="*/ 2147483646 h 2120"/>
                <a:gd name="T34" fmla="*/ 2147483646 w 1595"/>
                <a:gd name="T35" fmla="*/ 2147483646 h 2120"/>
                <a:gd name="T36" fmla="*/ 2147483646 w 1595"/>
                <a:gd name="T37" fmla="*/ 2147483646 h 21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95" h="2120">
                  <a:moveTo>
                    <a:pt x="842" y="10"/>
                  </a:moveTo>
                  <a:cubicBezTo>
                    <a:pt x="595" y="0"/>
                    <a:pt x="319" y="44"/>
                    <a:pt x="165" y="258"/>
                  </a:cubicBezTo>
                  <a:cubicBezTo>
                    <a:pt x="0" y="486"/>
                    <a:pt x="34" y="821"/>
                    <a:pt x="247" y="1007"/>
                  </a:cubicBezTo>
                  <a:cubicBezTo>
                    <a:pt x="363" y="1108"/>
                    <a:pt x="514" y="1136"/>
                    <a:pt x="646" y="1051"/>
                  </a:cubicBezTo>
                  <a:cubicBezTo>
                    <a:pt x="664" y="1040"/>
                    <a:pt x="648" y="1012"/>
                    <a:pt x="630" y="1023"/>
                  </a:cubicBezTo>
                  <a:cubicBezTo>
                    <a:pt x="504" y="1103"/>
                    <a:pt x="386" y="1200"/>
                    <a:pt x="355" y="1355"/>
                  </a:cubicBezTo>
                  <a:cubicBezTo>
                    <a:pt x="329" y="1484"/>
                    <a:pt x="370" y="1615"/>
                    <a:pt x="442" y="1723"/>
                  </a:cubicBezTo>
                  <a:cubicBezTo>
                    <a:pt x="599" y="1955"/>
                    <a:pt x="900" y="2119"/>
                    <a:pt x="1183" y="2070"/>
                  </a:cubicBezTo>
                  <a:cubicBezTo>
                    <a:pt x="1360" y="2041"/>
                    <a:pt x="1510" y="1920"/>
                    <a:pt x="1585" y="1757"/>
                  </a:cubicBezTo>
                  <a:cubicBezTo>
                    <a:pt x="1594" y="1737"/>
                    <a:pt x="1568" y="1721"/>
                    <a:pt x="1555" y="1740"/>
                  </a:cubicBezTo>
                  <a:cubicBezTo>
                    <a:pt x="1471" y="1865"/>
                    <a:pt x="1368" y="1974"/>
                    <a:pt x="1218" y="2014"/>
                  </a:cubicBezTo>
                  <a:cubicBezTo>
                    <a:pt x="1090" y="2048"/>
                    <a:pt x="953" y="2028"/>
                    <a:pt x="832" y="1979"/>
                  </a:cubicBezTo>
                  <a:cubicBezTo>
                    <a:pt x="611" y="1889"/>
                    <a:pt x="382" y="1673"/>
                    <a:pt x="389" y="1417"/>
                  </a:cubicBezTo>
                  <a:cubicBezTo>
                    <a:pt x="394" y="1257"/>
                    <a:pt x="511" y="1123"/>
                    <a:pt x="646" y="1051"/>
                  </a:cubicBezTo>
                  <a:cubicBezTo>
                    <a:pt x="641" y="1042"/>
                    <a:pt x="636" y="1032"/>
                    <a:pt x="630" y="1023"/>
                  </a:cubicBezTo>
                  <a:cubicBezTo>
                    <a:pt x="368" y="1167"/>
                    <a:pt x="125" y="881"/>
                    <a:pt x="102" y="635"/>
                  </a:cubicBezTo>
                  <a:cubicBezTo>
                    <a:pt x="79" y="392"/>
                    <a:pt x="230" y="179"/>
                    <a:pt x="450" y="91"/>
                  </a:cubicBezTo>
                  <a:cubicBezTo>
                    <a:pt x="574" y="42"/>
                    <a:pt x="709" y="26"/>
                    <a:pt x="842" y="31"/>
                  </a:cubicBezTo>
                  <a:cubicBezTo>
                    <a:pt x="855" y="31"/>
                    <a:pt x="855" y="11"/>
                    <a:pt x="842" y="1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Freeform 50">
              <a:extLst>
                <a:ext uri="{FF2B5EF4-FFF2-40B4-BE49-F238E27FC236}">
                  <a16:creationId xmlns:a16="http://schemas.microsoft.com/office/drawing/2014/main" id="{14B1DAF7-863E-4517-AB50-1C4ED7491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6678" y="5584501"/>
              <a:ext cx="1809106" cy="942812"/>
            </a:xfrm>
            <a:custGeom>
              <a:avLst/>
              <a:gdLst>
                <a:gd name="T0" fmla="*/ 2147483646 w 2921"/>
                <a:gd name="T1" fmla="*/ 2147483646 h 1521"/>
                <a:gd name="T2" fmla="*/ 2147483646 w 2921"/>
                <a:gd name="T3" fmla="*/ 2147483646 h 1521"/>
                <a:gd name="T4" fmla="*/ 2147483646 w 2921"/>
                <a:gd name="T5" fmla="*/ 2147483646 h 1521"/>
                <a:gd name="T6" fmla="*/ 2147483646 w 2921"/>
                <a:gd name="T7" fmla="*/ 2147483646 h 1521"/>
                <a:gd name="T8" fmla="*/ 2147483646 w 2921"/>
                <a:gd name="T9" fmla="*/ 2147483646 h 1521"/>
                <a:gd name="T10" fmla="*/ 2147483646 w 2921"/>
                <a:gd name="T11" fmla="*/ 2147483646 h 1521"/>
                <a:gd name="T12" fmla="*/ 2147483646 w 2921"/>
                <a:gd name="T13" fmla="*/ 2147483646 h 1521"/>
                <a:gd name="T14" fmla="*/ 2147483646 w 2921"/>
                <a:gd name="T15" fmla="*/ 2147483646 h 1521"/>
                <a:gd name="T16" fmla="*/ 2147483646 w 2921"/>
                <a:gd name="T17" fmla="*/ 2147483646 h 1521"/>
                <a:gd name="T18" fmla="*/ 2147483646 w 2921"/>
                <a:gd name="T19" fmla="*/ 2147483646 h 1521"/>
                <a:gd name="T20" fmla="*/ 2147483646 w 2921"/>
                <a:gd name="T21" fmla="*/ 2147483646 h 1521"/>
                <a:gd name="T22" fmla="*/ 2147483646 w 2921"/>
                <a:gd name="T23" fmla="*/ 2147483646 h 1521"/>
                <a:gd name="T24" fmla="*/ 2147483646 w 2921"/>
                <a:gd name="T25" fmla="*/ 2147483646 h 1521"/>
                <a:gd name="T26" fmla="*/ 2147483646 w 2921"/>
                <a:gd name="T27" fmla="*/ 2147483646 h 1521"/>
                <a:gd name="T28" fmla="*/ 2147483646 w 2921"/>
                <a:gd name="T29" fmla="*/ 2147483646 h 1521"/>
                <a:gd name="T30" fmla="*/ 2147483646 w 2921"/>
                <a:gd name="T31" fmla="*/ 2147483646 h 1521"/>
                <a:gd name="T32" fmla="*/ 2147483646 w 2921"/>
                <a:gd name="T33" fmla="*/ 2147483646 h 1521"/>
                <a:gd name="T34" fmla="*/ 2147483646 w 2921"/>
                <a:gd name="T35" fmla="*/ 2147483646 h 1521"/>
                <a:gd name="T36" fmla="*/ 2147483646 w 2921"/>
                <a:gd name="T37" fmla="*/ 2147483646 h 1521"/>
                <a:gd name="T38" fmla="*/ 2147483646 w 2921"/>
                <a:gd name="T39" fmla="*/ 2147483646 h 1521"/>
                <a:gd name="T40" fmla="*/ 2147483646 w 2921"/>
                <a:gd name="T41" fmla="*/ 2147483646 h 1521"/>
                <a:gd name="T42" fmla="*/ 2147483646 w 2921"/>
                <a:gd name="T43" fmla="*/ 2147483646 h 1521"/>
                <a:gd name="T44" fmla="*/ 2147483646 w 2921"/>
                <a:gd name="T45" fmla="*/ 2147483646 h 1521"/>
                <a:gd name="T46" fmla="*/ 2147483646 w 2921"/>
                <a:gd name="T47" fmla="*/ 2147483646 h 1521"/>
                <a:gd name="T48" fmla="*/ 2147483646 w 2921"/>
                <a:gd name="T49" fmla="*/ 2147483646 h 1521"/>
                <a:gd name="T50" fmla="*/ 2147483646 w 2921"/>
                <a:gd name="T51" fmla="*/ 2147483646 h 152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921" h="1521">
                  <a:moveTo>
                    <a:pt x="96" y="823"/>
                  </a:moveTo>
                  <a:cubicBezTo>
                    <a:pt x="14" y="652"/>
                    <a:pt x="179" y="490"/>
                    <a:pt x="304" y="395"/>
                  </a:cubicBezTo>
                  <a:cubicBezTo>
                    <a:pt x="459" y="276"/>
                    <a:pt x="641" y="188"/>
                    <a:pt x="825" y="127"/>
                  </a:cubicBezTo>
                  <a:cubicBezTo>
                    <a:pt x="976" y="76"/>
                    <a:pt x="1132" y="56"/>
                    <a:pt x="1291" y="64"/>
                  </a:cubicBezTo>
                  <a:cubicBezTo>
                    <a:pt x="1463" y="74"/>
                    <a:pt x="1647" y="111"/>
                    <a:pt x="1792" y="208"/>
                  </a:cubicBezTo>
                  <a:cubicBezTo>
                    <a:pt x="1864" y="255"/>
                    <a:pt x="1926" y="321"/>
                    <a:pt x="1952" y="406"/>
                  </a:cubicBezTo>
                  <a:cubicBezTo>
                    <a:pt x="1983" y="505"/>
                    <a:pt x="1961" y="611"/>
                    <a:pt x="1921" y="706"/>
                  </a:cubicBezTo>
                  <a:cubicBezTo>
                    <a:pt x="1937" y="710"/>
                    <a:pt x="1954" y="714"/>
                    <a:pt x="1971" y="719"/>
                  </a:cubicBezTo>
                  <a:cubicBezTo>
                    <a:pt x="1949" y="468"/>
                    <a:pt x="2340" y="524"/>
                    <a:pt x="2484" y="568"/>
                  </a:cubicBezTo>
                  <a:cubicBezTo>
                    <a:pt x="2591" y="600"/>
                    <a:pt x="2671" y="655"/>
                    <a:pt x="2735" y="748"/>
                  </a:cubicBezTo>
                  <a:cubicBezTo>
                    <a:pt x="2810" y="858"/>
                    <a:pt x="2852" y="993"/>
                    <a:pt x="2849" y="1126"/>
                  </a:cubicBezTo>
                  <a:cubicBezTo>
                    <a:pt x="2847" y="1197"/>
                    <a:pt x="2831" y="1268"/>
                    <a:pt x="2795" y="1329"/>
                  </a:cubicBezTo>
                  <a:cubicBezTo>
                    <a:pt x="2755" y="1395"/>
                    <a:pt x="2693" y="1439"/>
                    <a:pt x="2629" y="1480"/>
                  </a:cubicBezTo>
                  <a:cubicBezTo>
                    <a:pt x="2611" y="1491"/>
                    <a:pt x="2623" y="1520"/>
                    <a:pt x="2644" y="1514"/>
                  </a:cubicBezTo>
                  <a:cubicBezTo>
                    <a:pt x="2789" y="1479"/>
                    <a:pt x="2876" y="1337"/>
                    <a:pt x="2898" y="1197"/>
                  </a:cubicBezTo>
                  <a:cubicBezTo>
                    <a:pt x="2920" y="1048"/>
                    <a:pt x="2882" y="891"/>
                    <a:pt x="2807" y="763"/>
                  </a:cubicBezTo>
                  <a:cubicBezTo>
                    <a:pt x="2741" y="652"/>
                    <a:pt x="2653" y="572"/>
                    <a:pt x="2532" y="531"/>
                  </a:cubicBezTo>
                  <a:cubicBezTo>
                    <a:pt x="2410" y="490"/>
                    <a:pt x="2273" y="471"/>
                    <a:pt x="2146" y="490"/>
                  </a:cubicBezTo>
                  <a:cubicBezTo>
                    <a:pt x="2022" y="508"/>
                    <a:pt x="1904" y="580"/>
                    <a:pt x="1917" y="719"/>
                  </a:cubicBezTo>
                  <a:cubicBezTo>
                    <a:pt x="1919" y="743"/>
                    <a:pt x="1956" y="761"/>
                    <a:pt x="1968" y="733"/>
                  </a:cubicBezTo>
                  <a:cubicBezTo>
                    <a:pt x="2041" y="562"/>
                    <a:pt x="2045" y="373"/>
                    <a:pt x="1907" y="233"/>
                  </a:cubicBezTo>
                  <a:cubicBezTo>
                    <a:pt x="1777" y="101"/>
                    <a:pt x="1582" y="46"/>
                    <a:pt x="1405" y="23"/>
                  </a:cubicBezTo>
                  <a:cubicBezTo>
                    <a:pt x="1226" y="0"/>
                    <a:pt x="1042" y="8"/>
                    <a:pt x="871" y="62"/>
                  </a:cubicBezTo>
                  <a:cubicBezTo>
                    <a:pt x="671" y="124"/>
                    <a:pt x="474" y="220"/>
                    <a:pt x="308" y="346"/>
                  </a:cubicBezTo>
                  <a:cubicBezTo>
                    <a:pt x="156" y="461"/>
                    <a:pt x="0" y="633"/>
                    <a:pt x="63" y="837"/>
                  </a:cubicBezTo>
                  <a:cubicBezTo>
                    <a:pt x="70" y="862"/>
                    <a:pt x="108" y="848"/>
                    <a:pt x="96" y="82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Freeform 51">
              <a:extLst>
                <a:ext uri="{FF2B5EF4-FFF2-40B4-BE49-F238E27FC236}">
                  <a16:creationId xmlns:a16="http://schemas.microsoft.com/office/drawing/2014/main" id="{EE08C61F-6CB4-4429-83A0-7728DE64B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6777" y="6453528"/>
              <a:ext cx="1462041" cy="1000201"/>
            </a:xfrm>
            <a:custGeom>
              <a:avLst/>
              <a:gdLst>
                <a:gd name="T0" fmla="*/ 2147483646 w 2359"/>
                <a:gd name="T1" fmla="*/ 2147483646 h 1615"/>
                <a:gd name="T2" fmla="*/ 2147483646 w 2359"/>
                <a:gd name="T3" fmla="*/ 2147483646 h 1615"/>
                <a:gd name="T4" fmla="*/ 2147483646 w 2359"/>
                <a:gd name="T5" fmla="*/ 2147483646 h 1615"/>
                <a:gd name="T6" fmla="*/ 2147483646 w 2359"/>
                <a:gd name="T7" fmla="*/ 2147483646 h 1615"/>
                <a:gd name="T8" fmla="*/ 2147483646 w 2359"/>
                <a:gd name="T9" fmla="*/ 2147483646 h 1615"/>
                <a:gd name="T10" fmla="*/ 2147483646 w 2359"/>
                <a:gd name="T11" fmla="*/ 2147483646 h 1615"/>
                <a:gd name="T12" fmla="*/ 2147483646 w 2359"/>
                <a:gd name="T13" fmla="*/ 2147483646 h 1615"/>
                <a:gd name="T14" fmla="*/ 2147483646 w 2359"/>
                <a:gd name="T15" fmla="*/ 2147483646 h 1615"/>
                <a:gd name="T16" fmla="*/ 2147483646 w 2359"/>
                <a:gd name="T17" fmla="*/ 2147483646 h 1615"/>
                <a:gd name="T18" fmla="*/ 2147483646 w 2359"/>
                <a:gd name="T19" fmla="*/ 2147483646 h 1615"/>
                <a:gd name="T20" fmla="*/ 2147483646 w 2359"/>
                <a:gd name="T21" fmla="*/ 2147483646 h 1615"/>
                <a:gd name="T22" fmla="*/ 2147483646 w 2359"/>
                <a:gd name="T23" fmla="*/ 2147483646 h 1615"/>
                <a:gd name="T24" fmla="*/ 2147483646 w 2359"/>
                <a:gd name="T25" fmla="*/ 2147483646 h 1615"/>
                <a:gd name="T26" fmla="*/ 2147483646 w 2359"/>
                <a:gd name="T27" fmla="*/ 2147483646 h 1615"/>
                <a:gd name="T28" fmla="*/ 2147483646 w 2359"/>
                <a:gd name="T29" fmla="*/ 2147483646 h 1615"/>
                <a:gd name="T30" fmla="*/ 2147483646 w 2359"/>
                <a:gd name="T31" fmla="*/ 2147483646 h 1615"/>
                <a:gd name="T32" fmla="*/ 2147483646 w 2359"/>
                <a:gd name="T33" fmla="*/ 2147483646 h 1615"/>
                <a:gd name="T34" fmla="*/ 2147483646 w 2359"/>
                <a:gd name="T35" fmla="*/ 2147483646 h 1615"/>
                <a:gd name="T36" fmla="*/ 2147483646 w 2359"/>
                <a:gd name="T37" fmla="*/ 2147483646 h 1615"/>
                <a:gd name="T38" fmla="*/ 2147483646 w 2359"/>
                <a:gd name="T39" fmla="*/ 2147483646 h 1615"/>
                <a:gd name="T40" fmla="*/ 2147483646 w 2359"/>
                <a:gd name="T41" fmla="*/ 2147483646 h 1615"/>
                <a:gd name="T42" fmla="*/ 2147483646 w 2359"/>
                <a:gd name="T43" fmla="*/ 2147483646 h 1615"/>
                <a:gd name="T44" fmla="*/ 2147483646 w 2359"/>
                <a:gd name="T45" fmla="*/ 2147483646 h 1615"/>
                <a:gd name="T46" fmla="*/ 2147483646 w 2359"/>
                <a:gd name="T47" fmla="*/ 2147483646 h 161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359" h="1615">
                  <a:moveTo>
                    <a:pt x="6" y="1183"/>
                  </a:moveTo>
                  <a:cubicBezTo>
                    <a:pt x="59" y="1317"/>
                    <a:pt x="147" y="1428"/>
                    <a:pt x="273" y="1500"/>
                  </a:cubicBezTo>
                  <a:cubicBezTo>
                    <a:pt x="398" y="1572"/>
                    <a:pt x="543" y="1605"/>
                    <a:pt x="687" y="1608"/>
                  </a:cubicBezTo>
                  <a:cubicBezTo>
                    <a:pt x="937" y="1614"/>
                    <a:pt x="1257" y="1527"/>
                    <a:pt x="1378" y="1284"/>
                  </a:cubicBezTo>
                  <a:cubicBezTo>
                    <a:pt x="1448" y="1145"/>
                    <a:pt x="1420" y="992"/>
                    <a:pt x="1348" y="860"/>
                  </a:cubicBezTo>
                  <a:cubicBezTo>
                    <a:pt x="1337" y="840"/>
                    <a:pt x="1306" y="845"/>
                    <a:pt x="1300" y="866"/>
                  </a:cubicBezTo>
                  <a:cubicBezTo>
                    <a:pt x="1267" y="994"/>
                    <a:pt x="1297" y="1120"/>
                    <a:pt x="1434" y="1163"/>
                  </a:cubicBezTo>
                  <a:cubicBezTo>
                    <a:pt x="1574" y="1207"/>
                    <a:pt x="1741" y="1166"/>
                    <a:pt x="1875" y="1118"/>
                  </a:cubicBezTo>
                  <a:cubicBezTo>
                    <a:pt x="2005" y="1072"/>
                    <a:pt x="2154" y="1003"/>
                    <a:pt x="2236" y="888"/>
                  </a:cubicBezTo>
                  <a:cubicBezTo>
                    <a:pt x="2352" y="727"/>
                    <a:pt x="2358" y="487"/>
                    <a:pt x="2272" y="313"/>
                  </a:cubicBezTo>
                  <a:cubicBezTo>
                    <a:pt x="2169" y="104"/>
                    <a:pt x="1932" y="0"/>
                    <a:pt x="1710" y="73"/>
                  </a:cubicBezTo>
                  <a:cubicBezTo>
                    <a:pt x="1683" y="82"/>
                    <a:pt x="1694" y="120"/>
                    <a:pt x="1721" y="115"/>
                  </a:cubicBezTo>
                  <a:cubicBezTo>
                    <a:pt x="1911" y="83"/>
                    <a:pt x="2097" y="131"/>
                    <a:pt x="2202" y="304"/>
                  </a:cubicBezTo>
                  <a:cubicBezTo>
                    <a:pt x="2298" y="462"/>
                    <a:pt x="2295" y="670"/>
                    <a:pt x="2206" y="831"/>
                  </a:cubicBezTo>
                  <a:cubicBezTo>
                    <a:pt x="2148" y="935"/>
                    <a:pt x="2023" y="999"/>
                    <a:pt x="1919" y="1044"/>
                  </a:cubicBezTo>
                  <a:cubicBezTo>
                    <a:pt x="1795" y="1096"/>
                    <a:pt x="1653" y="1137"/>
                    <a:pt x="1517" y="1126"/>
                  </a:cubicBezTo>
                  <a:cubicBezTo>
                    <a:pt x="1463" y="1121"/>
                    <a:pt x="1402" y="1106"/>
                    <a:pt x="1367" y="1062"/>
                  </a:cubicBezTo>
                  <a:cubicBezTo>
                    <a:pt x="1325" y="1011"/>
                    <a:pt x="1335" y="939"/>
                    <a:pt x="1351" y="880"/>
                  </a:cubicBezTo>
                  <a:cubicBezTo>
                    <a:pt x="1335" y="883"/>
                    <a:pt x="1319" y="884"/>
                    <a:pt x="1303" y="887"/>
                  </a:cubicBezTo>
                  <a:cubicBezTo>
                    <a:pt x="1360" y="994"/>
                    <a:pt x="1388" y="1118"/>
                    <a:pt x="1341" y="1234"/>
                  </a:cubicBezTo>
                  <a:cubicBezTo>
                    <a:pt x="1299" y="1338"/>
                    <a:pt x="1208" y="1414"/>
                    <a:pt x="1111" y="1464"/>
                  </a:cubicBezTo>
                  <a:cubicBezTo>
                    <a:pt x="883" y="1581"/>
                    <a:pt x="584" y="1594"/>
                    <a:pt x="349" y="1488"/>
                  </a:cubicBezTo>
                  <a:cubicBezTo>
                    <a:pt x="212" y="1426"/>
                    <a:pt x="91" y="1318"/>
                    <a:pt x="36" y="1175"/>
                  </a:cubicBezTo>
                  <a:cubicBezTo>
                    <a:pt x="29" y="1156"/>
                    <a:pt x="0" y="1165"/>
                    <a:pt x="6" y="118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" name="Grupo 69">
            <a:extLst>
              <a:ext uri="{FF2B5EF4-FFF2-40B4-BE49-F238E27FC236}">
                <a16:creationId xmlns:a16="http://schemas.microsoft.com/office/drawing/2014/main" id="{CE10EE4A-4AD8-4567-955D-9B57DA730EE7}"/>
              </a:ext>
            </a:extLst>
          </p:cNvPr>
          <p:cNvGrpSpPr/>
          <p:nvPr/>
        </p:nvGrpSpPr>
        <p:grpSpPr>
          <a:xfrm>
            <a:off x="6080362" y="5968824"/>
            <a:ext cx="3010792" cy="2293298"/>
            <a:chOff x="6764774" y="5584501"/>
            <a:chExt cx="2454044" cy="1869228"/>
          </a:xfrm>
          <a:solidFill>
            <a:schemeClr val="accent5"/>
          </a:solidFill>
        </p:grpSpPr>
        <p:sp>
          <p:nvSpPr>
            <p:cNvPr id="71" name="Freeform 49">
              <a:extLst>
                <a:ext uri="{FF2B5EF4-FFF2-40B4-BE49-F238E27FC236}">
                  <a16:creationId xmlns:a16="http://schemas.microsoft.com/office/drawing/2014/main" id="{BC1034C1-CC7E-4AB1-B025-82A4B06B6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4774" y="6090066"/>
              <a:ext cx="989270" cy="1314473"/>
            </a:xfrm>
            <a:custGeom>
              <a:avLst/>
              <a:gdLst>
                <a:gd name="T0" fmla="*/ 2147483646 w 1595"/>
                <a:gd name="T1" fmla="*/ 2147483646 h 2120"/>
                <a:gd name="T2" fmla="*/ 2147483646 w 1595"/>
                <a:gd name="T3" fmla="*/ 2147483646 h 2120"/>
                <a:gd name="T4" fmla="*/ 2147483646 w 1595"/>
                <a:gd name="T5" fmla="*/ 2147483646 h 2120"/>
                <a:gd name="T6" fmla="*/ 2147483646 w 1595"/>
                <a:gd name="T7" fmla="*/ 2147483646 h 2120"/>
                <a:gd name="T8" fmla="*/ 2147483646 w 1595"/>
                <a:gd name="T9" fmla="*/ 2147483646 h 2120"/>
                <a:gd name="T10" fmla="*/ 2147483646 w 1595"/>
                <a:gd name="T11" fmla="*/ 2147483646 h 2120"/>
                <a:gd name="T12" fmla="*/ 2147483646 w 1595"/>
                <a:gd name="T13" fmla="*/ 2147483646 h 2120"/>
                <a:gd name="T14" fmla="*/ 2147483646 w 1595"/>
                <a:gd name="T15" fmla="*/ 2147483646 h 2120"/>
                <a:gd name="T16" fmla="*/ 2147483646 w 1595"/>
                <a:gd name="T17" fmla="*/ 2147483646 h 2120"/>
                <a:gd name="T18" fmla="*/ 2147483646 w 1595"/>
                <a:gd name="T19" fmla="*/ 2147483646 h 2120"/>
                <a:gd name="T20" fmla="*/ 2147483646 w 1595"/>
                <a:gd name="T21" fmla="*/ 2147483646 h 2120"/>
                <a:gd name="T22" fmla="*/ 2147483646 w 1595"/>
                <a:gd name="T23" fmla="*/ 2147483646 h 2120"/>
                <a:gd name="T24" fmla="*/ 2147483646 w 1595"/>
                <a:gd name="T25" fmla="*/ 2147483646 h 2120"/>
                <a:gd name="T26" fmla="*/ 2147483646 w 1595"/>
                <a:gd name="T27" fmla="*/ 2147483646 h 2120"/>
                <a:gd name="T28" fmla="*/ 2147483646 w 1595"/>
                <a:gd name="T29" fmla="*/ 2147483646 h 2120"/>
                <a:gd name="T30" fmla="*/ 2147483646 w 1595"/>
                <a:gd name="T31" fmla="*/ 2147483646 h 2120"/>
                <a:gd name="T32" fmla="*/ 2147483646 w 1595"/>
                <a:gd name="T33" fmla="*/ 2147483646 h 2120"/>
                <a:gd name="T34" fmla="*/ 2147483646 w 1595"/>
                <a:gd name="T35" fmla="*/ 2147483646 h 2120"/>
                <a:gd name="T36" fmla="*/ 2147483646 w 1595"/>
                <a:gd name="T37" fmla="*/ 2147483646 h 21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95" h="2120">
                  <a:moveTo>
                    <a:pt x="842" y="10"/>
                  </a:moveTo>
                  <a:cubicBezTo>
                    <a:pt x="595" y="0"/>
                    <a:pt x="319" y="44"/>
                    <a:pt x="165" y="258"/>
                  </a:cubicBezTo>
                  <a:cubicBezTo>
                    <a:pt x="0" y="486"/>
                    <a:pt x="34" y="821"/>
                    <a:pt x="247" y="1007"/>
                  </a:cubicBezTo>
                  <a:cubicBezTo>
                    <a:pt x="363" y="1108"/>
                    <a:pt x="514" y="1136"/>
                    <a:pt x="646" y="1051"/>
                  </a:cubicBezTo>
                  <a:cubicBezTo>
                    <a:pt x="664" y="1040"/>
                    <a:pt x="648" y="1012"/>
                    <a:pt x="630" y="1023"/>
                  </a:cubicBezTo>
                  <a:cubicBezTo>
                    <a:pt x="504" y="1103"/>
                    <a:pt x="386" y="1200"/>
                    <a:pt x="355" y="1355"/>
                  </a:cubicBezTo>
                  <a:cubicBezTo>
                    <a:pt x="329" y="1484"/>
                    <a:pt x="370" y="1615"/>
                    <a:pt x="442" y="1723"/>
                  </a:cubicBezTo>
                  <a:cubicBezTo>
                    <a:pt x="599" y="1955"/>
                    <a:pt x="900" y="2119"/>
                    <a:pt x="1183" y="2070"/>
                  </a:cubicBezTo>
                  <a:cubicBezTo>
                    <a:pt x="1360" y="2041"/>
                    <a:pt x="1510" y="1920"/>
                    <a:pt x="1585" y="1757"/>
                  </a:cubicBezTo>
                  <a:cubicBezTo>
                    <a:pt x="1594" y="1737"/>
                    <a:pt x="1568" y="1721"/>
                    <a:pt x="1555" y="1740"/>
                  </a:cubicBezTo>
                  <a:cubicBezTo>
                    <a:pt x="1471" y="1865"/>
                    <a:pt x="1368" y="1974"/>
                    <a:pt x="1218" y="2014"/>
                  </a:cubicBezTo>
                  <a:cubicBezTo>
                    <a:pt x="1090" y="2048"/>
                    <a:pt x="953" y="2028"/>
                    <a:pt x="832" y="1979"/>
                  </a:cubicBezTo>
                  <a:cubicBezTo>
                    <a:pt x="611" y="1889"/>
                    <a:pt x="382" y="1673"/>
                    <a:pt x="389" y="1417"/>
                  </a:cubicBezTo>
                  <a:cubicBezTo>
                    <a:pt x="394" y="1257"/>
                    <a:pt x="511" y="1123"/>
                    <a:pt x="646" y="1051"/>
                  </a:cubicBezTo>
                  <a:cubicBezTo>
                    <a:pt x="641" y="1042"/>
                    <a:pt x="636" y="1032"/>
                    <a:pt x="630" y="1023"/>
                  </a:cubicBezTo>
                  <a:cubicBezTo>
                    <a:pt x="368" y="1167"/>
                    <a:pt x="125" y="881"/>
                    <a:pt x="102" y="635"/>
                  </a:cubicBezTo>
                  <a:cubicBezTo>
                    <a:pt x="79" y="392"/>
                    <a:pt x="230" y="179"/>
                    <a:pt x="450" y="91"/>
                  </a:cubicBezTo>
                  <a:cubicBezTo>
                    <a:pt x="574" y="42"/>
                    <a:pt x="709" y="26"/>
                    <a:pt x="842" y="31"/>
                  </a:cubicBezTo>
                  <a:cubicBezTo>
                    <a:pt x="855" y="31"/>
                    <a:pt x="855" y="11"/>
                    <a:pt x="842" y="1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50">
              <a:extLst>
                <a:ext uri="{FF2B5EF4-FFF2-40B4-BE49-F238E27FC236}">
                  <a16:creationId xmlns:a16="http://schemas.microsoft.com/office/drawing/2014/main" id="{32F1AA90-45C1-49F3-8A64-D55B25F4DB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6678" y="5584501"/>
              <a:ext cx="1809106" cy="942812"/>
            </a:xfrm>
            <a:custGeom>
              <a:avLst/>
              <a:gdLst>
                <a:gd name="T0" fmla="*/ 2147483646 w 2921"/>
                <a:gd name="T1" fmla="*/ 2147483646 h 1521"/>
                <a:gd name="T2" fmla="*/ 2147483646 w 2921"/>
                <a:gd name="T3" fmla="*/ 2147483646 h 1521"/>
                <a:gd name="T4" fmla="*/ 2147483646 w 2921"/>
                <a:gd name="T5" fmla="*/ 2147483646 h 1521"/>
                <a:gd name="T6" fmla="*/ 2147483646 w 2921"/>
                <a:gd name="T7" fmla="*/ 2147483646 h 1521"/>
                <a:gd name="T8" fmla="*/ 2147483646 w 2921"/>
                <a:gd name="T9" fmla="*/ 2147483646 h 1521"/>
                <a:gd name="T10" fmla="*/ 2147483646 w 2921"/>
                <a:gd name="T11" fmla="*/ 2147483646 h 1521"/>
                <a:gd name="T12" fmla="*/ 2147483646 w 2921"/>
                <a:gd name="T13" fmla="*/ 2147483646 h 1521"/>
                <a:gd name="T14" fmla="*/ 2147483646 w 2921"/>
                <a:gd name="T15" fmla="*/ 2147483646 h 1521"/>
                <a:gd name="T16" fmla="*/ 2147483646 w 2921"/>
                <a:gd name="T17" fmla="*/ 2147483646 h 1521"/>
                <a:gd name="T18" fmla="*/ 2147483646 w 2921"/>
                <a:gd name="T19" fmla="*/ 2147483646 h 1521"/>
                <a:gd name="T20" fmla="*/ 2147483646 w 2921"/>
                <a:gd name="T21" fmla="*/ 2147483646 h 1521"/>
                <a:gd name="T22" fmla="*/ 2147483646 w 2921"/>
                <a:gd name="T23" fmla="*/ 2147483646 h 1521"/>
                <a:gd name="T24" fmla="*/ 2147483646 w 2921"/>
                <a:gd name="T25" fmla="*/ 2147483646 h 1521"/>
                <a:gd name="T26" fmla="*/ 2147483646 w 2921"/>
                <a:gd name="T27" fmla="*/ 2147483646 h 1521"/>
                <a:gd name="T28" fmla="*/ 2147483646 w 2921"/>
                <a:gd name="T29" fmla="*/ 2147483646 h 1521"/>
                <a:gd name="T30" fmla="*/ 2147483646 w 2921"/>
                <a:gd name="T31" fmla="*/ 2147483646 h 1521"/>
                <a:gd name="T32" fmla="*/ 2147483646 w 2921"/>
                <a:gd name="T33" fmla="*/ 2147483646 h 1521"/>
                <a:gd name="T34" fmla="*/ 2147483646 w 2921"/>
                <a:gd name="T35" fmla="*/ 2147483646 h 1521"/>
                <a:gd name="T36" fmla="*/ 2147483646 w 2921"/>
                <a:gd name="T37" fmla="*/ 2147483646 h 1521"/>
                <a:gd name="T38" fmla="*/ 2147483646 w 2921"/>
                <a:gd name="T39" fmla="*/ 2147483646 h 1521"/>
                <a:gd name="T40" fmla="*/ 2147483646 w 2921"/>
                <a:gd name="T41" fmla="*/ 2147483646 h 1521"/>
                <a:gd name="T42" fmla="*/ 2147483646 w 2921"/>
                <a:gd name="T43" fmla="*/ 2147483646 h 1521"/>
                <a:gd name="T44" fmla="*/ 2147483646 w 2921"/>
                <a:gd name="T45" fmla="*/ 2147483646 h 1521"/>
                <a:gd name="T46" fmla="*/ 2147483646 w 2921"/>
                <a:gd name="T47" fmla="*/ 2147483646 h 1521"/>
                <a:gd name="T48" fmla="*/ 2147483646 w 2921"/>
                <a:gd name="T49" fmla="*/ 2147483646 h 1521"/>
                <a:gd name="T50" fmla="*/ 2147483646 w 2921"/>
                <a:gd name="T51" fmla="*/ 2147483646 h 152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921" h="1521">
                  <a:moveTo>
                    <a:pt x="96" y="823"/>
                  </a:moveTo>
                  <a:cubicBezTo>
                    <a:pt x="14" y="652"/>
                    <a:pt x="179" y="490"/>
                    <a:pt x="304" y="395"/>
                  </a:cubicBezTo>
                  <a:cubicBezTo>
                    <a:pt x="459" y="276"/>
                    <a:pt x="641" y="188"/>
                    <a:pt x="825" y="127"/>
                  </a:cubicBezTo>
                  <a:cubicBezTo>
                    <a:pt x="976" y="76"/>
                    <a:pt x="1132" y="56"/>
                    <a:pt x="1291" y="64"/>
                  </a:cubicBezTo>
                  <a:cubicBezTo>
                    <a:pt x="1463" y="74"/>
                    <a:pt x="1647" y="111"/>
                    <a:pt x="1792" y="208"/>
                  </a:cubicBezTo>
                  <a:cubicBezTo>
                    <a:pt x="1864" y="255"/>
                    <a:pt x="1926" y="321"/>
                    <a:pt x="1952" y="406"/>
                  </a:cubicBezTo>
                  <a:cubicBezTo>
                    <a:pt x="1983" y="505"/>
                    <a:pt x="1961" y="611"/>
                    <a:pt x="1921" y="706"/>
                  </a:cubicBezTo>
                  <a:cubicBezTo>
                    <a:pt x="1937" y="710"/>
                    <a:pt x="1954" y="714"/>
                    <a:pt x="1971" y="719"/>
                  </a:cubicBezTo>
                  <a:cubicBezTo>
                    <a:pt x="1949" y="468"/>
                    <a:pt x="2340" y="524"/>
                    <a:pt x="2484" y="568"/>
                  </a:cubicBezTo>
                  <a:cubicBezTo>
                    <a:pt x="2591" y="600"/>
                    <a:pt x="2671" y="655"/>
                    <a:pt x="2735" y="748"/>
                  </a:cubicBezTo>
                  <a:cubicBezTo>
                    <a:pt x="2810" y="858"/>
                    <a:pt x="2852" y="993"/>
                    <a:pt x="2849" y="1126"/>
                  </a:cubicBezTo>
                  <a:cubicBezTo>
                    <a:pt x="2847" y="1197"/>
                    <a:pt x="2831" y="1268"/>
                    <a:pt x="2795" y="1329"/>
                  </a:cubicBezTo>
                  <a:cubicBezTo>
                    <a:pt x="2755" y="1395"/>
                    <a:pt x="2693" y="1439"/>
                    <a:pt x="2629" y="1480"/>
                  </a:cubicBezTo>
                  <a:cubicBezTo>
                    <a:pt x="2611" y="1491"/>
                    <a:pt x="2623" y="1520"/>
                    <a:pt x="2644" y="1514"/>
                  </a:cubicBezTo>
                  <a:cubicBezTo>
                    <a:pt x="2789" y="1479"/>
                    <a:pt x="2876" y="1337"/>
                    <a:pt x="2898" y="1197"/>
                  </a:cubicBezTo>
                  <a:cubicBezTo>
                    <a:pt x="2920" y="1048"/>
                    <a:pt x="2882" y="891"/>
                    <a:pt x="2807" y="763"/>
                  </a:cubicBezTo>
                  <a:cubicBezTo>
                    <a:pt x="2741" y="652"/>
                    <a:pt x="2653" y="572"/>
                    <a:pt x="2532" y="531"/>
                  </a:cubicBezTo>
                  <a:cubicBezTo>
                    <a:pt x="2410" y="490"/>
                    <a:pt x="2273" y="471"/>
                    <a:pt x="2146" y="490"/>
                  </a:cubicBezTo>
                  <a:cubicBezTo>
                    <a:pt x="2022" y="508"/>
                    <a:pt x="1904" y="580"/>
                    <a:pt x="1917" y="719"/>
                  </a:cubicBezTo>
                  <a:cubicBezTo>
                    <a:pt x="1919" y="743"/>
                    <a:pt x="1956" y="761"/>
                    <a:pt x="1968" y="733"/>
                  </a:cubicBezTo>
                  <a:cubicBezTo>
                    <a:pt x="2041" y="562"/>
                    <a:pt x="2045" y="373"/>
                    <a:pt x="1907" y="233"/>
                  </a:cubicBezTo>
                  <a:cubicBezTo>
                    <a:pt x="1777" y="101"/>
                    <a:pt x="1582" y="46"/>
                    <a:pt x="1405" y="23"/>
                  </a:cubicBezTo>
                  <a:cubicBezTo>
                    <a:pt x="1226" y="0"/>
                    <a:pt x="1042" y="8"/>
                    <a:pt x="871" y="62"/>
                  </a:cubicBezTo>
                  <a:cubicBezTo>
                    <a:pt x="671" y="124"/>
                    <a:pt x="474" y="220"/>
                    <a:pt x="308" y="346"/>
                  </a:cubicBezTo>
                  <a:cubicBezTo>
                    <a:pt x="156" y="461"/>
                    <a:pt x="0" y="633"/>
                    <a:pt x="63" y="837"/>
                  </a:cubicBezTo>
                  <a:cubicBezTo>
                    <a:pt x="70" y="862"/>
                    <a:pt x="108" y="848"/>
                    <a:pt x="96" y="82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Freeform 51">
              <a:extLst>
                <a:ext uri="{FF2B5EF4-FFF2-40B4-BE49-F238E27FC236}">
                  <a16:creationId xmlns:a16="http://schemas.microsoft.com/office/drawing/2014/main" id="{8F982B18-A591-4F7E-81F7-F464FE8E5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6777" y="6453528"/>
              <a:ext cx="1462041" cy="1000201"/>
            </a:xfrm>
            <a:custGeom>
              <a:avLst/>
              <a:gdLst>
                <a:gd name="T0" fmla="*/ 2147483646 w 2359"/>
                <a:gd name="T1" fmla="*/ 2147483646 h 1615"/>
                <a:gd name="T2" fmla="*/ 2147483646 w 2359"/>
                <a:gd name="T3" fmla="*/ 2147483646 h 1615"/>
                <a:gd name="T4" fmla="*/ 2147483646 w 2359"/>
                <a:gd name="T5" fmla="*/ 2147483646 h 1615"/>
                <a:gd name="T6" fmla="*/ 2147483646 w 2359"/>
                <a:gd name="T7" fmla="*/ 2147483646 h 1615"/>
                <a:gd name="T8" fmla="*/ 2147483646 w 2359"/>
                <a:gd name="T9" fmla="*/ 2147483646 h 1615"/>
                <a:gd name="T10" fmla="*/ 2147483646 w 2359"/>
                <a:gd name="T11" fmla="*/ 2147483646 h 1615"/>
                <a:gd name="T12" fmla="*/ 2147483646 w 2359"/>
                <a:gd name="T13" fmla="*/ 2147483646 h 1615"/>
                <a:gd name="T14" fmla="*/ 2147483646 w 2359"/>
                <a:gd name="T15" fmla="*/ 2147483646 h 1615"/>
                <a:gd name="T16" fmla="*/ 2147483646 w 2359"/>
                <a:gd name="T17" fmla="*/ 2147483646 h 1615"/>
                <a:gd name="T18" fmla="*/ 2147483646 w 2359"/>
                <a:gd name="T19" fmla="*/ 2147483646 h 1615"/>
                <a:gd name="T20" fmla="*/ 2147483646 w 2359"/>
                <a:gd name="T21" fmla="*/ 2147483646 h 1615"/>
                <a:gd name="T22" fmla="*/ 2147483646 w 2359"/>
                <a:gd name="T23" fmla="*/ 2147483646 h 1615"/>
                <a:gd name="T24" fmla="*/ 2147483646 w 2359"/>
                <a:gd name="T25" fmla="*/ 2147483646 h 1615"/>
                <a:gd name="T26" fmla="*/ 2147483646 w 2359"/>
                <a:gd name="T27" fmla="*/ 2147483646 h 1615"/>
                <a:gd name="T28" fmla="*/ 2147483646 w 2359"/>
                <a:gd name="T29" fmla="*/ 2147483646 h 1615"/>
                <a:gd name="T30" fmla="*/ 2147483646 w 2359"/>
                <a:gd name="T31" fmla="*/ 2147483646 h 1615"/>
                <a:gd name="T32" fmla="*/ 2147483646 w 2359"/>
                <a:gd name="T33" fmla="*/ 2147483646 h 1615"/>
                <a:gd name="T34" fmla="*/ 2147483646 w 2359"/>
                <a:gd name="T35" fmla="*/ 2147483646 h 1615"/>
                <a:gd name="T36" fmla="*/ 2147483646 w 2359"/>
                <a:gd name="T37" fmla="*/ 2147483646 h 1615"/>
                <a:gd name="T38" fmla="*/ 2147483646 w 2359"/>
                <a:gd name="T39" fmla="*/ 2147483646 h 1615"/>
                <a:gd name="T40" fmla="*/ 2147483646 w 2359"/>
                <a:gd name="T41" fmla="*/ 2147483646 h 1615"/>
                <a:gd name="T42" fmla="*/ 2147483646 w 2359"/>
                <a:gd name="T43" fmla="*/ 2147483646 h 1615"/>
                <a:gd name="T44" fmla="*/ 2147483646 w 2359"/>
                <a:gd name="T45" fmla="*/ 2147483646 h 1615"/>
                <a:gd name="T46" fmla="*/ 2147483646 w 2359"/>
                <a:gd name="T47" fmla="*/ 2147483646 h 161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359" h="1615">
                  <a:moveTo>
                    <a:pt x="6" y="1183"/>
                  </a:moveTo>
                  <a:cubicBezTo>
                    <a:pt x="59" y="1317"/>
                    <a:pt x="147" y="1428"/>
                    <a:pt x="273" y="1500"/>
                  </a:cubicBezTo>
                  <a:cubicBezTo>
                    <a:pt x="398" y="1572"/>
                    <a:pt x="543" y="1605"/>
                    <a:pt x="687" y="1608"/>
                  </a:cubicBezTo>
                  <a:cubicBezTo>
                    <a:pt x="937" y="1614"/>
                    <a:pt x="1257" y="1527"/>
                    <a:pt x="1378" y="1284"/>
                  </a:cubicBezTo>
                  <a:cubicBezTo>
                    <a:pt x="1448" y="1145"/>
                    <a:pt x="1420" y="992"/>
                    <a:pt x="1348" y="860"/>
                  </a:cubicBezTo>
                  <a:cubicBezTo>
                    <a:pt x="1337" y="840"/>
                    <a:pt x="1306" y="845"/>
                    <a:pt x="1300" y="866"/>
                  </a:cubicBezTo>
                  <a:cubicBezTo>
                    <a:pt x="1267" y="994"/>
                    <a:pt x="1297" y="1120"/>
                    <a:pt x="1434" y="1163"/>
                  </a:cubicBezTo>
                  <a:cubicBezTo>
                    <a:pt x="1574" y="1207"/>
                    <a:pt x="1741" y="1166"/>
                    <a:pt x="1875" y="1118"/>
                  </a:cubicBezTo>
                  <a:cubicBezTo>
                    <a:pt x="2005" y="1072"/>
                    <a:pt x="2154" y="1003"/>
                    <a:pt x="2236" y="888"/>
                  </a:cubicBezTo>
                  <a:cubicBezTo>
                    <a:pt x="2352" y="727"/>
                    <a:pt x="2358" y="487"/>
                    <a:pt x="2272" y="313"/>
                  </a:cubicBezTo>
                  <a:cubicBezTo>
                    <a:pt x="2169" y="104"/>
                    <a:pt x="1932" y="0"/>
                    <a:pt x="1710" y="73"/>
                  </a:cubicBezTo>
                  <a:cubicBezTo>
                    <a:pt x="1683" y="82"/>
                    <a:pt x="1694" y="120"/>
                    <a:pt x="1721" y="115"/>
                  </a:cubicBezTo>
                  <a:cubicBezTo>
                    <a:pt x="1911" y="83"/>
                    <a:pt x="2097" y="131"/>
                    <a:pt x="2202" y="304"/>
                  </a:cubicBezTo>
                  <a:cubicBezTo>
                    <a:pt x="2298" y="462"/>
                    <a:pt x="2295" y="670"/>
                    <a:pt x="2206" y="831"/>
                  </a:cubicBezTo>
                  <a:cubicBezTo>
                    <a:pt x="2148" y="935"/>
                    <a:pt x="2023" y="999"/>
                    <a:pt x="1919" y="1044"/>
                  </a:cubicBezTo>
                  <a:cubicBezTo>
                    <a:pt x="1795" y="1096"/>
                    <a:pt x="1653" y="1137"/>
                    <a:pt x="1517" y="1126"/>
                  </a:cubicBezTo>
                  <a:cubicBezTo>
                    <a:pt x="1463" y="1121"/>
                    <a:pt x="1402" y="1106"/>
                    <a:pt x="1367" y="1062"/>
                  </a:cubicBezTo>
                  <a:cubicBezTo>
                    <a:pt x="1325" y="1011"/>
                    <a:pt x="1335" y="939"/>
                    <a:pt x="1351" y="880"/>
                  </a:cubicBezTo>
                  <a:cubicBezTo>
                    <a:pt x="1335" y="883"/>
                    <a:pt x="1319" y="884"/>
                    <a:pt x="1303" y="887"/>
                  </a:cubicBezTo>
                  <a:cubicBezTo>
                    <a:pt x="1360" y="994"/>
                    <a:pt x="1388" y="1118"/>
                    <a:pt x="1341" y="1234"/>
                  </a:cubicBezTo>
                  <a:cubicBezTo>
                    <a:pt x="1299" y="1338"/>
                    <a:pt x="1208" y="1414"/>
                    <a:pt x="1111" y="1464"/>
                  </a:cubicBezTo>
                  <a:cubicBezTo>
                    <a:pt x="883" y="1581"/>
                    <a:pt x="584" y="1594"/>
                    <a:pt x="349" y="1488"/>
                  </a:cubicBezTo>
                  <a:cubicBezTo>
                    <a:pt x="212" y="1426"/>
                    <a:pt x="91" y="1318"/>
                    <a:pt x="36" y="1175"/>
                  </a:cubicBezTo>
                  <a:cubicBezTo>
                    <a:pt x="29" y="1156"/>
                    <a:pt x="0" y="1165"/>
                    <a:pt x="6" y="118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C1EBB006-024C-42C8-99F8-3B5B4F26F73B}"/>
              </a:ext>
            </a:extLst>
          </p:cNvPr>
          <p:cNvGrpSpPr/>
          <p:nvPr/>
        </p:nvGrpSpPr>
        <p:grpSpPr>
          <a:xfrm>
            <a:off x="11953290" y="9579894"/>
            <a:ext cx="3010792" cy="2293298"/>
            <a:chOff x="6764774" y="5584501"/>
            <a:chExt cx="2454044" cy="1869228"/>
          </a:xfrm>
          <a:solidFill>
            <a:schemeClr val="accent4"/>
          </a:solidFill>
        </p:grpSpPr>
        <p:sp>
          <p:nvSpPr>
            <p:cNvPr id="75" name="Freeform 49">
              <a:extLst>
                <a:ext uri="{FF2B5EF4-FFF2-40B4-BE49-F238E27FC236}">
                  <a16:creationId xmlns:a16="http://schemas.microsoft.com/office/drawing/2014/main" id="{4BA21D86-72EF-43AF-B0E0-C98771CB26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4774" y="6090066"/>
              <a:ext cx="989270" cy="1314473"/>
            </a:xfrm>
            <a:custGeom>
              <a:avLst/>
              <a:gdLst>
                <a:gd name="T0" fmla="*/ 2147483646 w 1595"/>
                <a:gd name="T1" fmla="*/ 2147483646 h 2120"/>
                <a:gd name="T2" fmla="*/ 2147483646 w 1595"/>
                <a:gd name="T3" fmla="*/ 2147483646 h 2120"/>
                <a:gd name="T4" fmla="*/ 2147483646 w 1595"/>
                <a:gd name="T5" fmla="*/ 2147483646 h 2120"/>
                <a:gd name="T6" fmla="*/ 2147483646 w 1595"/>
                <a:gd name="T7" fmla="*/ 2147483646 h 2120"/>
                <a:gd name="T8" fmla="*/ 2147483646 w 1595"/>
                <a:gd name="T9" fmla="*/ 2147483646 h 2120"/>
                <a:gd name="T10" fmla="*/ 2147483646 w 1595"/>
                <a:gd name="T11" fmla="*/ 2147483646 h 2120"/>
                <a:gd name="T12" fmla="*/ 2147483646 w 1595"/>
                <a:gd name="T13" fmla="*/ 2147483646 h 2120"/>
                <a:gd name="T14" fmla="*/ 2147483646 w 1595"/>
                <a:gd name="T15" fmla="*/ 2147483646 h 2120"/>
                <a:gd name="T16" fmla="*/ 2147483646 w 1595"/>
                <a:gd name="T17" fmla="*/ 2147483646 h 2120"/>
                <a:gd name="T18" fmla="*/ 2147483646 w 1595"/>
                <a:gd name="T19" fmla="*/ 2147483646 h 2120"/>
                <a:gd name="T20" fmla="*/ 2147483646 w 1595"/>
                <a:gd name="T21" fmla="*/ 2147483646 h 2120"/>
                <a:gd name="T22" fmla="*/ 2147483646 w 1595"/>
                <a:gd name="T23" fmla="*/ 2147483646 h 2120"/>
                <a:gd name="T24" fmla="*/ 2147483646 w 1595"/>
                <a:gd name="T25" fmla="*/ 2147483646 h 2120"/>
                <a:gd name="T26" fmla="*/ 2147483646 w 1595"/>
                <a:gd name="T27" fmla="*/ 2147483646 h 2120"/>
                <a:gd name="T28" fmla="*/ 2147483646 w 1595"/>
                <a:gd name="T29" fmla="*/ 2147483646 h 2120"/>
                <a:gd name="T30" fmla="*/ 2147483646 w 1595"/>
                <a:gd name="T31" fmla="*/ 2147483646 h 2120"/>
                <a:gd name="T32" fmla="*/ 2147483646 w 1595"/>
                <a:gd name="T33" fmla="*/ 2147483646 h 2120"/>
                <a:gd name="T34" fmla="*/ 2147483646 w 1595"/>
                <a:gd name="T35" fmla="*/ 2147483646 h 2120"/>
                <a:gd name="T36" fmla="*/ 2147483646 w 1595"/>
                <a:gd name="T37" fmla="*/ 2147483646 h 21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595" h="2120">
                  <a:moveTo>
                    <a:pt x="842" y="10"/>
                  </a:moveTo>
                  <a:cubicBezTo>
                    <a:pt x="595" y="0"/>
                    <a:pt x="319" y="44"/>
                    <a:pt x="165" y="258"/>
                  </a:cubicBezTo>
                  <a:cubicBezTo>
                    <a:pt x="0" y="486"/>
                    <a:pt x="34" y="821"/>
                    <a:pt x="247" y="1007"/>
                  </a:cubicBezTo>
                  <a:cubicBezTo>
                    <a:pt x="363" y="1108"/>
                    <a:pt x="514" y="1136"/>
                    <a:pt x="646" y="1051"/>
                  </a:cubicBezTo>
                  <a:cubicBezTo>
                    <a:pt x="664" y="1040"/>
                    <a:pt x="648" y="1012"/>
                    <a:pt x="630" y="1023"/>
                  </a:cubicBezTo>
                  <a:cubicBezTo>
                    <a:pt x="504" y="1103"/>
                    <a:pt x="386" y="1200"/>
                    <a:pt x="355" y="1355"/>
                  </a:cubicBezTo>
                  <a:cubicBezTo>
                    <a:pt x="329" y="1484"/>
                    <a:pt x="370" y="1615"/>
                    <a:pt x="442" y="1723"/>
                  </a:cubicBezTo>
                  <a:cubicBezTo>
                    <a:pt x="599" y="1955"/>
                    <a:pt x="900" y="2119"/>
                    <a:pt x="1183" y="2070"/>
                  </a:cubicBezTo>
                  <a:cubicBezTo>
                    <a:pt x="1360" y="2041"/>
                    <a:pt x="1510" y="1920"/>
                    <a:pt x="1585" y="1757"/>
                  </a:cubicBezTo>
                  <a:cubicBezTo>
                    <a:pt x="1594" y="1737"/>
                    <a:pt x="1568" y="1721"/>
                    <a:pt x="1555" y="1740"/>
                  </a:cubicBezTo>
                  <a:cubicBezTo>
                    <a:pt x="1471" y="1865"/>
                    <a:pt x="1368" y="1974"/>
                    <a:pt x="1218" y="2014"/>
                  </a:cubicBezTo>
                  <a:cubicBezTo>
                    <a:pt x="1090" y="2048"/>
                    <a:pt x="953" y="2028"/>
                    <a:pt x="832" y="1979"/>
                  </a:cubicBezTo>
                  <a:cubicBezTo>
                    <a:pt x="611" y="1889"/>
                    <a:pt x="382" y="1673"/>
                    <a:pt x="389" y="1417"/>
                  </a:cubicBezTo>
                  <a:cubicBezTo>
                    <a:pt x="394" y="1257"/>
                    <a:pt x="511" y="1123"/>
                    <a:pt x="646" y="1051"/>
                  </a:cubicBezTo>
                  <a:cubicBezTo>
                    <a:pt x="641" y="1042"/>
                    <a:pt x="636" y="1032"/>
                    <a:pt x="630" y="1023"/>
                  </a:cubicBezTo>
                  <a:cubicBezTo>
                    <a:pt x="368" y="1167"/>
                    <a:pt x="125" y="881"/>
                    <a:pt x="102" y="635"/>
                  </a:cubicBezTo>
                  <a:cubicBezTo>
                    <a:pt x="79" y="392"/>
                    <a:pt x="230" y="179"/>
                    <a:pt x="450" y="91"/>
                  </a:cubicBezTo>
                  <a:cubicBezTo>
                    <a:pt x="574" y="42"/>
                    <a:pt x="709" y="26"/>
                    <a:pt x="842" y="31"/>
                  </a:cubicBezTo>
                  <a:cubicBezTo>
                    <a:pt x="855" y="31"/>
                    <a:pt x="855" y="11"/>
                    <a:pt x="842" y="1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Freeform 50">
              <a:extLst>
                <a:ext uri="{FF2B5EF4-FFF2-40B4-BE49-F238E27FC236}">
                  <a16:creationId xmlns:a16="http://schemas.microsoft.com/office/drawing/2014/main" id="{97834D88-7E71-474F-A1E6-B1892A887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6678" y="5584501"/>
              <a:ext cx="1809106" cy="942812"/>
            </a:xfrm>
            <a:custGeom>
              <a:avLst/>
              <a:gdLst>
                <a:gd name="T0" fmla="*/ 2147483646 w 2921"/>
                <a:gd name="T1" fmla="*/ 2147483646 h 1521"/>
                <a:gd name="T2" fmla="*/ 2147483646 w 2921"/>
                <a:gd name="T3" fmla="*/ 2147483646 h 1521"/>
                <a:gd name="T4" fmla="*/ 2147483646 w 2921"/>
                <a:gd name="T5" fmla="*/ 2147483646 h 1521"/>
                <a:gd name="T6" fmla="*/ 2147483646 w 2921"/>
                <a:gd name="T7" fmla="*/ 2147483646 h 1521"/>
                <a:gd name="T8" fmla="*/ 2147483646 w 2921"/>
                <a:gd name="T9" fmla="*/ 2147483646 h 1521"/>
                <a:gd name="T10" fmla="*/ 2147483646 w 2921"/>
                <a:gd name="T11" fmla="*/ 2147483646 h 1521"/>
                <a:gd name="T12" fmla="*/ 2147483646 w 2921"/>
                <a:gd name="T13" fmla="*/ 2147483646 h 1521"/>
                <a:gd name="T14" fmla="*/ 2147483646 w 2921"/>
                <a:gd name="T15" fmla="*/ 2147483646 h 1521"/>
                <a:gd name="T16" fmla="*/ 2147483646 w 2921"/>
                <a:gd name="T17" fmla="*/ 2147483646 h 1521"/>
                <a:gd name="T18" fmla="*/ 2147483646 w 2921"/>
                <a:gd name="T19" fmla="*/ 2147483646 h 1521"/>
                <a:gd name="T20" fmla="*/ 2147483646 w 2921"/>
                <a:gd name="T21" fmla="*/ 2147483646 h 1521"/>
                <a:gd name="T22" fmla="*/ 2147483646 w 2921"/>
                <a:gd name="T23" fmla="*/ 2147483646 h 1521"/>
                <a:gd name="T24" fmla="*/ 2147483646 w 2921"/>
                <a:gd name="T25" fmla="*/ 2147483646 h 1521"/>
                <a:gd name="T26" fmla="*/ 2147483646 w 2921"/>
                <a:gd name="T27" fmla="*/ 2147483646 h 1521"/>
                <a:gd name="T28" fmla="*/ 2147483646 w 2921"/>
                <a:gd name="T29" fmla="*/ 2147483646 h 1521"/>
                <a:gd name="T30" fmla="*/ 2147483646 w 2921"/>
                <a:gd name="T31" fmla="*/ 2147483646 h 1521"/>
                <a:gd name="T32" fmla="*/ 2147483646 w 2921"/>
                <a:gd name="T33" fmla="*/ 2147483646 h 1521"/>
                <a:gd name="T34" fmla="*/ 2147483646 w 2921"/>
                <a:gd name="T35" fmla="*/ 2147483646 h 1521"/>
                <a:gd name="T36" fmla="*/ 2147483646 w 2921"/>
                <a:gd name="T37" fmla="*/ 2147483646 h 1521"/>
                <a:gd name="T38" fmla="*/ 2147483646 w 2921"/>
                <a:gd name="T39" fmla="*/ 2147483646 h 1521"/>
                <a:gd name="T40" fmla="*/ 2147483646 w 2921"/>
                <a:gd name="T41" fmla="*/ 2147483646 h 1521"/>
                <a:gd name="T42" fmla="*/ 2147483646 w 2921"/>
                <a:gd name="T43" fmla="*/ 2147483646 h 1521"/>
                <a:gd name="T44" fmla="*/ 2147483646 w 2921"/>
                <a:gd name="T45" fmla="*/ 2147483646 h 1521"/>
                <a:gd name="T46" fmla="*/ 2147483646 w 2921"/>
                <a:gd name="T47" fmla="*/ 2147483646 h 1521"/>
                <a:gd name="T48" fmla="*/ 2147483646 w 2921"/>
                <a:gd name="T49" fmla="*/ 2147483646 h 1521"/>
                <a:gd name="T50" fmla="*/ 2147483646 w 2921"/>
                <a:gd name="T51" fmla="*/ 2147483646 h 152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921" h="1521">
                  <a:moveTo>
                    <a:pt x="96" y="823"/>
                  </a:moveTo>
                  <a:cubicBezTo>
                    <a:pt x="14" y="652"/>
                    <a:pt x="179" y="490"/>
                    <a:pt x="304" y="395"/>
                  </a:cubicBezTo>
                  <a:cubicBezTo>
                    <a:pt x="459" y="276"/>
                    <a:pt x="641" y="188"/>
                    <a:pt x="825" y="127"/>
                  </a:cubicBezTo>
                  <a:cubicBezTo>
                    <a:pt x="976" y="76"/>
                    <a:pt x="1132" y="56"/>
                    <a:pt x="1291" y="64"/>
                  </a:cubicBezTo>
                  <a:cubicBezTo>
                    <a:pt x="1463" y="74"/>
                    <a:pt x="1647" y="111"/>
                    <a:pt x="1792" y="208"/>
                  </a:cubicBezTo>
                  <a:cubicBezTo>
                    <a:pt x="1864" y="255"/>
                    <a:pt x="1926" y="321"/>
                    <a:pt x="1952" y="406"/>
                  </a:cubicBezTo>
                  <a:cubicBezTo>
                    <a:pt x="1983" y="505"/>
                    <a:pt x="1961" y="611"/>
                    <a:pt x="1921" y="706"/>
                  </a:cubicBezTo>
                  <a:cubicBezTo>
                    <a:pt x="1937" y="710"/>
                    <a:pt x="1954" y="714"/>
                    <a:pt x="1971" y="719"/>
                  </a:cubicBezTo>
                  <a:cubicBezTo>
                    <a:pt x="1949" y="468"/>
                    <a:pt x="2340" y="524"/>
                    <a:pt x="2484" y="568"/>
                  </a:cubicBezTo>
                  <a:cubicBezTo>
                    <a:pt x="2591" y="600"/>
                    <a:pt x="2671" y="655"/>
                    <a:pt x="2735" y="748"/>
                  </a:cubicBezTo>
                  <a:cubicBezTo>
                    <a:pt x="2810" y="858"/>
                    <a:pt x="2852" y="993"/>
                    <a:pt x="2849" y="1126"/>
                  </a:cubicBezTo>
                  <a:cubicBezTo>
                    <a:pt x="2847" y="1197"/>
                    <a:pt x="2831" y="1268"/>
                    <a:pt x="2795" y="1329"/>
                  </a:cubicBezTo>
                  <a:cubicBezTo>
                    <a:pt x="2755" y="1395"/>
                    <a:pt x="2693" y="1439"/>
                    <a:pt x="2629" y="1480"/>
                  </a:cubicBezTo>
                  <a:cubicBezTo>
                    <a:pt x="2611" y="1491"/>
                    <a:pt x="2623" y="1520"/>
                    <a:pt x="2644" y="1514"/>
                  </a:cubicBezTo>
                  <a:cubicBezTo>
                    <a:pt x="2789" y="1479"/>
                    <a:pt x="2876" y="1337"/>
                    <a:pt x="2898" y="1197"/>
                  </a:cubicBezTo>
                  <a:cubicBezTo>
                    <a:pt x="2920" y="1048"/>
                    <a:pt x="2882" y="891"/>
                    <a:pt x="2807" y="763"/>
                  </a:cubicBezTo>
                  <a:cubicBezTo>
                    <a:pt x="2741" y="652"/>
                    <a:pt x="2653" y="572"/>
                    <a:pt x="2532" y="531"/>
                  </a:cubicBezTo>
                  <a:cubicBezTo>
                    <a:pt x="2410" y="490"/>
                    <a:pt x="2273" y="471"/>
                    <a:pt x="2146" y="490"/>
                  </a:cubicBezTo>
                  <a:cubicBezTo>
                    <a:pt x="2022" y="508"/>
                    <a:pt x="1904" y="580"/>
                    <a:pt x="1917" y="719"/>
                  </a:cubicBezTo>
                  <a:cubicBezTo>
                    <a:pt x="1919" y="743"/>
                    <a:pt x="1956" y="761"/>
                    <a:pt x="1968" y="733"/>
                  </a:cubicBezTo>
                  <a:cubicBezTo>
                    <a:pt x="2041" y="562"/>
                    <a:pt x="2045" y="373"/>
                    <a:pt x="1907" y="233"/>
                  </a:cubicBezTo>
                  <a:cubicBezTo>
                    <a:pt x="1777" y="101"/>
                    <a:pt x="1582" y="46"/>
                    <a:pt x="1405" y="23"/>
                  </a:cubicBezTo>
                  <a:cubicBezTo>
                    <a:pt x="1226" y="0"/>
                    <a:pt x="1042" y="8"/>
                    <a:pt x="871" y="62"/>
                  </a:cubicBezTo>
                  <a:cubicBezTo>
                    <a:pt x="671" y="124"/>
                    <a:pt x="474" y="220"/>
                    <a:pt x="308" y="346"/>
                  </a:cubicBezTo>
                  <a:cubicBezTo>
                    <a:pt x="156" y="461"/>
                    <a:pt x="0" y="633"/>
                    <a:pt x="63" y="837"/>
                  </a:cubicBezTo>
                  <a:cubicBezTo>
                    <a:pt x="70" y="862"/>
                    <a:pt x="108" y="848"/>
                    <a:pt x="96" y="82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Freeform 51">
              <a:extLst>
                <a:ext uri="{FF2B5EF4-FFF2-40B4-BE49-F238E27FC236}">
                  <a16:creationId xmlns:a16="http://schemas.microsoft.com/office/drawing/2014/main" id="{B048E27E-4DF9-4FF0-B4F8-9573E1E49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6777" y="6453528"/>
              <a:ext cx="1462041" cy="1000201"/>
            </a:xfrm>
            <a:custGeom>
              <a:avLst/>
              <a:gdLst>
                <a:gd name="T0" fmla="*/ 2147483646 w 2359"/>
                <a:gd name="T1" fmla="*/ 2147483646 h 1615"/>
                <a:gd name="T2" fmla="*/ 2147483646 w 2359"/>
                <a:gd name="T3" fmla="*/ 2147483646 h 1615"/>
                <a:gd name="T4" fmla="*/ 2147483646 w 2359"/>
                <a:gd name="T5" fmla="*/ 2147483646 h 1615"/>
                <a:gd name="T6" fmla="*/ 2147483646 w 2359"/>
                <a:gd name="T7" fmla="*/ 2147483646 h 1615"/>
                <a:gd name="T8" fmla="*/ 2147483646 w 2359"/>
                <a:gd name="T9" fmla="*/ 2147483646 h 1615"/>
                <a:gd name="T10" fmla="*/ 2147483646 w 2359"/>
                <a:gd name="T11" fmla="*/ 2147483646 h 1615"/>
                <a:gd name="T12" fmla="*/ 2147483646 w 2359"/>
                <a:gd name="T13" fmla="*/ 2147483646 h 1615"/>
                <a:gd name="T14" fmla="*/ 2147483646 w 2359"/>
                <a:gd name="T15" fmla="*/ 2147483646 h 1615"/>
                <a:gd name="T16" fmla="*/ 2147483646 w 2359"/>
                <a:gd name="T17" fmla="*/ 2147483646 h 1615"/>
                <a:gd name="T18" fmla="*/ 2147483646 w 2359"/>
                <a:gd name="T19" fmla="*/ 2147483646 h 1615"/>
                <a:gd name="T20" fmla="*/ 2147483646 w 2359"/>
                <a:gd name="T21" fmla="*/ 2147483646 h 1615"/>
                <a:gd name="T22" fmla="*/ 2147483646 w 2359"/>
                <a:gd name="T23" fmla="*/ 2147483646 h 1615"/>
                <a:gd name="T24" fmla="*/ 2147483646 w 2359"/>
                <a:gd name="T25" fmla="*/ 2147483646 h 1615"/>
                <a:gd name="T26" fmla="*/ 2147483646 w 2359"/>
                <a:gd name="T27" fmla="*/ 2147483646 h 1615"/>
                <a:gd name="T28" fmla="*/ 2147483646 w 2359"/>
                <a:gd name="T29" fmla="*/ 2147483646 h 1615"/>
                <a:gd name="T30" fmla="*/ 2147483646 w 2359"/>
                <a:gd name="T31" fmla="*/ 2147483646 h 1615"/>
                <a:gd name="T32" fmla="*/ 2147483646 w 2359"/>
                <a:gd name="T33" fmla="*/ 2147483646 h 1615"/>
                <a:gd name="T34" fmla="*/ 2147483646 w 2359"/>
                <a:gd name="T35" fmla="*/ 2147483646 h 1615"/>
                <a:gd name="T36" fmla="*/ 2147483646 w 2359"/>
                <a:gd name="T37" fmla="*/ 2147483646 h 1615"/>
                <a:gd name="T38" fmla="*/ 2147483646 w 2359"/>
                <a:gd name="T39" fmla="*/ 2147483646 h 1615"/>
                <a:gd name="T40" fmla="*/ 2147483646 w 2359"/>
                <a:gd name="T41" fmla="*/ 2147483646 h 1615"/>
                <a:gd name="T42" fmla="*/ 2147483646 w 2359"/>
                <a:gd name="T43" fmla="*/ 2147483646 h 1615"/>
                <a:gd name="T44" fmla="*/ 2147483646 w 2359"/>
                <a:gd name="T45" fmla="*/ 2147483646 h 1615"/>
                <a:gd name="T46" fmla="*/ 2147483646 w 2359"/>
                <a:gd name="T47" fmla="*/ 2147483646 h 161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359" h="1615">
                  <a:moveTo>
                    <a:pt x="6" y="1183"/>
                  </a:moveTo>
                  <a:cubicBezTo>
                    <a:pt x="59" y="1317"/>
                    <a:pt x="147" y="1428"/>
                    <a:pt x="273" y="1500"/>
                  </a:cubicBezTo>
                  <a:cubicBezTo>
                    <a:pt x="398" y="1572"/>
                    <a:pt x="543" y="1605"/>
                    <a:pt x="687" y="1608"/>
                  </a:cubicBezTo>
                  <a:cubicBezTo>
                    <a:pt x="937" y="1614"/>
                    <a:pt x="1257" y="1527"/>
                    <a:pt x="1378" y="1284"/>
                  </a:cubicBezTo>
                  <a:cubicBezTo>
                    <a:pt x="1448" y="1145"/>
                    <a:pt x="1420" y="992"/>
                    <a:pt x="1348" y="860"/>
                  </a:cubicBezTo>
                  <a:cubicBezTo>
                    <a:pt x="1337" y="840"/>
                    <a:pt x="1306" y="845"/>
                    <a:pt x="1300" y="866"/>
                  </a:cubicBezTo>
                  <a:cubicBezTo>
                    <a:pt x="1267" y="994"/>
                    <a:pt x="1297" y="1120"/>
                    <a:pt x="1434" y="1163"/>
                  </a:cubicBezTo>
                  <a:cubicBezTo>
                    <a:pt x="1574" y="1207"/>
                    <a:pt x="1741" y="1166"/>
                    <a:pt x="1875" y="1118"/>
                  </a:cubicBezTo>
                  <a:cubicBezTo>
                    <a:pt x="2005" y="1072"/>
                    <a:pt x="2154" y="1003"/>
                    <a:pt x="2236" y="888"/>
                  </a:cubicBezTo>
                  <a:cubicBezTo>
                    <a:pt x="2352" y="727"/>
                    <a:pt x="2358" y="487"/>
                    <a:pt x="2272" y="313"/>
                  </a:cubicBezTo>
                  <a:cubicBezTo>
                    <a:pt x="2169" y="104"/>
                    <a:pt x="1932" y="0"/>
                    <a:pt x="1710" y="73"/>
                  </a:cubicBezTo>
                  <a:cubicBezTo>
                    <a:pt x="1683" y="82"/>
                    <a:pt x="1694" y="120"/>
                    <a:pt x="1721" y="115"/>
                  </a:cubicBezTo>
                  <a:cubicBezTo>
                    <a:pt x="1911" y="83"/>
                    <a:pt x="2097" y="131"/>
                    <a:pt x="2202" y="304"/>
                  </a:cubicBezTo>
                  <a:cubicBezTo>
                    <a:pt x="2298" y="462"/>
                    <a:pt x="2295" y="670"/>
                    <a:pt x="2206" y="831"/>
                  </a:cubicBezTo>
                  <a:cubicBezTo>
                    <a:pt x="2148" y="935"/>
                    <a:pt x="2023" y="999"/>
                    <a:pt x="1919" y="1044"/>
                  </a:cubicBezTo>
                  <a:cubicBezTo>
                    <a:pt x="1795" y="1096"/>
                    <a:pt x="1653" y="1137"/>
                    <a:pt x="1517" y="1126"/>
                  </a:cubicBezTo>
                  <a:cubicBezTo>
                    <a:pt x="1463" y="1121"/>
                    <a:pt x="1402" y="1106"/>
                    <a:pt x="1367" y="1062"/>
                  </a:cubicBezTo>
                  <a:cubicBezTo>
                    <a:pt x="1325" y="1011"/>
                    <a:pt x="1335" y="939"/>
                    <a:pt x="1351" y="880"/>
                  </a:cubicBezTo>
                  <a:cubicBezTo>
                    <a:pt x="1335" y="883"/>
                    <a:pt x="1319" y="884"/>
                    <a:pt x="1303" y="887"/>
                  </a:cubicBezTo>
                  <a:cubicBezTo>
                    <a:pt x="1360" y="994"/>
                    <a:pt x="1388" y="1118"/>
                    <a:pt x="1341" y="1234"/>
                  </a:cubicBezTo>
                  <a:cubicBezTo>
                    <a:pt x="1299" y="1338"/>
                    <a:pt x="1208" y="1414"/>
                    <a:pt x="1111" y="1464"/>
                  </a:cubicBezTo>
                  <a:cubicBezTo>
                    <a:pt x="883" y="1581"/>
                    <a:pt x="584" y="1594"/>
                    <a:pt x="349" y="1488"/>
                  </a:cubicBezTo>
                  <a:cubicBezTo>
                    <a:pt x="212" y="1426"/>
                    <a:pt x="91" y="1318"/>
                    <a:pt x="36" y="1175"/>
                  </a:cubicBezTo>
                  <a:cubicBezTo>
                    <a:pt x="29" y="1156"/>
                    <a:pt x="0" y="1165"/>
                    <a:pt x="6" y="118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" name="TextBox 2">
            <a:extLst>
              <a:ext uri="{FF2B5EF4-FFF2-40B4-BE49-F238E27FC236}">
                <a16:creationId xmlns:a16="http://schemas.microsoft.com/office/drawing/2014/main" id="{7E2A6D70-A4E6-4950-8ABB-2FD71EF8EB3D}"/>
              </a:ext>
            </a:extLst>
          </p:cNvPr>
          <p:cNvSpPr txBox="1"/>
          <p:nvPr/>
        </p:nvSpPr>
        <p:spPr>
          <a:xfrm>
            <a:off x="11450060" y="5586426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grpSp>
        <p:nvGrpSpPr>
          <p:cNvPr id="48" name="Grupo 47">
            <a:extLst>
              <a:ext uri="{FF2B5EF4-FFF2-40B4-BE49-F238E27FC236}">
                <a16:creationId xmlns:a16="http://schemas.microsoft.com/office/drawing/2014/main" id="{5BA5F45A-928D-413E-B7C0-5943004A05A7}"/>
              </a:ext>
            </a:extLst>
          </p:cNvPr>
          <p:cNvGrpSpPr/>
          <p:nvPr/>
        </p:nvGrpSpPr>
        <p:grpSpPr>
          <a:xfrm>
            <a:off x="9740017" y="2248641"/>
            <a:ext cx="4255578" cy="3292148"/>
            <a:chOff x="8428052" y="2248641"/>
            <a:chExt cx="4255578" cy="3292148"/>
          </a:xfrm>
        </p:grpSpPr>
        <p:sp>
          <p:nvSpPr>
            <p:cNvPr id="43" name="Arco 42">
              <a:extLst>
                <a:ext uri="{FF2B5EF4-FFF2-40B4-BE49-F238E27FC236}">
                  <a16:creationId xmlns:a16="http://schemas.microsoft.com/office/drawing/2014/main" id="{461892A1-C367-401B-A04B-5C863F258A32}"/>
                </a:ext>
              </a:extLst>
            </p:cNvPr>
            <p:cNvSpPr/>
            <p:nvPr/>
          </p:nvSpPr>
          <p:spPr>
            <a:xfrm>
              <a:off x="8428052" y="2400305"/>
              <a:ext cx="4255578" cy="3140484"/>
            </a:xfrm>
            <a:prstGeom prst="arc">
              <a:avLst>
                <a:gd name="adj1" fmla="val 16200000"/>
                <a:gd name="adj2" fmla="val 510082"/>
              </a:avLst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riángulo isósceles 43">
              <a:extLst>
                <a:ext uri="{FF2B5EF4-FFF2-40B4-BE49-F238E27FC236}">
                  <a16:creationId xmlns:a16="http://schemas.microsoft.com/office/drawing/2014/main" id="{EB14CD25-88B5-441F-B000-B99E0C10708D}"/>
                </a:ext>
              </a:extLst>
            </p:cNvPr>
            <p:cNvSpPr/>
            <p:nvPr/>
          </p:nvSpPr>
          <p:spPr>
            <a:xfrm rot="16200000">
              <a:off x="10243710" y="2219646"/>
              <a:ext cx="312412" cy="370402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5C014B96-D7CD-4939-865B-5AE2CA7DAFA3}"/>
              </a:ext>
            </a:extLst>
          </p:cNvPr>
          <p:cNvGrpSpPr/>
          <p:nvPr/>
        </p:nvGrpSpPr>
        <p:grpSpPr>
          <a:xfrm rot="4370374">
            <a:off x="14172464" y="2688973"/>
            <a:ext cx="4255578" cy="3292148"/>
            <a:chOff x="8428052" y="2248641"/>
            <a:chExt cx="4255578" cy="3292148"/>
          </a:xfrm>
        </p:grpSpPr>
        <p:sp>
          <p:nvSpPr>
            <p:cNvPr id="80" name="Arco 79">
              <a:extLst>
                <a:ext uri="{FF2B5EF4-FFF2-40B4-BE49-F238E27FC236}">
                  <a16:creationId xmlns:a16="http://schemas.microsoft.com/office/drawing/2014/main" id="{4A7D9D8E-A899-4369-A0F7-6B737DD745E1}"/>
                </a:ext>
              </a:extLst>
            </p:cNvPr>
            <p:cNvSpPr/>
            <p:nvPr/>
          </p:nvSpPr>
          <p:spPr>
            <a:xfrm>
              <a:off x="8428052" y="2400305"/>
              <a:ext cx="4255578" cy="3140484"/>
            </a:xfrm>
            <a:prstGeom prst="arc">
              <a:avLst>
                <a:gd name="adj1" fmla="val 16200000"/>
                <a:gd name="adj2" fmla="val 510082"/>
              </a:avLst>
            </a:prstGeom>
            <a:ln w="571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riángulo isósceles 80">
              <a:extLst>
                <a:ext uri="{FF2B5EF4-FFF2-40B4-BE49-F238E27FC236}">
                  <a16:creationId xmlns:a16="http://schemas.microsoft.com/office/drawing/2014/main" id="{0E8DF010-399D-4CB1-952D-E8900CC773DD}"/>
                </a:ext>
              </a:extLst>
            </p:cNvPr>
            <p:cNvSpPr/>
            <p:nvPr/>
          </p:nvSpPr>
          <p:spPr>
            <a:xfrm rot="16200000">
              <a:off x="10243710" y="2219646"/>
              <a:ext cx="312412" cy="370402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upo 81">
            <a:extLst>
              <a:ext uri="{FF2B5EF4-FFF2-40B4-BE49-F238E27FC236}">
                <a16:creationId xmlns:a16="http://schemas.microsoft.com/office/drawing/2014/main" id="{B0E38733-443B-4839-B032-EF8371562040}"/>
              </a:ext>
            </a:extLst>
          </p:cNvPr>
          <p:cNvGrpSpPr/>
          <p:nvPr/>
        </p:nvGrpSpPr>
        <p:grpSpPr>
          <a:xfrm rot="8658161">
            <a:off x="14331186" y="5466303"/>
            <a:ext cx="4255578" cy="3292148"/>
            <a:chOff x="8428052" y="2248641"/>
            <a:chExt cx="4255578" cy="3292148"/>
          </a:xfrm>
        </p:grpSpPr>
        <p:sp>
          <p:nvSpPr>
            <p:cNvPr id="83" name="Arco 82">
              <a:extLst>
                <a:ext uri="{FF2B5EF4-FFF2-40B4-BE49-F238E27FC236}">
                  <a16:creationId xmlns:a16="http://schemas.microsoft.com/office/drawing/2014/main" id="{281942C5-7707-4B39-BADF-F0ED9D708F93}"/>
                </a:ext>
              </a:extLst>
            </p:cNvPr>
            <p:cNvSpPr/>
            <p:nvPr/>
          </p:nvSpPr>
          <p:spPr>
            <a:xfrm>
              <a:off x="8428052" y="2400305"/>
              <a:ext cx="4255578" cy="3140484"/>
            </a:xfrm>
            <a:prstGeom prst="arc">
              <a:avLst>
                <a:gd name="adj1" fmla="val 16200000"/>
                <a:gd name="adj2" fmla="val 510082"/>
              </a:avLst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riángulo isósceles 83">
              <a:extLst>
                <a:ext uri="{FF2B5EF4-FFF2-40B4-BE49-F238E27FC236}">
                  <a16:creationId xmlns:a16="http://schemas.microsoft.com/office/drawing/2014/main" id="{528D8A84-6B67-445D-95E8-FD2332CA2EDE}"/>
                </a:ext>
              </a:extLst>
            </p:cNvPr>
            <p:cNvSpPr/>
            <p:nvPr/>
          </p:nvSpPr>
          <p:spPr>
            <a:xfrm rot="16200000">
              <a:off x="10243710" y="2219646"/>
              <a:ext cx="312412" cy="370402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5" name="Grupo 84">
            <a:extLst>
              <a:ext uri="{FF2B5EF4-FFF2-40B4-BE49-F238E27FC236}">
                <a16:creationId xmlns:a16="http://schemas.microsoft.com/office/drawing/2014/main" id="{5824FDE5-F42E-4FED-8DC4-823C3C708B00}"/>
              </a:ext>
            </a:extLst>
          </p:cNvPr>
          <p:cNvGrpSpPr/>
          <p:nvPr/>
        </p:nvGrpSpPr>
        <p:grpSpPr>
          <a:xfrm rot="18450388">
            <a:off x="7586814" y="5057074"/>
            <a:ext cx="4255578" cy="3292148"/>
            <a:chOff x="8428052" y="2248641"/>
            <a:chExt cx="4255578" cy="3292148"/>
          </a:xfrm>
        </p:grpSpPr>
        <p:sp>
          <p:nvSpPr>
            <p:cNvPr id="86" name="Arco 85">
              <a:extLst>
                <a:ext uri="{FF2B5EF4-FFF2-40B4-BE49-F238E27FC236}">
                  <a16:creationId xmlns:a16="http://schemas.microsoft.com/office/drawing/2014/main" id="{4387CEFD-2F0C-47DF-A58D-628F8773E52F}"/>
                </a:ext>
              </a:extLst>
            </p:cNvPr>
            <p:cNvSpPr/>
            <p:nvPr/>
          </p:nvSpPr>
          <p:spPr>
            <a:xfrm>
              <a:off x="8428052" y="2400305"/>
              <a:ext cx="4255578" cy="3140484"/>
            </a:xfrm>
            <a:prstGeom prst="arc">
              <a:avLst>
                <a:gd name="adj1" fmla="val 16200000"/>
                <a:gd name="adj2" fmla="val 510082"/>
              </a:avLst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riángulo isósceles 86">
              <a:extLst>
                <a:ext uri="{FF2B5EF4-FFF2-40B4-BE49-F238E27FC236}">
                  <a16:creationId xmlns:a16="http://schemas.microsoft.com/office/drawing/2014/main" id="{FAAF4C7B-8939-44B2-A2BE-B7F5558C7517}"/>
                </a:ext>
              </a:extLst>
            </p:cNvPr>
            <p:cNvSpPr/>
            <p:nvPr/>
          </p:nvSpPr>
          <p:spPr>
            <a:xfrm rot="16200000">
              <a:off x="10243710" y="2219646"/>
              <a:ext cx="312412" cy="370402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upo 87">
            <a:extLst>
              <a:ext uri="{FF2B5EF4-FFF2-40B4-BE49-F238E27FC236}">
                <a16:creationId xmlns:a16="http://schemas.microsoft.com/office/drawing/2014/main" id="{488D3558-7678-4C49-8C6F-1752ED5539AE}"/>
              </a:ext>
            </a:extLst>
          </p:cNvPr>
          <p:cNvGrpSpPr/>
          <p:nvPr/>
        </p:nvGrpSpPr>
        <p:grpSpPr>
          <a:xfrm rot="12080316">
            <a:off x="10313668" y="7009054"/>
            <a:ext cx="4255578" cy="3292148"/>
            <a:chOff x="8428052" y="2248641"/>
            <a:chExt cx="4255578" cy="3292148"/>
          </a:xfrm>
        </p:grpSpPr>
        <p:sp>
          <p:nvSpPr>
            <p:cNvPr id="89" name="Arco 88">
              <a:extLst>
                <a:ext uri="{FF2B5EF4-FFF2-40B4-BE49-F238E27FC236}">
                  <a16:creationId xmlns:a16="http://schemas.microsoft.com/office/drawing/2014/main" id="{D4D32107-0708-4F03-8B59-B614D13DE1F9}"/>
                </a:ext>
              </a:extLst>
            </p:cNvPr>
            <p:cNvSpPr/>
            <p:nvPr/>
          </p:nvSpPr>
          <p:spPr>
            <a:xfrm>
              <a:off x="8428052" y="2400305"/>
              <a:ext cx="4255578" cy="3140484"/>
            </a:xfrm>
            <a:prstGeom prst="arc">
              <a:avLst>
                <a:gd name="adj1" fmla="val 16200000"/>
                <a:gd name="adj2" fmla="val 510082"/>
              </a:avLst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riángulo isósceles 89">
              <a:extLst>
                <a:ext uri="{FF2B5EF4-FFF2-40B4-BE49-F238E27FC236}">
                  <a16:creationId xmlns:a16="http://schemas.microsoft.com/office/drawing/2014/main" id="{ED7ADE35-60CF-410C-87E6-118B5326DB1D}"/>
                </a:ext>
              </a:extLst>
            </p:cNvPr>
            <p:cNvSpPr/>
            <p:nvPr/>
          </p:nvSpPr>
          <p:spPr>
            <a:xfrm rot="16200000">
              <a:off x="10243710" y="2219646"/>
              <a:ext cx="312412" cy="370402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4AE8C08F-B436-4E83-8370-201172391DAE}"/>
              </a:ext>
            </a:extLst>
          </p:cNvPr>
          <p:cNvGrpSpPr/>
          <p:nvPr/>
        </p:nvGrpSpPr>
        <p:grpSpPr>
          <a:xfrm>
            <a:off x="18045101" y="1760025"/>
            <a:ext cx="4348295" cy="1802146"/>
            <a:chOff x="16348478" y="2933790"/>
            <a:chExt cx="4348295" cy="1802146"/>
          </a:xfrm>
        </p:grpSpPr>
        <p:sp>
          <p:nvSpPr>
            <p:cNvPr id="41" name="TextBox 55">
              <a:extLst>
                <a:ext uri="{FF2B5EF4-FFF2-40B4-BE49-F238E27FC236}">
                  <a16:creationId xmlns:a16="http://schemas.microsoft.com/office/drawing/2014/main" id="{FA469724-B2F4-4D19-98EC-F089697FD8A5}"/>
                </a:ext>
              </a:extLst>
            </p:cNvPr>
            <p:cNvSpPr txBox="1"/>
            <p:nvPr/>
          </p:nvSpPr>
          <p:spPr>
            <a:xfrm>
              <a:off x="16348478" y="2933790"/>
              <a:ext cx="165942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42" name="Subtitle 2">
              <a:extLst>
                <a:ext uri="{FF2B5EF4-FFF2-40B4-BE49-F238E27FC236}">
                  <a16:creationId xmlns:a16="http://schemas.microsoft.com/office/drawing/2014/main" id="{02658177-627E-4815-B647-33A40D94E7BE}"/>
                </a:ext>
              </a:extLst>
            </p:cNvPr>
            <p:cNvSpPr txBox="1">
              <a:spLocks/>
            </p:cNvSpPr>
            <p:nvPr/>
          </p:nvSpPr>
          <p:spPr>
            <a:xfrm>
              <a:off x="16348478" y="3594533"/>
              <a:ext cx="4348295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49" name="TextBox 55">
            <a:extLst>
              <a:ext uri="{FF2B5EF4-FFF2-40B4-BE49-F238E27FC236}">
                <a16:creationId xmlns:a16="http://schemas.microsoft.com/office/drawing/2014/main" id="{C0FCB63D-17EF-4A7B-9410-0D74B48A1A06}"/>
              </a:ext>
            </a:extLst>
          </p:cNvPr>
          <p:cNvSpPr txBox="1"/>
          <p:nvPr/>
        </p:nvSpPr>
        <p:spPr>
          <a:xfrm>
            <a:off x="9952093" y="10234031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FD4A6FE4-BAA4-4ED8-A3AB-87647F4325BF}"/>
              </a:ext>
            </a:extLst>
          </p:cNvPr>
          <p:cNvSpPr txBox="1">
            <a:spLocks/>
          </p:cNvSpPr>
          <p:nvPr/>
        </p:nvSpPr>
        <p:spPr>
          <a:xfrm>
            <a:off x="7298494" y="10894774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51" name="Grupo 50">
            <a:extLst>
              <a:ext uri="{FF2B5EF4-FFF2-40B4-BE49-F238E27FC236}">
                <a16:creationId xmlns:a16="http://schemas.microsoft.com/office/drawing/2014/main" id="{74584E50-8A9F-4B82-931C-B5572A6D87D7}"/>
              </a:ext>
            </a:extLst>
          </p:cNvPr>
          <p:cNvGrpSpPr/>
          <p:nvPr/>
        </p:nvGrpSpPr>
        <p:grpSpPr>
          <a:xfrm>
            <a:off x="18107971" y="8568579"/>
            <a:ext cx="4348295" cy="1802146"/>
            <a:chOff x="16348478" y="2933790"/>
            <a:chExt cx="4348295" cy="1802146"/>
          </a:xfrm>
        </p:grpSpPr>
        <p:sp>
          <p:nvSpPr>
            <p:cNvPr id="52" name="TextBox 55">
              <a:extLst>
                <a:ext uri="{FF2B5EF4-FFF2-40B4-BE49-F238E27FC236}">
                  <a16:creationId xmlns:a16="http://schemas.microsoft.com/office/drawing/2014/main" id="{85536B6B-B8C4-4BB3-A7B3-1020CAB04409}"/>
                </a:ext>
              </a:extLst>
            </p:cNvPr>
            <p:cNvSpPr txBox="1"/>
            <p:nvPr/>
          </p:nvSpPr>
          <p:spPr>
            <a:xfrm>
              <a:off x="16348478" y="2933790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53" name="Subtitle 2">
              <a:extLst>
                <a:ext uri="{FF2B5EF4-FFF2-40B4-BE49-F238E27FC236}">
                  <a16:creationId xmlns:a16="http://schemas.microsoft.com/office/drawing/2014/main" id="{7D9CFDF9-398B-404B-ABAE-F9CB330ED8B4}"/>
                </a:ext>
              </a:extLst>
            </p:cNvPr>
            <p:cNvSpPr txBox="1">
              <a:spLocks/>
            </p:cNvSpPr>
            <p:nvPr/>
          </p:nvSpPr>
          <p:spPr>
            <a:xfrm>
              <a:off x="16348478" y="3594533"/>
              <a:ext cx="4348295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91" name="TextBox 55">
            <a:extLst>
              <a:ext uri="{FF2B5EF4-FFF2-40B4-BE49-F238E27FC236}">
                <a16:creationId xmlns:a16="http://schemas.microsoft.com/office/drawing/2014/main" id="{66E7DAFB-9A28-4D2E-BA90-F9F6369B4435}"/>
              </a:ext>
            </a:extLst>
          </p:cNvPr>
          <p:cNvSpPr txBox="1"/>
          <p:nvPr/>
        </p:nvSpPr>
        <p:spPr>
          <a:xfrm>
            <a:off x="4229667" y="6103485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05F35D48-9654-41BF-B3FC-5D75724096C9}"/>
              </a:ext>
            </a:extLst>
          </p:cNvPr>
          <p:cNvSpPr txBox="1">
            <a:spLocks/>
          </p:cNvSpPr>
          <p:nvPr/>
        </p:nvSpPr>
        <p:spPr>
          <a:xfrm>
            <a:off x="1569656" y="6764228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3" name="TextBox 55">
            <a:extLst>
              <a:ext uri="{FF2B5EF4-FFF2-40B4-BE49-F238E27FC236}">
                <a16:creationId xmlns:a16="http://schemas.microsoft.com/office/drawing/2014/main" id="{24160C9B-A2C4-46AB-8A5F-62B0F0F4B2BD}"/>
              </a:ext>
            </a:extLst>
          </p:cNvPr>
          <p:cNvSpPr txBox="1"/>
          <p:nvPr/>
        </p:nvSpPr>
        <p:spPr>
          <a:xfrm>
            <a:off x="6804570" y="170040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6EFBA176-C943-4807-82D9-F2B5AE883EEE}"/>
              </a:ext>
            </a:extLst>
          </p:cNvPr>
          <p:cNvSpPr txBox="1">
            <a:spLocks/>
          </p:cNvSpPr>
          <p:nvPr/>
        </p:nvSpPr>
        <p:spPr>
          <a:xfrm>
            <a:off x="4029141" y="236114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Shape 2790">
            <a:extLst>
              <a:ext uri="{FF2B5EF4-FFF2-40B4-BE49-F238E27FC236}">
                <a16:creationId xmlns:a16="http://schemas.microsoft.com/office/drawing/2014/main" id="{D37FF43A-268A-4109-B437-705AC3DC9A0D}"/>
              </a:ext>
            </a:extLst>
          </p:cNvPr>
          <p:cNvSpPr>
            <a:spLocks noChangeAspect="1"/>
          </p:cNvSpPr>
          <p:nvPr/>
        </p:nvSpPr>
        <p:spPr>
          <a:xfrm>
            <a:off x="18467296" y="6878240"/>
            <a:ext cx="873676" cy="635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799">
            <a:extLst>
              <a:ext uri="{FF2B5EF4-FFF2-40B4-BE49-F238E27FC236}">
                <a16:creationId xmlns:a16="http://schemas.microsoft.com/office/drawing/2014/main" id="{CD5FD824-38E2-49F4-B832-4FEB4F79D040}"/>
              </a:ext>
            </a:extLst>
          </p:cNvPr>
          <p:cNvSpPr>
            <a:spLocks noChangeAspect="1"/>
          </p:cNvSpPr>
          <p:nvPr/>
        </p:nvSpPr>
        <p:spPr>
          <a:xfrm>
            <a:off x="9695580" y="2333340"/>
            <a:ext cx="873676" cy="635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807">
            <a:extLst>
              <a:ext uri="{FF2B5EF4-FFF2-40B4-BE49-F238E27FC236}">
                <a16:creationId xmlns:a16="http://schemas.microsoft.com/office/drawing/2014/main" id="{FCDDDE34-88D4-42CE-B059-0007F2D2F17E}"/>
              </a:ext>
            </a:extLst>
          </p:cNvPr>
          <p:cNvSpPr>
            <a:spLocks noChangeAspect="1"/>
          </p:cNvSpPr>
          <p:nvPr/>
        </p:nvSpPr>
        <p:spPr>
          <a:xfrm>
            <a:off x="15744842" y="2343398"/>
            <a:ext cx="873676" cy="635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9" name="Shape 2841">
            <a:extLst>
              <a:ext uri="{FF2B5EF4-FFF2-40B4-BE49-F238E27FC236}">
                <a16:creationId xmlns:a16="http://schemas.microsoft.com/office/drawing/2014/main" id="{2DBF16A0-2C5C-4ACA-87EF-99EDA67571F2}"/>
              </a:ext>
            </a:extLst>
          </p:cNvPr>
          <p:cNvSpPr>
            <a:spLocks noChangeAspect="1"/>
          </p:cNvSpPr>
          <p:nvPr/>
        </p:nvSpPr>
        <p:spPr>
          <a:xfrm>
            <a:off x="7148921" y="6758060"/>
            <a:ext cx="873676" cy="7148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1" name="Shape 2857">
            <a:extLst>
              <a:ext uri="{FF2B5EF4-FFF2-40B4-BE49-F238E27FC236}">
                <a16:creationId xmlns:a16="http://schemas.microsoft.com/office/drawing/2014/main" id="{7CF03A9D-0341-4BAB-9995-B5BA9CBA4D9C}"/>
              </a:ext>
            </a:extLst>
          </p:cNvPr>
          <p:cNvSpPr>
            <a:spLocks noChangeAspect="1"/>
          </p:cNvSpPr>
          <p:nvPr/>
        </p:nvSpPr>
        <p:spPr>
          <a:xfrm>
            <a:off x="13021849" y="10289706"/>
            <a:ext cx="873676" cy="873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73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>
            <a:extLst>
              <a:ext uri="{FF2B5EF4-FFF2-40B4-BE49-F238E27FC236}">
                <a16:creationId xmlns:a16="http://schemas.microsoft.com/office/drawing/2014/main" id="{768E4E8A-140C-4A7B-92FF-B9AD65CE4E56}"/>
              </a:ext>
            </a:extLst>
          </p:cNvPr>
          <p:cNvGrpSpPr/>
          <p:nvPr/>
        </p:nvGrpSpPr>
        <p:grpSpPr>
          <a:xfrm>
            <a:off x="10251458" y="3919552"/>
            <a:ext cx="3877483" cy="7336515"/>
            <a:chOff x="10251458" y="3919552"/>
            <a:chExt cx="3877483" cy="7336515"/>
          </a:xfrm>
          <a:solidFill>
            <a:schemeClr val="tx1">
              <a:lumMod val="40000"/>
              <a:lumOff val="60000"/>
            </a:schemeClr>
          </a:solidFill>
        </p:grpSpPr>
        <p:sp>
          <p:nvSpPr>
            <p:cNvPr id="127" name="Rectángulo 126">
              <a:extLst>
                <a:ext uri="{FF2B5EF4-FFF2-40B4-BE49-F238E27FC236}">
                  <a16:creationId xmlns:a16="http://schemas.microsoft.com/office/drawing/2014/main" id="{B5817215-696C-4900-8000-A3AB181F2237}"/>
                </a:ext>
              </a:extLst>
            </p:cNvPr>
            <p:cNvSpPr/>
            <p:nvPr/>
          </p:nvSpPr>
          <p:spPr>
            <a:xfrm rot="4199331" flipH="1">
              <a:off x="13400278" y="5937800"/>
              <a:ext cx="87950" cy="12618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ángulo 127">
              <a:extLst>
                <a:ext uri="{FF2B5EF4-FFF2-40B4-BE49-F238E27FC236}">
                  <a16:creationId xmlns:a16="http://schemas.microsoft.com/office/drawing/2014/main" id="{938B9192-3627-4B06-A799-73084874EF67}"/>
                </a:ext>
              </a:extLst>
            </p:cNvPr>
            <p:cNvSpPr/>
            <p:nvPr/>
          </p:nvSpPr>
          <p:spPr>
            <a:xfrm rot="17400669" flipH="1" flipV="1">
              <a:off x="13454036" y="7943117"/>
              <a:ext cx="87950" cy="12618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ángulo 128">
              <a:extLst>
                <a:ext uri="{FF2B5EF4-FFF2-40B4-BE49-F238E27FC236}">
                  <a16:creationId xmlns:a16="http://schemas.microsoft.com/office/drawing/2014/main" id="{ADC01DDE-24A3-4598-8CC3-0D040458D5AE}"/>
                </a:ext>
              </a:extLst>
            </p:cNvPr>
            <p:cNvSpPr/>
            <p:nvPr/>
          </p:nvSpPr>
          <p:spPr>
            <a:xfrm rot="17400669" flipH="1" flipV="1">
              <a:off x="13046631" y="10229769"/>
              <a:ext cx="87950" cy="19646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ángulo 129">
              <a:extLst>
                <a:ext uri="{FF2B5EF4-FFF2-40B4-BE49-F238E27FC236}">
                  <a16:creationId xmlns:a16="http://schemas.microsoft.com/office/drawing/2014/main" id="{4518C95C-4414-4E16-977E-60692AB4F385}"/>
                </a:ext>
              </a:extLst>
            </p:cNvPr>
            <p:cNvSpPr/>
            <p:nvPr/>
          </p:nvSpPr>
          <p:spPr>
            <a:xfrm flipH="1" flipV="1">
              <a:off x="12147599" y="8693093"/>
              <a:ext cx="87950" cy="2230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ángulo 123">
              <a:extLst>
                <a:ext uri="{FF2B5EF4-FFF2-40B4-BE49-F238E27FC236}">
                  <a16:creationId xmlns:a16="http://schemas.microsoft.com/office/drawing/2014/main" id="{0A3DA159-7560-4D3A-B5E5-EBA75DF52BBE}"/>
                </a:ext>
              </a:extLst>
            </p:cNvPr>
            <p:cNvSpPr/>
            <p:nvPr/>
          </p:nvSpPr>
          <p:spPr>
            <a:xfrm rot="4199331" flipV="1">
              <a:off x="10892171" y="7975958"/>
              <a:ext cx="87950" cy="12618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ángulo 122">
              <a:extLst>
                <a:ext uri="{FF2B5EF4-FFF2-40B4-BE49-F238E27FC236}">
                  <a16:creationId xmlns:a16="http://schemas.microsoft.com/office/drawing/2014/main" id="{839F36BA-FD35-4EB3-A53E-991CABDFBA97}"/>
                </a:ext>
              </a:extLst>
            </p:cNvPr>
            <p:cNvSpPr/>
            <p:nvPr/>
          </p:nvSpPr>
          <p:spPr>
            <a:xfrm rot="17400669">
              <a:off x="10838413" y="5970641"/>
              <a:ext cx="87950" cy="12618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ángulo 121">
              <a:extLst>
                <a:ext uri="{FF2B5EF4-FFF2-40B4-BE49-F238E27FC236}">
                  <a16:creationId xmlns:a16="http://schemas.microsoft.com/office/drawing/2014/main" id="{330C0B5D-C8B5-489F-A60E-6FDF684AD1AA}"/>
                </a:ext>
              </a:extLst>
            </p:cNvPr>
            <p:cNvSpPr/>
            <p:nvPr/>
          </p:nvSpPr>
          <p:spPr>
            <a:xfrm rot="17400669">
              <a:off x="11245818" y="2981204"/>
              <a:ext cx="87950" cy="19646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ángulo 119">
              <a:extLst>
                <a:ext uri="{FF2B5EF4-FFF2-40B4-BE49-F238E27FC236}">
                  <a16:creationId xmlns:a16="http://schemas.microsoft.com/office/drawing/2014/main" id="{E3A72F39-262F-4ADA-9D37-F67D4CC85187}"/>
                </a:ext>
              </a:extLst>
            </p:cNvPr>
            <p:cNvSpPr/>
            <p:nvPr/>
          </p:nvSpPr>
          <p:spPr>
            <a:xfrm>
              <a:off x="12144850" y="4251961"/>
              <a:ext cx="87950" cy="2230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462EE264-61CF-4FE5-A94C-D834400C3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8969" y="6482524"/>
              <a:ext cx="2206898" cy="2206898"/>
            </a:xfrm>
            <a:custGeom>
              <a:avLst/>
              <a:gdLst>
                <a:gd name="T0" fmla="*/ 1786 w 3573"/>
                <a:gd name="T1" fmla="*/ 169 h 3573"/>
                <a:gd name="T2" fmla="*/ 170 w 3573"/>
                <a:gd name="T3" fmla="*/ 1786 h 3573"/>
                <a:gd name="T4" fmla="*/ 1786 w 3573"/>
                <a:gd name="T5" fmla="*/ 3404 h 3573"/>
                <a:gd name="T6" fmla="*/ 3404 w 3573"/>
                <a:gd name="T7" fmla="*/ 1786 h 3573"/>
                <a:gd name="T8" fmla="*/ 1786 w 3573"/>
                <a:gd name="T9" fmla="*/ 169 h 3573"/>
                <a:gd name="T10" fmla="*/ 1786 w 3573"/>
                <a:gd name="T11" fmla="*/ 3572 h 3573"/>
                <a:gd name="T12" fmla="*/ 0 w 3573"/>
                <a:gd name="T13" fmla="*/ 1786 h 3573"/>
                <a:gd name="T14" fmla="*/ 1786 w 3573"/>
                <a:gd name="T15" fmla="*/ 0 h 3573"/>
                <a:gd name="T16" fmla="*/ 3572 w 3573"/>
                <a:gd name="T17" fmla="*/ 1786 h 3573"/>
                <a:gd name="T18" fmla="*/ 1786 w 3573"/>
                <a:gd name="T19" fmla="*/ 3572 h 3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73" h="3573">
                  <a:moveTo>
                    <a:pt x="1786" y="169"/>
                  </a:moveTo>
                  <a:cubicBezTo>
                    <a:pt x="895" y="169"/>
                    <a:pt x="170" y="895"/>
                    <a:pt x="170" y="1786"/>
                  </a:cubicBezTo>
                  <a:cubicBezTo>
                    <a:pt x="170" y="2678"/>
                    <a:pt x="895" y="3404"/>
                    <a:pt x="1786" y="3404"/>
                  </a:cubicBezTo>
                  <a:cubicBezTo>
                    <a:pt x="2679" y="3404"/>
                    <a:pt x="3404" y="2678"/>
                    <a:pt x="3404" y="1786"/>
                  </a:cubicBezTo>
                  <a:cubicBezTo>
                    <a:pt x="3404" y="895"/>
                    <a:pt x="2679" y="169"/>
                    <a:pt x="1786" y="169"/>
                  </a:cubicBezTo>
                  <a:close/>
                  <a:moveTo>
                    <a:pt x="1786" y="3572"/>
                  </a:moveTo>
                  <a:cubicBezTo>
                    <a:pt x="801" y="3572"/>
                    <a:pt x="0" y="2771"/>
                    <a:pt x="0" y="1786"/>
                  </a:cubicBezTo>
                  <a:cubicBezTo>
                    <a:pt x="0" y="801"/>
                    <a:pt x="801" y="0"/>
                    <a:pt x="1786" y="0"/>
                  </a:cubicBezTo>
                  <a:cubicBezTo>
                    <a:pt x="2771" y="0"/>
                    <a:pt x="3572" y="801"/>
                    <a:pt x="3572" y="1786"/>
                  </a:cubicBezTo>
                  <a:cubicBezTo>
                    <a:pt x="3572" y="2771"/>
                    <a:pt x="2771" y="3572"/>
                    <a:pt x="1786" y="3572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Freeform 1">
            <a:extLst>
              <a:ext uri="{FF2B5EF4-FFF2-40B4-BE49-F238E27FC236}">
                <a16:creationId xmlns:a16="http://schemas.microsoft.com/office/drawing/2014/main" id="{91EDAE6A-9F1F-4D21-86CA-1525684BD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9738" y="5823179"/>
            <a:ext cx="2520224" cy="885483"/>
          </a:xfrm>
          <a:custGeom>
            <a:avLst/>
            <a:gdLst>
              <a:gd name="T0" fmla="*/ 4080 w 4081"/>
              <a:gd name="T1" fmla="*/ 1068 h 1432"/>
              <a:gd name="T2" fmla="*/ 3716 w 4081"/>
              <a:gd name="T3" fmla="*/ 1431 h 1432"/>
              <a:gd name="T4" fmla="*/ 363 w 4081"/>
              <a:gd name="T5" fmla="*/ 1431 h 1432"/>
              <a:gd name="T6" fmla="*/ 0 w 4081"/>
              <a:gd name="T7" fmla="*/ 1068 h 1432"/>
              <a:gd name="T8" fmla="*/ 0 w 4081"/>
              <a:gd name="T9" fmla="*/ 363 h 1432"/>
              <a:gd name="T10" fmla="*/ 363 w 4081"/>
              <a:gd name="T11" fmla="*/ 0 h 1432"/>
              <a:gd name="T12" fmla="*/ 3716 w 4081"/>
              <a:gd name="T13" fmla="*/ 0 h 1432"/>
              <a:gd name="T14" fmla="*/ 4080 w 4081"/>
              <a:gd name="T15" fmla="*/ 363 h 1432"/>
              <a:gd name="T16" fmla="*/ 4080 w 4081"/>
              <a:gd name="T17" fmla="*/ 1068 h 1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81" h="1432">
                <a:moveTo>
                  <a:pt x="4080" y="1068"/>
                </a:moveTo>
                <a:cubicBezTo>
                  <a:pt x="4080" y="1269"/>
                  <a:pt x="3917" y="1431"/>
                  <a:pt x="3716" y="1431"/>
                </a:cubicBezTo>
                <a:lnTo>
                  <a:pt x="363" y="1431"/>
                </a:lnTo>
                <a:cubicBezTo>
                  <a:pt x="163" y="1431"/>
                  <a:pt x="0" y="1269"/>
                  <a:pt x="0" y="1068"/>
                </a:cubicBezTo>
                <a:lnTo>
                  <a:pt x="0" y="363"/>
                </a:lnTo>
                <a:cubicBezTo>
                  <a:pt x="0" y="163"/>
                  <a:pt x="163" y="0"/>
                  <a:pt x="363" y="0"/>
                </a:cubicBezTo>
                <a:lnTo>
                  <a:pt x="3716" y="0"/>
                </a:lnTo>
                <a:cubicBezTo>
                  <a:pt x="3917" y="0"/>
                  <a:pt x="4080" y="163"/>
                  <a:pt x="4080" y="363"/>
                </a:cubicBezTo>
                <a:lnTo>
                  <a:pt x="4080" y="106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334C37CB-CEFA-41AC-B444-DA03E79DF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7688" y="3183074"/>
            <a:ext cx="2520223" cy="885485"/>
          </a:xfrm>
          <a:custGeom>
            <a:avLst/>
            <a:gdLst>
              <a:gd name="T0" fmla="*/ 4079 w 4080"/>
              <a:gd name="T1" fmla="*/ 1068 h 1432"/>
              <a:gd name="T2" fmla="*/ 3716 w 4080"/>
              <a:gd name="T3" fmla="*/ 1431 h 1432"/>
              <a:gd name="T4" fmla="*/ 363 w 4080"/>
              <a:gd name="T5" fmla="*/ 1431 h 1432"/>
              <a:gd name="T6" fmla="*/ 0 w 4080"/>
              <a:gd name="T7" fmla="*/ 1068 h 1432"/>
              <a:gd name="T8" fmla="*/ 0 w 4080"/>
              <a:gd name="T9" fmla="*/ 363 h 1432"/>
              <a:gd name="T10" fmla="*/ 363 w 4080"/>
              <a:gd name="T11" fmla="*/ 0 h 1432"/>
              <a:gd name="T12" fmla="*/ 3716 w 4080"/>
              <a:gd name="T13" fmla="*/ 0 h 1432"/>
              <a:gd name="T14" fmla="*/ 4079 w 4080"/>
              <a:gd name="T15" fmla="*/ 363 h 1432"/>
              <a:gd name="T16" fmla="*/ 4079 w 4080"/>
              <a:gd name="T17" fmla="*/ 1068 h 1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80" h="1432">
                <a:moveTo>
                  <a:pt x="4079" y="1068"/>
                </a:moveTo>
                <a:cubicBezTo>
                  <a:pt x="4079" y="1268"/>
                  <a:pt x="3916" y="1431"/>
                  <a:pt x="3716" y="1431"/>
                </a:cubicBezTo>
                <a:lnTo>
                  <a:pt x="363" y="1431"/>
                </a:lnTo>
                <a:cubicBezTo>
                  <a:pt x="162" y="1431"/>
                  <a:pt x="0" y="1268"/>
                  <a:pt x="0" y="1068"/>
                </a:cubicBezTo>
                <a:lnTo>
                  <a:pt x="0" y="363"/>
                </a:lnTo>
                <a:cubicBezTo>
                  <a:pt x="0" y="163"/>
                  <a:pt x="162" y="0"/>
                  <a:pt x="363" y="0"/>
                </a:cubicBezTo>
                <a:lnTo>
                  <a:pt x="3716" y="0"/>
                </a:lnTo>
                <a:cubicBezTo>
                  <a:pt x="3916" y="0"/>
                  <a:pt x="4079" y="163"/>
                  <a:pt x="4079" y="363"/>
                </a:cubicBezTo>
                <a:lnTo>
                  <a:pt x="4079" y="1068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C8D9EE7C-4DB7-4677-846B-76D33811C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9738" y="8463282"/>
            <a:ext cx="2520224" cy="885485"/>
          </a:xfrm>
          <a:custGeom>
            <a:avLst/>
            <a:gdLst>
              <a:gd name="T0" fmla="*/ 4080 w 4081"/>
              <a:gd name="T1" fmla="*/ 1067 h 1431"/>
              <a:gd name="T2" fmla="*/ 3716 w 4081"/>
              <a:gd name="T3" fmla="*/ 1430 h 1431"/>
              <a:gd name="T4" fmla="*/ 363 w 4081"/>
              <a:gd name="T5" fmla="*/ 1430 h 1431"/>
              <a:gd name="T6" fmla="*/ 0 w 4081"/>
              <a:gd name="T7" fmla="*/ 1067 h 1431"/>
              <a:gd name="T8" fmla="*/ 0 w 4081"/>
              <a:gd name="T9" fmla="*/ 363 h 1431"/>
              <a:gd name="T10" fmla="*/ 363 w 4081"/>
              <a:gd name="T11" fmla="*/ 0 h 1431"/>
              <a:gd name="T12" fmla="*/ 3716 w 4081"/>
              <a:gd name="T13" fmla="*/ 0 h 1431"/>
              <a:gd name="T14" fmla="*/ 4080 w 4081"/>
              <a:gd name="T15" fmla="*/ 363 h 1431"/>
              <a:gd name="T16" fmla="*/ 4080 w 4081"/>
              <a:gd name="T17" fmla="*/ 1067 h 1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81" h="1431">
                <a:moveTo>
                  <a:pt x="4080" y="1067"/>
                </a:moveTo>
                <a:cubicBezTo>
                  <a:pt x="4080" y="1267"/>
                  <a:pt x="3917" y="1430"/>
                  <a:pt x="3716" y="1430"/>
                </a:cubicBezTo>
                <a:lnTo>
                  <a:pt x="363" y="1430"/>
                </a:lnTo>
                <a:cubicBezTo>
                  <a:pt x="163" y="1430"/>
                  <a:pt x="0" y="1267"/>
                  <a:pt x="0" y="1067"/>
                </a:cubicBezTo>
                <a:lnTo>
                  <a:pt x="0" y="363"/>
                </a:lnTo>
                <a:cubicBezTo>
                  <a:pt x="0" y="162"/>
                  <a:pt x="163" y="0"/>
                  <a:pt x="363" y="0"/>
                </a:cubicBezTo>
                <a:lnTo>
                  <a:pt x="3716" y="0"/>
                </a:lnTo>
                <a:cubicBezTo>
                  <a:pt x="3917" y="0"/>
                  <a:pt x="4080" y="162"/>
                  <a:pt x="4080" y="363"/>
                </a:cubicBezTo>
                <a:lnTo>
                  <a:pt x="4080" y="106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198C2F5-9270-4AC8-A8F9-EE2FA1175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7688" y="5823179"/>
            <a:ext cx="2520223" cy="885483"/>
          </a:xfrm>
          <a:custGeom>
            <a:avLst/>
            <a:gdLst>
              <a:gd name="T0" fmla="*/ 4079 w 4080"/>
              <a:gd name="T1" fmla="*/ 1068 h 1432"/>
              <a:gd name="T2" fmla="*/ 3716 w 4080"/>
              <a:gd name="T3" fmla="*/ 1431 h 1432"/>
              <a:gd name="T4" fmla="*/ 363 w 4080"/>
              <a:gd name="T5" fmla="*/ 1431 h 1432"/>
              <a:gd name="T6" fmla="*/ 0 w 4080"/>
              <a:gd name="T7" fmla="*/ 1068 h 1432"/>
              <a:gd name="T8" fmla="*/ 0 w 4080"/>
              <a:gd name="T9" fmla="*/ 363 h 1432"/>
              <a:gd name="T10" fmla="*/ 363 w 4080"/>
              <a:gd name="T11" fmla="*/ 0 h 1432"/>
              <a:gd name="T12" fmla="*/ 3716 w 4080"/>
              <a:gd name="T13" fmla="*/ 0 h 1432"/>
              <a:gd name="T14" fmla="*/ 4079 w 4080"/>
              <a:gd name="T15" fmla="*/ 363 h 1432"/>
              <a:gd name="T16" fmla="*/ 4079 w 4080"/>
              <a:gd name="T17" fmla="*/ 1068 h 1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80" h="1432">
                <a:moveTo>
                  <a:pt x="4079" y="1068"/>
                </a:moveTo>
                <a:cubicBezTo>
                  <a:pt x="4079" y="1269"/>
                  <a:pt x="3916" y="1431"/>
                  <a:pt x="3716" y="1431"/>
                </a:cubicBezTo>
                <a:lnTo>
                  <a:pt x="363" y="1431"/>
                </a:lnTo>
                <a:cubicBezTo>
                  <a:pt x="162" y="1431"/>
                  <a:pt x="0" y="1269"/>
                  <a:pt x="0" y="1068"/>
                </a:cubicBezTo>
                <a:lnTo>
                  <a:pt x="0" y="363"/>
                </a:lnTo>
                <a:cubicBezTo>
                  <a:pt x="0" y="163"/>
                  <a:pt x="162" y="0"/>
                  <a:pt x="363" y="0"/>
                </a:cubicBezTo>
                <a:lnTo>
                  <a:pt x="3716" y="0"/>
                </a:lnTo>
                <a:cubicBezTo>
                  <a:pt x="3916" y="0"/>
                  <a:pt x="4079" y="163"/>
                  <a:pt x="4079" y="363"/>
                </a:cubicBezTo>
                <a:lnTo>
                  <a:pt x="4079" y="1068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7DD8686A-7F33-44B3-ACFC-E51DF5CCF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7688" y="8463282"/>
            <a:ext cx="2520223" cy="885485"/>
          </a:xfrm>
          <a:custGeom>
            <a:avLst/>
            <a:gdLst>
              <a:gd name="T0" fmla="*/ 4079 w 4080"/>
              <a:gd name="T1" fmla="*/ 1067 h 1431"/>
              <a:gd name="T2" fmla="*/ 3716 w 4080"/>
              <a:gd name="T3" fmla="*/ 1430 h 1431"/>
              <a:gd name="T4" fmla="*/ 363 w 4080"/>
              <a:gd name="T5" fmla="*/ 1430 h 1431"/>
              <a:gd name="T6" fmla="*/ 0 w 4080"/>
              <a:gd name="T7" fmla="*/ 1067 h 1431"/>
              <a:gd name="T8" fmla="*/ 0 w 4080"/>
              <a:gd name="T9" fmla="*/ 363 h 1431"/>
              <a:gd name="T10" fmla="*/ 363 w 4080"/>
              <a:gd name="T11" fmla="*/ 0 h 1431"/>
              <a:gd name="T12" fmla="*/ 3716 w 4080"/>
              <a:gd name="T13" fmla="*/ 0 h 1431"/>
              <a:gd name="T14" fmla="*/ 4079 w 4080"/>
              <a:gd name="T15" fmla="*/ 363 h 1431"/>
              <a:gd name="T16" fmla="*/ 4079 w 4080"/>
              <a:gd name="T17" fmla="*/ 1067 h 1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80" h="1431">
                <a:moveTo>
                  <a:pt x="4079" y="1067"/>
                </a:moveTo>
                <a:cubicBezTo>
                  <a:pt x="4079" y="1267"/>
                  <a:pt x="3916" y="1430"/>
                  <a:pt x="3716" y="1430"/>
                </a:cubicBezTo>
                <a:lnTo>
                  <a:pt x="363" y="1430"/>
                </a:lnTo>
                <a:cubicBezTo>
                  <a:pt x="162" y="1430"/>
                  <a:pt x="0" y="1267"/>
                  <a:pt x="0" y="1067"/>
                </a:cubicBezTo>
                <a:lnTo>
                  <a:pt x="0" y="363"/>
                </a:lnTo>
                <a:cubicBezTo>
                  <a:pt x="0" y="162"/>
                  <a:pt x="162" y="0"/>
                  <a:pt x="363" y="0"/>
                </a:cubicBezTo>
                <a:lnTo>
                  <a:pt x="3716" y="0"/>
                </a:lnTo>
                <a:cubicBezTo>
                  <a:pt x="3916" y="0"/>
                  <a:pt x="4079" y="162"/>
                  <a:pt x="4079" y="363"/>
                </a:cubicBezTo>
                <a:lnTo>
                  <a:pt x="4079" y="106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1B1E7B36-B2E3-497F-8107-B084A7432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2878" y="2886097"/>
            <a:ext cx="1479440" cy="1479438"/>
          </a:xfrm>
          <a:custGeom>
            <a:avLst/>
            <a:gdLst>
              <a:gd name="T0" fmla="*/ 1197 w 2395"/>
              <a:gd name="T1" fmla="*/ 0 h 2395"/>
              <a:gd name="T2" fmla="*/ 2394 w 2395"/>
              <a:gd name="T3" fmla="*/ 1197 h 2395"/>
              <a:gd name="T4" fmla="*/ 1197 w 2395"/>
              <a:gd name="T5" fmla="*/ 2394 h 2395"/>
              <a:gd name="T6" fmla="*/ 0 w 2395"/>
              <a:gd name="T7" fmla="*/ 1197 h 2395"/>
              <a:gd name="T8" fmla="*/ 1197 w 2395"/>
              <a:gd name="T9" fmla="*/ 0 h 2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95" h="2395">
                <a:moveTo>
                  <a:pt x="1197" y="0"/>
                </a:moveTo>
                <a:cubicBezTo>
                  <a:pt x="1857" y="0"/>
                  <a:pt x="2394" y="537"/>
                  <a:pt x="2394" y="1197"/>
                </a:cubicBezTo>
                <a:cubicBezTo>
                  <a:pt x="2394" y="1857"/>
                  <a:pt x="1857" y="2394"/>
                  <a:pt x="1197" y="2394"/>
                </a:cubicBezTo>
                <a:cubicBezTo>
                  <a:pt x="537" y="2394"/>
                  <a:pt x="0" y="1857"/>
                  <a:pt x="0" y="1197"/>
                </a:cubicBezTo>
                <a:cubicBezTo>
                  <a:pt x="0" y="537"/>
                  <a:pt x="537" y="0"/>
                  <a:pt x="1197" y="0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C8D65A97-BEA0-48BC-BE3B-2DD914CAE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2011" y="2845228"/>
            <a:ext cx="1563901" cy="1563901"/>
          </a:xfrm>
          <a:custGeom>
            <a:avLst/>
            <a:gdLst>
              <a:gd name="T0" fmla="*/ 1264 w 2530"/>
              <a:gd name="T1" fmla="*/ 135 h 2530"/>
              <a:gd name="T2" fmla="*/ 135 w 2530"/>
              <a:gd name="T3" fmla="*/ 1265 h 2530"/>
              <a:gd name="T4" fmla="*/ 1264 w 2530"/>
              <a:gd name="T5" fmla="*/ 2394 h 2530"/>
              <a:gd name="T6" fmla="*/ 2393 w 2530"/>
              <a:gd name="T7" fmla="*/ 1265 h 2530"/>
              <a:gd name="T8" fmla="*/ 1264 w 2530"/>
              <a:gd name="T9" fmla="*/ 135 h 2530"/>
              <a:gd name="T10" fmla="*/ 1264 w 2530"/>
              <a:gd name="T11" fmla="*/ 2529 h 2530"/>
              <a:gd name="T12" fmla="*/ 0 w 2530"/>
              <a:gd name="T13" fmla="*/ 1265 h 2530"/>
              <a:gd name="T14" fmla="*/ 1264 w 2530"/>
              <a:gd name="T15" fmla="*/ 0 h 2530"/>
              <a:gd name="T16" fmla="*/ 2529 w 2530"/>
              <a:gd name="T17" fmla="*/ 1265 h 2530"/>
              <a:gd name="T18" fmla="*/ 1264 w 2530"/>
              <a:gd name="T19" fmla="*/ 2529 h 2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30" h="2530">
                <a:moveTo>
                  <a:pt x="1264" y="135"/>
                </a:moveTo>
                <a:cubicBezTo>
                  <a:pt x="642" y="135"/>
                  <a:pt x="135" y="642"/>
                  <a:pt x="135" y="1265"/>
                </a:cubicBezTo>
                <a:cubicBezTo>
                  <a:pt x="135" y="1887"/>
                  <a:pt x="642" y="2394"/>
                  <a:pt x="1264" y="2394"/>
                </a:cubicBezTo>
                <a:cubicBezTo>
                  <a:pt x="1887" y="2394"/>
                  <a:pt x="2393" y="1887"/>
                  <a:pt x="2393" y="1265"/>
                </a:cubicBezTo>
                <a:cubicBezTo>
                  <a:pt x="2393" y="642"/>
                  <a:pt x="1887" y="135"/>
                  <a:pt x="1264" y="135"/>
                </a:cubicBezTo>
                <a:close/>
                <a:moveTo>
                  <a:pt x="1264" y="2529"/>
                </a:moveTo>
                <a:cubicBezTo>
                  <a:pt x="567" y="2529"/>
                  <a:pt x="0" y="1962"/>
                  <a:pt x="0" y="1265"/>
                </a:cubicBezTo>
                <a:cubicBezTo>
                  <a:pt x="0" y="567"/>
                  <a:pt x="567" y="0"/>
                  <a:pt x="1264" y="0"/>
                </a:cubicBezTo>
                <a:cubicBezTo>
                  <a:pt x="1961" y="0"/>
                  <a:pt x="2529" y="567"/>
                  <a:pt x="2529" y="1265"/>
                </a:cubicBezTo>
                <a:cubicBezTo>
                  <a:pt x="2529" y="1962"/>
                  <a:pt x="1961" y="2529"/>
                  <a:pt x="1264" y="25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A3C7A047-356A-4E1C-8660-E91770D5E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2878" y="5526201"/>
            <a:ext cx="1479440" cy="1479440"/>
          </a:xfrm>
          <a:custGeom>
            <a:avLst/>
            <a:gdLst>
              <a:gd name="T0" fmla="*/ 1197 w 2395"/>
              <a:gd name="T1" fmla="*/ 0 h 2395"/>
              <a:gd name="T2" fmla="*/ 2394 w 2395"/>
              <a:gd name="T3" fmla="*/ 1197 h 2395"/>
              <a:gd name="T4" fmla="*/ 1197 w 2395"/>
              <a:gd name="T5" fmla="*/ 2394 h 2395"/>
              <a:gd name="T6" fmla="*/ 0 w 2395"/>
              <a:gd name="T7" fmla="*/ 1197 h 2395"/>
              <a:gd name="T8" fmla="*/ 1197 w 2395"/>
              <a:gd name="T9" fmla="*/ 0 h 2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95" h="2395">
                <a:moveTo>
                  <a:pt x="1197" y="0"/>
                </a:moveTo>
                <a:cubicBezTo>
                  <a:pt x="1857" y="0"/>
                  <a:pt x="2394" y="537"/>
                  <a:pt x="2394" y="1197"/>
                </a:cubicBezTo>
                <a:cubicBezTo>
                  <a:pt x="2394" y="1857"/>
                  <a:pt x="1857" y="2394"/>
                  <a:pt x="1197" y="2394"/>
                </a:cubicBezTo>
                <a:cubicBezTo>
                  <a:pt x="537" y="2394"/>
                  <a:pt x="0" y="1857"/>
                  <a:pt x="0" y="1197"/>
                </a:cubicBezTo>
                <a:cubicBezTo>
                  <a:pt x="0" y="537"/>
                  <a:pt x="537" y="0"/>
                  <a:pt x="1197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254CD484-B79E-4E13-BBFE-9E6C69ACF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2011" y="5485333"/>
            <a:ext cx="1563901" cy="1563901"/>
          </a:xfrm>
          <a:custGeom>
            <a:avLst/>
            <a:gdLst>
              <a:gd name="T0" fmla="*/ 1264 w 2530"/>
              <a:gd name="T1" fmla="*/ 134 h 2529"/>
              <a:gd name="T2" fmla="*/ 135 w 2530"/>
              <a:gd name="T3" fmla="*/ 1264 h 2529"/>
              <a:gd name="T4" fmla="*/ 1264 w 2530"/>
              <a:gd name="T5" fmla="*/ 2393 h 2529"/>
              <a:gd name="T6" fmla="*/ 2393 w 2530"/>
              <a:gd name="T7" fmla="*/ 1264 h 2529"/>
              <a:gd name="T8" fmla="*/ 1264 w 2530"/>
              <a:gd name="T9" fmla="*/ 134 h 2529"/>
              <a:gd name="T10" fmla="*/ 1264 w 2530"/>
              <a:gd name="T11" fmla="*/ 2528 h 2529"/>
              <a:gd name="T12" fmla="*/ 0 w 2530"/>
              <a:gd name="T13" fmla="*/ 1264 h 2529"/>
              <a:gd name="T14" fmla="*/ 1264 w 2530"/>
              <a:gd name="T15" fmla="*/ 0 h 2529"/>
              <a:gd name="T16" fmla="*/ 2529 w 2530"/>
              <a:gd name="T17" fmla="*/ 1264 h 2529"/>
              <a:gd name="T18" fmla="*/ 1264 w 2530"/>
              <a:gd name="T19" fmla="*/ 2528 h 25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30" h="2529">
                <a:moveTo>
                  <a:pt x="1264" y="134"/>
                </a:moveTo>
                <a:cubicBezTo>
                  <a:pt x="642" y="134"/>
                  <a:pt x="135" y="641"/>
                  <a:pt x="135" y="1264"/>
                </a:cubicBezTo>
                <a:cubicBezTo>
                  <a:pt x="135" y="1887"/>
                  <a:pt x="642" y="2393"/>
                  <a:pt x="1264" y="2393"/>
                </a:cubicBezTo>
                <a:cubicBezTo>
                  <a:pt x="1887" y="2393"/>
                  <a:pt x="2393" y="1887"/>
                  <a:pt x="2393" y="1264"/>
                </a:cubicBezTo>
                <a:cubicBezTo>
                  <a:pt x="2393" y="641"/>
                  <a:pt x="1887" y="134"/>
                  <a:pt x="1264" y="134"/>
                </a:cubicBezTo>
                <a:close/>
                <a:moveTo>
                  <a:pt x="1264" y="2528"/>
                </a:moveTo>
                <a:cubicBezTo>
                  <a:pt x="567" y="2528"/>
                  <a:pt x="0" y="1961"/>
                  <a:pt x="0" y="1264"/>
                </a:cubicBezTo>
                <a:cubicBezTo>
                  <a:pt x="0" y="566"/>
                  <a:pt x="567" y="0"/>
                  <a:pt x="1264" y="0"/>
                </a:cubicBezTo>
                <a:cubicBezTo>
                  <a:pt x="1961" y="0"/>
                  <a:pt x="2529" y="566"/>
                  <a:pt x="2529" y="1264"/>
                </a:cubicBezTo>
                <a:cubicBezTo>
                  <a:pt x="2529" y="1961"/>
                  <a:pt x="1961" y="2528"/>
                  <a:pt x="1264" y="25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11E1A4E6-119F-43BE-ADBE-384F4142B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241" y="8167667"/>
            <a:ext cx="1479440" cy="1479438"/>
          </a:xfrm>
          <a:custGeom>
            <a:avLst/>
            <a:gdLst>
              <a:gd name="T0" fmla="*/ 1197 w 2395"/>
              <a:gd name="T1" fmla="*/ 0 h 2394"/>
              <a:gd name="T2" fmla="*/ 2394 w 2395"/>
              <a:gd name="T3" fmla="*/ 1197 h 2394"/>
              <a:gd name="T4" fmla="*/ 1197 w 2395"/>
              <a:gd name="T5" fmla="*/ 2393 h 2394"/>
              <a:gd name="T6" fmla="*/ 0 w 2395"/>
              <a:gd name="T7" fmla="*/ 1197 h 2394"/>
              <a:gd name="T8" fmla="*/ 1197 w 2395"/>
              <a:gd name="T9" fmla="*/ 0 h 2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95" h="2394">
                <a:moveTo>
                  <a:pt x="1197" y="0"/>
                </a:moveTo>
                <a:cubicBezTo>
                  <a:pt x="1857" y="0"/>
                  <a:pt x="2394" y="537"/>
                  <a:pt x="2394" y="1197"/>
                </a:cubicBezTo>
                <a:cubicBezTo>
                  <a:pt x="2394" y="1857"/>
                  <a:pt x="1857" y="2393"/>
                  <a:pt x="1197" y="2393"/>
                </a:cubicBezTo>
                <a:cubicBezTo>
                  <a:pt x="537" y="2393"/>
                  <a:pt x="0" y="1857"/>
                  <a:pt x="0" y="1197"/>
                </a:cubicBezTo>
                <a:cubicBezTo>
                  <a:pt x="0" y="537"/>
                  <a:pt x="537" y="0"/>
                  <a:pt x="119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1440960A-DD3E-4F0D-ACE2-82CF84F03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2011" y="8125436"/>
            <a:ext cx="1563901" cy="1563901"/>
          </a:xfrm>
          <a:custGeom>
            <a:avLst/>
            <a:gdLst>
              <a:gd name="T0" fmla="*/ 1264 w 2530"/>
              <a:gd name="T1" fmla="*/ 135 h 2530"/>
              <a:gd name="T2" fmla="*/ 135 w 2530"/>
              <a:gd name="T3" fmla="*/ 1265 h 2530"/>
              <a:gd name="T4" fmla="*/ 1264 w 2530"/>
              <a:gd name="T5" fmla="*/ 2394 h 2530"/>
              <a:gd name="T6" fmla="*/ 2393 w 2530"/>
              <a:gd name="T7" fmla="*/ 1265 h 2530"/>
              <a:gd name="T8" fmla="*/ 1264 w 2530"/>
              <a:gd name="T9" fmla="*/ 135 h 2530"/>
              <a:gd name="T10" fmla="*/ 1264 w 2530"/>
              <a:gd name="T11" fmla="*/ 2529 h 2530"/>
              <a:gd name="T12" fmla="*/ 0 w 2530"/>
              <a:gd name="T13" fmla="*/ 1265 h 2530"/>
              <a:gd name="T14" fmla="*/ 1264 w 2530"/>
              <a:gd name="T15" fmla="*/ 0 h 2530"/>
              <a:gd name="T16" fmla="*/ 2529 w 2530"/>
              <a:gd name="T17" fmla="*/ 1265 h 2530"/>
              <a:gd name="T18" fmla="*/ 1264 w 2530"/>
              <a:gd name="T19" fmla="*/ 2529 h 2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30" h="2530">
                <a:moveTo>
                  <a:pt x="1264" y="135"/>
                </a:moveTo>
                <a:cubicBezTo>
                  <a:pt x="642" y="135"/>
                  <a:pt x="135" y="642"/>
                  <a:pt x="135" y="1265"/>
                </a:cubicBezTo>
                <a:cubicBezTo>
                  <a:pt x="135" y="1887"/>
                  <a:pt x="642" y="2394"/>
                  <a:pt x="1264" y="2394"/>
                </a:cubicBezTo>
                <a:cubicBezTo>
                  <a:pt x="1887" y="2394"/>
                  <a:pt x="2393" y="1887"/>
                  <a:pt x="2393" y="1265"/>
                </a:cubicBezTo>
                <a:cubicBezTo>
                  <a:pt x="2393" y="642"/>
                  <a:pt x="1887" y="135"/>
                  <a:pt x="1264" y="135"/>
                </a:cubicBezTo>
                <a:close/>
                <a:moveTo>
                  <a:pt x="1264" y="2529"/>
                </a:moveTo>
                <a:cubicBezTo>
                  <a:pt x="567" y="2529"/>
                  <a:pt x="0" y="1962"/>
                  <a:pt x="0" y="1265"/>
                </a:cubicBezTo>
                <a:cubicBezTo>
                  <a:pt x="0" y="568"/>
                  <a:pt x="567" y="0"/>
                  <a:pt x="1264" y="0"/>
                </a:cubicBezTo>
                <a:cubicBezTo>
                  <a:pt x="1961" y="0"/>
                  <a:pt x="2529" y="568"/>
                  <a:pt x="2529" y="1265"/>
                </a:cubicBezTo>
                <a:cubicBezTo>
                  <a:pt x="2529" y="1962"/>
                  <a:pt x="1961" y="2529"/>
                  <a:pt x="1264" y="25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56">
            <a:extLst>
              <a:ext uri="{FF2B5EF4-FFF2-40B4-BE49-F238E27FC236}">
                <a16:creationId xmlns:a16="http://schemas.microsoft.com/office/drawing/2014/main" id="{492C2ED7-A59E-43DA-9F01-8827FEB8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9738" y="11144255"/>
            <a:ext cx="2520224" cy="885485"/>
          </a:xfrm>
          <a:custGeom>
            <a:avLst/>
            <a:gdLst>
              <a:gd name="T0" fmla="*/ 4080 w 4081"/>
              <a:gd name="T1" fmla="*/ 1068 h 1432"/>
              <a:gd name="T2" fmla="*/ 3716 w 4081"/>
              <a:gd name="T3" fmla="*/ 1431 h 1432"/>
              <a:gd name="T4" fmla="*/ 363 w 4081"/>
              <a:gd name="T5" fmla="*/ 1431 h 1432"/>
              <a:gd name="T6" fmla="*/ 0 w 4081"/>
              <a:gd name="T7" fmla="*/ 1068 h 1432"/>
              <a:gd name="T8" fmla="*/ 0 w 4081"/>
              <a:gd name="T9" fmla="*/ 364 h 1432"/>
              <a:gd name="T10" fmla="*/ 363 w 4081"/>
              <a:gd name="T11" fmla="*/ 0 h 1432"/>
              <a:gd name="T12" fmla="*/ 3716 w 4081"/>
              <a:gd name="T13" fmla="*/ 0 h 1432"/>
              <a:gd name="T14" fmla="*/ 4080 w 4081"/>
              <a:gd name="T15" fmla="*/ 364 h 1432"/>
              <a:gd name="T16" fmla="*/ 4080 w 4081"/>
              <a:gd name="T17" fmla="*/ 1068 h 1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81" h="1432">
                <a:moveTo>
                  <a:pt x="4080" y="1068"/>
                </a:moveTo>
                <a:cubicBezTo>
                  <a:pt x="4080" y="1269"/>
                  <a:pt x="3917" y="1431"/>
                  <a:pt x="3716" y="1431"/>
                </a:cubicBezTo>
                <a:lnTo>
                  <a:pt x="363" y="1431"/>
                </a:lnTo>
                <a:cubicBezTo>
                  <a:pt x="163" y="1431"/>
                  <a:pt x="0" y="1269"/>
                  <a:pt x="0" y="1068"/>
                </a:cubicBezTo>
                <a:lnTo>
                  <a:pt x="0" y="364"/>
                </a:lnTo>
                <a:cubicBezTo>
                  <a:pt x="0" y="163"/>
                  <a:pt x="163" y="0"/>
                  <a:pt x="363" y="0"/>
                </a:cubicBezTo>
                <a:lnTo>
                  <a:pt x="3716" y="0"/>
                </a:lnTo>
                <a:cubicBezTo>
                  <a:pt x="3917" y="0"/>
                  <a:pt x="4080" y="163"/>
                  <a:pt x="4080" y="364"/>
                </a:cubicBezTo>
                <a:lnTo>
                  <a:pt x="4080" y="106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Freeform 22">
            <a:extLst>
              <a:ext uri="{FF2B5EF4-FFF2-40B4-BE49-F238E27FC236}">
                <a16:creationId xmlns:a16="http://schemas.microsoft.com/office/drawing/2014/main" id="{F8649E7F-0581-4F36-A325-F251305DB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8952" y="5478520"/>
            <a:ext cx="1479438" cy="1479440"/>
          </a:xfrm>
          <a:custGeom>
            <a:avLst/>
            <a:gdLst>
              <a:gd name="T0" fmla="*/ 1197 w 2395"/>
              <a:gd name="T1" fmla="*/ 0 h 2395"/>
              <a:gd name="T2" fmla="*/ 2394 w 2395"/>
              <a:gd name="T3" fmla="*/ 1197 h 2395"/>
              <a:gd name="T4" fmla="*/ 1197 w 2395"/>
              <a:gd name="T5" fmla="*/ 2394 h 2395"/>
              <a:gd name="T6" fmla="*/ 0 w 2395"/>
              <a:gd name="T7" fmla="*/ 1197 h 2395"/>
              <a:gd name="T8" fmla="*/ 1197 w 2395"/>
              <a:gd name="T9" fmla="*/ 0 h 2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95" h="2395">
                <a:moveTo>
                  <a:pt x="1197" y="0"/>
                </a:moveTo>
                <a:cubicBezTo>
                  <a:pt x="1857" y="0"/>
                  <a:pt x="2394" y="537"/>
                  <a:pt x="2394" y="1197"/>
                </a:cubicBezTo>
                <a:cubicBezTo>
                  <a:pt x="2394" y="1857"/>
                  <a:pt x="1857" y="2394"/>
                  <a:pt x="1197" y="2394"/>
                </a:cubicBezTo>
                <a:cubicBezTo>
                  <a:pt x="537" y="2394"/>
                  <a:pt x="0" y="1857"/>
                  <a:pt x="0" y="1197"/>
                </a:cubicBezTo>
                <a:cubicBezTo>
                  <a:pt x="0" y="537"/>
                  <a:pt x="537" y="0"/>
                  <a:pt x="1197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24">
            <a:extLst>
              <a:ext uri="{FF2B5EF4-FFF2-40B4-BE49-F238E27FC236}">
                <a16:creationId xmlns:a16="http://schemas.microsoft.com/office/drawing/2014/main" id="{E1A61DEF-E9D7-4953-A646-C3724CFAF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4572" y="8121107"/>
            <a:ext cx="1479438" cy="1479438"/>
          </a:xfrm>
          <a:custGeom>
            <a:avLst/>
            <a:gdLst>
              <a:gd name="T0" fmla="*/ 1197 w 2395"/>
              <a:gd name="T1" fmla="*/ 0 h 2394"/>
              <a:gd name="T2" fmla="*/ 2394 w 2395"/>
              <a:gd name="T3" fmla="*/ 1197 h 2394"/>
              <a:gd name="T4" fmla="*/ 1197 w 2395"/>
              <a:gd name="T5" fmla="*/ 2393 h 2394"/>
              <a:gd name="T6" fmla="*/ 0 w 2395"/>
              <a:gd name="T7" fmla="*/ 1197 h 2394"/>
              <a:gd name="T8" fmla="*/ 1197 w 2395"/>
              <a:gd name="T9" fmla="*/ 0 h 2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95" h="2394">
                <a:moveTo>
                  <a:pt x="1197" y="0"/>
                </a:moveTo>
                <a:cubicBezTo>
                  <a:pt x="1857" y="0"/>
                  <a:pt x="2394" y="537"/>
                  <a:pt x="2394" y="1197"/>
                </a:cubicBezTo>
                <a:cubicBezTo>
                  <a:pt x="2394" y="1857"/>
                  <a:pt x="1857" y="2393"/>
                  <a:pt x="1197" y="2393"/>
                </a:cubicBezTo>
                <a:cubicBezTo>
                  <a:pt x="537" y="2393"/>
                  <a:pt x="0" y="1857"/>
                  <a:pt x="0" y="1197"/>
                </a:cubicBezTo>
                <a:cubicBezTo>
                  <a:pt x="0" y="537"/>
                  <a:pt x="537" y="0"/>
                  <a:pt x="1197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Freeform 58">
            <a:extLst>
              <a:ext uri="{FF2B5EF4-FFF2-40B4-BE49-F238E27FC236}">
                <a16:creationId xmlns:a16="http://schemas.microsoft.com/office/drawing/2014/main" id="{F7E74D1D-3D48-4AB1-A4A6-4EA69A084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8953" y="10811858"/>
            <a:ext cx="1479438" cy="1479438"/>
          </a:xfrm>
          <a:custGeom>
            <a:avLst/>
            <a:gdLst>
              <a:gd name="T0" fmla="*/ 1197 w 2395"/>
              <a:gd name="T1" fmla="*/ 0 h 2394"/>
              <a:gd name="T2" fmla="*/ 2394 w 2395"/>
              <a:gd name="T3" fmla="*/ 1197 h 2394"/>
              <a:gd name="T4" fmla="*/ 1197 w 2395"/>
              <a:gd name="T5" fmla="*/ 2393 h 2394"/>
              <a:gd name="T6" fmla="*/ 0 w 2395"/>
              <a:gd name="T7" fmla="*/ 1197 h 2394"/>
              <a:gd name="T8" fmla="*/ 1197 w 2395"/>
              <a:gd name="T9" fmla="*/ 0 h 2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95" h="2394">
                <a:moveTo>
                  <a:pt x="1197" y="0"/>
                </a:moveTo>
                <a:cubicBezTo>
                  <a:pt x="1857" y="0"/>
                  <a:pt x="2394" y="537"/>
                  <a:pt x="2394" y="1197"/>
                </a:cubicBezTo>
                <a:cubicBezTo>
                  <a:pt x="2394" y="1857"/>
                  <a:pt x="1857" y="2393"/>
                  <a:pt x="1197" y="2393"/>
                </a:cubicBezTo>
                <a:cubicBezTo>
                  <a:pt x="537" y="2393"/>
                  <a:pt x="0" y="1857"/>
                  <a:pt x="0" y="1197"/>
                </a:cubicBezTo>
                <a:cubicBezTo>
                  <a:pt x="0" y="537"/>
                  <a:pt x="537" y="0"/>
                  <a:pt x="1197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Freeform 15">
            <a:extLst>
              <a:ext uri="{FF2B5EF4-FFF2-40B4-BE49-F238E27FC236}">
                <a16:creationId xmlns:a16="http://schemas.microsoft.com/office/drawing/2014/main" id="{528AF242-FEA4-499F-9F4C-7BDBDFF11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6721" y="5436290"/>
            <a:ext cx="1563901" cy="1563901"/>
          </a:xfrm>
          <a:custGeom>
            <a:avLst/>
            <a:gdLst>
              <a:gd name="T0" fmla="*/ 1264 w 2530"/>
              <a:gd name="T1" fmla="*/ 135 h 2530"/>
              <a:gd name="T2" fmla="*/ 135 w 2530"/>
              <a:gd name="T3" fmla="*/ 1265 h 2530"/>
              <a:gd name="T4" fmla="*/ 1264 w 2530"/>
              <a:gd name="T5" fmla="*/ 2394 h 2530"/>
              <a:gd name="T6" fmla="*/ 2393 w 2530"/>
              <a:gd name="T7" fmla="*/ 1265 h 2530"/>
              <a:gd name="T8" fmla="*/ 1264 w 2530"/>
              <a:gd name="T9" fmla="*/ 135 h 2530"/>
              <a:gd name="T10" fmla="*/ 1264 w 2530"/>
              <a:gd name="T11" fmla="*/ 2529 h 2530"/>
              <a:gd name="T12" fmla="*/ 0 w 2530"/>
              <a:gd name="T13" fmla="*/ 1265 h 2530"/>
              <a:gd name="T14" fmla="*/ 1264 w 2530"/>
              <a:gd name="T15" fmla="*/ 0 h 2530"/>
              <a:gd name="T16" fmla="*/ 2529 w 2530"/>
              <a:gd name="T17" fmla="*/ 1265 h 2530"/>
              <a:gd name="T18" fmla="*/ 1264 w 2530"/>
              <a:gd name="T19" fmla="*/ 2529 h 2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30" h="2530">
                <a:moveTo>
                  <a:pt x="1264" y="135"/>
                </a:moveTo>
                <a:cubicBezTo>
                  <a:pt x="642" y="135"/>
                  <a:pt x="135" y="642"/>
                  <a:pt x="135" y="1265"/>
                </a:cubicBezTo>
                <a:cubicBezTo>
                  <a:pt x="135" y="1887"/>
                  <a:pt x="642" y="2394"/>
                  <a:pt x="1264" y="2394"/>
                </a:cubicBezTo>
                <a:cubicBezTo>
                  <a:pt x="1887" y="2394"/>
                  <a:pt x="2393" y="1887"/>
                  <a:pt x="2393" y="1265"/>
                </a:cubicBezTo>
                <a:cubicBezTo>
                  <a:pt x="2393" y="642"/>
                  <a:pt x="1887" y="135"/>
                  <a:pt x="1264" y="135"/>
                </a:cubicBezTo>
                <a:close/>
                <a:moveTo>
                  <a:pt x="1264" y="2529"/>
                </a:moveTo>
                <a:cubicBezTo>
                  <a:pt x="567" y="2529"/>
                  <a:pt x="0" y="1962"/>
                  <a:pt x="0" y="1265"/>
                </a:cubicBezTo>
                <a:cubicBezTo>
                  <a:pt x="0" y="567"/>
                  <a:pt x="567" y="0"/>
                  <a:pt x="1264" y="0"/>
                </a:cubicBezTo>
                <a:cubicBezTo>
                  <a:pt x="1961" y="0"/>
                  <a:pt x="2529" y="567"/>
                  <a:pt x="2529" y="1265"/>
                </a:cubicBezTo>
                <a:cubicBezTo>
                  <a:pt x="2529" y="1962"/>
                  <a:pt x="1961" y="2529"/>
                  <a:pt x="1264" y="25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Freeform 15">
            <a:extLst>
              <a:ext uri="{FF2B5EF4-FFF2-40B4-BE49-F238E27FC236}">
                <a16:creationId xmlns:a16="http://schemas.microsoft.com/office/drawing/2014/main" id="{EDE5C247-92DD-4227-A032-67F07ACA7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52341" y="8078876"/>
            <a:ext cx="1563901" cy="1563901"/>
          </a:xfrm>
          <a:custGeom>
            <a:avLst/>
            <a:gdLst>
              <a:gd name="T0" fmla="*/ 1264 w 2530"/>
              <a:gd name="T1" fmla="*/ 135 h 2530"/>
              <a:gd name="T2" fmla="*/ 135 w 2530"/>
              <a:gd name="T3" fmla="*/ 1265 h 2530"/>
              <a:gd name="T4" fmla="*/ 1264 w 2530"/>
              <a:gd name="T5" fmla="*/ 2394 h 2530"/>
              <a:gd name="T6" fmla="*/ 2393 w 2530"/>
              <a:gd name="T7" fmla="*/ 1265 h 2530"/>
              <a:gd name="T8" fmla="*/ 1264 w 2530"/>
              <a:gd name="T9" fmla="*/ 135 h 2530"/>
              <a:gd name="T10" fmla="*/ 1264 w 2530"/>
              <a:gd name="T11" fmla="*/ 2529 h 2530"/>
              <a:gd name="T12" fmla="*/ 0 w 2530"/>
              <a:gd name="T13" fmla="*/ 1265 h 2530"/>
              <a:gd name="T14" fmla="*/ 1264 w 2530"/>
              <a:gd name="T15" fmla="*/ 0 h 2530"/>
              <a:gd name="T16" fmla="*/ 2529 w 2530"/>
              <a:gd name="T17" fmla="*/ 1265 h 2530"/>
              <a:gd name="T18" fmla="*/ 1264 w 2530"/>
              <a:gd name="T19" fmla="*/ 2529 h 2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30" h="2530">
                <a:moveTo>
                  <a:pt x="1264" y="135"/>
                </a:moveTo>
                <a:cubicBezTo>
                  <a:pt x="642" y="135"/>
                  <a:pt x="135" y="642"/>
                  <a:pt x="135" y="1265"/>
                </a:cubicBezTo>
                <a:cubicBezTo>
                  <a:pt x="135" y="1887"/>
                  <a:pt x="642" y="2394"/>
                  <a:pt x="1264" y="2394"/>
                </a:cubicBezTo>
                <a:cubicBezTo>
                  <a:pt x="1887" y="2394"/>
                  <a:pt x="2393" y="1887"/>
                  <a:pt x="2393" y="1265"/>
                </a:cubicBezTo>
                <a:cubicBezTo>
                  <a:pt x="2393" y="642"/>
                  <a:pt x="1887" y="135"/>
                  <a:pt x="1264" y="135"/>
                </a:cubicBezTo>
                <a:close/>
                <a:moveTo>
                  <a:pt x="1264" y="2529"/>
                </a:moveTo>
                <a:cubicBezTo>
                  <a:pt x="567" y="2529"/>
                  <a:pt x="0" y="1962"/>
                  <a:pt x="0" y="1265"/>
                </a:cubicBezTo>
                <a:cubicBezTo>
                  <a:pt x="0" y="567"/>
                  <a:pt x="567" y="0"/>
                  <a:pt x="1264" y="0"/>
                </a:cubicBezTo>
                <a:cubicBezTo>
                  <a:pt x="1961" y="0"/>
                  <a:pt x="2529" y="567"/>
                  <a:pt x="2529" y="1265"/>
                </a:cubicBezTo>
                <a:cubicBezTo>
                  <a:pt x="2529" y="1962"/>
                  <a:pt x="1961" y="2529"/>
                  <a:pt x="1264" y="25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" name="Freeform 15">
            <a:extLst>
              <a:ext uri="{FF2B5EF4-FFF2-40B4-BE49-F238E27FC236}">
                <a16:creationId xmlns:a16="http://schemas.microsoft.com/office/drawing/2014/main" id="{6A21480D-FB57-45C5-BADF-44CEE0D05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52341" y="10765114"/>
            <a:ext cx="1563901" cy="1563901"/>
          </a:xfrm>
          <a:custGeom>
            <a:avLst/>
            <a:gdLst>
              <a:gd name="T0" fmla="*/ 1264 w 2530"/>
              <a:gd name="T1" fmla="*/ 135 h 2530"/>
              <a:gd name="T2" fmla="*/ 135 w 2530"/>
              <a:gd name="T3" fmla="*/ 1265 h 2530"/>
              <a:gd name="T4" fmla="*/ 1264 w 2530"/>
              <a:gd name="T5" fmla="*/ 2394 h 2530"/>
              <a:gd name="T6" fmla="*/ 2393 w 2530"/>
              <a:gd name="T7" fmla="*/ 1265 h 2530"/>
              <a:gd name="T8" fmla="*/ 1264 w 2530"/>
              <a:gd name="T9" fmla="*/ 135 h 2530"/>
              <a:gd name="T10" fmla="*/ 1264 w 2530"/>
              <a:gd name="T11" fmla="*/ 2529 h 2530"/>
              <a:gd name="T12" fmla="*/ 0 w 2530"/>
              <a:gd name="T13" fmla="*/ 1265 h 2530"/>
              <a:gd name="T14" fmla="*/ 1264 w 2530"/>
              <a:gd name="T15" fmla="*/ 0 h 2530"/>
              <a:gd name="T16" fmla="*/ 2529 w 2530"/>
              <a:gd name="T17" fmla="*/ 1265 h 2530"/>
              <a:gd name="T18" fmla="*/ 1264 w 2530"/>
              <a:gd name="T19" fmla="*/ 2529 h 2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30" h="2530">
                <a:moveTo>
                  <a:pt x="1264" y="135"/>
                </a:moveTo>
                <a:cubicBezTo>
                  <a:pt x="642" y="135"/>
                  <a:pt x="135" y="642"/>
                  <a:pt x="135" y="1265"/>
                </a:cubicBezTo>
                <a:cubicBezTo>
                  <a:pt x="135" y="1887"/>
                  <a:pt x="642" y="2394"/>
                  <a:pt x="1264" y="2394"/>
                </a:cubicBezTo>
                <a:cubicBezTo>
                  <a:pt x="1887" y="2394"/>
                  <a:pt x="2393" y="1887"/>
                  <a:pt x="2393" y="1265"/>
                </a:cubicBezTo>
                <a:cubicBezTo>
                  <a:pt x="2393" y="642"/>
                  <a:pt x="1887" y="135"/>
                  <a:pt x="1264" y="135"/>
                </a:cubicBezTo>
                <a:close/>
                <a:moveTo>
                  <a:pt x="1264" y="2529"/>
                </a:moveTo>
                <a:cubicBezTo>
                  <a:pt x="567" y="2529"/>
                  <a:pt x="0" y="1962"/>
                  <a:pt x="0" y="1265"/>
                </a:cubicBezTo>
                <a:cubicBezTo>
                  <a:pt x="0" y="567"/>
                  <a:pt x="567" y="0"/>
                  <a:pt x="1264" y="0"/>
                </a:cubicBezTo>
                <a:cubicBezTo>
                  <a:pt x="1961" y="0"/>
                  <a:pt x="2529" y="567"/>
                  <a:pt x="2529" y="1265"/>
                </a:cubicBezTo>
                <a:cubicBezTo>
                  <a:pt x="2529" y="1962"/>
                  <a:pt x="1961" y="2529"/>
                  <a:pt x="1264" y="25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extBox 98">
            <a:extLst>
              <a:ext uri="{FF2B5EF4-FFF2-40B4-BE49-F238E27FC236}">
                <a16:creationId xmlns:a16="http://schemas.microsoft.com/office/drawing/2014/main" id="{85E37109-CD9C-45EA-9FED-C3C8B1F6DD85}"/>
              </a:ext>
            </a:extLst>
          </p:cNvPr>
          <p:cNvSpPr txBox="1"/>
          <p:nvPr/>
        </p:nvSpPr>
        <p:spPr>
          <a:xfrm>
            <a:off x="7186323" y="3333429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6" name="TextBox 98">
            <a:extLst>
              <a:ext uri="{FF2B5EF4-FFF2-40B4-BE49-F238E27FC236}">
                <a16:creationId xmlns:a16="http://schemas.microsoft.com/office/drawing/2014/main" id="{AFF5E575-E0B8-42EE-95A3-FD2E6C6F2CA8}"/>
              </a:ext>
            </a:extLst>
          </p:cNvPr>
          <p:cNvSpPr txBox="1"/>
          <p:nvPr/>
        </p:nvSpPr>
        <p:spPr>
          <a:xfrm>
            <a:off x="7185521" y="597353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7" name="TextBox 98">
            <a:extLst>
              <a:ext uri="{FF2B5EF4-FFF2-40B4-BE49-F238E27FC236}">
                <a16:creationId xmlns:a16="http://schemas.microsoft.com/office/drawing/2014/main" id="{7505FD4E-394E-45AD-9562-AB205A253D6A}"/>
              </a:ext>
            </a:extLst>
          </p:cNvPr>
          <p:cNvSpPr txBox="1"/>
          <p:nvPr/>
        </p:nvSpPr>
        <p:spPr>
          <a:xfrm>
            <a:off x="7182315" y="861363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8" name="TextBox 98">
            <a:extLst>
              <a:ext uri="{FF2B5EF4-FFF2-40B4-BE49-F238E27FC236}">
                <a16:creationId xmlns:a16="http://schemas.microsoft.com/office/drawing/2014/main" id="{88C88CCC-9602-4F24-84F6-10A64469DF24}"/>
              </a:ext>
            </a:extLst>
          </p:cNvPr>
          <p:cNvSpPr txBox="1"/>
          <p:nvPr/>
        </p:nvSpPr>
        <p:spPr>
          <a:xfrm>
            <a:off x="15586406" y="597353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9" name="TextBox 98">
            <a:extLst>
              <a:ext uri="{FF2B5EF4-FFF2-40B4-BE49-F238E27FC236}">
                <a16:creationId xmlns:a16="http://schemas.microsoft.com/office/drawing/2014/main" id="{5D175511-3E43-4CEB-9706-D5C94B24A448}"/>
              </a:ext>
            </a:extLst>
          </p:cNvPr>
          <p:cNvSpPr txBox="1"/>
          <p:nvPr/>
        </p:nvSpPr>
        <p:spPr>
          <a:xfrm>
            <a:off x="15543124" y="861363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0" name="TextBox 98">
            <a:extLst>
              <a:ext uri="{FF2B5EF4-FFF2-40B4-BE49-F238E27FC236}">
                <a16:creationId xmlns:a16="http://schemas.microsoft.com/office/drawing/2014/main" id="{26639DA2-E388-4E51-9548-670F190C26ED}"/>
              </a:ext>
            </a:extLst>
          </p:cNvPr>
          <p:cNvSpPr txBox="1"/>
          <p:nvPr/>
        </p:nvSpPr>
        <p:spPr>
          <a:xfrm>
            <a:off x="15538315" y="1129461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9E0B7D23-EE9C-498E-8F89-BD2685ACC422}"/>
              </a:ext>
            </a:extLst>
          </p:cNvPr>
          <p:cNvSpPr txBox="1">
            <a:spLocks/>
          </p:cNvSpPr>
          <p:nvPr/>
        </p:nvSpPr>
        <p:spPr>
          <a:xfrm>
            <a:off x="2211916" y="303843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EA289EEF-57E3-4250-B1D9-F564598CCAE6}"/>
              </a:ext>
            </a:extLst>
          </p:cNvPr>
          <p:cNvSpPr txBox="1">
            <a:spLocks/>
          </p:cNvSpPr>
          <p:nvPr/>
        </p:nvSpPr>
        <p:spPr>
          <a:xfrm>
            <a:off x="2211916" y="567062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77682DB7-F2D7-47DC-8699-8496013DF94E}"/>
              </a:ext>
            </a:extLst>
          </p:cNvPr>
          <p:cNvSpPr txBox="1">
            <a:spLocks/>
          </p:cNvSpPr>
          <p:nvPr/>
        </p:nvSpPr>
        <p:spPr>
          <a:xfrm>
            <a:off x="2198517" y="835840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210073E0-7609-4FF3-8FC1-65BBB1519B31}"/>
              </a:ext>
            </a:extLst>
          </p:cNvPr>
          <p:cNvSpPr txBox="1">
            <a:spLocks/>
          </p:cNvSpPr>
          <p:nvPr/>
        </p:nvSpPr>
        <p:spPr>
          <a:xfrm>
            <a:off x="17974215" y="571830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499A90BB-C9DF-4CE8-B600-6509822B51CD}"/>
              </a:ext>
            </a:extLst>
          </p:cNvPr>
          <p:cNvSpPr txBox="1">
            <a:spLocks/>
          </p:cNvSpPr>
          <p:nvPr/>
        </p:nvSpPr>
        <p:spPr>
          <a:xfrm>
            <a:off x="17974215" y="835840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F739EC61-8A38-400A-8F6B-3D77345B2B6A}"/>
              </a:ext>
            </a:extLst>
          </p:cNvPr>
          <p:cNvSpPr txBox="1">
            <a:spLocks/>
          </p:cNvSpPr>
          <p:nvPr/>
        </p:nvSpPr>
        <p:spPr>
          <a:xfrm>
            <a:off x="17974215" y="1099944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Shape 2532">
            <a:extLst>
              <a:ext uri="{FF2B5EF4-FFF2-40B4-BE49-F238E27FC236}">
                <a16:creationId xmlns:a16="http://schemas.microsoft.com/office/drawing/2014/main" id="{82D445E9-7B6F-40D2-842F-C4217F7A3AEC}"/>
              </a:ext>
            </a:extLst>
          </p:cNvPr>
          <p:cNvSpPr>
            <a:spLocks noChangeAspect="1"/>
          </p:cNvSpPr>
          <p:nvPr/>
        </p:nvSpPr>
        <p:spPr>
          <a:xfrm>
            <a:off x="9534057" y="3346489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84">
            <a:extLst>
              <a:ext uri="{FF2B5EF4-FFF2-40B4-BE49-F238E27FC236}">
                <a16:creationId xmlns:a16="http://schemas.microsoft.com/office/drawing/2014/main" id="{F3315082-D895-4BBA-89E6-5D7DD6F13CAD}"/>
              </a:ext>
            </a:extLst>
          </p:cNvPr>
          <p:cNvSpPr>
            <a:spLocks noChangeAspect="1"/>
          </p:cNvSpPr>
          <p:nvPr/>
        </p:nvSpPr>
        <p:spPr>
          <a:xfrm>
            <a:off x="14349345" y="1127225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88">
            <a:extLst>
              <a:ext uri="{FF2B5EF4-FFF2-40B4-BE49-F238E27FC236}">
                <a16:creationId xmlns:a16="http://schemas.microsoft.com/office/drawing/2014/main" id="{2B4FE0E8-CE36-440B-9AB2-420F3753F206}"/>
              </a:ext>
            </a:extLst>
          </p:cNvPr>
          <p:cNvSpPr>
            <a:spLocks noChangeAspect="1"/>
          </p:cNvSpPr>
          <p:nvPr/>
        </p:nvSpPr>
        <p:spPr>
          <a:xfrm>
            <a:off x="9483271" y="6011977"/>
            <a:ext cx="558655" cy="507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16">
            <a:extLst>
              <a:ext uri="{FF2B5EF4-FFF2-40B4-BE49-F238E27FC236}">
                <a16:creationId xmlns:a16="http://schemas.microsoft.com/office/drawing/2014/main" id="{EBB155EA-0C08-4A65-8CBD-DE31014032A6}"/>
              </a:ext>
            </a:extLst>
          </p:cNvPr>
          <p:cNvSpPr>
            <a:spLocks noChangeAspect="1"/>
          </p:cNvSpPr>
          <p:nvPr/>
        </p:nvSpPr>
        <p:spPr>
          <a:xfrm>
            <a:off x="9484634" y="8653389"/>
            <a:ext cx="558655" cy="507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623">
            <a:extLst>
              <a:ext uri="{FF2B5EF4-FFF2-40B4-BE49-F238E27FC236}">
                <a16:creationId xmlns:a16="http://schemas.microsoft.com/office/drawing/2014/main" id="{5BD47B9B-E11C-48BB-82E5-C3E258C12EC0}"/>
              </a:ext>
            </a:extLst>
          </p:cNvPr>
          <p:cNvSpPr>
            <a:spLocks noChangeAspect="1"/>
          </p:cNvSpPr>
          <p:nvPr/>
        </p:nvSpPr>
        <p:spPr>
          <a:xfrm>
            <a:off x="14349344" y="593891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629">
            <a:extLst>
              <a:ext uri="{FF2B5EF4-FFF2-40B4-BE49-F238E27FC236}">
                <a16:creationId xmlns:a16="http://schemas.microsoft.com/office/drawing/2014/main" id="{59D0D2AF-D5D4-46DD-924B-CF78C20132C0}"/>
              </a:ext>
            </a:extLst>
          </p:cNvPr>
          <p:cNvSpPr>
            <a:spLocks noChangeAspect="1"/>
          </p:cNvSpPr>
          <p:nvPr/>
        </p:nvSpPr>
        <p:spPr>
          <a:xfrm>
            <a:off x="14354886" y="8581499"/>
            <a:ext cx="558810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1" y="20618"/>
                </a:moveTo>
                <a:cubicBezTo>
                  <a:pt x="15826" y="20618"/>
                  <a:pt x="15226" y="20482"/>
                  <a:pt x="14660" y="20214"/>
                </a:cubicBezTo>
                <a:cubicBezTo>
                  <a:pt x="14607" y="20189"/>
                  <a:pt x="14552" y="20170"/>
                  <a:pt x="14497" y="20155"/>
                </a:cubicBezTo>
                <a:cubicBezTo>
                  <a:pt x="8918" y="17308"/>
                  <a:pt x="4295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7" y="6369"/>
                  <a:pt x="982" y="5770"/>
                  <a:pt x="982" y="5155"/>
                </a:cubicBezTo>
                <a:cubicBezTo>
                  <a:pt x="982" y="2774"/>
                  <a:pt x="3066" y="982"/>
                  <a:pt x="4417" y="982"/>
                </a:cubicBezTo>
                <a:cubicBezTo>
                  <a:pt x="4594" y="982"/>
                  <a:pt x="4711" y="1072"/>
                  <a:pt x="4764" y="1126"/>
                </a:cubicBezTo>
                <a:cubicBezTo>
                  <a:pt x="4776" y="1139"/>
                  <a:pt x="4798" y="1164"/>
                  <a:pt x="4831" y="1216"/>
                </a:cubicBezTo>
                <a:cubicBezTo>
                  <a:pt x="4848" y="1244"/>
                  <a:pt x="4867" y="1271"/>
                  <a:pt x="4887" y="1297"/>
                </a:cubicBezTo>
                <a:lnTo>
                  <a:pt x="8118" y="5453"/>
                </a:lnTo>
                <a:cubicBezTo>
                  <a:pt x="8143" y="5485"/>
                  <a:pt x="8170" y="5515"/>
                  <a:pt x="8199" y="5544"/>
                </a:cubicBezTo>
                <a:cubicBezTo>
                  <a:pt x="8253" y="5598"/>
                  <a:pt x="8343" y="5715"/>
                  <a:pt x="8343" y="5891"/>
                </a:cubicBezTo>
                <a:cubicBezTo>
                  <a:pt x="8343" y="5978"/>
                  <a:pt x="8319" y="6060"/>
                  <a:pt x="8272" y="6135"/>
                </a:cubicBezTo>
                <a:lnTo>
                  <a:pt x="7178" y="7221"/>
                </a:lnTo>
                <a:cubicBezTo>
                  <a:pt x="7173" y="7226"/>
                  <a:pt x="7168" y="7231"/>
                  <a:pt x="7163" y="7236"/>
                </a:cubicBezTo>
                <a:cubicBezTo>
                  <a:pt x="6767" y="7609"/>
                  <a:pt x="6541" y="8126"/>
                  <a:pt x="6541" y="8668"/>
                </a:cubicBezTo>
                <a:cubicBezTo>
                  <a:pt x="6541" y="9175"/>
                  <a:pt x="6738" y="9658"/>
                  <a:pt x="7080" y="10020"/>
                </a:cubicBezTo>
                <a:cubicBezTo>
                  <a:pt x="7092" y="10040"/>
                  <a:pt x="7105" y="10059"/>
                  <a:pt x="7119" y="10078"/>
                </a:cubicBezTo>
                <a:cubicBezTo>
                  <a:pt x="8325" y="11745"/>
                  <a:pt x="9807" y="13222"/>
                  <a:pt x="11525" y="14469"/>
                </a:cubicBezTo>
                <a:cubicBezTo>
                  <a:pt x="11538" y="14478"/>
                  <a:pt x="11551" y="14487"/>
                  <a:pt x="11565" y="14496"/>
                </a:cubicBezTo>
                <a:cubicBezTo>
                  <a:pt x="11928" y="14844"/>
                  <a:pt x="12414" y="15045"/>
                  <a:pt x="12924" y="15045"/>
                </a:cubicBezTo>
                <a:cubicBezTo>
                  <a:pt x="13436" y="15045"/>
                  <a:pt x="13930" y="14840"/>
                  <a:pt x="14297" y="14479"/>
                </a:cubicBezTo>
                <a:cubicBezTo>
                  <a:pt x="14316" y="14463"/>
                  <a:pt x="14335" y="14446"/>
                  <a:pt x="14352" y="14427"/>
                </a:cubicBezTo>
                <a:lnTo>
                  <a:pt x="15451" y="13320"/>
                </a:lnTo>
                <a:cubicBezTo>
                  <a:pt x="15529" y="13271"/>
                  <a:pt x="15611" y="13247"/>
                  <a:pt x="15697" y="13247"/>
                </a:cubicBezTo>
                <a:cubicBezTo>
                  <a:pt x="15874" y="13247"/>
                  <a:pt x="15990" y="13337"/>
                  <a:pt x="16044" y="13391"/>
                </a:cubicBezTo>
                <a:cubicBezTo>
                  <a:pt x="16073" y="13420"/>
                  <a:pt x="16103" y="13447"/>
                  <a:pt x="16135" y="13472"/>
                </a:cubicBezTo>
                <a:lnTo>
                  <a:pt x="20291" y="16704"/>
                </a:lnTo>
                <a:cubicBezTo>
                  <a:pt x="20317" y="16725"/>
                  <a:pt x="20345" y="16744"/>
                  <a:pt x="20374" y="16762"/>
                </a:cubicBezTo>
                <a:cubicBezTo>
                  <a:pt x="20426" y="16795"/>
                  <a:pt x="20449" y="16816"/>
                  <a:pt x="20461" y="16827"/>
                </a:cubicBezTo>
                <a:cubicBezTo>
                  <a:pt x="20515" y="16881"/>
                  <a:pt x="20605" y="16997"/>
                  <a:pt x="20605" y="17174"/>
                </a:cubicBezTo>
                <a:cubicBezTo>
                  <a:pt x="20605" y="17207"/>
                  <a:pt x="20606" y="17240"/>
                  <a:pt x="20610" y="17273"/>
                </a:cubicBezTo>
                <a:cubicBezTo>
                  <a:pt x="20533" y="18625"/>
                  <a:pt x="18769" y="20618"/>
                  <a:pt x="16441" y="20618"/>
                </a:cubicBezTo>
                <a:moveTo>
                  <a:pt x="21586" y="17174"/>
                </a:moveTo>
                <a:cubicBezTo>
                  <a:pt x="21586" y="16768"/>
                  <a:pt x="21421" y="16399"/>
                  <a:pt x="21155" y="16133"/>
                </a:cubicBezTo>
                <a:cubicBezTo>
                  <a:pt x="21077" y="16054"/>
                  <a:pt x="20988" y="15988"/>
                  <a:pt x="20893" y="15929"/>
                </a:cubicBezTo>
                <a:lnTo>
                  <a:pt x="16738" y="12697"/>
                </a:lnTo>
                <a:cubicBezTo>
                  <a:pt x="16471" y="12430"/>
                  <a:pt x="16104" y="12265"/>
                  <a:pt x="15697" y="12265"/>
                </a:cubicBezTo>
                <a:cubicBezTo>
                  <a:pt x="15364" y="12265"/>
                  <a:pt x="15060" y="12380"/>
                  <a:pt x="14815" y="12567"/>
                </a:cubicBezTo>
                <a:lnTo>
                  <a:pt x="13655" y="13736"/>
                </a:lnTo>
                <a:lnTo>
                  <a:pt x="13652" y="13733"/>
                </a:lnTo>
                <a:cubicBezTo>
                  <a:pt x="13473" y="13934"/>
                  <a:pt x="13214" y="14063"/>
                  <a:pt x="12924" y="14063"/>
                </a:cubicBezTo>
                <a:cubicBezTo>
                  <a:pt x="12592" y="14063"/>
                  <a:pt x="12300" y="13897"/>
                  <a:pt x="12122" y="13645"/>
                </a:cubicBezTo>
                <a:cubicBezTo>
                  <a:pt x="12116" y="13654"/>
                  <a:pt x="12107" y="13663"/>
                  <a:pt x="12101" y="13674"/>
                </a:cubicBezTo>
                <a:cubicBezTo>
                  <a:pt x="10497" y="12510"/>
                  <a:pt x="9076" y="11108"/>
                  <a:pt x="7914" y="9502"/>
                </a:cubicBezTo>
                <a:cubicBezTo>
                  <a:pt x="7925" y="9495"/>
                  <a:pt x="7935" y="9486"/>
                  <a:pt x="7947" y="9479"/>
                </a:cubicBezTo>
                <a:cubicBezTo>
                  <a:pt x="7691" y="9299"/>
                  <a:pt x="7523" y="9004"/>
                  <a:pt x="7523" y="8668"/>
                </a:cubicBezTo>
                <a:cubicBezTo>
                  <a:pt x="7523" y="8367"/>
                  <a:pt x="7659" y="8101"/>
                  <a:pt x="7871" y="7920"/>
                </a:cubicBezTo>
                <a:lnTo>
                  <a:pt x="7870" y="7918"/>
                </a:lnTo>
                <a:lnTo>
                  <a:pt x="9023" y="6773"/>
                </a:lnTo>
                <a:cubicBezTo>
                  <a:pt x="9211" y="6528"/>
                  <a:pt x="9325" y="6224"/>
                  <a:pt x="9325" y="5891"/>
                </a:cubicBezTo>
                <a:cubicBezTo>
                  <a:pt x="9325" y="5485"/>
                  <a:pt x="9160" y="5116"/>
                  <a:pt x="8893" y="4850"/>
                </a:cubicBezTo>
                <a:lnTo>
                  <a:pt x="5662" y="693"/>
                </a:lnTo>
                <a:cubicBezTo>
                  <a:pt x="5603" y="599"/>
                  <a:pt x="5537" y="510"/>
                  <a:pt x="5458" y="432"/>
                </a:cubicBezTo>
                <a:cubicBezTo>
                  <a:pt x="5191" y="165"/>
                  <a:pt x="4823" y="0"/>
                  <a:pt x="4417" y="0"/>
                </a:cubicBezTo>
                <a:cubicBezTo>
                  <a:pt x="2454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2" y="7373"/>
                </a:lnTo>
                <a:cubicBezTo>
                  <a:pt x="3435" y="13255"/>
                  <a:pt x="8343" y="18164"/>
                  <a:pt x="14224" y="21117"/>
                </a:cubicBezTo>
                <a:lnTo>
                  <a:pt x="14240" y="21101"/>
                </a:lnTo>
                <a:cubicBezTo>
                  <a:pt x="14908" y="21418"/>
                  <a:pt x="15652" y="21600"/>
                  <a:pt x="16441" y="21600"/>
                </a:cubicBezTo>
                <a:cubicBezTo>
                  <a:pt x="19287" y="21600"/>
                  <a:pt x="21594" y="19145"/>
                  <a:pt x="21594" y="17182"/>
                </a:cubicBezTo>
                <a:cubicBezTo>
                  <a:pt x="21594" y="17179"/>
                  <a:pt x="21594" y="17177"/>
                  <a:pt x="21594" y="17174"/>
                </a:cubicBezTo>
                <a:cubicBezTo>
                  <a:pt x="21594" y="17174"/>
                  <a:pt x="21586" y="17174"/>
                  <a:pt x="21586" y="17174"/>
                </a:cubicBezTo>
                <a:close/>
                <a:moveTo>
                  <a:pt x="11785" y="10800"/>
                </a:moveTo>
                <a:cubicBezTo>
                  <a:pt x="12326" y="10800"/>
                  <a:pt x="12766" y="10360"/>
                  <a:pt x="12766" y="9819"/>
                </a:cubicBezTo>
                <a:cubicBezTo>
                  <a:pt x="12766" y="9276"/>
                  <a:pt x="12326" y="8836"/>
                  <a:pt x="11785" y="8836"/>
                </a:cubicBezTo>
                <a:cubicBezTo>
                  <a:pt x="11242" y="8836"/>
                  <a:pt x="10803" y="9276"/>
                  <a:pt x="10803" y="9819"/>
                </a:cubicBezTo>
                <a:cubicBezTo>
                  <a:pt x="10803" y="10360"/>
                  <a:pt x="11242" y="10800"/>
                  <a:pt x="11785" y="10800"/>
                </a:cubicBezTo>
                <a:moveTo>
                  <a:pt x="11785" y="5891"/>
                </a:moveTo>
                <a:cubicBezTo>
                  <a:pt x="13953" y="5891"/>
                  <a:pt x="15711" y="7649"/>
                  <a:pt x="15711" y="9819"/>
                </a:cubicBezTo>
                <a:cubicBezTo>
                  <a:pt x="15711" y="10090"/>
                  <a:pt x="15930" y="10309"/>
                  <a:pt x="16201" y="10309"/>
                </a:cubicBezTo>
                <a:cubicBezTo>
                  <a:pt x="16472" y="10309"/>
                  <a:pt x="16692" y="10090"/>
                  <a:pt x="16692" y="9819"/>
                </a:cubicBezTo>
                <a:cubicBezTo>
                  <a:pt x="16692" y="7107"/>
                  <a:pt x="14495" y="4909"/>
                  <a:pt x="11785" y="4909"/>
                </a:cubicBezTo>
                <a:cubicBezTo>
                  <a:pt x="11513" y="4909"/>
                  <a:pt x="11294" y="5129"/>
                  <a:pt x="11294" y="5400"/>
                </a:cubicBezTo>
                <a:cubicBezTo>
                  <a:pt x="11294" y="5672"/>
                  <a:pt x="11513" y="5891"/>
                  <a:pt x="11785" y="5891"/>
                </a:cubicBezTo>
                <a:moveTo>
                  <a:pt x="11785" y="982"/>
                </a:moveTo>
                <a:cubicBezTo>
                  <a:pt x="16663" y="982"/>
                  <a:pt x="20618" y="4939"/>
                  <a:pt x="20618" y="9819"/>
                </a:cubicBezTo>
                <a:cubicBezTo>
                  <a:pt x="20618" y="10090"/>
                  <a:pt x="20838" y="10309"/>
                  <a:pt x="21109" y="10309"/>
                </a:cubicBezTo>
                <a:cubicBezTo>
                  <a:pt x="21380" y="10309"/>
                  <a:pt x="21600" y="10090"/>
                  <a:pt x="21600" y="9819"/>
                </a:cubicBezTo>
                <a:cubicBezTo>
                  <a:pt x="21600" y="4396"/>
                  <a:pt x="17206" y="0"/>
                  <a:pt x="11785" y="0"/>
                </a:cubicBezTo>
                <a:cubicBezTo>
                  <a:pt x="11513" y="0"/>
                  <a:pt x="11294" y="220"/>
                  <a:pt x="11294" y="491"/>
                </a:cubicBezTo>
                <a:cubicBezTo>
                  <a:pt x="11294" y="762"/>
                  <a:pt x="11513" y="982"/>
                  <a:pt x="11785" y="9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614">
            <a:extLst>
              <a:ext uri="{FF2B5EF4-FFF2-40B4-BE49-F238E27FC236}">
                <a16:creationId xmlns:a16="http://schemas.microsoft.com/office/drawing/2014/main" id="{C257F294-2C67-4D14-88F0-B8A98A9878BD}"/>
              </a:ext>
            </a:extLst>
          </p:cNvPr>
          <p:cNvSpPr>
            <a:spLocks noChangeAspect="1"/>
          </p:cNvSpPr>
          <p:nvPr/>
        </p:nvSpPr>
        <p:spPr>
          <a:xfrm>
            <a:off x="11499150" y="6862470"/>
            <a:ext cx="1450680" cy="14506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tx1">
              <a:lumMod val="40000"/>
              <a:lumOff val="6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TextBox 2">
            <a:extLst>
              <a:ext uri="{FF2B5EF4-FFF2-40B4-BE49-F238E27FC236}">
                <a16:creationId xmlns:a16="http://schemas.microsoft.com/office/drawing/2014/main" id="{AE9BFEF9-C8FF-4BE9-8C92-B9EE4364B193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55" name="TextBox 3">
            <a:extLst>
              <a:ext uri="{FF2B5EF4-FFF2-40B4-BE49-F238E27FC236}">
                <a16:creationId xmlns:a16="http://schemas.microsoft.com/office/drawing/2014/main" id="{B6180E13-1939-4981-BAE1-4CC1387D0EA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16797388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reeform 114">
            <a:extLst>
              <a:ext uri="{FF2B5EF4-FFF2-40B4-BE49-F238E27FC236}">
                <a16:creationId xmlns:a16="http://schemas.microsoft.com/office/drawing/2014/main" id="{520865DD-660F-4840-B967-403472EE6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798" y="6846041"/>
            <a:ext cx="1125652" cy="1220062"/>
          </a:xfrm>
          <a:custGeom>
            <a:avLst/>
            <a:gdLst>
              <a:gd name="T0" fmla="*/ 2147483646 w 1368"/>
              <a:gd name="T1" fmla="*/ 2147483646 h 1483"/>
              <a:gd name="T2" fmla="*/ 2147483646 w 1368"/>
              <a:gd name="T3" fmla="*/ 2147483646 h 1483"/>
              <a:gd name="T4" fmla="*/ 2147483646 w 1368"/>
              <a:gd name="T5" fmla="*/ 2147483646 h 1483"/>
              <a:gd name="T6" fmla="*/ 2147483646 w 1368"/>
              <a:gd name="T7" fmla="*/ 2147483646 h 1483"/>
              <a:gd name="T8" fmla="*/ 2147483646 w 1368"/>
              <a:gd name="T9" fmla="*/ 2147483646 h 1483"/>
              <a:gd name="T10" fmla="*/ 2147483646 w 1368"/>
              <a:gd name="T11" fmla="*/ 2147483646 h 1483"/>
              <a:gd name="T12" fmla="*/ 2147483646 w 1368"/>
              <a:gd name="T13" fmla="*/ 2147483646 h 148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368" h="1483">
                <a:moveTo>
                  <a:pt x="1301" y="1311"/>
                </a:moveTo>
                <a:cubicBezTo>
                  <a:pt x="1098" y="1094"/>
                  <a:pt x="895" y="877"/>
                  <a:pt x="694" y="660"/>
                </a:cubicBezTo>
                <a:cubicBezTo>
                  <a:pt x="495" y="444"/>
                  <a:pt x="301" y="208"/>
                  <a:pt x="75" y="22"/>
                </a:cubicBezTo>
                <a:cubicBezTo>
                  <a:pt x="49" y="0"/>
                  <a:pt x="0" y="25"/>
                  <a:pt x="21" y="59"/>
                </a:cubicBezTo>
                <a:cubicBezTo>
                  <a:pt x="176" y="301"/>
                  <a:pt x="386" y="515"/>
                  <a:pt x="575" y="729"/>
                </a:cubicBezTo>
                <a:cubicBezTo>
                  <a:pt x="781" y="958"/>
                  <a:pt x="986" y="1188"/>
                  <a:pt x="1194" y="1414"/>
                </a:cubicBezTo>
                <a:cubicBezTo>
                  <a:pt x="1257" y="1482"/>
                  <a:pt x="1367" y="1382"/>
                  <a:pt x="1301" y="1311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0975992D-0B9D-4B51-8DE7-1A42FEB21C83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B821C110-7290-4872-8D13-199D9DB87B5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15A67333-6D7D-4633-904E-0B6607B13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6450" y="3949147"/>
            <a:ext cx="3667445" cy="2559948"/>
          </a:xfrm>
          <a:custGeom>
            <a:avLst/>
            <a:gdLst>
              <a:gd name="T0" fmla="*/ 2147483646 w 4454"/>
              <a:gd name="T1" fmla="*/ 2147483646 h 3109"/>
              <a:gd name="T2" fmla="*/ 2147483646 w 4454"/>
              <a:gd name="T3" fmla="*/ 2147483646 h 3109"/>
              <a:gd name="T4" fmla="*/ 2147483646 w 4454"/>
              <a:gd name="T5" fmla="*/ 2147483646 h 3109"/>
              <a:gd name="T6" fmla="*/ 2147483646 w 4454"/>
              <a:gd name="T7" fmla="*/ 2147483646 h 3109"/>
              <a:gd name="T8" fmla="*/ 2147483646 w 4454"/>
              <a:gd name="T9" fmla="*/ 2147483646 h 3109"/>
              <a:gd name="T10" fmla="*/ 2147483646 w 4454"/>
              <a:gd name="T11" fmla="*/ 2147483646 h 3109"/>
              <a:gd name="T12" fmla="*/ 2147483646 w 4454"/>
              <a:gd name="T13" fmla="*/ 2147483646 h 3109"/>
              <a:gd name="T14" fmla="*/ 2147483646 w 4454"/>
              <a:gd name="T15" fmla="*/ 2147483646 h 3109"/>
              <a:gd name="T16" fmla="*/ 2147483646 w 4454"/>
              <a:gd name="T17" fmla="*/ 2147483646 h 3109"/>
              <a:gd name="T18" fmla="*/ 2147483646 w 4454"/>
              <a:gd name="T19" fmla="*/ 2147483646 h 3109"/>
              <a:gd name="T20" fmla="*/ 2147483646 w 4454"/>
              <a:gd name="T21" fmla="*/ 2147483646 h 3109"/>
              <a:gd name="T22" fmla="*/ 2147483646 w 4454"/>
              <a:gd name="T23" fmla="*/ 2147483646 h 3109"/>
              <a:gd name="T24" fmla="*/ 2147483646 w 4454"/>
              <a:gd name="T25" fmla="*/ 2147483646 h 3109"/>
              <a:gd name="T26" fmla="*/ 2147483646 w 4454"/>
              <a:gd name="T27" fmla="*/ 2147483646 h 3109"/>
              <a:gd name="T28" fmla="*/ 2147483646 w 4454"/>
              <a:gd name="T29" fmla="*/ 2147483646 h 3109"/>
              <a:gd name="T30" fmla="*/ 2147483646 w 4454"/>
              <a:gd name="T31" fmla="*/ 2147483646 h 3109"/>
              <a:gd name="T32" fmla="*/ 2147483646 w 4454"/>
              <a:gd name="T33" fmla="*/ 2147483646 h 3109"/>
              <a:gd name="T34" fmla="*/ 2147483646 w 4454"/>
              <a:gd name="T35" fmla="*/ 2147483646 h 3109"/>
              <a:gd name="T36" fmla="*/ 2147483646 w 4454"/>
              <a:gd name="T37" fmla="*/ 2147483646 h 3109"/>
              <a:gd name="T38" fmla="*/ 2147483646 w 4454"/>
              <a:gd name="T39" fmla="*/ 2147483646 h 3109"/>
              <a:gd name="T40" fmla="*/ 2147483646 w 4454"/>
              <a:gd name="T41" fmla="*/ 2147483646 h 3109"/>
              <a:gd name="T42" fmla="*/ 2147483646 w 4454"/>
              <a:gd name="T43" fmla="*/ 2147483646 h 3109"/>
              <a:gd name="T44" fmla="*/ 2147483646 w 4454"/>
              <a:gd name="T45" fmla="*/ 2147483646 h 3109"/>
              <a:gd name="T46" fmla="*/ 2147483646 w 4454"/>
              <a:gd name="T47" fmla="*/ 2147483646 h 3109"/>
              <a:gd name="T48" fmla="*/ 2147483646 w 4454"/>
              <a:gd name="T49" fmla="*/ 2147483646 h 3109"/>
              <a:gd name="T50" fmla="*/ 2147483646 w 4454"/>
              <a:gd name="T51" fmla="*/ 2147483646 h 3109"/>
              <a:gd name="T52" fmla="*/ 2147483646 w 4454"/>
              <a:gd name="T53" fmla="*/ 2147483646 h 3109"/>
              <a:gd name="T54" fmla="*/ 2147483646 w 4454"/>
              <a:gd name="T55" fmla="*/ 2147483646 h 3109"/>
              <a:gd name="T56" fmla="*/ 2147483646 w 4454"/>
              <a:gd name="T57" fmla="*/ 2147483646 h 3109"/>
              <a:gd name="T58" fmla="*/ 2147483646 w 4454"/>
              <a:gd name="T59" fmla="*/ 2147483646 h 3109"/>
              <a:gd name="T60" fmla="*/ 2147483646 w 4454"/>
              <a:gd name="T61" fmla="*/ 2147483646 h 3109"/>
              <a:gd name="T62" fmla="*/ 2147483646 w 4454"/>
              <a:gd name="T63" fmla="*/ 2147483646 h 3109"/>
              <a:gd name="T64" fmla="*/ 2147483646 w 4454"/>
              <a:gd name="T65" fmla="*/ 2147483646 h 3109"/>
              <a:gd name="T66" fmla="*/ 2147483646 w 4454"/>
              <a:gd name="T67" fmla="*/ 2147483646 h 3109"/>
              <a:gd name="T68" fmla="*/ 2147483646 w 4454"/>
              <a:gd name="T69" fmla="*/ 2147483646 h 3109"/>
              <a:gd name="T70" fmla="*/ 2147483646 w 4454"/>
              <a:gd name="T71" fmla="*/ 2147483646 h 3109"/>
              <a:gd name="T72" fmla="*/ 2147483646 w 4454"/>
              <a:gd name="T73" fmla="*/ 2147483646 h 3109"/>
              <a:gd name="T74" fmla="*/ 2147483646 w 4454"/>
              <a:gd name="T75" fmla="*/ 2147483646 h 3109"/>
              <a:gd name="T76" fmla="*/ 2147483646 w 4454"/>
              <a:gd name="T77" fmla="*/ 2147483646 h 3109"/>
              <a:gd name="T78" fmla="*/ 2147483646 w 4454"/>
              <a:gd name="T79" fmla="*/ 2147483646 h 3109"/>
              <a:gd name="T80" fmla="*/ 2147483646 w 4454"/>
              <a:gd name="T81" fmla="*/ 2147483646 h 3109"/>
              <a:gd name="T82" fmla="*/ 2147483646 w 4454"/>
              <a:gd name="T83" fmla="*/ 2147483646 h 3109"/>
              <a:gd name="T84" fmla="*/ 2147483646 w 4454"/>
              <a:gd name="T85" fmla="*/ 2147483646 h 3109"/>
              <a:gd name="T86" fmla="*/ 2147483646 w 4454"/>
              <a:gd name="T87" fmla="*/ 2147483646 h 3109"/>
              <a:gd name="T88" fmla="*/ 2147483646 w 4454"/>
              <a:gd name="T89" fmla="*/ 2147483646 h 3109"/>
              <a:gd name="T90" fmla="*/ 2147483646 w 4454"/>
              <a:gd name="T91" fmla="*/ 2147483646 h 3109"/>
              <a:gd name="T92" fmla="*/ 2147483646 w 4454"/>
              <a:gd name="T93" fmla="*/ 2147483646 h 3109"/>
              <a:gd name="T94" fmla="*/ 2147483646 w 4454"/>
              <a:gd name="T95" fmla="*/ 2147483646 h 3109"/>
              <a:gd name="T96" fmla="*/ 2147483646 w 4454"/>
              <a:gd name="T97" fmla="*/ 2147483646 h 3109"/>
              <a:gd name="T98" fmla="*/ 2147483646 w 4454"/>
              <a:gd name="T99" fmla="*/ 2147483646 h 3109"/>
              <a:gd name="T100" fmla="*/ 2147483646 w 4454"/>
              <a:gd name="T101" fmla="*/ 2147483646 h 3109"/>
              <a:gd name="T102" fmla="*/ 2147483646 w 4454"/>
              <a:gd name="T103" fmla="*/ 2147483646 h 3109"/>
              <a:gd name="T104" fmla="*/ 2147483646 w 4454"/>
              <a:gd name="T105" fmla="*/ 2147483646 h 3109"/>
              <a:gd name="T106" fmla="*/ 2147483646 w 4454"/>
              <a:gd name="T107" fmla="*/ 2147483646 h 310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4454" h="3109">
                <a:moveTo>
                  <a:pt x="4251" y="1658"/>
                </a:moveTo>
                <a:cubicBezTo>
                  <a:pt x="4265" y="1610"/>
                  <a:pt x="4278" y="1563"/>
                  <a:pt x="4291" y="1516"/>
                </a:cubicBezTo>
                <a:cubicBezTo>
                  <a:pt x="4292" y="1513"/>
                  <a:pt x="4292" y="1511"/>
                  <a:pt x="4292" y="1508"/>
                </a:cubicBezTo>
                <a:cubicBezTo>
                  <a:pt x="4317" y="1486"/>
                  <a:pt x="4342" y="1463"/>
                  <a:pt x="4366" y="1441"/>
                </a:cubicBezTo>
                <a:cubicBezTo>
                  <a:pt x="4347" y="1522"/>
                  <a:pt x="4304" y="1592"/>
                  <a:pt x="4251" y="1658"/>
                </a:cubicBezTo>
                <a:close/>
                <a:moveTo>
                  <a:pt x="4040" y="1886"/>
                </a:moveTo>
                <a:cubicBezTo>
                  <a:pt x="4056" y="1837"/>
                  <a:pt x="4084" y="1715"/>
                  <a:pt x="4074" y="1709"/>
                </a:cubicBezTo>
                <a:cubicBezTo>
                  <a:pt x="4127" y="1661"/>
                  <a:pt x="4180" y="1611"/>
                  <a:pt x="4233" y="1563"/>
                </a:cubicBezTo>
                <a:cubicBezTo>
                  <a:pt x="4217" y="1617"/>
                  <a:pt x="4202" y="1671"/>
                  <a:pt x="4186" y="1725"/>
                </a:cubicBezTo>
                <a:cubicBezTo>
                  <a:pt x="4186" y="1728"/>
                  <a:pt x="4186" y="1730"/>
                  <a:pt x="4186" y="1732"/>
                </a:cubicBezTo>
                <a:cubicBezTo>
                  <a:pt x="4152" y="1769"/>
                  <a:pt x="4117" y="1805"/>
                  <a:pt x="4084" y="1840"/>
                </a:cubicBezTo>
                <a:cubicBezTo>
                  <a:pt x="4069" y="1856"/>
                  <a:pt x="4054" y="1871"/>
                  <a:pt x="4040" y="1886"/>
                </a:cubicBezTo>
                <a:close/>
                <a:moveTo>
                  <a:pt x="3836" y="2102"/>
                </a:moveTo>
                <a:cubicBezTo>
                  <a:pt x="3862" y="2021"/>
                  <a:pt x="3889" y="1941"/>
                  <a:pt x="3915" y="1860"/>
                </a:cubicBezTo>
                <a:cubicBezTo>
                  <a:pt x="3956" y="1820"/>
                  <a:pt x="3998" y="1782"/>
                  <a:pt x="4040" y="1742"/>
                </a:cubicBezTo>
                <a:cubicBezTo>
                  <a:pt x="4018" y="1811"/>
                  <a:pt x="3996" y="1880"/>
                  <a:pt x="3974" y="1949"/>
                </a:cubicBezTo>
                <a:cubicBezTo>
                  <a:pt x="3973" y="1952"/>
                  <a:pt x="3973" y="1954"/>
                  <a:pt x="3973" y="1957"/>
                </a:cubicBezTo>
                <a:cubicBezTo>
                  <a:pt x="3928" y="2005"/>
                  <a:pt x="3882" y="2054"/>
                  <a:pt x="3836" y="2102"/>
                </a:cubicBezTo>
                <a:close/>
                <a:moveTo>
                  <a:pt x="3692" y="2254"/>
                </a:moveTo>
                <a:cubicBezTo>
                  <a:pt x="3683" y="2263"/>
                  <a:pt x="3675" y="2272"/>
                  <a:pt x="3666" y="2282"/>
                </a:cubicBezTo>
                <a:cubicBezTo>
                  <a:pt x="3690" y="2197"/>
                  <a:pt x="3718" y="2115"/>
                  <a:pt x="3748" y="2033"/>
                </a:cubicBezTo>
                <a:cubicBezTo>
                  <a:pt x="3750" y="2028"/>
                  <a:pt x="3750" y="2024"/>
                  <a:pt x="3748" y="2019"/>
                </a:cubicBezTo>
                <a:cubicBezTo>
                  <a:pt x="3781" y="1987"/>
                  <a:pt x="3815" y="1956"/>
                  <a:pt x="3848" y="1924"/>
                </a:cubicBezTo>
                <a:cubicBezTo>
                  <a:pt x="3827" y="1990"/>
                  <a:pt x="3805" y="2057"/>
                  <a:pt x="3783" y="2122"/>
                </a:cubicBezTo>
                <a:cubicBezTo>
                  <a:pt x="3780" y="2134"/>
                  <a:pt x="3784" y="2143"/>
                  <a:pt x="3791" y="2149"/>
                </a:cubicBezTo>
                <a:cubicBezTo>
                  <a:pt x="3758" y="2183"/>
                  <a:pt x="3726" y="2219"/>
                  <a:pt x="3692" y="2254"/>
                </a:cubicBezTo>
                <a:lnTo>
                  <a:pt x="3509" y="2443"/>
                </a:lnTo>
                <a:cubicBezTo>
                  <a:pt x="3531" y="2351"/>
                  <a:pt x="3560" y="2263"/>
                  <a:pt x="3596" y="2176"/>
                </a:cubicBezTo>
                <a:cubicBezTo>
                  <a:pt x="3598" y="2173"/>
                  <a:pt x="3599" y="2169"/>
                  <a:pt x="3598" y="2166"/>
                </a:cubicBezTo>
                <a:cubicBezTo>
                  <a:pt x="3627" y="2138"/>
                  <a:pt x="3656" y="2110"/>
                  <a:pt x="3685" y="2082"/>
                </a:cubicBezTo>
                <a:cubicBezTo>
                  <a:pt x="3661" y="2147"/>
                  <a:pt x="3630" y="2305"/>
                  <a:pt x="3645" y="2303"/>
                </a:cubicBezTo>
                <a:cubicBezTo>
                  <a:pt x="3599" y="2350"/>
                  <a:pt x="3554" y="2396"/>
                  <a:pt x="3509" y="2443"/>
                </a:cubicBezTo>
                <a:lnTo>
                  <a:pt x="3342" y="2615"/>
                </a:lnTo>
                <a:cubicBezTo>
                  <a:pt x="3363" y="2539"/>
                  <a:pt x="3414" y="2366"/>
                  <a:pt x="3403" y="2362"/>
                </a:cubicBezTo>
                <a:cubicBezTo>
                  <a:pt x="3443" y="2321"/>
                  <a:pt x="3484" y="2281"/>
                  <a:pt x="3524" y="2241"/>
                </a:cubicBezTo>
                <a:cubicBezTo>
                  <a:pt x="3497" y="2314"/>
                  <a:pt x="3460" y="2483"/>
                  <a:pt x="3466" y="2487"/>
                </a:cubicBezTo>
                <a:cubicBezTo>
                  <a:pt x="3425" y="2530"/>
                  <a:pt x="3384" y="2573"/>
                  <a:pt x="3342" y="2615"/>
                </a:cubicBezTo>
                <a:lnTo>
                  <a:pt x="3692" y="2254"/>
                </a:lnTo>
                <a:close/>
                <a:moveTo>
                  <a:pt x="3048" y="2913"/>
                </a:moveTo>
                <a:cubicBezTo>
                  <a:pt x="3097" y="2801"/>
                  <a:pt x="3148" y="2689"/>
                  <a:pt x="3202" y="2579"/>
                </a:cubicBezTo>
                <a:cubicBezTo>
                  <a:pt x="3204" y="2573"/>
                  <a:pt x="3205" y="2569"/>
                  <a:pt x="3204" y="2565"/>
                </a:cubicBezTo>
                <a:cubicBezTo>
                  <a:pt x="3257" y="2509"/>
                  <a:pt x="3312" y="2454"/>
                  <a:pt x="3367" y="2399"/>
                </a:cubicBezTo>
                <a:cubicBezTo>
                  <a:pt x="3334" y="2482"/>
                  <a:pt x="3307" y="2568"/>
                  <a:pt x="3286" y="2656"/>
                </a:cubicBezTo>
                <a:cubicBezTo>
                  <a:pt x="3285" y="2661"/>
                  <a:pt x="3129" y="2832"/>
                  <a:pt x="3048" y="2913"/>
                </a:cubicBezTo>
                <a:close/>
                <a:moveTo>
                  <a:pt x="2921" y="3043"/>
                </a:moveTo>
                <a:cubicBezTo>
                  <a:pt x="2914" y="3023"/>
                  <a:pt x="2907" y="3005"/>
                  <a:pt x="2900" y="2986"/>
                </a:cubicBezTo>
                <a:cubicBezTo>
                  <a:pt x="2903" y="2983"/>
                  <a:pt x="2905" y="2981"/>
                  <a:pt x="2906" y="2977"/>
                </a:cubicBezTo>
                <a:cubicBezTo>
                  <a:pt x="2947" y="2881"/>
                  <a:pt x="2993" y="2787"/>
                  <a:pt x="3044" y="2696"/>
                </a:cubicBezTo>
                <a:cubicBezTo>
                  <a:pt x="3052" y="2706"/>
                  <a:pt x="3069" y="2705"/>
                  <a:pt x="3078" y="2696"/>
                </a:cubicBezTo>
                <a:cubicBezTo>
                  <a:pt x="3091" y="2682"/>
                  <a:pt x="3103" y="2669"/>
                  <a:pt x="3117" y="2656"/>
                </a:cubicBezTo>
                <a:cubicBezTo>
                  <a:pt x="3074" y="2745"/>
                  <a:pt x="3032" y="2836"/>
                  <a:pt x="2994" y="2928"/>
                </a:cubicBezTo>
                <a:cubicBezTo>
                  <a:pt x="2989" y="2941"/>
                  <a:pt x="2950" y="3014"/>
                  <a:pt x="2921" y="3043"/>
                </a:cubicBezTo>
                <a:close/>
                <a:moveTo>
                  <a:pt x="2879" y="2928"/>
                </a:moveTo>
                <a:cubicBezTo>
                  <a:pt x="2863" y="2881"/>
                  <a:pt x="2848" y="2834"/>
                  <a:pt x="2833" y="2787"/>
                </a:cubicBezTo>
                <a:cubicBezTo>
                  <a:pt x="2885" y="2680"/>
                  <a:pt x="2937" y="2573"/>
                  <a:pt x="2990" y="2466"/>
                </a:cubicBezTo>
                <a:cubicBezTo>
                  <a:pt x="3001" y="2522"/>
                  <a:pt x="3014" y="2579"/>
                  <a:pt x="3028" y="2635"/>
                </a:cubicBezTo>
                <a:cubicBezTo>
                  <a:pt x="2973" y="2730"/>
                  <a:pt x="2923" y="2828"/>
                  <a:pt x="2879" y="2928"/>
                </a:cubicBezTo>
                <a:close/>
                <a:moveTo>
                  <a:pt x="2909" y="1914"/>
                </a:moveTo>
                <a:cubicBezTo>
                  <a:pt x="2909" y="1918"/>
                  <a:pt x="2909" y="1922"/>
                  <a:pt x="2910" y="1926"/>
                </a:cubicBezTo>
                <a:cubicBezTo>
                  <a:pt x="2872" y="1929"/>
                  <a:pt x="2833" y="1934"/>
                  <a:pt x="2795" y="1937"/>
                </a:cubicBezTo>
                <a:cubicBezTo>
                  <a:pt x="2790" y="1936"/>
                  <a:pt x="2785" y="1937"/>
                  <a:pt x="2780" y="1939"/>
                </a:cubicBezTo>
                <a:cubicBezTo>
                  <a:pt x="2334" y="1983"/>
                  <a:pt x="731" y="2290"/>
                  <a:pt x="388" y="2386"/>
                </a:cubicBezTo>
                <a:cubicBezTo>
                  <a:pt x="384" y="2310"/>
                  <a:pt x="380" y="2130"/>
                  <a:pt x="373" y="2125"/>
                </a:cubicBezTo>
                <a:lnTo>
                  <a:pt x="327" y="1311"/>
                </a:lnTo>
                <a:cubicBezTo>
                  <a:pt x="310" y="1000"/>
                  <a:pt x="299" y="692"/>
                  <a:pt x="206" y="394"/>
                </a:cubicBezTo>
                <a:cubicBezTo>
                  <a:pt x="1081" y="376"/>
                  <a:pt x="1954" y="509"/>
                  <a:pt x="2782" y="790"/>
                </a:cubicBezTo>
                <a:cubicBezTo>
                  <a:pt x="2796" y="796"/>
                  <a:pt x="2817" y="787"/>
                  <a:pt x="2814" y="768"/>
                </a:cubicBezTo>
                <a:cubicBezTo>
                  <a:pt x="2774" y="532"/>
                  <a:pt x="2790" y="295"/>
                  <a:pt x="2861" y="67"/>
                </a:cubicBezTo>
                <a:cubicBezTo>
                  <a:pt x="3339" y="531"/>
                  <a:pt x="3824" y="992"/>
                  <a:pt x="4385" y="1355"/>
                </a:cubicBezTo>
                <a:cubicBezTo>
                  <a:pt x="4380" y="1358"/>
                  <a:pt x="4377" y="1362"/>
                  <a:pt x="4376" y="1370"/>
                </a:cubicBezTo>
                <a:cubicBezTo>
                  <a:pt x="4376" y="1371"/>
                  <a:pt x="4376" y="1372"/>
                  <a:pt x="4376" y="1372"/>
                </a:cubicBezTo>
                <a:cubicBezTo>
                  <a:pt x="4213" y="1518"/>
                  <a:pt x="3881" y="1822"/>
                  <a:pt x="3878" y="1830"/>
                </a:cubicBezTo>
                <a:cubicBezTo>
                  <a:pt x="3878" y="1832"/>
                  <a:pt x="3878" y="1833"/>
                  <a:pt x="3878" y="1833"/>
                </a:cubicBezTo>
                <a:cubicBezTo>
                  <a:pt x="3603" y="2095"/>
                  <a:pt x="3334" y="2362"/>
                  <a:pt x="3073" y="2637"/>
                </a:cubicBezTo>
                <a:cubicBezTo>
                  <a:pt x="3054" y="2558"/>
                  <a:pt x="2906" y="1886"/>
                  <a:pt x="2909" y="1914"/>
                </a:cubicBezTo>
                <a:close/>
                <a:moveTo>
                  <a:pt x="2815" y="2723"/>
                </a:moveTo>
                <a:cubicBezTo>
                  <a:pt x="2800" y="2670"/>
                  <a:pt x="2786" y="2618"/>
                  <a:pt x="2774" y="2564"/>
                </a:cubicBezTo>
                <a:cubicBezTo>
                  <a:pt x="2778" y="2562"/>
                  <a:pt x="2782" y="2559"/>
                  <a:pt x="2784" y="2554"/>
                </a:cubicBezTo>
                <a:cubicBezTo>
                  <a:pt x="2835" y="2447"/>
                  <a:pt x="2890" y="2343"/>
                  <a:pt x="2950" y="2240"/>
                </a:cubicBezTo>
                <a:cubicBezTo>
                  <a:pt x="2958" y="2291"/>
                  <a:pt x="2967" y="2341"/>
                  <a:pt x="2977" y="2391"/>
                </a:cubicBezTo>
                <a:cubicBezTo>
                  <a:pt x="2923" y="2502"/>
                  <a:pt x="2869" y="2612"/>
                  <a:pt x="2815" y="2723"/>
                </a:cubicBezTo>
                <a:close/>
                <a:moveTo>
                  <a:pt x="2929" y="2187"/>
                </a:moveTo>
                <a:cubicBezTo>
                  <a:pt x="2869" y="2290"/>
                  <a:pt x="2813" y="2395"/>
                  <a:pt x="2761" y="2501"/>
                </a:cubicBezTo>
                <a:cubicBezTo>
                  <a:pt x="2752" y="2457"/>
                  <a:pt x="2747" y="2361"/>
                  <a:pt x="2751" y="2355"/>
                </a:cubicBezTo>
                <a:cubicBezTo>
                  <a:pt x="2805" y="2255"/>
                  <a:pt x="2864" y="2157"/>
                  <a:pt x="2925" y="2061"/>
                </a:cubicBezTo>
                <a:cubicBezTo>
                  <a:pt x="2930" y="2100"/>
                  <a:pt x="2936" y="2139"/>
                  <a:pt x="2941" y="2178"/>
                </a:cubicBezTo>
                <a:cubicBezTo>
                  <a:pt x="2936" y="2180"/>
                  <a:pt x="2932" y="2183"/>
                  <a:pt x="2929" y="2187"/>
                </a:cubicBezTo>
                <a:close/>
                <a:moveTo>
                  <a:pt x="2708" y="2154"/>
                </a:moveTo>
                <a:cubicBezTo>
                  <a:pt x="2732" y="2112"/>
                  <a:pt x="2755" y="2070"/>
                  <a:pt x="2778" y="2028"/>
                </a:cubicBezTo>
                <a:cubicBezTo>
                  <a:pt x="2819" y="2024"/>
                  <a:pt x="2860" y="2020"/>
                  <a:pt x="2901" y="2016"/>
                </a:cubicBezTo>
                <a:cubicBezTo>
                  <a:pt x="2840" y="2111"/>
                  <a:pt x="2782" y="2208"/>
                  <a:pt x="2727" y="2307"/>
                </a:cubicBezTo>
                <a:cubicBezTo>
                  <a:pt x="2720" y="2256"/>
                  <a:pt x="2714" y="2205"/>
                  <a:pt x="2708" y="2154"/>
                </a:cubicBezTo>
                <a:close/>
                <a:moveTo>
                  <a:pt x="2671" y="2131"/>
                </a:moveTo>
                <a:cubicBezTo>
                  <a:pt x="2622" y="2138"/>
                  <a:pt x="2573" y="2145"/>
                  <a:pt x="2525" y="2152"/>
                </a:cubicBezTo>
                <a:lnTo>
                  <a:pt x="2525" y="2151"/>
                </a:lnTo>
                <a:cubicBezTo>
                  <a:pt x="2544" y="2117"/>
                  <a:pt x="2563" y="2083"/>
                  <a:pt x="2582" y="2049"/>
                </a:cubicBezTo>
                <a:cubicBezTo>
                  <a:pt x="2629" y="2044"/>
                  <a:pt x="2677" y="2038"/>
                  <a:pt x="2724" y="2033"/>
                </a:cubicBezTo>
                <a:lnTo>
                  <a:pt x="2671" y="2131"/>
                </a:lnTo>
                <a:close/>
                <a:moveTo>
                  <a:pt x="2295" y="2188"/>
                </a:moveTo>
                <a:cubicBezTo>
                  <a:pt x="2314" y="2151"/>
                  <a:pt x="2333" y="2114"/>
                  <a:pt x="2352" y="2077"/>
                </a:cubicBezTo>
                <a:cubicBezTo>
                  <a:pt x="2411" y="2069"/>
                  <a:pt x="2469" y="2062"/>
                  <a:pt x="2527" y="2055"/>
                </a:cubicBezTo>
                <a:cubicBezTo>
                  <a:pt x="2513" y="2081"/>
                  <a:pt x="2483" y="2151"/>
                  <a:pt x="2489" y="2156"/>
                </a:cubicBezTo>
                <a:cubicBezTo>
                  <a:pt x="2425" y="2166"/>
                  <a:pt x="2360" y="2177"/>
                  <a:pt x="2295" y="2188"/>
                </a:cubicBezTo>
                <a:close/>
                <a:moveTo>
                  <a:pt x="2241" y="2197"/>
                </a:moveTo>
                <a:cubicBezTo>
                  <a:pt x="2186" y="2207"/>
                  <a:pt x="2131" y="2216"/>
                  <a:pt x="2076" y="2226"/>
                </a:cubicBezTo>
                <a:cubicBezTo>
                  <a:pt x="2099" y="2186"/>
                  <a:pt x="2121" y="2146"/>
                  <a:pt x="2143" y="2106"/>
                </a:cubicBezTo>
                <a:cubicBezTo>
                  <a:pt x="2195" y="2098"/>
                  <a:pt x="2247" y="2091"/>
                  <a:pt x="2299" y="2084"/>
                </a:cubicBezTo>
                <a:cubicBezTo>
                  <a:pt x="2280" y="2122"/>
                  <a:pt x="2261" y="2159"/>
                  <a:pt x="2241" y="2196"/>
                </a:cubicBezTo>
                <a:lnTo>
                  <a:pt x="2241" y="2197"/>
                </a:lnTo>
                <a:close/>
                <a:moveTo>
                  <a:pt x="2020" y="2237"/>
                </a:moveTo>
                <a:cubicBezTo>
                  <a:pt x="1962" y="2249"/>
                  <a:pt x="1905" y="2260"/>
                  <a:pt x="1847" y="2273"/>
                </a:cubicBezTo>
                <a:cubicBezTo>
                  <a:pt x="1877" y="2230"/>
                  <a:pt x="1903" y="2186"/>
                  <a:pt x="1927" y="2139"/>
                </a:cubicBezTo>
                <a:cubicBezTo>
                  <a:pt x="1981" y="2131"/>
                  <a:pt x="2034" y="2123"/>
                  <a:pt x="2088" y="2115"/>
                </a:cubicBezTo>
                <a:cubicBezTo>
                  <a:pt x="2065" y="2156"/>
                  <a:pt x="2042" y="2196"/>
                  <a:pt x="2020" y="2237"/>
                </a:cubicBezTo>
                <a:close/>
                <a:moveTo>
                  <a:pt x="1792" y="2285"/>
                </a:moveTo>
                <a:cubicBezTo>
                  <a:pt x="1732" y="2298"/>
                  <a:pt x="1671" y="2312"/>
                  <a:pt x="1611" y="2326"/>
                </a:cubicBezTo>
                <a:cubicBezTo>
                  <a:pt x="1641" y="2278"/>
                  <a:pt x="1670" y="2229"/>
                  <a:pt x="1695" y="2179"/>
                </a:cubicBezTo>
                <a:cubicBezTo>
                  <a:pt x="1754" y="2168"/>
                  <a:pt x="1813" y="2159"/>
                  <a:pt x="1872" y="2149"/>
                </a:cubicBezTo>
                <a:cubicBezTo>
                  <a:pt x="1849" y="2191"/>
                  <a:pt x="1824" y="2230"/>
                  <a:pt x="1796" y="2268"/>
                </a:cubicBezTo>
                <a:cubicBezTo>
                  <a:pt x="1792" y="2275"/>
                  <a:pt x="1792" y="2280"/>
                  <a:pt x="1792" y="2285"/>
                </a:cubicBezTo>
                <a:close/>
                <a:moveTo>
                  <a:pt x="1551" y="2340"/>
                </a:moveTo>
                <a:cubicBezTo>
                  <a:pt x="1481" y="2357"/>
                  <a:pt x="1411" y="2374"/>
                  <a:pt x="1343" y="2392"/>
                </a:cubicBezTo>
                <a:cubicBezTo>
                  <a:pt x="1377" y="2339"/>
                  <a:pt x="1407" y="2285"/>
                  <a:pt x="1433" y="2227"/>
                </a:cubicBezTo>
                <a:cubicBezTo>
                  <a:pt x="1502" y="2214"/>
                  <a:pt x="1571" y="2202"/>
                  <a:pt x="1640" y="2189"/>
                </a:cubicBezTo>
                <a:cubicBezTo>
                  <a:pt x="1613" y="2240"/>
                  <a:pt x="1551" y="2340"/>
                  <a:pt x="1551" y="2340"/>
                </a:cubicBezTo>
                <a:close/>
                <a:moveTo>
                  <a:pt x="1161" y="2442"/>
                </a:moveTo>
                <a:cubicBezTo>
                  <a:pt x="1193" y="2383"/>
                  <a:pt x="1225" y="2323"/>
                  <a:pt x="1257" y="2264"/>
                </a:cubicBezTo>
                <a:cubicBezTo>
                  <a:pt x="1298" y="2255"/>
                  <a:pt x="1338" y="2247"/>
                  <a:pt x="1379" y="2239"/>
                </a:cubicBezTo>
                <a:cubicBezTo>
                  <a:pt x="1356" y="2285"/>
                  <a:pt x="1330" y="2330"/>
                  <a:pt x="1302" y="2374"/>
                </a:cubicBezTo>
                <a:cubicBezTo>
                  <a:pt x="1295" y="2386"/>
                  <a:pt x="1211" y="2428"/>
                  <a:pt x="1161" y="2442"/>
                </a:cubicBezTo>
                <a:close/>
                <a:moveTo>
                  <a:pt x="943" y="2507"/>
                </a:moveTo>
                <a:cubicBezTo>
                  <a:pt x="976" y="2441"/>
                  <a:pt x="1008" y="2377"/>
                  <a:pt x="1041" y="2312"/>
                </a:cubicBezTo>
                <a:cubicBezTo>
                  <a:pt x="1094" y="2300"/>
                  <a:pt x="1147" y="2288"/>
                  <a:pt x="1200" y="2277"/>
                </a:cubicBezTo>
                <a:cubicBezTo>
                  <a:pt x="1173" y="2327"/>
                  <a:pt x="1146" y="2378"/>
                  <a:pt x="1118" y="2428"/>
                </a:cubicBezTo>
                <a:cubicBezTo>
                  <a:pt x="1113" y="2438"/>
                  <a:pt x="1116" y="2448"/>
                  <a:pt x="1123" y="2453"/>
                </a:cubicBezTo>
                <a:cubicBezTo>
                  <a:pt x="1063" y="2471"/>
                  <a:pt x="1003" y="2488"/>
                  <a:pt x="943" y="2507"/>
                </a:cubicBezTo>
                <a:close/>
                <a:moveTo>
                  <a:pt x="727" y="2575"/>
                </a:moveTo>
                <a:lnTo>
                  <a:pt x="826" y="2363"/>
                </a:lnTo>
                <a:cubicBezTo>
                  <a:pt x="879" y="2350"/>
                  <a:pt x="932" y="2338"/>
                  <a:pt x="985" y="2325"/>
                </a:cubicBezTo>
                <a:cubicBezTo>
                  <a:pt x="955" y="2384"/>
                  <a:pt x="894" y="2516"/>
                  <a:pt x="896" y="2521"/>
                </a:cubicBezTo>
                <a:cubicBezTo>
                  <a:pt x="840" y="2539"/>
                  <a:pt x="783" y="2557"/>
                  <a:pt x="727" y="2575"/>
                </a:cubicBezTo>
                <a:close/>
                <a:moveTo>
                  <a:pt x="457" y="2669"/>
                </a:moveTo>
                <a:cubicBezTo>
                  <a:pt x="504" y="2586"/>
                  <a:pt x="552" y="2504"/>
                  <a:pt x="599" y="2421"/>
                </a:cubicBezTo>
                <a:cubicBezTo>
                  <a:pt x="656" y="2406"/>
                  <a:pt x="713" y="2391"/>
                  <a:pt x="771" y="2377"/>
                </a:cubicBezTo>
                <a:lnTo>
                  <a:pt x="677" y="2576"/>
                </a:lnTo>
                <a:cubicBezTo>
                  <a:pt x="674" y="2582"/>
                  <a:pt x="674" y="2588"/>
                  <a:pt x="676" y="2593"/>
                </a:cubicBezTo>
                <a:cubicBezTo>
                  <a:pt x="603" y="2618"/>
                  <a:pt x="530" y="2642"/>
                  <a:pt x="457" y="2669"/>
                </a:cubicBezTo>
                <a:close/>
                <a:moveTo>
                  <a:pt x="409" y="2686"/>
                </a:moveTo>
                <a:cubicBezTo>
                  <a:pt x="350" y="2708"/>
                  <a:pt x="290" y="2730"/>
                  <a:pt x="230" y="2753"/>
                </a:cubicBezTo>
                <a:cubicBezTo>
                  <a:pt x="280" y="2660"/>
                  <a:pt x="330" y="2569"/>
                  <a:pt x="383" y="2479"/>
                </a:cubicBezTo>
                <a:cubicBezTo>
                  <a:pt x="434" y="2464"/>
                  <a:pt x="487" y="2451"/>
                  <a:pt x="539" y="2437"/>
                </a:cubicBezTo>
                <a:cubicBezTo>
                  <a:pt x="539" y="2437"/>
                  <a:pt x="406" y="2680"/>
                  <a:pt x="409" y="2686"/>
                </a:cubicBezTo>
                <a:close/>
                <a:moveTo>
                  <a:pt x="179" y="2755"/>
                </a:moveTo>
                <a:cubicBezTo>
                  <a:pt x="177" y="2756"/>
                  <a:pt x="177" y="2757"/>
                  <a:pt x="176" y="2758"/>
                </a:cubicBezTo>
                <a:cubicBezTo>
                  <a:pt x="174" y="2762"/>
                  <a:pt x="172" y="2767"/>
                  <a:pt x="170" y="2771"/>
                </a:cubicBezTo>
                <a:cubicBezTo>
                  <a:pt x="169" y="2773"/>
                  <a:pt x="169" y="2774"/>
                  <a:pt x="169" y="2776"/>
                </a:cubicBezTo>
                <a:cubicBezTo>
                  <a:pt x="159" y="2780"/>
                  <a:pt x="148" y="2784"/>
                  <a:pt x="138" y="2787"/>
                </a:cubicBezTo>
                <a:cubicBezTo>
                  <a:pt x="141" y="2733"/>
                  <a:pt x="142" y="2679"/>
                  <a:pt x="143" y="2625"/>
                </a:cubicBezTo>
                <a:cubicBezTo>
                  <a:pt x="153" y="2630"/>
                  <a:pt x="296" y="2336"/>
                  <a:pt x="296" y="2336"/>
                </a:cubicBezTo>
                <a:cubicBezTo>
                  <a:pt x="298" y="2373"/>
                  <a:pt x="316" y="2477"/>
                  <a:pt x="330" y="2482"/>
                </a:cubicBezTo>
                <a:cubicBezTo>
                  <a:pt x="278" y="2573"/>
                  <a:pt x="227" y="2663"/>
                  <a:pt x="179" y="2755"/>
                </a:cubicBezTo>
                <a:close/>
                <a:moveTo>
                  <a:pt x="148" y="2225"/>
                </a:moveTo>
                <a:cubicBezTo>
                  <a:pt x="151" y="2223"/>
                  <a:pt x="232" y="2014"/>
                  <a:pt x="273" y="1913"/>
                </a:cubicBezTo>
                <a:cubicBezTo>
                  <a:pt x="278" y="2022"/>
                  <a:pt x="285" y="2131"/>
                  <a:pt x="291" y="2239"/>
                </a:cubicBezTo>
                <a:cubicBezTo>
                  <a:pt x="242" y="2349"/>
                  <a:pt x="194" y="2459"/>
                  <a:pt x="144" y="2569"/>
                </a:cubicBezTo>
                <a:cubicBezTo>
                  <a:pt x="147" y="2454"/>
                  <a:pt x="148" y="2340"/>
                  <a:pt x="148" y="2225"/>
                </a:cubicBezTo>
                <a:close/>
                <a:moveTo>
                  <a:pt x="144" y="1891"/>
                </a:moveTo>
                <a:lnTo>
                  <a:pt x="256" y="1623"/>
                </a:lnTo>
                <a:cubicBezTo>
                  <a:pt x="260" y="1685"/>
                  <a:pt x="263" y="1748"/>
                  <a:pt x="267" y="1812"/>
                </a:cubicBezTo>
                <a:cubicBezTo>
                  <a:pt x="225" y="1911"/>
                  <a:pt x="186" y="2010"/>
                  <a:pt x="147" y="2111"/>
                </a:cubicBezTo>
                <a:cubicBezTo>
                  <a:pt x="147" y="2038"/>
                  <a:pt x="146" y="1964"/>
                  <a:pt x="144" y="1891"/>
                </a:cubicBezTo>
                <a:close/>
                <a:moveTo>
                  <a:pt x="134" y="1621"/>
                </a:moveTo>
                <a:cubicBezTo>
                  <a:pt x="134" y="1606"/>
                  <a:pt x="132" y="1590"/>
                  <a:pt x="131" y="1573"/>
                </a:cubicBezTo>
                <a:cubicBezTo>
                  <a:pt x="165" y="1474"/>
                  <a:pt x="200" y="1375"/>
                  <a:pt x="237" y="1277"/>
                </a:cubicBezTo>
                <a:cubicBezTo>
                  <a:pt x="239" y="1320"/>
                  <a:pt x="242" y="1363"/>
                  <a:pt x="244" y="1405"/>
                </a:cubicBezTo>
                <a:lnTo>
                  <a:pt x="250" y="1521"/>
                </a:lnTo>
                <a:lnTo>
                  <a:pt x="140" y="1786"/>
                </a:lnTo>
                <a:cubicBezTo>
                  <a:pt x="138" y="1731"/>
                  <a:pt x="136" y="1676"/>
                  <a:pt x="134" y="1621"/>
                </a:cubicBezTo>
                <a:close/>
                <a:moveTo>
                  <a:pt x="111" y="1254"/>
                </a:moveTo>
                <a:cubicBezTo>
                  <a:pt x="114" y="1251"/>
                  <a:pt x="116" y="1249"/>
                  <a:pt x="118" y="1245"/>
                </a:cubicBezTo>
                <a:cubicBezTo>
                  <a:pt x="151" y="1154"/>
                  <a:pt x="185" y="1065"/>
                  <a:pt x="219" y="974"/>
                </a:cubicBezTo>
                <a:cubicBezTo>
                  <a:pt x="224" y="1039"/>
                  <a:pt x="227" y="1104"/>
                  <a:pt x="231" y="1169"/>
                </a:cubicBezTo>
                <a:cubicBezTo>
                  <a:pt x="194" y="1265"/>
                  <a:pt x="159" y="1361"/>
                  <a:pt x="125" y="1458"/>
                </a:cubicBezTo>
                <a:cubicBezTo>
                  <a:pt x="121" y="1390"/>
                  <a:pt x="116" y="1322"/>
                  <a:pt x="111" y="1254"/>
                </a:cubicBezTo>
                <a:close/>
                <a:moveTo>
                  <a:pt x="91" y="1004"/>
                </a:moveTo>
                <a:cubicBezTo>
                  <a:pt x="88" y="976"/>
                  <a:pt x="85" y="948"/>
                  <a:pt x="81" y="919"/>
                </a:cubicBezTo>
                <a:cubicBezTo>
                  <a:pt x="88" y="917"/>
                  <a:pt x="147" y="741"/>
                  <a:pt x="179" y="662"/>
                </a:cubicBezTo>
                <a:cubicBezTo>
                  <a:pt x="192" y="732"/>
                  <a:pt x="202" y="803"/>
                  <a:pt x="209" y="874"/>
                </a:cubicBezTo>
                <a:cubicBezTo>
                  <a:pt x="174" y="968"/>
                  <a:pt x="138" y="1063"/>
                  <a:pt x="103" y="1157"/>
                </a:cubicBezTo>
                <a:cubicBezTo>
                  <a:pt x="99" y="1106"/>
                  <a:pt x="95" y="1055"/>
                  <a:pt x="91" y="1004"/>
                </a:cubicBezTo>
                <a:lnTo>
                  <a:pt x="61" y="717"/>
                </a:lnTo>
                <a:cubicBezTo>
                  <a:pt x="52" y="606"/>
                  <a:pt x="90" y="534"/>
                  <a:pt x="129" y="447"/>
                </a:cubicBezTo>
                <a:cubicBezTo>
                  <a:pt x="143" y="493"/>
                  <a:pt x="154" y="539"/>
                  <a:pt x="164" y="585"/>
                </a:cubicBezTo>
                <a:cubicBezTo>
                  <a:pt x="129" y="666"/>
                  <a:pt x="98" y="748"/>
                  <a:pt x="73" y="832"/>
                </a:cubicBezTo>
                <a:cubicBezTo>
                  <a:pt x="68" y="794"/>
                  <a:pt x="64" y="755"/>
                  <a:pt x="61" y="717"/>
                </a:cubicBezTo>
                <a:lnTo>
                  <a:pt x="91" y="1004"/>
                </a:lnTo>
                <a:close/>
                <a:moveTo>
                  <a:pt x="4418" y="1393"/>
                </a:moveTo>
                <a:cubicBezTo>
                  <a:pt x="4425" y="1387"/>
                  <a:pt x="4432" y="1381"/>
                  <a:pt x="4439" y="1375"/>
                </a:cubicBezTo>
                <a:cubicBezTo>
                  <a:pt x="4453" y="1362"/>
                  <a:pt x="4451" y="1346"/>
                  <a:pt x="4436" y="1336"/>
                </a:cubicBezTo>
                <a:cubicBezTo>
                  <a:pt x="3855" y="966"/>
                  <a:pt x="3357" y="487"/>
                  <a:pt x="2865" y="9"/>
                </a:cubicBezTo>
                <a:cubicBezTo>
                  <a:pt x="2855" y="0"/>
                  <a:pt x="2835" y="3"/>
                  <a:pt x="2830" y="17"/>
                </a:cubicBezTo>
                <a:cubicBezTo>
                  <a:pt x="2752" y="252"/>
                  <a:pt x="2729" y="494"/>
                  <a:pt x="2765" y="738"/>
                </a:cubicBezTo>
                <a:cubicBezTo>
                  <a:pt x="1935" y="461"/>
                  <a:pt x="1064" y="330"/>
                  <a:pt x="189" y="350"/>
                </a:cubicBezTo>
                <a:cubicBezTo>
                  <a:pt x="172" y="328"/>
                  <a:pt x="139" y="333"/>
                  <a:pt x="122" y="353"/>
                </a:cubicBezTo>
                <a:cubicBezTo>
                  <a:pt x="109" y="357"/>
                  <a:pt x="106" y="369"/>
                  <a:pt x="110" y="380"/>
                </a:cubicBezTo>
                <a:cubicBezTo>
                  <a:pt x="78" y="455"/>
                  <a:pt x="26" y="524"/>
                  <a:pt x="14" y="605"/>
                </a:cubicBezTo>
                <a:cubicBezTo>
                  <a:pt x="0" y="696"/>
                  <a:pt x="25" y="795"/>
                  <a:pt x="34" y="885"/>
                </a:cubicBezTo>
                <a:cubicBezTo>
                  <a:pt x="55" y="1090"/>
                  <a:pt x="72" y="1296"/>
                  <a:pt x="84" y="1502"/>
                </a:cubicBezTo>
                <a:cubicBezTo>
                  <a:pt x="91" y="1629"/>
                  <a:pt x="105" y="2524"/>
                  <a:pt x="94" y="2816"/>
                </a:cubicBezTo>
                <a:cubicBezTo>
                  <a:pt x="93" y="2832"/>
                  <a:pt x="106" y="2848"/>
                  <a:pt x="123" y="2841"/>
                </a:cubicBezTo>
                <a:cubicBezTo>
                  <a:pt x="939" y="2513"/>
                  <a:pt x="1794" y="2290"/>
                  <a:pt x="2667" y="2176"/>
                </a:cubicBezTo>
                <a:cubicBezTo>
                  <a:pt x="2687" y="2386"/>
                  <a:pt x="2728" y="2590"/>
                  <a:pt x="2787" y="2790"/>
                </a:cubicBezTo>
                <a:cubicBezTo>
                  <a:pt x="2788" y="2791"/>
                  <a:pt x="2788" y="2793"/>
                  <a:pt x="2789" y="2795"/>
                </a:cubicBezTo>
                <a:cubicBezTo>
                  <a:pt x="2819" y="2894"/>
                  <a:pt x="2853" y="2993"/>
                  <a:pt x="2892" y="3090"/>
                </a:cubicBezTo>
                <a:cubicBezTo>
                  <a:pt x="2899" y="3106"/>
                  <a:pt x="2918" y="3108"/>
                  <a:pt x="2930" y="3097"/>
                </a:cubicBezTo>
                <a:cubicBezTo>
                  <a:pt x="3219" y="2807"/>
                  <a:pt x="3504" y="2515"/>
                  <a:pt x="3787" y="2219"/>
                </a:cubicBezTo>
                <a:cubicBezTo>
                  <a:pt x="3928" y="2071"/>
                  <a:pt x="4069" y="1923"/>
                  <a:pt x="4207" y="1773"/>
                </a:cubicBezTo>
                <a:cubicBezTo>
                  <a:pt x="4309" y="1662"/>
                  <a:pt x="4405" y="1547"/>
                  <a:pt x="4418" y="139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2" name="Forma libre: forma 131">
            <a:extLst>
              <a:ext uri="{FF2B5EF4-FFF2-40B4-BE49-F238E27FC236}">
                <a16:creationId xmlns:a16="http://schemas.microsoft.com/office/drawing/2014/main" id="{E85776D4-813E-4FF6-BE7D-57B7A0759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33437" y="9471313"/>
            <a:ext cx="3383290" cy="3100480"/>
          </a:xfrm>
          <a:custGeom>
            <a:avLst/>
            <a:gdLst>
              <a:gd name="connsiteX0" fmla="*/ 2020089 w 3321473"/>
              <a:gd name="connsiteY0" fmla="*/ 2878809 h 3043830"/>
              <a:gd name="connsiteX1" fmla="*/ 1978732 w 3321473"/>
              <a:gd name="connsiteY1" fmla="*/ 2948484 h 3043830"/>
              <a:gd name="connsiteX2" fmla="*/ 1919079 w 3321473"/>
              <a:gd name="connsiteY2" fmla="*/ 3010593 h 3043830"/>
              <a:gd name="connsiteX3" fmla="*/ 1956661 w 3321473"/>
              <a:gd name="connsiteY3" fmla="*/ 3016604 h 3043830"/>
              <a:gd name="connsiteX4" fmla="*/ 2019869 w 3321473"/>
              <a:gd name="connsiteY4" fmla="*/ 3018673 h 3043830"/>
              <a:gd name="connsiteX5" fmla="*/ 2076471 w 3321473"/>
              <a:gd name="connsiteY5" fmla="*/ 2948251 h 3043830"/>
              <a:gd name="connsiteX6" fmla="*/ 2114525 w 3321473"/>
              <a:gd name="connsiteY6" fmla="*/ 2879950 h 3043830"/>
              <a:gd name="connsiteX7" fmla="*/ 2081337 w 3321473"/>
              <a:gd name="connsiteY7" fmla="*/ 2882007 h 3043830"/>
              <a:gd name="connsiteX8" fmla="*/ 2226779 w 3321473"/>
              <a:gd name="connsiteY8" fmla="*/ 2865207 h 3043830"/>
              <a:gd name="connsiteX9" fmla="*/ 2167491 w 3321473"/>
              <a:gd name="connsiteY9" fmla="*/ 2876667 h 3043830"/>
              <a:gd name="connsiteX10" fmla="*/ 2143548 w 3321473"/>
              <a:gd name="connsiteY10" fmla="*/ 2878151 h 3043830"/>
              <a:gd name="connsiteX11" fmla="*/ 2143532 w 3321473"/>
              <a:gd name="connsiteY11" fmla="*/ 2878692 h 3043830"/>
              <a:gd name="connsiteX12" fmla="*/ 2095608 w 3321473"/>
              <a:gd name="connsiteY12" fmla="*/ 2963157 h 3043830"/>
              <a:gd name="connsiteX13" fmla="*/ 2051097 w 3321473"/>
              <a:gd name="connsiteY13" fmla="*/ 3017962 h 3043830"/>
              <a:gd name="connsiteX14" fmla="*/ 2124786 w 3321473"/>
              <a:gd name="connsiteY14" fmla="*/ 3011350 h 3043830"/>
              <a:gd name="connsiteX15" fmla="*/ 2128971 w 3321473"/>
              <a:gd name="connsiteY15" fmla="*/ 3010343 h 3043830"/>
              <a:gd name="connsiteX16" fmla="*/ 2131484 w 3321473"/>
              <a:gd name="connsiteY16" fmla="*/ 3005304 h 3043830"/>
              <a:gd name="connsiteX17" fmla="*/ 2201232 w 3321473"/>
              <a:gd name="connsiteY17" fmla="*/ 2924588 h 3043830"/>
              <a:gd name="connsiteX18" fmla="*/ 1908440 w 3321473"/>
              <a:gd name="connsiteY18" fmla="*/ 2861874 h 3043830"/>
              <a:gd name="connsiteX19" fmla="*/ 1896732 w 3321473"/>
              <a:gd name="connsiteY19" fmla="*/ 2885580 h 3043830"/>
              <a:gd name="connsiteX20" fmla="*/ 1870221 w 3321473"/>
              <a:gd name="connsiteY20" fmla="*/ 2924259 h 3043830"/>
              <a:gd name="connsiteX21" fmla="*/ 1819543 w 3321473"/>
              <a:gd name="connsiteY21" fmla="*/ 2986791 h 3043830"/>
              <a:gd name="connsiteX22" fmla="*/ 1878092 w 3321473"/>
              <a:gd name="connsiteY22" fmla="*/ 3004037 h 3043830"/>
              <a:gd name="connsiteX23" fmla="*/ 1888559 w 3321473"/>
              <a:gd name="connsiteY23" fmla="*/ 3005711 h 3043830"/>
              <a:gd name="connsiteX24" fmla="*/ 1888559 w 3321473"/>
              <a:gd name="connsiteY24" fmla="*/ 3003408 h 3043830"/>
              <a:gd name="connsiteX25" fmla="*/ 1903615 w 3321473"/>
              <a:gd name="connsiteY25" fmla="*/ 2992391 h 3043830"/>
              <a:gd name="connsiteX26" fmla="*/ 1961467 w 3321473"/>
              <a:gd name="connsiteY26" fmla="*/ 2930582 h 3043830"/>
              <a:gd name="connsiteX27" fmla="*/ 1994044 w 3321473"/>
              <a:gd name="connsiteY27" fmla="*/ 2876063 h 3043830"/>
              <a:gd name="connsiteX28" fmla="*/ 1818051 w 3321473"/>
              <a:gd name="connsiteY28" fmla="*/ 2835314 h 3043830"/>
              <a:gd name="connsiteX29" fmla="*/ 1817969 w 3321473"/>
              <a:gd name="connsiteY29" fmla="*/ 2837794 h 3043830"/>
              <a:gd name="connsiteX30" fmla="*/ 1778324 w 3321473"/>
              <a:gd name="connsiteY30" fmla="*/ 2903635 h 3043830"/>
              <a:gd name="connsiteX31" fmla="*/ 1730579 w 3321473"/>
              <a:gd name="connsiteY31" fmla="*/ 2949803 h 3043830"/>
              <a:gd name="connsiteX32" fmla="*/ 1730780 w 3321473"/>
              <a:gd name="connsiteY32" fmla="*/ 2949934 h 3043830"/>
              <a:gd name="connsiteX33" fmla="*/ 1795535 w 3321473"/>
              <a:gd name="connsiteY33" fmla="*/ 2978692 h 3043830"/>
              <a:gd name="connsiteX34" fmla="*/ 1849532 w 3321473"/>
              <a:gd name="connsiteY34" fmla="*/ 2912071 h 3043830"/>
              <a:gd name="connsiteX35" fmla="*/ 1874471 w 3321473"/>
              <a:gd name="connsiteY35" fmla="*/ 2875992 h 3043830"/>
              <a:gd name="connsiteX36" fmla="*/ 1883732 w 3321473"/>
              <a:gd name="connsiteY36" fmla="*/ 2857012 h 3043830"/>
              <a:gd name="connsiteX37" fmla="*/ 2340473 w 3321473"/>
              <a:gd name="connsiteY37" fmla="*/ 2817113 h 3043830"/>
              <a:gd name="connsiteX38" fmla="*/ 2295631 w 3321473"/>
              <a:gd name="connsiteY38" fmla="*/ 2842219 h 3043830"/>
              <a:gd name="connsiteX39" fmla="*/ 2257491 w 3321473"/>
              <a:gd name="connsiteY39" fmla="*/ 2855448 h 3043830"/>
              <a:gd name="connsiteX40" fmla="*/ 2222371 w 3321473"/>
              <a:gd name="connsiteY40" fmla="*/ 2937183 h 3043830"/>
              <a:gd name="connsiteX41" fmla="*/ 2167407 w 3321473"/>
              <a:gd name="connsiteY41" fmla="*/ 3001092 h 3043830"/>
              <a:gd name="connsiteX42" fmla="*/ 2257265 w 3321473"/>
              <a:gd name="connsiteY42" fmla="*/ 2979464 h 3043830"/>
              <a:gd name="connsiteX43" fmla="*/ 2270863 w 3321473"/>
              <a:gd name="connsiteY43" fmla="*/ 2973813 h 3043830"/>
              <a:gd name="connsiteX44" fmla="*/ 2272060 w 3321473"/>
              <a:gd name="connsiteY44" fmla="*/ 2967581 h 3043830"/>
              <a:gd name="connsiteX45" fmla="*/ 2323274 w 3321473"/>
              <a:gd name="connsiteY45" fmla="*/ 2877572 h 3043830"/>
              <a:gd name="connsiteX46" fmla="*/ 1745013 w 3321473"/>
              <a:gd name="connsiteY46" fmla="*/ 2806784 h 3043830"/>
              <a:gd name="connsiteX47" fmla="*/ 1712141 w 3321473"/>
              <a:gd name="connsiteY47" fmla="*/ 2858223 h 3043830"/>
              <a:gd name="connsiteX48" fmla="*/ 1661247 w 3321473"/>
              <a:gd name="connsiteY48" fmla="*/ 2904581 h 3043830"/>
              <a:gd name="connsiteX49" fmla="*/ 1710433 w 3321473"/>
              <a:gd name="connsiteY49" fmla="*/ 2936663 h 3043830"/>
              <a:gd name="connsiteX50" fmla="*/ 1710935 w 3321473"/>
              <a:gd name="connsiteY50" fmla="*/ 2935820 h 3043830"/>
              <a:gd name="connsiteX51" fmla="*/ 1761333 w 3321473"/>
              <a:gd name="connsiteY51" fmla="*/ 2886480 h 3043830"/>
              <a:gd name="connsiteX52" fmla="*/ 1795505 w 3321473"/>
              <a:gd name="connsiteY52" fmla="*/ 2827866 h 3043830"/>
              <a:gd name="connsiteX53" fmla="*/ 1769936 w 3321473"/>
              <a:gd name="connsiteY53" fmla="*/ 2819419 h 3043830"/>
              <a:gd name="connsiteX54" fmla="*/ 1679953 w 3321473"/>
              <a:gd name="connsiteY54" fmla="*/ 2770145 h 3043830"/>
              <a:gd name="connsiteX55" fmla="*/ 1679657 w 3321473"/>
              <a:gd name="connsiteY55" fmla="*/ 2777484 h 3043830"/>
              <a:gd name="connsiteX56" fmla="*/ 1648547 w 3321473"/>
              <a:gd name="connsiteY56" fmla="*/ 2826994 h 3043830"/>
              <a:gd name="connsiteX57" fmla="*/ 1615108 w 3321473"/>
              <a:gd name="connsiteY57" fmla="*/ 2863470 h 3043830"/>
              <a:gd name="connsiteX58" fmla="*/ 1641571 w 3321473"/>
              <a:gd name="connsiteY58" fmla="*/ 2890954 h 3043830"/>
              <a:gd name="connsiteX59" fmla="*/ 1642258 w 3321473"/>
              <a:gd name="connsiteY59" fmla="*/ 2889867 h 3043830"/>
              <a:gd name="connsiteX60" fmla="*/ 1695175 w 3321473"/>
              <a:gd name="connsiteY60" fmla="*/ 2840895 h 3043830"/>
              <a:gd name="connsiteX61" fmla="*/ 1723535 w 3321473"/>
              <a:gd name="connsiteY61" fmla="*/ 2795895 h 3043830"/>
              <a:gd name="connsiteX62" fmla="*/ 1695246 w 3321473"/>
              <a:gd name="connsiteY62" fmla="*/ 2781553 h 3043830"/>
              <a:gd name="connsiteX63" fmla="*/ 1630258 w 3321473"/>
              <a:gd name="connsiteY63" fmla="*/ 2733077 h 3043830"/>
              <a:gd name="connsiteX64" fmla="*/ 1630175 w 3321473"/>
              <a:gd name="connsiteY64" fmla="*/ 2734259 h 3043830"/>
              <a:gd name="connsiteX65" fmla="*/ 1599064 w 3321473"/>
              <a:gd name="connsiteY65" fmla="*/ 2781433 h 3043830"/>
              <a:gd name="connsiteX66" fmla="*/ 1565426 w 3321473"/>
              <a:gd name="connsiteY66" fmla="*/ 2811874 h 3043830"/>
              <a:gd name="connsiteX67" fmla="*/ 1597932 w 3321473"/>
              <a:gd name="connsiteY67" fmla="*/ 2845632 h 3043830"/>
              <a:gd name="connsiteX68" fmla="*/ 1628937 w 3321473"/>
              <a:gd name="connsiteY68" fmla="*/ 2811944 h 3043830"/>
              <a:gd name="connsiteX69" fmla="*/ 1657813 w 3321473"/>
              <a:gd name="connsiteY69" fmla="*/ 2764984 h 3043830"/>
              <a:gd name="connsiteX70" fmla="*/ 1665170 w 3321473"/>
              <a:gd name="connsiteY70" fmla="*/ 2759119 h 3043830"/>
              <a:gd name="connsiteX71" fmla="*/ 2442893 w 3321473"/>
              <a:gd name="connsiteY71" fmla="*/ 2713892 h 3043830"/>
              <a:gd name="connsiteX72" fmla="*/ 2438572 w 3321473"/>
              <a:gd name="connsiteY72" fmla="*/ 2722116 h 3043830"/>
              <a:gd name="connsiteX73" fmla="*/ 2406488 w 3321473"/>
              <a:gd name="connsiteY73" fmla="*/ 2763732 h 3043830"/>
              <a:gd name="connsiteX74" fmla="*/ 2373101 w 3321473"/>
              <a:gd name="connsiteY74" fmla="*/ 2792938 h 3043830"/>
              <a:gd name="connsiteX75" fmla="*/ 2345604 w 3321473"/>
              <a:gd name="connsiteY75" fmla="*/ 2887309 h 3043830"/>
              <a:gd name="connsiteX76" fmla="*/ 2304204 w 3321473"/>
              <a:gd name="connsiteY76" fmla="*/ 2959959 h 3043830"/>
              <a:gd name="connsiteX77" fmla="*/ 2319515 w 3321473"/>
              <a:gd name="connsiteY77" fmla="*/ 2953596 h 3043830"/>
              <a:gd name="connsiteX78" fmla="*/ 2376454 w 3321473"/>
              <a:gd name="connsiteY78" fmla="*/ 2920561 h 3043830"/>
              <a:gd name="connsiteX79" fmla="*/ 2399984 w 3321473"/>
              <a:gd name="connsiteY79" fmla="*/ 2900158 h 3043830"/>
              <a:gd name="connsiteX80" fmla="*/ 2434445 w 3321473"/>
              <a:gd name="connsiteY80" fmla="*/ 2772405 h 3043830"/>
              <a:gd name="connsiteX81" fmla="*/ 1139287 w 3321473"/>
              <a:gd name="connsiteY81" fmla="*/ 2686996 h 3043830"/>
              <a:gd name="connsiteX82" fmla="*/ 1139116 w 3321473"/>
              <a:gd name="connsiteY82" fmla="*/ 2688153 h 3043830"/>
              <a:gd name="connsiteX83" fmla="*/ 1089960 w 3321473"/>
              <a:gd name="connsiteY83" fmla="*/ 2765669 h 3043830"/>
              <a:gd name="connsiteX84" fmla="*/ 1041677 w 3321473"/>
              <a:gd name="connsiteY84" fmla="*/ 2825242 h 3043830"/>
              <a:gd name="connsiteX85" fmla="*/ 1077156 w 3321473"/>
              <a:gd name="connsiteY85" fmla="*/ 2831691 h 3043830"/>
              <a:gd name="connsiteX86" fmla="*/ 1122786 w 3321473"/>
              <a:gd name="connsiteY86" fmla="*/ 2831079 h 3043830"/>
              <a:gd name="connsiteX87" fmla="*/ 1124906 w 3321473"/>
              <a:gd name="connsiteY87" fmla="*/ 2825672 h 3043830"/>
              <a:gd name="connsiteX88" fmla="*/ 1185566 w 3321473"/>
              <a:gd name="connsiteY88" fmla="*/ 2754819 h 3043830"/>
              <a:gd name="connsiteX89" fmla="*/ 1218078 w 3321473"/>
              <a:gd name="connsiteY89" fmla="*/ 2695793 h 3043830"/>
              <a:gd name="connsiteX90" fmla="*/ 1214054 w 3321473"/>
              <a:gd name="connsiteY90" fmla="*/ 2696069 h 3043830"/>
              <a:gd name="connsiteX91" fmla="*/ 1339421 w 3321473"/>
              <a:gd name="connsiteY91" fmla="*/ 2678148 h 3043830"/>
              <a:gd name="connsiteX92" fmla="*/ 1295341 w 3321473"/>
              <a:gd name="connsiteY92" fmla="*/ 2690491 h 3043830"/>
              <a:gd name="connsiteX93" fmla="*/ 1246404 w 3321473"/>
              <a:gd name="connsiteY93" fmla="*/ 2693849 h 3043830"/>
              <a:gd name="connsiteX94" fmla="*/ 1206469 w 3321473"/>
              <a:gd name="connsiteY94" fmla="*/ 2767060 h 3043830"/>
              <a:gd name="connsiteX95" fmla="*/ 1153107 w 3321473"/>
              <a:gd name="connsiteY95" fmla="*/ 2830672 h 3043830"/>
              <a:gd name="connsiteX96" fmla="*/ 1185132 w 3321473"/>
              <a:gd name="connsiteY96" fmla="*/ 2830242 h 3043830"/>
              <a:gd name="connsiteX97" fmla="*/ 1254028 w 3321473"/>
              <a:gd name="connsiteY97" fmla="*/ 2818095 h 3043830"/>
              <a:gd name="connsiteX98" fmla="*/ 1254148 w 3321473"/>
              <a:gd name="connsiteY98" fmla="*/ 2817116 h 3043830"/>
              <a:gd name="connsiteX99" fmla="*/ 1569428 w 3321473"/>
              <a:gd name="connsiteY99" fmla="*/ 2674294 h 3043830"/>
              <a:gd name="connsiteX100" fmla="*/ 1515541 w 3321473"/>
              <a:gd name="connsiteY100" fmla="*/ 2738137 h 3043830"/>
              <a:gd name="connsiteX101" fmla="*/ 1513699 w 3321473"/>
              <a:gd name="connsiteY101" fmla="*/ 2739049 h 3043830"/>
              <a:gd name="connsiteX102" fmla="*/ 1546701 w 3321473"/>
              <a:gd name="connsiteY102" fmla="*/ 2792427 h 3043830"/>
              <a:gd name="connsiteX103" fmla="*/ 1548810 w 3321473"/>
              <a:gd name="connsiteY103" fmla="*/ 2794618 h 3043830"/>
              <a:gd name="connsiteX104" fmla="*/ 1581519 w 3321473"/>
              <a:gd name="connsiteY104" fmla="*/ 2764421 h 3043830"/>
              <a:gd name="connsiteX105" fmla="*/ 1609381 w 3321473"/>
              <a:gd name="connsiteY105" fmla="*/ 2721768 h 3043830"/>
              <a:gd name="connsiteX106" fmla="*/ 1612084 w 3321473"/>
              <a:gd name="connsiteY106" fmla="*/ 2719521 h 3043830"/>
              <a:gd name="connsiteX107" fmla="*/ 1606486 w 3321473"/>
              <a:gd name="connsiteY107" fmla="*/ 2715346 h 3043830"/>
              <a:gd name="connsiteX108" fmla="*/ 217976 w 3321473"/>
              <a:gd name="connsiteY108" fmla="*/ 2671390 h 3043830"/>
              <a:gd name="connsiteX109" fmla="*/ 167922 w 3321473"/>
              <a:gd name="connsiteY109" fmla="*/ 2679040 h 3043830"/>
              <a:gd name="connsiteX110" fmla="*/ 72975 w 3321473"/>
              <a:gd name="connsiteY110" fmla="*/ 2685318 h 3043830"/>
              <a:gd name="connsiteX111" fmla="*/ 67099 w 3321473"/>
              <a:gd name="connsiteY111" fmla="*/ 2685318 h 3043830"/>
              <a:gd name="connsiteX112" fmla="*/ 149509 w 3321473"/>
              <a:gd name="connsiteY112" fmla="*/ 2727445 h 3043830"/>
              <a:gd name="connsiteX113" fmla="*/ 168932 w 3321473"/>
              <a:gd name="connsiteY113" fmla="*/ 2731128 h 3043830"/>
              <a:gd name="connsiteX114" fmla="*/ 170141 w 3321473"/>
              <a:gd name="connsiteY114" fmla="*/ 2727198 h 3043830"/>
              <a:gd name="connsiteX115" fmla="*/ 1046105 w 3321473"/>
              <a:gd name="connsiteY115" fmla="*/ 2664318 h 3043830"/>
              <a:gd name="connsiteX116" fmla="*/ 987833 w 3321473"/>
              <a:gd name="connsiteY116" fmla="*/ 2755567 h 3043830"/>
              <a:gd name="connsiteX117" fmla="*/ 963445 w 3321473"/>
              <a:gd name="connsiteY117" fmla="*/ 2788314 h 3043830"/>
              <a:gd name="connsiteX118" fmla="*/ 945703 w 3321473"/>
              <a:gd name="connsiteY118" fmla="*/ 2803530 h 3043830"/>
              <a:gd name="connsiteX119" fmla="*/ 967957 w 3321473"/>
              <a:gd name="connsiteY119" fmla="*/ 2811843 h 3043830"/>
              <a:gd name="connsiteX120" fmla="*/ 1014559 w 3321473"/>
              <a:gd name="connsiteY120" fmla="*/ 2820313 h 3043830"/>
              <a:gd name="connsiteX121" fmla="*/ 1014829 w 3321473"/>
              <a:gd name="connsiteY121" fmla="*/ 2819536 h 3043830"/>
              <a:gd name="connsiteX122" fmla="*/ 1070725 w 3321473"/>
              <a:gd name="connsiteY122" fmla="*/ 2750560 h 3043830"/>
              <a:gd name="connsiteX123" fmla="*/ 1113479 w 3321473"/>
              <a:gd name="connsiteY123" fmla="*/ 2683863 h 3043830"/>
              <a:gd name="connsiteX124" fmla="*/ 1103926 w 3321473"/>
              <a:gd name="connsiteY124" fmla="*/ 2682704 h 3043830"/>
              <a:gd name="connsiteX125" fmla="*/ 329638 w 3321473"/>
              <a:gd name="connsiteY125" fmla="*/ 2646740 h 3043830"/>
              <a:gd name="connsiteX126" fmla="*/ 261453 w 3321473"/>
              <a:gd name="connsiteY126" fmla="*/ 2664744 h 3043830"/>
              <a:gd name="connsiteX127" fmla="*/ 253383 w 3321473"/>
              <a:gd name="connsiteY127" fmla="*/ 2665978 h 3043830"/>
              <a:gd name="connsiteX128" fmla="*/ 193972 w 3321473"/>
              <a:gd name="connsiteY128" fmla="*/ 2735876 h 3043830"/>
              <a:gd name="connsiteX129" fmla="*/ 246977 w 3321473"/>
              <a:gd name="connsiteY129" fmla="*/ 2745926 h 3043830"/>
              <a:gd name="connsiteX130" fmla="*/ 254696 w 3321473"/>
              <a:gd name="connsiteY130" fmla="*/ 2745972 h 3043830"/>
              <a:gd name="connsiteX131" fmla="*/ 254373 w 3321473"/>
              <a:gd name="connsiteY131" fmla="*/ 2745308 h 3043830"/>
              <a:gd name="connsiteX132" fmla="*/ 257865 w 3321473"/>
              <a:gd name="connsiteY132" fmla="*/ 2736379 h 3043830"/>
              <a:gd name="connsiteX133" fmla="*/ 1453571 w 3321473"/>
              <a:gd name="connsiteY133" fmla="*/ 2633962 h 3043830"/>
              <a:gd name="connsiteX134" fmla="*/ 1411889 w 3321473"/>
              <a:gd name="connsiteY134" fmla="*/ 2657855 h 3043830"/>
              <a:gd name="connsiteX135" fmla="*/ 1368434 w 3321473"/>
              <a:gd name="connsiteY135" fmla="*/ 2670023 h 3043830"/>
              <a:gd name="connsiteX136" fmla="*/ 1367313 w 3321473"/>
              <a:gd name="connsiteY136" fmla="*/ 2679458 h 3043830"/>
              <a:gd name="connsiteX137" fmla="*/ 1288650 w 3321473"/>
              <a:gd name="connsiteY137" fmla="*/ 2808577 h 3043830"/>
              <a:gd name="connsiteX138" fmla="*/ 1340898 w 3321473"/>
              <a:gd name="connsiteY138" fmla="*/ 2792038 h 3043830"/>
              <a:gd name="connsiteX139" fmla="*/ 1360012 w 3321473"/>
              <a:gd name="connsiteY139" fmla="*/ 2783182 h 3043830"/>
              <a:gd name="connsiteX140" fmla="*/ 1361916 w 3321473"/>
              <a:gd name="connsiteY140" fmla="*/ 2775709 h 3043830"/>
              <a:gd name="connsiteX141" fmla="*/ 960677 w 3321473"/>
              <a:gd name="connsiteY141" fmla="*/ 2625397 h 3043830"/>
              <a:gd name="connsiteX142" fmla="*/ 914305 w 3321473"/>
              <a:gd name="connsiteY142" fmla="*/ 2696747 h 3043830"/>
              <a:gd name="connsiteX143" fmla="*/ 853004 w 3321473"/>
              <a:gd name="connsiteY143" fmla="*/ 2765883 h 3043830"/>
              <a:gd name="connsiteX144" fmla="*/ 863653 w 3321473"/>
              <a:gd name="connsiteY144" fmla="*/ 2772880 h 3043830"/>
              <a:gd name="connsiteX145" fmla="*/ 919748 w 3321473"/>
              <a:gd name="connsiteY145" fmla="*/ 2793834 h 3043830"/>
              <a:gd name="connsiteX146" fmla="*/ 920171 w 3321473"/>
              <a:gd name="connsiteY146" fmla="*/ 2793271 h 3043830"/>
              <a:gd name="connsiteX147" fmla="*/ 978636 w 3321473"/>
              <a:gd name="connsiteY147" fmla="*/ 2724364 h 3043830"/>
              <a:gd name="connsiteX148" fmla="*/ 1022162 w 3321473"/>
              <a:gd name="connsiteY148" fmla="*/ 2656511 h 3043830"/>
              <a:gd name="connsiteX149" fmla="*/ 446964 w 3321473"/>
              <a:gd name="connsiteY149" fmla="*/ 2609712 h 3043830"/>
              <a:gd name="connsiteX150" fmla="*/ 398008 w 3321473"/>
              <a:gd name="connsiteY150" fmla="*/ 2628687 h 3043830"/>
              <a:gd name="connsiteX151" fmla="*/ 368554 w 3321473"/>
              <a:gd name="connsiteY151" fmla="*/ 2636464 h 3043830"/>
              <a:gd name="connsiteX152" fmla="*/ 280522 w 3321473"/>
              <a:gd name="connsiteY152" fmla="*/ 2746126 h 3043830"/>
              <a:gd name="connsiteX153" fmla="*/ 346403 w 3321473"/>
              <a:gd name="connsiteY153" fmla="*/ 2746517 h 3043830"/>
              <a:gd name="connsiteX154" fmla="*/ 364033 w 3321473"/>
              <a:gd name="connsiteY154" fmla="*/ 2744213 h 3043830"/>
              <a:gd name="connsiteX155" fmla="*/ 365954 w 3321473"/>
              <a:gd name="connsiteY155" fmla="*/ 2737544 h 3043830"/>
              <a:gd name="connsiteX156" fmla="*/ 419473 w 3321473"/>
              <a:gd name="connsiteY156" fmla="*/ 2660938 h 3043830"/>
              <a:gd name="connsiteX157" fmla="*/ 1517873 w 3321473"/>
              <a:gd name="connsiteY157" fmla="*/ 2597102 h 3043830"/>
              <a:gd name="connsiteX158" fmla="*/ 1497828 w 3321473"/>
              <a:gd name="connsiteY158" fmla="*/ 2608592 h 3043830"/>
              <a:gd name="connsiteX159" fmla="*/ 1497684 w 3321473"/>
              <a:gd name="connsiteY159" fmla="*/ 2610356 h 3043830"/>
              <a:gd name="connsiteX160" fmla="*/ 1396681 w 3321473"/>
              <a:gd name="connsiteY160" fmla="*/ 2766192 h 3043830"/>
              <a:gd name="connsiteX161" fmla="*/ 1413977 w 3321473"/>
              <a:gd name="connsiteY161" fmla="*/ 2758179 h 3043830"/>
              <a:gd name="connsiteX162" fmla="*/ 1482615 w 3321473"/>
              <a:gd name="connsiteY162" fmla="*/ 2715377 h 3043830"/>
              <a:gd name="connsiteX163" fmla="*/ 1497632 w 3321473"/>
              <a:gd name="connsiteY163" fmla="*/ 2717990 h 3043830"/>
              <a:gd name="connsiteX164" fmla="*/ 1499142 w 3321473"/>
              <a:gd name="connsiteY164" fmla="*/ 2719166 h 3043830"/>
              <a:gd name="connsiteX165" fmla="*/ 1553751 w 3321473"/>
              <a:gd name="connsiteY165" fmla="*/ 2655203 h 3043830"/>
              <a:gd name="connsiteX166" fmla="*/ 895799 w 3321473"/>
              <a:gd name="connsiteY166" fmla="*/ 2580604 h 3043830"/>
              <a:gd name="connsiteX167" fmla="*/ 851317 w 3321473"/>
              <a:gd name="connsiteY167" fmla="*/ 2650328 h 3043830"/>
              <a:gd name="connsiteX168" fmla="*/ 790906 w 3321473"/>
              <a:gd name="connsiteY168" fmla="*/ 2714182 h 3043830"/>
              <a:gd name="connsiteX169" fmla="*/ 781692 w 3321473"/>
              <a:gd name="connsiteY169" fmla="*/ 2717395 h 3043830"/>
              <a:gd name="connsiteX170" fmla="*/ 773871 w 3321473"/>
              <a:gd name="connsiteY170" fmla="*/ 2713644 h 3043830"/>
              <a:gd name="connsiteX171" fmla="*/ 775755 w 3321473"/>
              <a:gd name="connsiteY171" fmla="*/ 2715131 h 3043830"/>
              <a:gd name="connsiteX172" fmla="*/ 832754 w 3321473"/>
              <a:gd name="connsiteY172" fmla="*/ 2752579 h 3043830"/>
              <a:gd name="connsiteX173" fmla="*/ 894878 w 3321473"/>
              <a:gd name="connsiteY173" fmla="*/ 2682066 h 3043830"/>
              <a:gd name="connsiteX174" fmla="*/ 939904 w 3321473"/>
              <a:gd name="connsiteY174" fmla="*/ 2612804 h 3043830"/>
              <a:gd name="connsiteX175" fmla="*/ 2485490 w 3321473"/>
              <a:gd name="connsiteY175" fmla="*/ 2576191 h 3043830"/>
              <a:gd name="connsiteX176" fmla="*/ 2478746 w 3321473"/>
              <a:gd name="connsiteY176" fmla="*/ 2626630 h 3043830"/>
              <a:gd name="connsiteX177" fmla="*/ 2478466 w 3321473"/>
              <a:gd name="connsiteY177" fmla="*/ 2627500 h 3043830"/>
              <a:gd name="connsiteX178" fmla="*/ 2479916 w 3321473"/>
              <a:gd name="connsiteY178" fmla="*/ 2631535 h 3043830"/>
              <a:gd name="connsiteX179" fmla="*/ 2458999 w 3321473"/>
              <a:gd name="connsiteY179" fmla="*/ 2775685 h 3043830"/>
              <a:gd name="connsiteX180" fmla="*/ 2433894 w 3321473"/>
              <a:gd name="connsiteY180" fmla="*/ 2870754 h 3043830"/>
              <a:gd name="connsiteX181" fmla="*/ 2438154 w 3321473"/>
              <a:gd name="connsiteY181" fmla="*/ 2867060 h 3043830"/>
              <a:gd name="connsiteX182" fmla="*/ 2502474 w 3321473"/>
              <a:gd name="connsiteY182" fmla="*/ 2774517 h 3043830"/>
              <a:gd name="connsiteX183" fmla="*/ 2525041 w 3321473"/>
              <a:gd name="connsiteY183" fmla="*/ 2682392 h 3043830"/>
              <a:gd name="connsiteX184" fmla="*/ 2541226 w 3321473"/>
              <a:gd name="connsiteY184" fmla="*/ 2582487 h 3043830"/>
              <a:gd name="connsiteX185" fmla="*/ 2543218 w 3321473"/>
              <a:gd name="connsiteY185" fmla="*/ 2578931 h 3043830"/>
              <a:gd name="connsiteX186" fmla="*/ 2632528 w 3321473"/>
              <a:gd name="connsiteY186" fmla="*/ 2573426 h 3043830"/>
              <a:gd name="connsiteX187" fmla="*/ 2584514 w 3321473"/>
              <a:gd name="connsiteY187" fmla="*/ 2580892 h 3043830"/>
              <a:gd name="connsiteX188" fmla="*/ 2564893 w 3321473"/>
              <a:gd name="connsiteY188" fmla="*/ 2579960 h 3043830"/>
              <a:gd name="connsiteX189" fmla="*/ 2565669 w 3321473"/>
              <a:gd name="connsiteY189" fmla="*/ 2582487 h 3043830"/>
              <a:gd name="connsiteX190" fmla="*/ 2554600 w 3321473"/>
              <a:gd name="connsiteY190" fmla="*/ 2653544 h 3043830"/>
              <a:gd name="connsiteX191" fmla="*/ 2567186 w 3321473"/>
              <a:gd name="connsiteY191" fmla="*/ 2646356 h 3043830"/>
              <a:gd name="connsiteX192" fmla="*/ 2576245 w 3321473"/>
              <a:gd name="connsiteY192" fmla="*/ 2659180 h 3043830"/>
              <a:gd name="connsiteX193" fmla="*/ 2597293 w 3321473"/>
              <a:gd name="connsiteY193" fmla="*/ 2659774 h 3043830"/>
              <a:gd name="connsiteX194" fmla="*/ 2597214 w 3321473"/>
              <a:gd name="connsiteY194" fmla="*/ 2657773 h 3043830"/>
              <a:gd name="connsiteX195" fmla="*/ 559341 w 3321473"/>
              <a:gd name="connsiteY195" fmla="*/ 2557039 h 3043830"/>
              <a:gd name="connsiteX196" fmla="*/ 496590 w 3321473"/>
              <a:gd name="connsiteY196" fmla="*/ 2590477 h 3043830"/>
              <a:gd name="connsiteX197" fmla="*/ 481153 w 3321473"/>
              <a:gd name="connsiteY197" fmla="*/ 2596460 h 3043830"/>
              <a:gd name="connsiteX198" fmla="*/ 438580 w 3321473"/>
              <a:gd name="connsiteY198" fmla="*/ 2675733 h 3043830"/>
              <a:gd name="connsiteX199" fmla="*/ 393822 w 3321473"/>
              <a:gd name="connsiteY199" fmla="*/ 2740320 h 3043830"/>
              <a:gd name="connsiteX200" fmla="*/ 434689 w 3321473"/>
              <a:gd name="connsiteY200" fmla="*/ 2734980 h 3043830"/>
              <a:gd name="connsiteX201" fmla="*/ 471153 w 3321473"/>
              <a:gd name="connsiteY201" fmla="*/ 2724047 h 3043830"/>
              <a:gd name="connsiteX202" fmla="*/ 471982 w 3321473"/>
              <a:gd name="connsiteY202" fmla="*/ 2720019 h 3043830"/>
              <a:gd name="connsiteX203" fmla="*/ 527432 w 3321473"/>
              <a:gd name="connsiteY203" fmla="*/ 2627670 h 3043830"/>
              <a:gd name="connsiteX204" fmla="*/ 2731185 w 3321473"/>
              <a:gd name="connsiteY204" fmla="*/ 2548007 h 3043830"/>
              <a:gd name="connsiteX205" fmla="*/ 2670346 w 3321473"/>
              <a:gd name="connsiteY205" fmla="*/ 2567545 h 3043830"/>
              <a:gd name="connsiteX206" fmla="*/ 2659685 w 3321473"/>
              <a:gd name="connsiteY206" fmla="*/ 2569203 h 3043830"/>
              <a:gd name="connsiteX207" fmla="*/ 2659729 w 3321473"/>
              <a:gd name="connsiteY207" fmla="*/ 2570284 h 3043830"/>
              <a:gd name="connsiteX208" fmla="*/ 2621610 w 3321473"/>
              <a:gd name="connsiteY208" fmla="*/ 2660460 h 3043830"/>
              <a:gd name="connsiteX209" fmla="*/ 2681595 w 3321473"/>
              <a:gd name="connsiteY209" fmla="*/ 2662154 h 3043830"/>
              <a:gd name="connsiteX210" fmla="*/ 2681834 w 3321473"/>
              <a:gd name="connsiteY210" fmla="*/ 2662122 h 3043830"/>
              <a:gd name="connsiteX211" fmla="*/ 2683034 w 3321473"/>
              <a:gd name="connsiteY211" fmla="*/ 2659041 h 3043830"/>
              <a:gd name="connsiteX212" fmla="*/ 2716138 w 3321473"/>
              <a:gd name="connsiteY212" fmla="*/ 2599399 h 3043830"/>
              <a:gd name="connsiteX213" fmla="*/ 822796 w 3321473"/>
              <a:gd name="connsiteY213" fmla="*/ 2508556 h 3043830"/>
              <a:gd name="connsiteX214" fmla="*/ 770351 w 3321473"/>
              <a:gd name="connsiteY214" fmla="*/ 2606322 h 3043830"/>
              <a:gd name="connsiteX215" fmla="*/ 745636 w 3321473"/>
              <a:gd name="connsiteY215" fmla="*/ 2644843 h 3043830"/>
              <a:gd name="connsiteX216" fmla="*/ 720780 w 3321473"/>
              <a:gd name="connsiteY216" fmla="*/ 2671757 h 3043830"/>
              <a:gd name="connsiteX217" fmla="*/ 773575 w 3321473"/>
              <a:gd name="connsiteY217" fmla="*/ 2713411 h 3043830"/>
              <a:gd name="connsiteX218" fmla="*/ 769832 w 3321473"/>
              <a:gd name="connsiteY218" fmla="*/ 2705762 h 3043830"/>
              <a:gd name="connsiteX219" fmla="*/ 773390 w 3321473"/>
              <a:gd name="connsiteY219" fmla="*/ 2697262 h 3043830"/>
              <a:gd name="connsiteX220" fmla="*/ 831937 w 3321473"/>
              <a:gd name="connsiteY220" fmla="*/ 2635443 h 3043830"/>
              <a:gd name="connsiteX221" fmla="*/ 877003 w 3321473"/>
              <a:gd name="connsiteY221" fmla="*/ 2565156 h 3043830"/>
              <a:gd name="connsiteX222" fmla="*/ 825724 w 3321473"/>
              <a:gd name="connsiteY222" fmla="*/ 2512980 h 3043830"/>
              <a:gd name="connsiteX223" fmla="*/ 2848970 w 3321473"/>
              <a:gd name="connsiteY223" fmla="*/ 2487873 h 3043830"/>
              <a:gd name="connsiteX224" fmla="*/ 2814695 w 3321473"/>
              <a:gd name="connsiteY224" fmla="*/ 2510535 h 3043830"/>
              <a:gd name="connsiteX225" fmla="*/ 2758696 w 3321473"/>
              <a:gd name="connsiteY225" fmla="*/ 2536929 h 3043830"/>
              <a:gd name="connsiteX226" fmla="*/ 2758977 w 3321473"/>
              <a:gd name="connsiteY226" fmla="*/ 2539430 h 3043830"/>
              <a:gd name="connsiteX227" fmla="*/ 2722101 w 3321473"/>
              <a:gd name="connsiteY227" fmla="*/ 2645959 h 3043830"/>
              <a:gd name="connsiteX228" fmla="*/ 2713523 w 3321473"/>
              <a:gd name="connsiteY228" fmla="*/ 2657936 h 3043830"/>
              <a:gd name="connsiteX229" fmla="*/ 2772068 w 3321473"/>
              <a:gd name="connsiteY229" fmla="*/ 2650201 h 3043830"/>
              <a:gd name="connsiteX230" fmla="*/ 2812095 w 3321473"/>
              <a:gd name="connsiteY230" fmla="*/ 2639311 h 3043830"/>
              <a:gd name="connsiteX231" fmla="*/ 718771 w 3321473"/>
              <a:gd name="connsiteY231" fmla="*/ 2455394 h 3043830"/>
              <a:gd name="connsiteX232" fmla="*/ 636605 w 3321473"/>
              <a:gd name="connsiteY232" fmla="*/ 2515867 h 3043830"/>
              <a:gd name="connsiteX233" fmla="*/ 594291 w 3321473"/>
              <a:gd name="connsiteY233" fmla="*/ 2538415 h 3043830"/>
              <a:gd name="connsiteX234" fmla="*/ 549955 w 3321473"/>
              <a:gd name="connsiteY234" fmla="*/ 2637272 h 3043830"/>
              <a:gd name="connsiteX235" fmla="*/ 503431 w 3321473"/>
              <a:gd name="connsiteY235" fmla="*/ 2714368 h 3043830"/>
              <a:gd name="connsiteX236" fmla="*/ 535483 w 3321473"/>
              <a:gd name="connsiteY236" fmla="*/ 2704758 h 3043830"/>
              <a:gd name="connsiteX237" fmla="*/ 611697 w 3321473"/>
              <a:gd name="connsiteY237" fmla="*/ 2666916 h 3043830"/>
              <a:gd name="connsiteX238" fmla="*/ 680518 w 3321473"/>
              <a:gd name="connsiteY238" fmla="*/ 2558560 h 3043830"/>
              <a:gd name="connsiteX239" fmla="*/ 765064 w 3321473"/>
              <a:gd name="connsiteY239" fmla="*/ 2421323 h 3043830"/>
              <a:gd name="connsiteX240" fmla="*/ 747884 w 3321473"/>
              <a:gd name="connsiteY240" fmla="*/ 2433967 h 3043830"/>
              <a:gd name="connsiteX241" fmla="*/ 749114 w 3321473"/>
              <a:gd name="connsiteY241" fmla="*/ 2442230 h 3043830"/>
              <a:gd name="connsiteX242" fmla="*/ 701656 w 3321473"/>
              <a:gd name="connsiteY242" fmla="*/ 2570694 h 3043830"/>
              <a:gd name="connsiteX243" fmla="*/ 654667 w 3321473"/>
              <a:gd name="connsiteY243" fmla="*/ 2644846 h 3043830"/>
              <a:gd name="connsiteX244" fmla="*/ 661577 w 3321473"/>
              <a:gd name="connsiteY244" fmla="*/ 2641210 h 3043830"/>
              <a:gd name="connsiteX245" fmla="*/ 693243 w 3321473"/>
              <a:gd name="connsiteY245" fmla="*/ 2650032 h 3043830"/>
              <a:gd name="connsiteX246" fmla="*/ 702466 w 3321473"/>
              <a:gd name="connsiteY246" fmla="*/ 2657308 h 3043830"/>
              <a:gd name="connsiteX247" fmla="*/ 702710 w 3321473"/>
              <a:gd name="connsiteY247" fmla="*/ 2656917 h 3043830"/>
              <a:gd name="connsiteX248" fmla="*/ 761245 w 3321473"/>
              <a:gd name="connsiteY248" fmla="*/ 2574126 h 3043830"/>
              <a:gd name="connsiteX249" fmla="*/ 803521 w 3321473"/>
              <a:gd name="connsiteY249" fmla="*/ 2491992 h 3043830"/>
              <a:gd name="connsiteX250" fmla="*/ 808746 w 3321473"/>
              <a:gd name="connsiteY250" fmla="*/ 2487326 h 3043830"/>
              <a:gd name="connsiteX251" fmla="*/ 2951119 w 3321473"/>
              <a:gd name="connsiteY251" fmla="*/ 2412397 h 3043830"/>
              <a:gd name="connsiteX252" fmla="*/ 2914548 w 3321473"/>
              <a:gd name="connsiteY252" fmla="*/ 2444515 h 3043830"/>
              <a:gd name="connsiteX253" fmla="*/ 2878419 w 3321473"/>
              <a:gd name="connsiteY253" fmla="*/ 2468402 h 3043830"/>
              <a:gd name="connsiteX254" fmla="*/ 2878980 w 3321473"/>
              <a:gd name="connsiteY254" fmla="*/ 2470991 h 3043830"/>
              <a:gd name="connsiteX255" fmla="*/ 2839039 w 3321473"/>
              <a:gd name="connsiteY255" fmla="*/ 2631981 h 3043830"/>
              <a:gd name="connsiteX256" fmla="*/ 2848828 w 3321473"/>
              <a:gd name="connsiteY256" fmla="*/ 2629318 h 3043830"/>
              <a:gd name="connsiteX257" fmla="*/ 2904175 w 3321473"/>
              <a:gd name="connsiteY257" fmla="*/ 2603814 h 3043830"/>
              <a:gd name="connsiteX258" fmla="*/ 2924561 w 3321473"/>
              <a:gd name="connsiteY258" fmla="*/ 2550585 h 3043830"/>
              <a:gd name="connsiteX259" fmla="*/ 2936690 w 3321473"/>
              <a:gd name="connsiteY259" fmla="*/ 2486241 h 3043830"/>
              <a:gd name="connsiteX260" fmla="*/ 3074415 w 3321473"/>
              <a:gd name="connsiteY260" fmla="*/ 2277082 h 3043830"/>
              <a:gd name="connsiteX261" fmla="*/ 3071303 w 3321473"/>
              <a:gd name="connsiteY261" fmla="*/ 2282199 h 3043830"/>
              <a:gd name="connsiteX262" fmla="*/ 2982738 w 3321473"/>
              <a:gd name="connsiteY262" fmla="*/ 2384628 h 3043830"/>
              <a:gd name="connsiteX263" fmla="*/ 2982202 w 3321473"/>
              <a:gd name="connsiteY263" fmla="*/ 2385099 h 3043830"/>
              <a:gd name="connsiteX264" fmla="*/ 2975077 w 3321473"/>
              <a:gd name="connsiteY264" fmla="*/ 2429275 h 3043830"/>
              <a:gd name="connsiteX265" fmla="*/ 2948221 w 3321473"/>
              <a:gd name="connsiteY265" fmla="*/ 2564369 h 3043830"/>
              <a:gd name="connsiteX266" fmla="*/ 2937839 w 3321473"/>
              <a:gd name="connsiteY266" fmla="*/ 2588301 h 3043830"/>
              <a:gd name="connsiteX267" fmla="*/ 2974983 w 3321473"/>
              <a:gd name="connsiteY267" fmla="*/ 2571185 h 3043830"/>
              <a:gd name="connsiteX268" fmla="*/ 3017327 w 3321473"/>
              <a:gd name="connsiteY268" fmla="*/ 2541404 h 3043830"/>
              <a:gd name="connsiteX269" fmla="*/ 3017126 w 3321473"/>
              <a:gd name="connsiteY269" fmla="*/ 2538778 h 3043830"/>
              <a:gd name="connsiteX270" fmla="*/ 3058307 w 3321473"/>
              <a:gd name="connsiteY270" fmla="*/ 2368836 h 3043830"/>
              <a:gd name="connsiteX271" fmla="*/ 362419 w 3321473"/>
              <a:gd name="connsiteY271" fmla="*/ 2163617 h 3043830"/>
              <a:gd name="connsiteX272" fmla="*/ 342165 w 3321473"/>
              <a:gd name="connsiteY272" fmla="*/ 2268308 h 3043830"/>
              <a:gd name="connsiteX273" fmla="*/ 337540 w 3321473"/>
              <a:gd name="connsiteY273" fmla="*/ 2277083 h 3043830"/>
              <a:gd name="connsiteX274" fmla="*/ 335560 w 3321473"/>
              <a:gd name="connsiteY274" fmla="*/ 2277745 h 3043830"/>
              <a:gd name="connsiteX275" fmla="*/ 341976 w 3321473"/>
              <a:gd name="connsiteY275" fmla="*/ 2280831 h 3043830"/>
              <a:gd name="connsiteX276" fmla="*/ 426854 w 3321473"/>
              <a:gd name="connsiteY276" fmla="*/ 2180852 h 3043830"/>
              <a:gd name="connsiteX277" fmla="*/ 369678 w 3321473"/>
              <a:gd name="connsiteY277" fmla="*/ 2166689 h 3043830"/>
              <a:gd name="connsiteX278" fmla="*/ 284417 w 3321473"/>
              <a:gd name="connsiteY278" fmla="*/ 2124309 h 3043830"/>
              <a:gd name="connsiteX279" fmla="*/ 267493 w 3321473"/>
              <a:gd name="connsiteY279" fmla="*/ 2237326 h 3043830"/>
              <a:gd name="connsiteX280" fmla="*/ 266774 w 3321473"/>
              <a:gd name="connsiteY280" fmla="*/ 2238616 h 3043830"/>
              <a:gd name="connsiteX281" fmla="*/ 281121 w 3321473"/>
              <a:gd name="connsiteY281" fmla="*/ 2251560 h 3043830"/>
              <a:gd name="connsiteX282" fmla="*/ 318232 w 3321473"/>
              <a:gd name="connsiteY282" fmla="*/ 2269410 h 3043830"/>
              <a:gd name="connsiteX283" fmla="*/ 317883 w 3321473"/>
              <a:gd name="connsiteY283" fmla="*/ 2268308 h 3043830"/>
              <a:gd name="connsiteX284" fmla="*/ 339423 w 3321473"/>
              <a:gd name="connsiteY284" fmla="*/ 2153884 h 3043830"/>
              <a:gd name="connsiteX285" fmla="*/ 316191 w 3321473"/>
              <a:gd name="connsiteY285" fmla="*/ 2144052 h 3043830"/>
              <a:gd name="connsiteX286" fmla="*/ 3162248 w 3321473"/>
              <a:gd name="connsiteY286" fmla="*/ 2111040 h 3043830"/>
              <a:gd name="connsiteX287" fmla="*/ 3139709 w 3321473"/>
              <a:gd name="connsiteY287" fmla="*/ 2169744 h 3043830"/>
              <a:gd name="connsiteX288" fmla="*/ 3109232 w 3321473"/>
              <a:gd name="connsiteY288" fmla="*/ 2219846 h 3043830"/>
              <a:gd name="connsiteX289" fmla="*/ 3081851 w 3321473"/>
              <a:gd name="connsiteY289" fmla="*/ 2375391 h 3043830"/>
              <a:gd name="connsiteX290" fmla="*/ 3064019 w 3321473"/>
              <a:gd name="connsiteY290" fmla="*/ 2461714 h 3043830"/>
              <a:gd name="connsiteX291" fmla="*/ 3047239 w 3321473"/>
              <a:gd name="connsiteY291" fmla="*/ 2520368 h 3043830"/>
              <a:gd name="connsiteX292" fmla="*/ 3060351 w 3321473"/>
              <a:gd name="connsiteY292" fmla="*/ 2511146 h 3043830"/>
              <a:gd name="connsiteX293" fmla="*/ 3128018 w 3321473"/>
              <a:gd name="connsiteY293" fmla="*/ 2440392 h 3043830"/>
              <a:gd name="connsiteX294" fmla="*/ 3158032 w 3321473"/>
              <a:gd name="connsiteY294" fmla="*/ 2244576 h 3043830"/>
              <a:gd name="connsiteX295" fmla="*/ 217707 w 3321473"/>
              <a:gd name="connsiteY295" fmla="*/ 2068057 h 3043830"/>
              <a:gd name="connsiteX296" fmla="*/ 206216 w 3321473"/>
              <a:gd name="connsiteY296" fmla="*/ 2161692 h 3043830"/>
              <a:gd name="connsiteX297" fmla="*/ 203044 w 3321473"/>
              <a:gd name="connsiteY297" fmla="*/ 2167830 h 3043830"/>
              <a:gd name="connsiteX298" fmla="*/ 230018 w 3321473"/>
              <a:gd name="connsiteY298" fmla="*/ 2205456 h 3043830"/>
              <a:gd name="connsiteX299" fmla="*/ 245129 w 3321473"/>
              <a:gd name="connsiteY299" fmla="*/ 2219089 h 3043830"/>
              <a:gd name="connsiteX300" fmla="*/ 261915 w 3321473"/>
              <a:gd name="connsiteY300" fmla="*/ 2108983 h 3043830"/>
              <a:gd name="connsiteX301" fmla="*/ 224516 w 3321473"/>
              <a:gd name="connsiteY301" fmla="*/ 2076664 h 3043830"/>
              <a:gd name="connsiteX302" fmla="*/ 159507 w 3321473"/>
              <a:gd name="connsiteY302" fmla="*/ 1973899 h 3043830"/>
              <a:gd name="connsiteX303" fmla="*/ 146427 w 3321473"/>
              <a:gd name="connsiteY303" fmla="*/ 2049302 h 3043830"/>
              <a:gd name="connsiteX304" fmla="*/ 146249 w 3321473"/>
              <a:gd name="connsiteY304" fmla="*/ 2049570 h 3043830"/>
              <a:gd name="connsiteX305" fmla="*/ 156967 w 3321473"/>
              <a:gd name="connsiteY305" fmla="*/ 2083631 h 3043830"/>
              <a:gd name="connsiteX306" fmla="*/ 184561 w 3321473"/>
              <a:gd name="connsiteY306" fmla="*/ 2139481 h 3043830"/>
              <a:gd name="connsiteX307" fmla="*/ 196519 w 3321473"/>
              <a:gd name="connsiteY307" fmla="*/ 2041272 h 3043830"/>
              <a:gd name="connsiteX308" fmla="*/ 178125 w 3321473"/>
              <a:gd name="connsiteY308" fmla="*/ 2018020 h 3043830"/>
              <a:gd name="connsiteX309" fmla="*/ 140226 w 3321473"/>
              <a:gd name="connsiteY309" fmla="*/ 1773751 h 3043830"/>
              <a:gd name="connsiteX310" fmla="*/ 129779 w 3321473"/>
              <a:gd name="connsiteY310" fmla="*/ 1997232 h 3043830"/>
              <a:gd name="connsiteX311" fmla="*/ 130432 w 3321473"/>
              <a:gd name="connsiteY311" fmla="*/ 1999306 h 3043830"/>
              <a:gd name="connsiteX312" fmla="*/ 142246 w 3321473"/>
              <a:gd name="connsiteY312" fmla="*/ 1932993 h 3043830"/>
              <a:gd name="connsiteX313" fmla="*/ 139573 w 3321473"/>
              <a:gd name="connsiteY313" fmla="*/ 1926659 h 3043830"/>
              <a:gd name="connsiteX314" fmla="*/ 140226 w 3321473"/>
              <a:gd name="connsiteY314" fmla="*/ 1773751 h 3043830"/>
              <a:gd name="connsiteX315" fmla="*/ 3236108 w 3321473"/>
              <a:gd name="connsiteY315" fmla="*/ 1726026 h 3043830"/>
              <a:gd name="connsiteX316" fmla="*/ 3259200 w 3321473"/>
              <a:gd name="connsiteY316" fmla="*/ 1983864 h 3043830"/>
              <a:gd name="connsiteX317" fmla="*/ 3264587 w 3321473"/>
              <a:gd name="connsiteY317" fmla="*/ 2206536 h 3043830"/>
              <a:gd name="connsiteX318" fmla="*/ 3280534 w 3321473"/>
              <a:gd name="connsiteY318" fmla="*/ 2156277 h 3043830"/>
              <a:gd name="connsiteX319" fmla="*/ 3273556 w 3321473"/>
              <a:gd name="connsiteY319" fmla="*/ 1831255 h 3043830"/>
              <a:gd name="connsiteX320" fmla="*/ 3238758 w 3321473"/>
              <a:gd name="connsiteY320" fmla="*/ 1730889 h 3043830"/>
              <a:gd name="connsiteX321" fmla="*/ 3141067 w 3321473"/>
              <a:gd name="connsiteY321" fmla="*/ 1579472 h 3043830"/>
              <a:gd name="connsiteX322" fmla="*/ 3145086 w 3321473"/>
              <a:gd name="connsiteY322" fmla="*/ 1648481 h 3043830"/>
              <a:gd name="connsiteX323" fmla="*/ 3166479 w 3321473"/>
              <a:gd name="connsiteY323" fmla="*/ 1680961 h 3043830"/>
              <a:gd name="connsiteX324" fmla="*/ 3189249 w 3321473"/>
              <a:gd name="connsiteY324" fmla="*/ 2040717 h 3043830"/>
              <a:gd name="connsiteX325" fmla="*/ 3188604 w 3321473"/>
              <a:gd name="connsiteY325" fmla="*/ 2042398 h 3043830"/>
              <a:gd name="connsiteX326" fmla="*/ 3189386 w 3321473"/>
              <a:gd name="connsiteY326" fmla="*/ 2043915 h 3043830"/>
              <a:gd name="connsiteX327" fmla="*/ 3182473 w 3321473"/>
              <a:gd name="connsiteY327" fmla="*/ 2248094 h 3043830"/>
              <a:gd name="connsiteX328" fmla="*/ 3158128 w 3321473"/>
              <a:gd name="connsiteY328" fmla="*/ 2408909 h 3043830"/>
              <a:gd name="connsiteX329" fmla="*/ 3168720 w 3321473"/>
              <a:gd name="connsiteY329" fmla="*/ 2397833 h 3043830"/>
              <a:gd name="connsiteX330" fmla="*/ 3212211 w 3321473"/>
              <a:gd name="connsiteY330" fmla="*/ 2331918 h 3043830"/>
              <a:gd name="connsiteX331" fmla="*/ 3241475 w 3321473"/>
              <a:gd name="connsiteY331" fmla="*/ 2272653 h 3043830"/>
              <a:gd name="connsiteX332" fmla="*/ 3234810 w 3321473"/>
              <a:gd name="connsiteY332" fmla="*/ 1983864 h 3043830"/>
              <a:gd name="connsiteX333" fmla="*/ 3209038 w 3321473"/>
              <a:gd name="connsiteY333" fmla="*/ 1692467 h 3043830"/>
              <a:gd name="connsiteX334" fmla="*/ 3211975 w 3321473"/>
              <a:gd name="connsiteY334" fmla="*/ 1683662 h 3043830"/>
              <a:gd name="connsiteX335" fmla="*/ 3212851 w 3321473"/>
              <a:gd name="connsiteY335" fmla="*/ 1683336 h 3043830"/>
              <a:gd name="connsiteX336" fmla="*/ 3184679 w 3321473"/>
              <a:gd name="connsiteY336" fmla="*/ 1631626 h 3043830"/>
              <a:gd name="connsiteX337" fmla="*/ 3150121 w 3321473"/>
              <a:gd name="connsiteY337" fmla="*/ 1587883 h 3043830"/>
              <a:gd name="connsiteX338" fmla="*/ 294265 w 3321473"/>
              <a:gd name="connsiteY338" fmla="*/ 1507137 h 3043830"/>
              <a:gd name="connsiteX339" fmla="*/ 273737 w 3321473"/>
              <a:gd name="connsiteY339" fmla="*/ 1577141 h 3043830"/>
              <a:gd name="connsiteX340" fmla="*/ 320430 w 3321473"/>
              <a:gd name="connsiteY340" fmla="*/ 1543083 h 3043830"/>
              <a:gd name="connsiteX341" fmla="*/ 3015003 w 3321473"/>
              <a:gd name="connsiteY341" fmla="*/ 1506489 h 3043830"/>
              <a:gd name="connsiteX342" fmla="*/ 3101759 w 3321473"/>
              <a:gd name="connsiteY342" fmla="*/ 1582698 h 3043830"/>
              <a:gd name="connsiteX343" fmla="*/ 3118143 w 3321473"/>
              <a:gd name="connsiteY343" fmla="*/ 1607574 h 3043830"/>
              <a:gd name="connsiteX344" fmla="*/ 3115364 w 3321473"/>
              <a:gd name="connsiteY344" fmla="*/ 1557987 h 3043830"/>
              <a:gd name="connsiteX345" fmla="*/ 3115814 w 3321473"/>
              <a:gd name="connsiteY345" fmla="*/ 1556015 h 3043830"/>
              <a:gd name="connsiteX346" fmla="*/ 3110399 w 3321473"/>
              <a:gd name="connsiteY346" fmla="*/ 1550985 h 3043830"/>
              <a:gd name="connsiteX347" fmla="*/ 3015003 w 3321473"/>
              <a:gd name="connsiteY347" fmla="*/ 1506489 h 3043830"/>
              <a:gd name="connsiteX348" fmla="*/ 237309 w 3321473"/>
              <a:gd name="connsiteY348" fmla="*/ 1424103 h 3043830"/>
              <a:gd name="connsiteX349" fmla="*/ 219462 w 3321473"/>
              <a:gd name="connsiteY349" fmla="*/ 1485556 h 3043830"/>
              <a:gd name="connsiteX350" fmla="*/ 204771 w 3321473"/>
              <a:gd name="connsiteY350" fmla="*/ 1562568 h 3043830"/>
              <a:gd name="connsiteX351" fmla="*/ 239468 w 3321473"/>
              <a:gd name="connsiteY351" fmla="*/ 1595359 h 3043830"/>
              <a:gd name="connsiteX352" fmla="*/ 242093 w 3321473"/>
              <a:gd name="connsiteY352" fmla="*/ 1597986 h 3043830"/>
              <a:gd name="connsiteX353" fmla="*/ 272653 w 3321473"/>
              <a:gd name="connsiteY353" fmla="*/ 1493769 h 3043830"/>
              <a:gd name="connsiteX354" fmla="*/ 278887 w 3321473"/>
              <a:gd name="connsiteY354" fmla="*/ 1486010 h 3043830"/>
              <a:gd name="connsiteX355" fmla="*/ 246273 w 3321473"/>
              <a:gd name="connsiteY355" fmla="*/ 1441205 h 3043830"/>
              <a:gd name="connsiteX356" fmla="*/ 190188 w 3321473"/>
              <a:gd name="connsiteY356" fmla="*/ 1325259 h 3043830"/>
              <a:gd name="connsiteX357" fmla="*/ 172726 w 3321473"/>
              <a:gd name="connsiteY357" fmla="*/ 1385680 h 3043830"/>
              <a:gd name="connsiteX358" fmla="*/ 157191 w 3321473"/>
              <a:gd name="connsiteY358" fmla="*/ 1473953 h 3043830"/>
              <a:gd name="connsiteX359" fmla="*/ 172341 w 3321473"/>
              <a:gd name="connsiteY359" fmla="*/ 1515954 h 3043830"/>
              <a:gd name="connsiteX360" fmla="*/ 185505 w 3321473"/>
              <a:gd name="connsiteY360" fmla="*/ 1535536 h 3043830"/>
              <a:gd name="connsiteX361" fmla="*/ 195365 w 3321473"/>
              <a:gd name="connsiteY361" fmla="*/ 1482522 h 3043830"/>
              <a:gd name="connsiteX362" fmla="*/ 220979 w 3321473"/>
              <a:gd name="connsiteY362" fmla="*/ 1392949 h 3043830"/>
              <a:gd name="connsiteX363" fmla="*/ 201492 w 3321473"/>
              <a:gd name="connsiteY363" fmla="*/ 1355771 h 3043830"/>
              <a:gd name="connsiteX364" fmla="*/ 153885 w 3321473"/>
              <a:gd name="connsiteY364" fmla="*/ 1202153 h 3043830"/>
              <a:gd name="connsiteX365" fmla="*/ 147684 w 3321473"/>
              <a:gd name="connsiteY365" fmla="*/ 1229452 h 3043830"/>
              <a:gd name="connsiteX366" fmla="*/ 131370 w 3321473"/>
              <a:gd name="connsiteY366" fmla="*/ 1343581 h 3043830"/>
              <a:gd name="connsiteX367" fmla="*/ 126994 w 3321473"/>
              <a:gd name="connsiteY367" fmla="*/ 1352115 h 3043830"/>
              <a:gd name="connsiteX368" fmla="*/ 134839 w 3321473"/>
              <a:gd name="connsiteY368" fmla="*/ 1411983 h 3043830"/>
              <a:gd name="connsiteX369" fmla="*/ 141070 w 3321473"/>
              <a:gd name="connsiteY369" fmla="*/ 1429258 h 3043830"/>
              <a:gd name="connsiteX370" fmla="*/ 149190 w 3321473"/>
              <a:gd name="connsiteY370" fmla="*/ 1382674 h 3043830"/>
              <a:gd name="connsiteX371" fmla="*/ 176172 w 3321473"/>
              <a:gd name="connsiteY371" fmla="*/ 1287426 h 3043830"/>
              <a:gd name="connsiteX372" fmla="*/ 167805 w 3321473"/>
              <a:gd name="connsiteY372" fmla="*/ 1264842 h 3043830"/>
              <a:gd name="connsiteX373" fmla="*/ 140226 w 3321473"/>
              <a:gd name="connsiteY373" fmla="*/ 1074557 h 3043830"/>
              <a:gd name="connsiteX374" fmla="*/ 121291 w 3321473"/>
              <a:gd name="connsiteY374" fmla="*/ 1194792 h 3043830"/>
              <a:gd name="connsiteX375" fmla="*/ 120683 w 3321473"/>
              <a:gd name="connsiteY375" fmla="*/ 1248618 h 3043830"/>
              <a:gd name="connsiteX376" fmla="*/ 123896 w 3321473"/>
              <a:gd name="connsiteY376" fmla="*/ 1226419 h 3043830"/>
              <a:gd name="connsiteX377" fmla="*/ 144429 w 3321473"/>
              <a:gd name="connsiteY377" fmla="*/ 1135471 h 3043830"/>
              <a:gd name="connsiteX378" fmla="*/ 1641809 w 3321473"/>
              <a:gd name="connsiteY378" fmla="*/ 49514 h 3043830"/>
              <a:gd name="connsiteX379" fmla="*/ 1524402 w 3321473"/>
              <a:gd name="connsiteY379" fmla="*/ 54517 h 3043830"/>
              <a:gd name="connsiteX380" fmla="*/ 900870 w 3321473"/>
              <a:gd name="connsiteY380" fmla="*/ 661575 h 3043830"/>
              <a:gd name="connsiteX381" fmla="*/ 894340 w 3321473"/>
              <a:gd name="connsiteY381" fmla="*/ 696208 h 3043830"/>
              <a:gd name="connsiteX382" fmla="*/ 863653 w 3321473"/>
              <a:gd name="connsiteY382" fmla="*/ 677911 h 3043830"/>
              <a:gd name="connsiteX383" fmla="*/ 279949 w 3321473"/>
              <a:gd name="connsiteY383" fmla="*/ 803374 h 3043830"/>
              <a:gd name="connsiteX384" fmla="*/ 378539 w 3321473"/>
              <a:gd name="connsiteY384" fmla="*/ 1533934 h 3043830"/>
              <a:gd name="connsiteX385" fmla="*/ 402044 w 3321473"/>
              <a:gd name="connsiteY385" fmla="*/ 1559419 h 3043830"/>
              <a:gd name="connsiteX386" fmla="*/ 370704 w 3321473"/>
              <a:gd name="connsiteY386" fmla="*/ 1573142 h 3043830"/>
              <a:gd name="connsiteX387" fmla="*/ 187235 w 3321473"/>
              <a:gd name="connsiteY387" fmla="*/ 1915551 h 3043830"/>
              <a:gd name="connsiteX388" fmla="*/ 473864 w 3321473"/>
              <a:gd name="connsiteY388" fmla="*/ 2137071 h 3043830"/>
              <a:gd name="connsiteX389" fmla="*/ 520221 w 3321473"/>
              <a:gd name="connsiteY389" fmla="*/ 2139032 h 3043830"/>
              <a:gd name="connsiteX390" fmla="*/ 492146 w 3321473"/>
              <a:gd name="connsiteY390" fmla="*/ 2176278 h 3043830"/>
              <a:gd name="connsiteX391" fmla="*/ 61223 w 3321473"/>
              <a:gd name="connsiteY391" fmla="*/ 2589260 h 3043830"/>
              <a:gd name="connsiteX392" fmla="*/ 50123 w 3321473"/>
              <a:gd name="connsiteY392" fmla="*/ 2622586 h 3043830"/>
              <a:gd name="connsiteX393" fmla="*/ 71670 w 3321473"/>
              <a:gd name="connsiteY393" fmla="*/ 2636962 h 3043830"/>
              <a:gd name="connsiteX394" fmla="*/ 757229 w 3321473"/>
              <a:gd name="connsiteY394" fmla="*/ 2363819 h 3043830"/>
              <a:gd name="connsiteX395" fmla="*/ 782692 w 3321473"/>
              <a:gd name="connsiteY395" fmla="*/ 2340295 h 3043830"/>
              <a:gd name="connsiteX396" fmla="*/ 795750 w 3321473"/>
              <a:gd name="connsiteY396" fmla="*/ 2371660 h 3043830"/>
              <a:gd name="connsiteX397" fmla="*/ 1114372 w 3321473"/>
              <a:gd name="connsiteY397" fmla="*/ 2635002 h 3043830"/>
              <a:gd name="connsiteX398" fmla="*/ 1511344 w 3321473"/>
              <a:gd name="connsiteY398" fmla="*/ 2539598 h 3043830"/>
              <a:gd name="connsiteX399" fmla="*/ 1537460 w 3321473"/>
              <a:gd name="connsiteY399" fmla="*/ 2517380 h 3043830"/>
              <a:gd name="connsiteX400" fmla="*/ 1549865 w 3321473"/>
              <a:gd name="connsiteY400" fmla="*/ 2549400 h 3043830"/>
              <a:gd name="connsiteX401" fmla="*/ 2010169 w 3321473"/>
              <a:gd name="connsiteY401" fmla="*/ 2829731 h 3043830"/>
              <a:gd name="connsiteX402" fmla="*/ 2371230 w 3321473"/>
              <a:gd name="connsiteY402" fmla="*/ 2731060 h 3043830"/>
              <a:gd name="connsiteX403" fmla="*/ 2436522 w 3321473"/>
              <a:gd name="connsiteY403" fmla="*/ 2548093 h 3043830"/>
              <a:gd name="connsiteX404" fmla="*/ 2433910 w 3321473"/>
              <a:gd name="connsiteY404" fmla="*/ 2514767 h 3043830"/>
              <a:gd name="connsiteX405" fmla="*/ 2465903 w 3321473"/>
              <a:gd name="connsiteY405" fmla="*/ 2522608 h 3043830"/>
              <a:gd name="connsiteX406" fmla="*/ 3095964 w 3321473"/>
              <a:gd name="connsiteY406" fmla="*/ 2147526 h 3043830"/>
              <a:gd name="connsiteX407" fmla="*/ 3122734 w 3321473"/>
              <a:gd name="connsiteY407" fmla="*/ 1702525 h 3043830"/>
              <a:gd name="connsiteX408" fmla="*/ 2944488 w 3321473"/>
              <a:gd name="connsiteY408" fmla="*/ 1522826 h 3043830"/>
              <a:gd name="connsiteX409" fmla="*/ 2904008 w 3321473"/>
              <a:gd name="connsiteY409" fmla="*/ 1503222 h 3043830"/>
              <a:gd name="connsiteX410" fmla="*/ 2942530 w 3321473"/>
              <a:gd name="connsiteY410" fmla="*/ 1479698 h 3043830"/>
              <a:gd name="connsiteX411" fmla="*/ 3173008 w 3321473"/>
              <a:gd name="connsiteY411" fmla="*/ 699475 h 3043830"/>
              <a:gd name="connsiteX412" fmla="*/ 2813906 w 3321473"/>
              <a:gd name="connsiteY412" fmla="*/ 432866 h 3043830"/>
              <a:gd name="connsiteX413" fmla="*/ 2330097 w 3321473"/>
              <a:gd name="connsiteY413" fmla="*/ 508013 h 3043830"/>
              <a:gd name="connsiteX414" fmla="*/ 2306592 w 3321473"/>
              <a:gd name="connsiteY414" fmla="*/ 524350 h 3043830"/>
              <a:gd name="connsiteX415" fmla="*/ 2294840 w 3321473"/>
              <a:gd name="connsiteY415" fmla="*/ 498212 h 3043830"/>
              <a:gd name="connsiteX416" fmla="*/ 1641809 w 3321473"/>
              <a:gd name="connsiteY416" fmla="*/ 49514 h 3043830"/>
              <a:gd name="connsiteX417" fmla="*/ 1639721 w 3321473"/>
              <a:gd name="connsiteY417" fmla="*/ 547 h 3043830"/>
              <a:gd name="connsiteX418" fmla="*/ 2327485 w 3321473"/>
              <a:gd name="connsiteY418" fmla="*/ 452470 h 3043830"/>
              <a:gd name="connsiteX419" fmla="*/ 2825658 w 3321473"/>
              <a:gd name="connsiteY419" fmla="*/ 385818 h 3043830"/>
              <a:gd name="connsiteX420" fmla="*/ 3215447 w 3321473"/>
              <a:gd name="connsiteY420" fmla="*/ 675951 h 3043830"/>
              <a:gd name="connsiteX421" fmla="*/ 3022838 w 3321473"/>
              <a:gd name="connsiteY421" fmla="*/ 1483619 h 3043830"/>
              <a:gd name="connsiteX422" fmla="*/ 3112511 w 3321473"/>
              <a:gd name="connsiteY422" fmla="*/ 1523275 h 3043830"/>
              <a:gd name="connsiteX423" fmla="*/ 3133707 w 3321473"/>
              <a:gd name="connsiteY423" fmla="*/ 1543556 h 3043830"/>
              <a:gd name="connsiteX424" fmla="*/ 3134169 w 3321473"/>
              <a:gd name="connsiteY424" fmla="*/ 1543593 h 3043830"/>
              <a:gd name="connsiteX425" fmla="*/ 3134931 w 3321473"/>
              <a:gd name="connsiteY425" fmla="*/ 1544727 h 3043830"/>
              <a:gd name="connsiteX426" fmla="*/ 3184434 w 3321473"/>
              <a:gd name="connsiteY426" fmla="*/ 1592092 h 3043830"/>
              <a:gd name="connsiteX427" fmla="*/ 3279433 w 3321473"/>
              <a:gd name="connsiteY427" fmla="*/ 1769177 h 3043830"/>
              <a:gd name="connsiteX428" fmla="*/ 3280738 w 3321473"/>
              <a:gd name="connsiteY428" fmla="*/ 2242277 h 3043830"/>
              <a:gd name="connsiteX429" fmla="*/ 3266204 w 3321473"/>
              <a:gd name="connsiteY429" fmla="*/ 2273397 h 3043830"/>
              <a:gd name="connsiteX430" fmla="*/ 3266273 w 3321473"/>
              <a:gd name="connsiteY430" fmla="*/ 2276239 h 3043830"/>
              <a:gd name="connsiteX431" fmla="*/ 3262137 w 3321473"/>
              <a:gd name="connsiteY431" fmla="*/ 2285412 h 3043830"/>
              <a:gd name="connsiteX432" fmla="*/ 3260280 w 3321473"/>
              <a:gd name="connsiteY432" fmla="*/ 2286082 h 3043830"/>
              <a:gd name="connsiteX433" fmla="*/ 3232484 w 3321473"/>
              <a:gd name="connsiteY433" fmla="*/ 2345600 h 3043830"/>
              <a:gd name="connsiteX434" fmla="*/ 2999823 w 3321473"/>
              <a:gd name="connsiteY434" fmla="*/ 2584278 h 3043830"/>
              <a:gd name="connsiteX435" fmla="*/ 2922308 w 3321473"/>
              <a:gd name="connsiteY435" fmla="*/ 2624104 h 3043830"/>
              <a:gd name="connsiteX436" fmla="*/ 2922169 w 3321473"/>
              <a:gd name="connsiteY436" fmla="*/ 2624425 h 3043830"/>
              <a:gd name="connsiteX437" fmla="*/ 2914506 w 3321473"/>
              <a:gd name="connsiteY437" fmla="*/ 2630217 h 3043830"/>
              <a:gd name="connsiteX438" fmla="*/ 2911549 w 3321473"/>
              <a:gd name="connsiteY438" fmla="*/ 2629632 h 3043830"/>
              <a:gd name="connsiteX439" fmla="*/ 2900519 w 3321473"/>
              <a:gd name="connsiteY439" fmla="*/ 2635299 h 3043830"/>
              <a:gd name="connsiteX440" fmla="*/ 2569063 w 3321473"/>
              <a:gd name="connsiteY440" fmla="*/ 2682704 h 3043830"/>
              <a:gd name="connsiteX441" fmla="*/ 2460261 w 3321473"/>
              <a:gd name="connsiteY441" fmla="*/ 2879169 h 3043830"/>
              <a:gd name="connsiteX442" fmla="*/ 2422516 w 3321473"/>
              <a:gd name="connsiteY442" fmla="*/ 2913840 h 3043830"/>
              <a:gd name="connsiteX443" fmla="*/ 2421713 w 3321473"/>
              <a:gd name="connsiteY443" fmla="*/ 2916882 h 3043830"/>
              <a:gd name="connsiteX444" fmla="*/ 2415006 w 3321473"/>
              <a:gd name="connsiteY444" fmla="*/ 2924343 h 3043830"/>
              <a:gd name="connsiteX445" fmla="*/ 2410798 w 3321473"/>
              <a:gd name="connsiteY445" fmla="*/ 2924604 h 3043830"/>
              <a:gd name="connsiteX446" fmla="*/ 2404529 w 3321473"/>
              <a:gd name="connsiteY446" fmla="*/ 2930363 h 3043830"/>
              <a:gd name="connsiteX447" fmla="*/ 2057832 w 3321473"/>
              <a:gd name="connsiteY447" fmla="*/ 3042756 h 3043830"/>
              <a:gd name="connsiteX448" fmla="*/ 1485880 w 3321473"/>
              <a:gd name="connsiteY448" fmla="*/ 2742168 h 3043830"/>
              <a:gd name="connsiteX449" fmla="*/ 716748 w 3321473"/>
              <a:gd name="connsiteY449" fmla="*/ 2704922 h 3043830"/>
              <a:gd name="connsiteX450" fmla="*/ 669085 w 3321473"/>
              <a:gd name="connsiteY450" fmla="*/ 2669635 h 3043830"/>
              <a:gd name="connsiteX451" fmla="*/ 641989 w 3321473"/>
              <a:gd name="connsiteY451" fmla="*/ 2677558 h 3043830"/>
              <a:gd name="connsiteX452" fmla="*/ 628347 w 3321473"/>
              <a:gd name="connsiteY452" fmla="*/ 2686380 h 3043830"/>
              <a:gd name="connsiteX453" fmla="*/ 628043 w 3321473"/>
              <a:gd name="connsiteY453" fmla="*/ 2686860 h 3043830"/>
              <a:gd name="connsiteX454" fmla="*/ 626325 w 3321473"/>
              <a:gd name="connsiteY454" fmla="*/ 2687687 h 3043830"/>
              <a:gd name="connsiteX455" fmla="*/ 616852 w 3321473"/>
              <a:gd name="connsiteY455" fmla="*/ 2693813 h 3043830"/>
              <a:gd name="connsiteX456" fmla="*/ 533932 w 3321473"/>
              <a:gd name="connsiteY456" fmla="*/ 2731060 h 3043830"/>
              <a:gd name="connsiteX457" fmla="*/ 321735 w 3321473"/>
              <a:gd name="connsiteY457" fmla="*/ 2770920 h 3043830"/>
              <a:gd name="connsiteX458" fmla="*/ 4420 w 3321473"/>
              <a:gd name="connsiteY458" fmla="*/ 2651338 h 3043830"/>
              <a:gd name="connsiteX459" fmla="*/ 4420 w 3321473"/>
              <a:gd name="connsiteY459" fmla="*/ 2639576 h 3043830"/>
              <a:gd name="connsiteX460" fmla="*/ 3767 w 3321473"/>
              <a:gd name="connsiteY460" fmla="*/ 2637616 h 3043830"/>
              <a:gd name="connsiteX461" fmla="*/ 33148 w 3321473"/>
              <a:gd name="connsiteY461" fmla="*/ 2548746 h 3043830"/>
              <a:gd name="connsiteX462" fmla="*/ 323041 w 3321473"/>
              <a:gd name="connsiteY462" fmla="*/ 2300434 h 3043830"/>
              <a:gd name="connsiteX463" fmla="*/ 106927 w 3321473"/>
              <a:gd name="connsiteY463" fmla="*/ 2003767 h 3043830"/>
              <a:gd name="connsiteX464" fmla="*/ 195723 w 3321473"/>
              <a:gd name="connsiteY464" fmla="*/ 1621497 h 3043830"/>
              <a:gd name="connsiteX465" fmla="*/ 71017 w 3321473"/>
              <a:gd name="connsiteY465" fmla="*/ 1213742 h 3043830"/>
              <a:gd name="connsiteX466" fmla="*/ 236857 w 3321473"/>
              <a:gd name="connsiteY466" fmla="*/ 768741 h 3043830"/>
              <a:gd name="connsiteX467" fmla="*/ 251874 w 3321473"/>
              <a:gd name="connsiteY467" fmla="*/ 760246 h 3043830"/>
              <a:gd name="connsiteX468" fmla="*/ 859736 w 3321473"/>
              <a:gd name="connsiteY468" fmla="*/ 619754 h 3043830"/>
              <a:gd name="connsiteX469" fmla="*/ 1517873 w 3321473"/>
              <a:gd name="connsiteY469" fmla="*/ 6162 h 3043830"/>
              <a:gd name="connsiteX470" fmla="*/ 1639721 w 3321473"/>
              <a:gd name="connsiteY470" fmla="*/ 547 h 3043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</a:cxnLst>
            <a:rect l="l" t="t" r="r" b="b"/>
            <a:pathLst>
              <a:path w="3321473" h="3043830">
                <a:moveTo>
                  <a:pt x="2020089" y="2878809"/>
                </a:moveTo>
                <a:lnTo>
                  <a:pt x="1978732" y="2948484"/>
                </a:lnTo>
                <a:lnTo>
                  <a:pt x="1919079" y="3010593"/>
                </a:lnTo>
                <a:lnTo>
                  <a:pt x="1956661" y="3016604"/>
                </a:lnTo>
                <a:lnTo>
                  <a:pt x="2019869" y="3018673"/>
                </a:lnTo>
                <a:lnTo>
                  <a:pt x="2076471" y="2948251"/>
                </a:lnTo>
                <a:lnTo>
                  <a:pt x="2114525" y="2879950"/>
                </a:lnTo>
                <a:lnTo>
                  <a:pt x="2081337" y="2882007"/>
                </a:lnTo>
                <a:close/>
                <a:moveTo>
                  <a:pt x="2226779" y="2865207"/>
                </a:moveTo>
                <a:lnTo>
                  <a:pt x="2167491" y="2876667"/>
                </a:lnTo>
                <a:lnTo>
                  <a:pt x="2143548" y="2878151"/>
                </a:lnTo>
                <a:lnTo>
                  <a:pt x="2143532" y="2878692"/>
                </a:lnTo>
                <a:cubicBezTo>
                  <a:pt x="2129585" y="2908340"/>
                  <a:pt x="2113691" y="2936523"/>
                  <a:pt x="2095608" y="2963157"/>
                </a:cubicBezTo>
                <a:lnTo>
                  <a:pt x="2051097" y="3017962"/>
                </a:lnTo>
                <a:lnTo>
                  <a:pt x="2124786" y="3011350"/>
                </a:lnTo>
                <a:lnTo>
                  <a:pt x="2128971" y="3010343"/>
                </a:lnTo>
                <a:lnTo>
                  <a:pt x="2131484" y="3005304"/>
                </a:lnTo>
                <a:cubicBezTo>
                  <a:pt x="2159120" y="2981424"/>
                  <a:pt x="2182479" y="2954438"/>
                  <a:pt x="2201232" y="2924588"/>
                </a:cubicBezTo>
                <a:close/>
                <a:moveTo>
                  <a:pt x="1908440" y="2861874"/>
                </a:moveTo>
                <a:lnTo>
                  <a:pt x="1896732" y="2885580"/>
                </a:lnTo>
                <a:cubicBezTo>
                  <a:pt x="1888720" y="2898906"/>
                  <a:pt x="1879714" y="2911745"/>
                  <a:pt x="1870221" y="2924259"/>
                </a:cubicBezTo>
                <a:lnTo>
                  <a:pt x="1819543" y="2986791"/>
                </a:lnTo>
                <a:lnTo>
                  <a:pt x="1878092" y="3004037"/>
                </a:lnTo>
                <a:lnTo>
                  <a:pt x="1888559" y="3005711"/>
                </a:lnTo>
                <a:lnTo>
                  <a:pt x="1888559" y="3003408"/>
                </a:lnTo>
                <a:cubicBezTo>
                  <a:pt x="1888559" y="2994983"/>
                  <a:pt x="1896414" y="2991095"/>
                  <a:pt x="1903615" y="2992391"/>
                </a:cubicBezTo>
                <a:cubicBezTo>
                  <a:pt x="1925218" y="2973597"/>
                  <a:pt x="1944529" y="2953021"/>
                  <a:pt x="1961467" y="2930582"/>
                </a:cubicBezTo>
                <a:lnTo>
                  <a:pt x="1994044" y="2876063"/>
                </a:lnTo>
                <a:close/>
                <a:moveTo>
                  <a:pt x="1818051" y="2835314"/>
                </a:moveTo>
                <a:lnTo>
                  <a:pt x="1817969" y="2837794"/>
                </a:lnTo>
                <a:cubicBezTo>
                  <a:pt x="1807462" y="2861974"/>
                  <a:pt x="1794165" y="2883866"/>
                  <a:pt x="1778324" y="2903635"/>
                </a:cubicBezTo>
                <a:lnTo>
                  <a:pt x="1730579" y="2949803"/>
                </a:lnTo>
                <a:lnTo>
                  <a:pt x="1730780" y="2949934"/>
                </a:lnTo>
                <a:lnTo>
                  <a:pt x="1795535" y="2978692"/>
                </a:lnTo>
                <a:lnTo>
                  <a:pt x="1849532" y="2912071"/>
                </a:lnTo>
                <a:cubicBezTo>
                  <a:pt x="1858498" y="2900370"/>
                  <a:pt x="1866997" y="2888384"/>
                  <a:pt x="1874471" y="2875992"/>
                </a:cubicBezTo>
                <a:lnTo>
                  <a:pt x="1883732" y="2857012"/>
                </a:lnTo>
                <a:close/>
                <a:moveTo>
                  <a:pt x="2340473" y="2817113"/>
                </a:moveTo>
                <a:lnTo>
                  <a:pt x="2295631" y="2842219"/>
                </a:lnTo>
                <a:lnTo>
                  <a:pt x="2257491" y="2855448"/>
                </a:lnTo>
                <a:lnTo>
                  <a:pt x="2222371" y="2937183"/>
                </a:lnTo>
                <a:lnTo>
                  <a:pt x="2167407" y="3001092"/>
                </a:lnTo>
                <a:lnTo>
                  <a:pt x="2257265" y="2979464"/>
                </a:lnTo>
                <a:lnTo>
                  <a:pt x="2270863" y="2973813"/>
                </a:lnTo>
                <a:lnTo>
                  <a:pt x="2272060" y="2967581"/>
                </a:lnTo>
                <a:cubicBezTo>
                  <a:pt x="2293095" y="2939106"/>
                  <a:pt x="2310086" y="2909157"/>
                  <a:pt x="2323274" y="2877572"/>
                </a:cubicBezTo>
                <a:close/>
                <a:moveTo>
                  <a:pt x="1745013" y="2806784"/>
                </a:moveTo>
                <a:lnTo>
                  <a:pt x="1712141" y="2858223"/>
                </a:lnTo>
                <a:lnTo>
                  <a:pt x="1661247" y="2904581"/>
                </a:lnTo>
                <a:lnTo>
                  <a:pt x="1710433" y="2936663"/>
                </a:lnTo>
                <a:lnTo>
                  <a:pt x="1710935" y="2935820"/>
                </a:lnTo>
                <a:cubicBezTo>
                  <a:pt x="1730306" y="2921443"/>
                  <a:pt x="1747051" y="2904942"/>
                  <a:pt x="1761333" y="2886480"/>
                </a:cubicBezTo>
                <a:lnTo>
                  <a:pt x="1795505" y="2827866"/>
                </a:lnTo>
                <a:lnTo>
                  <a:pt x="1769936" y="2819419"/>
                </a:lnTo>
                <a:close/>
                <a:moveTo>
                  <a:pt x="1679953" y="2770145"/>
                </a:moveTo>
                <a:lnTo>
                  <a:pt x="1679657" y="2777484"/>
                </a:lnTo>
                <a:cubicBezTo>
                  <a:pt x="1670721" y="2794919"/>
                  <a:pt x="1660296" y="2811532"/>
                  <a:pt x="1648547" y="2826994"/>
                </a:cubicBezTo>
                <a:lnTo>
                  <a:pt x="1615108" y="2863470"/>
                </a:lnTo>
                <a:lnTo>
                  <a:pt x="1641571" y="2890954"/>
                </a:lnTo>
                <a:lnTo>
                  <a:pt x="1642258" y="2889867"/>
                </a:lnTo>
                <a:cubicBezTo>
                  <a:pt x="1661971" y="2875875"/>
                  <a:pt x="1679744" y="2859443"/>
                  <a:pt x="1695175" y="2840895"/>
                </a:cubicBezTo>
                <a:lnTo>
                  <a:pt x="1723535" y="2795895"/>
                </a:lnTo>
                <a:lnTo>
                  <a:pt x="1695246" y="2781553"/>
                </a:lnTo>
                <a:close/>
                <a:moveTo>
                  <a:pt x="1630258" y="2733077"/>
                </a:moveTo>
                <a:lnTo>
                  <a:pt x="1630175" y="2734259"/>
                </a:lnTo>
                <a:cubicBezTo>
                  <a:pt x="1621727" y="2751354"/>
                  <a:pt x="1611330" y="2767133"/>
                  <a:pt x="1599064" y="2781433"/>
                </a:cubicBezTo>
                <a:lnTo>
                  <a:pt x="1565426" y="2811874"/>
                </a:lnTo>
                <a:lnTo>
                  <a:pt x="1597932" y="2845632"/>
                </a:lnTo>
                <a:lnTo>
                  <a:pt x="1628937" y="2811944"/>
                </a:lnTo>
                <a:cubicBezTo>
                  <a:pt x="1639941" y="2797387"/>
                  <a:pt x="1649539" y="2781761"/>
                  <a:pt x="1657813" y="2764984"/>
                </a:cubicBezTo>
                <a:lnTo>
                  <a:pt x="1665170" y="2759119"/>
                </a:lnTo>
                <a:close/>
                <a:moveTo>
                  <a:pt x="2442893" y="2713892"/>
                </a:moveTo>
                <a:lnTo>
                  <a:pt x="2438572" y="2722116"/>
                </a:lnTo>
                <a:cubicBezTo>
                  <a:pt x="2429136" y="2736859"/>
                  <a:pt x="2418403" y="2750827"/>
                  <a:pt x="2406488" y="2763732"/>
                </a:cubicBezTo>
                <a:lnTo>
                  <a:pt x="2373101" y="2792938"/>
                </a:lnTo>
                <a:lnTo>
                  <a:pt x="2345604" y="2887309"/>
                </a:lnTo>
                <a:lnTo>
                  <a:pt x="2304204" y="2959959"/>
                </a:lnTo>
                <a:lnTo>
                  <a:pt x="2319515" y="2953596"/>
                </a:lnTo>
                <a:cubicBezTo>
                  <a:pt x="2339490" y="2943802"/>
                  <a:pt x="2358580" y="2932813"/>
                  <a:pt x="2376454" y="2920561"/>
                </a:cubicBezTo>
                <a:lnTo>
                  <a:pt x="2399984" y="2900158"/>
                </a:lnTo>
                <a:lnTo>
                  <a:pt x="2434445" y="2772405"/>
                </a:lnTo>
                <a:close/>
                <a:moveTo>
                  <a:pt x="1139287" y="2686996"/>
                </a:moveTo>
                <a:lnTo>
                  <a:pt x="1139116" y="2688153"/>
                </a:lnTo>
                <a:cubicBezTo>
                  <a:pt x="1124320" y="2715087"/>
                  <a:pt x="1107879" y="2740870"/>
                  <a:pt x="1089960" y="2765669"/>
                </a:cubicBezTo>
                <a:lnTo>
                  <a:pt x="1041677" y="2825242"/>
                </a:lnTo>
                <a:lnTo>
                  <a:pt x="1077156" y="2831691"/>
                </a:lnTo>
                <a:lnTo>
                  <a:pt x="1122786" y="2831079"/>
                </a:lnTo>
                <a:lnTo>
                  <a:pt x="1124906" y="2825672"/>
                </a:lnTo>
                <a:cubicBezTo>
                  <a:pt x="1147531" y="2803946"/>
                  <a:pt x="1167860" y="2780274"/>
                  <a:pt x="1185566" y="2754819"/>
                </a:cubicBezTo>
                <a:lnTo>
                  <a:pt x="1218078" y="2695793"/>
                </a:lnTo>
                <a:lnTo>
                  <a:pt x="1214054" y="2696069"/>
                </a:lnTo>
                <a:close/>
                <a:moveTo>
                  <a:pt x="1339421" y="2678148"/>
                </a:moveTo>
                <a:lnTo>
                  <a:pt x="1295341" y="2690491"/>
                </a:lnTo>
                <a:lnTo>
                  <a:pt x="1246404" y="2693849"/>
                </a:lnTo>
                <a:lnTo>
                  <a:pt x="1206469" y="2767060"/>
                </a:lnTo>
                <a:lnTo>
                  <a:pt x="1153107" y="2830672"/>
                </a:lnTo>
                <a:lnTo>
                  <a:pt x="1185132" y="2830242"/>
                </a:lnTo>
                <a:lnTo>
                  <a:pt x="1254028" y="2818095"/>
                </a:lnTo>
                <a:lnTo>
                  <a:pt x="1254148" y="2817116"/>
                </a:lnTo>
                <a:close/>
                <a:moveTo>
                  <a:pt x="1569428" y="2674294"/>
                </a:moveTo>
                <a:lnTo>
                  <a:pt x="1515541" y="2738137"/>
                </a:lnTo>
                <a:lnTo>
                  <a:pt x="1513699" y="2739049"/>
                </a:lnTo>
                <a:lnTo>
                  <a:pt x="1546701" y="2792427"/>
                </a:lnTo>
                <a:lnTo>
                  <a:pt x="1548810" y="2794618"/>
                </a:lnTo>
                <a:lnTo>
                  <a:pt x="1581519" y="2764421"/>
                </a:lnTo>
                <a:cubicBezTo>
                  <a:pt x="1592323" y="2751518"/>
                  <a:pt x="1601583" y="2737218"/>
                  <a:pt x="1609381" y="2721768"/>
                </a:cubicBezTo>
                <a:lnTo>
                  <a:pt x="1612084" y="2719521"/>
                </a:lnTo>
                <a:lnTo>
                  <a:pt x="1606486" y="2715346"/>
                </a:lnTo>
                <a:close/>
                <a:moveTo>
                  <a:pt x="217976" y="2671390"/>
                </a:moveTo>
                <a:lnTo>
                  <a:pt x="167922" y="2679040"/>
                </a:lnTo>
                <a:cubicBezTo>
                  <a:pt x="136481" y="2682480"/>
                  <a:pt x="104805" y="2684583"/>
                  <a:pt x="72975" y="2685318"/>
                </a:cubicBezTo>
                <a:cubicBezTo>
                  <a:pt x="71017" y="2685971"/>
                  <a:pt x="69058" y="2685318"/>
                  <a:pt x="67099" y="2685318"/>
                </a:cubicBezTo>
                <a:cubicBezTo>
                  <a:pt x="90604" y="2703941"/>
                  <a:pt x="118802" y="2717664"/>
                  <a:pt x="149509" y="2727445"/>
                </a:cubicBezTo>
                <a:lnTo>
                  <a:pt x="168932" y="2731128"/>
                </a:lnTo>
                <a:lnTo>
                  <a:pt x="170141" y="2727198"/>
                </a:lnTo>
                <a:close/>
                <a:moveTo>
                  <a:pt x="1046105" y="2664318"/>
                </a:moveTo>
                <a:lnTo>
                  <a:pt x="987833" y="2755567"/>
                </a:lnTo>
                <a:cubicBezTo>
                  <a:pt x="979950" y="2766618"/>
                  <a:pt x="972231" y="2777994"/>
                  <a:pt x="963445" y="2788314"/>
                </a:cubicBezTo>
                <a:lnTo>
                  <a:pt x="945703" y="2803530"/>
                </a:lnTo>
                <a:lnTo>
                  <a:pt x="967957" y="2811843"/>
                </a:lnTo>
                <a:lnTo>
                  <a:pt x="1014559" y="2820313"/>
                </a:lnTo>
                <a:lnTo>
                  <a:pt x="1014829" y="2819536"/>
                </a:lnTo>
                <a:cubicBezTo>
                  <a:pt x="1034886" y="2797529"/>
                  <a:pt x="1053463" y="2774537"/>
                  <a:pt x="1070725" y="2750560"/>
                </a:cubicBezTo>
                <a:lnTo>
                  <a:pt x="1113479" y="2683863"/>
                </a:lnTo>
                <a:lnTo>
                  <a:pt x="1103926" y="2682704"/>
                </a:lnTo>
                <a:close/>
                <a:moveTo>
                  <a:pt x="329638" y="2646740"/>
                </a:moveTo>
                <a:lnTo>
                  <a:pt x="261453" y="2664744"/>
                </a:lnTo>
                <a:lnTo>
                  <a:pt x="253383" y="2665978"/>
                </a:lnTo>
                <a:lnTo>
                  <a:pt x="193972" y="2735876"/>
                </a:lnTo>
                <a:lnTo>
                  <a:pt x="246977" y="2745926"/>
                </a:lnTo>
                <a:lnTo>
                  <a:pt x="254696" y="2745972"/>
                </a:lnTo>
                <a:lnTo>
                  <a:pt x="254373" y="2745308"/>
                </a:lnTo>
                <a:cubicBezTo>
                  <a:pt x="254118" y="2742298"/>
                  <a:pt x="255096" y="2739136"/>
                  <a:pt x="257865" y="2736379"/>
                </a:cubicBezTo>
                <a:close/>
                <a:moveTo>
                  <a:pt x="1453571" y="2633962"/>
                </a:moveTo>
                <a:lnTo>
                  <a:pt x="1411889" y="2657855"/>
                </a:lnTo>
                <a:lnTo>
                  <a:pt x="1368434" y="2670023"/>
                </a:lnTo>
                <a:lnTo>
                  <a:pt x="1367313" y="2679458"/>
                </a:lnTo>
                <a:lnTo>
                  <a:pt x="1288650" y="2808577"/>
                </a:lnTo>
                <a:lnTo>
                  <a:pt x="1340898" y="2792038"/>
                </a:lnTo>
                <a:lnTo>
                  <a:pt x="1360012" y="2783182"/>
                </a:lnTo>
                <a:lnTo>
                  <a:pt x="1361916" y="2775709"/>
                </a:lnTo>
                <a:close/>
                <a:moveTo>
                  <a:pt x="960677" y="2625397"/>
                </a:moveTo>
                <a:lnTo>
                  <a:pt x="914305" y="2696747"/>
                </a:lnTo>
                <a:lnTo>
                  <a:pt x="853004" y="2765883"/>
                </a:lnTo>
                <a:lnTo>
                  <a:pt x="863653" y="2772880"/>
                </a:lnTo>
                <a:lnTo>
                  <a:pt x="919748" y="2793834"/>
                </a:lnTo>
                <a:lnTo>
                  <a:pt x="920171" y="2793271"/>
                </a:lnTo>
                <a:cubicBezTo>
                  <a:pt x="946448" y="2778319"/>
                  <a:pt x="962870" y="2749066"/>
                  <a:pt x="978636" y="2724364"/>
                </a:cubicBezTo>
                <a:lnTo>
                  <a:pt x="1022162" y="2656511"/>
                </a:lnTo>
                <a:close/>
                <a:moveTo>
                  <a:pt x="446964" y="2609712"/>
                </a:moveTo>
                <a:lnTo>
                  <a:pt x="398008" y="2628687"/>
                </a:lnTo>
                <a:lnTo>
                  <a:pt x="368554" y="2636464"/>
                </a:lnTo>
                <a:lnTo>
                  <a:pt x="280522" y="2746126"/>
                </a:lnTo>
                <a:lnTo>
                  <a:pt x="346403" y="2746517"/>
                </a:lnTo>
                <a:lnTo>
                  <a:pt x="364033" y="2744213"/>
                </a:lnTo>
                <a:lnTo>
                  <a:pt x="365954" y="2737544"/>
                </a:lnTo>
                <a:cubicBezTo>
                  <a:pt x="385386" y="2713214"/>
                  <a:pt x="403199" y="2687569"/>
                  <a:pt x="419473" y="2660938"/>
                </a:cubicBezTo>
                <a:close/>
                <a:moveTo>
                  <a:pt x="1517873" y="2597102"/>
                </a:moveTo>
                <a:lnTo>
                  <a:pt x="1497828" y="2608592"/>
                </a:lnTo>
                <a:lnTo>
                  <a:pt x="1497684" y="2610356"/>
                </a:lnTo>
                <a:lnTo>
                  <a:pt x="1396681" y="2766192"/>
                </a:lnTo>
                <a:lnTo>
                  <a:pt x="1413977" y="2758179"/>
                </a:lnTo>
                <a:cubicBezTo>
                  <a:pt x="1437649" y="2745365"/>
                  <a:pt x="1460580" y="2731060"/>
                  <a:pt x="1482615" y="2715377"/>
                </a:cubicBezTo>
                <a:cubicBezTo>
                  <a:pt x="1488492" y="2710802"/>
                  <a:pt x="1494368" y="2713416"/>
                  <a:pt x="1497632" y="2717990"/>
                </a:cubicBezTo>
                <a:lnTo>
                  <a:pt x="1499142" y="2719166"/>
                </a:lnTo>
                <a:lnTo>
                  <a:pt x="1553751" y="2655203"/>
                </a:lnTo>
                <a:close/>
                <a:moveTo>
                  <a:pt x="895799" y="2580604"/>
                </a:moveTo>
                <a:lnTo>
                  <a:pt x="851317" y="2650328"/>
                </a:lnTo>
                <a:cubicBezTo>
                  <a:pt x="833397" y="2673348"/>
                  <a:pt x="813287" y="2694660"/>
                  <a:pt x="790906" y="2714182"/>
                </a:cubicBezTo>
                <a:cubicBezTo>
                  <a:pt x="787987" y="2716785"/>
                  <a:pt x="784743" y="2717679"/>
                  <a:pt x="781692" y="2717395"/>
                </a:cubicBezTo>
                <a:lnTo>
                  <a:pt x="773871" y="2713644"/>
                </a:lnTo>
                <a:lnTo>
                  <a:pt x="775755" y="2715131"/>
                </a:lnTo>
                <a:lnTo>
                  <a:pt x="832754" y="2752579"/>
                </a:lnTo>
                <a:lnTo>
                  <a:pt x="894878" y="2682066"/>
                </a:lnTo>
                <a:lnTo>
                  <a:pt x="939904" y="2612804"/>
                </a:lnTo>
                <a:close/>
                <a:moveTo>
                  <a:pt x="2485490" y="2576191"/>
                </a:moveTo>
                <a:cubicBezTo>
                  <a:pt x="2484837" y="2593018"/>
                  <a:pt x="2482552" y="2609926"/>
                  <a:pt x="2478746" y="2626630"/>
                </a:cubicBezTo>
                <a:lnTo>
                  <a:pt x="2478466" y="2627500"/>
                </a:lnTo>
                <a:lnTo>
                  <a:pt x="2479916" y="2631535"/>
                </a:lnTo>
                <a:cubicBezTo>
                  <a:pt x="2475617" y="2680077"/>
                  <a:pt x="2468672" y="2728127"/>
                  <a:pt x="2458999" y="2775685"/>
                </a:cubicBezTo>
                <a:lnTo>
                  <a:pt x="2433894" y="2870754"/>
                </a:lnTo>
                <a:lnTo>
                  <a:pt x="2438154" y="2867060"/>
                </a:lnTo>
                <a:lnTo>
                  <a:pt x="2502474" y="2774517"/>
                </a:lnTo>
                <a:lnTo>
                  <a:pt x="2525041" y="2682392"/>
                </a:lnTo>
                <a:cubicBezTo>
                  <a:pt x="2531812" y="2649362"/>
                  <a:pt x="2537262" y="2616088"/>
                  <a:pt x="2541226" y="2582487"/>
                </a:cubicBezTo>
                <a:lnTo>
                  <a:pt x="2543218" y="2578931"/>
                </a:lnTo>
                <a:close/>
                <a:moveTo>
                  <a:pt x="2632528" y="2573426"/>
                </a:moveTo>
                <a:lnTo>
                  <a:pt x="2584514" y="2580892"/>
                </a:lnTo>
                <a:lnTo>
                  <a:pt x="2564893" y="2579960"/>
                </a:lnTo>
                <a:lnTo>
                  <a:pt x="2565669" y="2582487"/>
                </a:lnTo>
                <a:lnTo>
                  <a:pt x="2554600" y="2653544"/>
                </a:lnTo>
                <a:lnTo>
                  <a:pt x="2567186" y="2646356"/>
                </a:lnTo>
                <a:cubicBezTo>
                  <a:pt x="2572817" y="2647581"/>
                  <a:pt x="2577551" y="2652319"/>
                  <a:pt x="2576245" y="2659180"/>
                </a:cubicBezTo>
                <a:lnTo>
                  <a:pt x="2597293" y="2659774"/>
                </a:lnTo>
                <a:lnTo>
                  <a:pt x="2597214" y="2657773"/>
                </a:lnTo>
                <a:close/>
                <a:moveTo>
                  <a:pt x="559341" y="2557039"/>
                </a:moveTo>
                <a:lnTo>
                  <a:pt x="496590" y="2590477"/>
                </a:lnTo>
                <a:lnTo>
                  <a:pt x="481153" y="2596460"/>
                </a:lnTo>
                <a:lnTo>
                  <a:pt x="438580" y="2675733"/>
                </a:lnTo>
                <a:lnTo>
                  <a:pt x="393822" y="2740320"/>
                </a:lnTo>
                <a:lnTo>
                  <a:pt x="434689" y="2734980"/>
                </a:lnTo>
                <a:lnTo>
                  <a:pt x="471153" y="2724047"/>
                </a:lnTo>
                <a:lnTo>
                  <a:pt x="471982" y="2720019"/>
                </a:lnTo>
                <a:cubicBezTo>
                  <a:pt x="492295" y="2690077"/>
                  <a:pt x="510805" y="2659321"/>
                  <a:pt x="527432" y="2627670"/>
                </a:cubicBezTo>
                <a:close/>
                <a:moveTo>
                  <a:pt x="2731185" y="2548007"/>
                </a:moveTo>
                <a:lnTo>
                  <a:pt x="2670346" y="2567545"/>
                </a:lnTo>
                <a:lnTo>
                  <a:pt x="2659685" y="2569203"/>
                </a:lnTo>
                <a:lnTo>
                  <a:pt x="2659729" y="2570284"/>
                </a:lnTo>
                <a:lnTo>
                  <a:pt x="2621610" y="2660460"/>
                </a:lnTo>
                <a:lnTo>
                  <a:pt x="2681595" y="2662154"/>
                </a:lnTo>
                <a:lnTo>
                  <a:pt x="2681834" y="2662122"/>
                </a:lnTo>
                <a:lnTo>
                  <a:pt x="2683034" y="2659041"/>
                </a:lnTo>
                <a:cubicBezTo>
                  <a:pt x="2698612" y="2643028"/>
                  <a:pt x="2708511" y="2621785"/>
                  <a:pt x="2716138" y="2599399"/>
                </a:cubicBezTo>
                <a:close/>
                <a:moveTo>
                  <a:pt x="822796" y="2508556"/>
                </a:moveTo>
                <a:lnTo>
                  <a:pt x="770351" y="2606322"/>
                </a:lnTo>
                <a:cubicBezTo>
                  <a:pt x="762546" y="2618478"/>
                  <a:pt x="754579" y="2632112"/>
                  <a:pt x="745636" y="2644843"/>
                </a:cubicBezTo>
                <a:lnTo>
                  <a:pt x="720780" y="2671757"/>
                </a:lnTo>
                <a:lnTo>
                  <a:pt x="773575" y="2713411"/>
                </a:lnTo>
                <a:lnTo>
                  <a:pt x="769832" y="2705762"/>
                </a:lnTo>
                <a:cubicBezTo>
                  <a:pt x="769619" y="2702875"/>
                  <a:pt x="770633" y="2699865"/>
                  <a:pt x="773390" y="2697262"/>
                </a:cubicBezTo>
                <a:cubicBezTo>
                  <a:pt x="795122" y="2678391"/>
                  <a:pt x="814584" y="2657730"/>
                  <a:pt x="831937" y="2635443"/>
                </a:cubicBezTo>
                <a:lnTo>
                  <a:pt x="877003" y="2565156"/>
                </a:lnTo>
                <a:lnTo>
                  <a:pt x="825724" y="2512980"/>
                </a:lnTo>
                <a:close/>
                <a:moveTo>
                  <a:pt x="2848970" y="2487873"/>
                </a:moveTo>
                <a:lnTo>
                  <a:pt x="2814695" y="2510535"/>
                </a:lnTo>
                <a:lnTo>
                  <a:pt x="2758696" y="2536929"/>
                </a:lnTo>
                <a:lnTo>
                  <a:pt x="2758977" y="2539430"/>
                </a:lnTo>
                <a:cubicBezTo>
                  <a:pt x="2747780" y="2573745"/>
                  <a:pt x="2739870" y="2613206"/>
                  <a:pt x="2722101" y="2645959"/>
                </a:cubicBezTo>
                <a:lnTo>
                  <a:pt x="2713523" y="2657936"/>
                </a:lnTo>
                <a:lnTo>
                  <a:pt x="2772068" y="2650201"/>
                </a:lnTo>
                <a:lnTo>
                  <a:pt x="2812095" y="2639311"/>
                </a:lnTo>
                <a:close/>
                <a:moveTo>
                  <a:pt x="718771" y="2455394"/>
                </a:moveTo>
                <a:lnTo>
                  <a:pt x="636605" y="2515867"/>
                </a:lnTo>
                <a:lnTo>
                  <a:pt x="594291" y="2538415"/>
                </a:lnTo>
                <a:lnTo>
                  <a:pt x="549955" y="2637272"/>
                </a:lnTo>
                <a:lnTo>
                  <a:pt x="503431" y="2714368"/>
                </a:lnTo>
                <a:lnTo>
                  <a:pt x="535483" y="2704758"/>
                </a:lnTo>
                <a:lnTo>
                  <a:pt x="611697" y="2666916"/>
                </a:lnTo>
                <a:lnTo>
                  <a:pt x="680518" y="2558560"/>
                </a:lnTo>
                <a:close/>
                <a:moveTo>
                  <a:pt x="765064" y="2421323"/>
                </a:moveTo>
                <a:lnTo>
                  <a:pt x="747884" y="2433967"/>
                </a:lnTo>
                <a:lnTo>
                  <a:pt x="749114" y="2442230"/>
                </a:lnTo>
                <a:cubicBezTo>
                  <a:pt x="737928" y="2487156"/>
                  <a:pt x="721972" y="2529949"/>
                  <a:pt x="701656" y="2570694"/>
                </a:cubicBezTo>
                <a:lnTo>
                  <a:pt x="654667" y="2644846"/>
                </a:lnTo>
                <a:lnTo>
                  <a:pt x="661577" y="2641210"/>
                </a:lnTo>
                <a:cubicBezTo>
                  <a:pt x="671044" y="2638759"/>
                  <a:pt x="680511" y="2640556"/>
                  <a:pt x="693243" y="2650032"/>
                </a:cubicBezTo>
                <a:lnTo>
                  <a:pt x="702466" y="2657308"/>
                </a:lnTo>
                <a:lnTo>
                  <a:pt x="702710" y="2656917"/>
                </a:lnTo>
                <a:cubicBezTo>
                  <a:pt x="727425" y="2639176"/>
                  <a:pt x="746286" y="2599751"/>
                  <a:pt x="761245" y="2574126"/>
                </a:cubicBezTo>
                <a:cubicBezTo>
                  <a:pt x="776855" y="2547843"/>
                  <a:pt x="791163" y="2520246"/>
                  <a:pt x="803521" y="2491992"/>
                </a:cubicBezTo>
                <a:lnTo>
                  <a:pt x="808746" y="2487326"/>
                </a:lnTo>
                <a:close/>
                <a:moveTo>
                  <a:pt x="2951119" y="2412397"/>
                </a:moveTo>
                <a:lnTo>
                  <a:pt x="2914548" y="2444515"/>
                </a:lnTo>
                <a:lnTo>
                  <a:pt x="2878419" y="2468402"/>
                </a:lnTo>
                <a:lnTo>
                  <a:pt x="2878980" y="2470991"/>
                </a:lnTo>
                <a:lnTo>
                  <a:pt x="2839039" y="2631981"/>
                </a:lnTo>
                <a:lnTo>
                  <a:pt x="2848828" y="2629318"/>
                </a:lnTo>
                <a:lnTo>
                  <a:pt x="2904175" y="2603814"/>
                </a:lnTo>
                <a:lnTo>
                  <a:pt x="2924561" y="2550585"/>
                </a:lnTo>
                <a:cubicBezTo>
                  <a:pt x="2929594" y="2529301"/>
                  <a:pt x="2932730" y="2507525"/>
                  <a:pt x="2936690" y="2486241"/>
                </a:cubicBezTo>
                <a:close/>
                <a:moveTo>
                  <a:pt x="3074415" y="2277082"/>
                </a:moveTo>
                <a:lnTo>
                  <a:pt x="3071303" y="2282199"/>
                </a:lnTo>
                <a:cubicBezTo>
                  <a:pt x="3044910" y="2318331"/>
                  <a:pt x="3015158" y="2352792"/>
                  <a:pt x="2982738" y="2384628"/>
                </a:cubicBezTo>
                <a:lnTo>
                  <a:pt x="2982202" y="2385099"/>
                </a:lnTo>
                <a:lnTo>
                  <a:pt x="2975077" y="2429275"/>
                </a:lnTo>
                <a:cubicBezTo>
                  <a:pt x="2968517" y="2474238"/>
                  <a:pt x="2961711" y="2521534"/>
                  <a:pt x="2948221" y="2564369"/>
                </a:cubicBezTo>
                <a:lnTo>
                  <a:pt x="2937839" y="2588301"/>
                </a:lnTo>
                <a:lnTo>
                  <a:pt x="2974983" y="2571185"/>
                </a:lnTo>
                <a:lnTo>
                  <a:pt x="3017327" y="2541404"/>
                </a:lnTo>
                <a:lnTo>
                  <a:pt x="3017126" y="2538778"/>
                </a:lnTo>
                <a:cubicBezTo>
                  <a:pt x="3035502" y="2484371"/>
                  <a:pt x="3047807" y="2426849"/>
                  <a:pt x="3058307" y="2368836"/>
                </a:cubicBezTo>
                <a:close/>
                <a:moveTo>
                  <a:pt x="362419" y="2163617"/>
                </a:moveTo>
                <a:lnTo>
                  <a:pt x="342165" y="2268308"/>
                </a:lnTo>
                <a:cubicBezTo>
                  <a:pt x="341837" y="2272208"/>
                  <a:pt x="340032" y="2275133"/>
                  <a:pt x="337540" y="2277083"/>
                </a:cubicBezTo>
                <a:lnTo>
                  <a:pt x="335560" y="2277745"/>
                </a:lnTo>
                <a:lnTo>
                  <a:pt x="341976" y="2280831"/>
                </a:lnTo>
                <a:cubicBezTo>
                  <a:pt x="371357" y="2248812"/>
                  <a:pt x="399432" y="2215486"/>
                  <a:pt x="426854" y="2180852"/>
                </a:cubicBezTo>
                <a:cubicBezTo>
                  <a:pt x="407298" y="2177636"/>
                  <a:pt x="388180" y="2172869"/>
                  <a:pt x="369678" y="2166689"/>
                </a:cubicBezTo>
                <a:close/>
                <a:moveTo>
                  <a:pt x="284417" y="2124309"/>
                </a:moveTo>
                <a:lnTo>
                  <a:pt x="267493" y="2237326"/>
                </a:lnTo>
                <a:lnTo>
                  <a:pt x="266774" y="2238616"/>
                </a:lnTo>
                <a:lnTo>
                  <a:pt x="281121" y="2251560"/>
                </a:lnTo>
                <a:lnTo>
                  <a:pt x="318232" y="2269410"/>
                </a:lnTo>
                <a:lnTo>
                  <a:pt x="317883" y="2268308"/>
                </a:lnTo>
                <a:lnTo>
                  <a:pt x="339423" y="2153884"/>
                </a:lnTo>
                <a:lnTo>
                  <a:pt x="316191" y="2144052"/>
                </a:lnTo>
                <a:close/>
                <a:moveTo>
                  <a:pt x="3162248" y="2111040"/>
                </a:moveTo>
                <a:lnTo>
                  <a:pt x="3139709" y="2169744"/>
                </a:lnTo>
                <a:lnTo>
                  <a:pt x="3109232" y="2219846"/>
                </a:lnTo>
                <a:lnTo>
                  <a:pt x="3081851" y="2375391"/>
                </a:lnTo>
                <a:cubicBezTo>
                  <a:pt x="3076560" y="2404398"/>
                  <a:pt x="3070797" y="2433281"/>
                  <a:pt x="3064019" y="2461714"/>
                </a:cubicBezTo>
                <a:lnTo>
                  <a:pt x="3047239" y="2520368"/>
                </a:lnTo>
                <a:lnTo>
                  <a:pt x="3060351" y="2511146"/>
                </a:lnTo>
                <a:lnTo>
                  <a:pt x="3128018" y="2440392"/>
                </a:lnTo>
                <a:lnTo>
                  <a:pt x="3158032" y="2244576"/>
                </a:lnTo>
                <a:close/>
                <a:moveTo>
                  <a:pt x="217707" y="2068057"/>
                </a:moveTo>
                <a:lnTo>
                  <a:pt x="206216" y="2161692"/>
                </a:lnTo>
                <a:lnTo>
                  <a:pt x="203044" y="2167830"/>
                </a:lnTo>
                <a:lnTo>
                  <a:pt x="230018" y="2205456"/>
                </a:lnTo>
                <a:lnTo>
                  <a:pt x="245129" y="2219089"/>
                </a:lnTo>
                <a:lnTo>
                  <a:pt x="261915" y="2108983"/>
                </a:lnTo>
                <a:lnTo>
                  <a:pt x="224516" y="2076664"/>
                </a:lnTo>
                <a:close/>
                <a:moveTo>
                  <a:pt x="159507" y="1973899"/>
                </a:moveTo>
                <a:lnTo>
                  <a:pt x="146427" y="2049302"/>
                </a:lnTo>
                <a:lnTo>
                  <a:pt x="146249" y="2049570"/>
                </a:lnTo>
                <a:lnTo>
                  <a:pt x="156967" y="2083631"/>
                </a:lnTo>
                <a:lnTo>
                  <a:pt x="184561" y="2139481"/>
                </a:lnTo>
                <a:lnTo>
                  <a:pt x="196519" y="2041272"/>
                </a:lnTo>
                <a:lnTo>
                  <a:pt x="178125" y="2018020"/>
                </a:lnTo>
                <a:close/>
                <a:moveTo>
                  <a:pt x="140226" y="1773751"/>
                </a:moveTo>
                <a:cubicBezTo>
                  <a:pt x="117374" y="1844978"/>
                  <a:pt x="114109" y="1922085"/>
                  <a:pt x="129779" y="1997232"/>
                </a:cubicBezTo>
                <a:lnTo>
                  <a:pt x="130432" y="1999306"/>
                </a:lnTo>
                <a:lnTo>
                  <a:pt x="142246" y="1932993"/>
                </a:lnTo>
                <a:lnTo>
                  <a:pt x="139573" y="1926659"/>
                </a:lnTo>
                <a:cubicBezTo>
                  <a:pt x="127167" y="1875036"/>
                  <a:pt x="128473" y="1823414"/>
                  <a:pt x="140226" y="1773751"/>
                </a:cubicBezTo>
                <a:close/>
                <a:moveTo>
                  <a:pt x="3236108" y="1726026"/>
                </a:moveTo>
                <a:lnTo>
                  <a:pt x="3259200" y="1983864"/>
                </a:lnTo>
                <a:lnTo>
                  <a:pt x="3264587" y="2206536"/>
                </a:lnTo>
                <a:lnTo>
                  <a:pt x="3280534" y="2156277"/>
                </a:lnTo>
                <a:cubicBezTo>
                  <a:pt x="3304651" y="2049590"/>
                  <a:pt x="3301959" y="1937114"/>
                  <a:pt x="3273556" y="1831255"/>
                </a:cubicBezTo>
                <a:cubicBezTo>
                  <a:pt x="3265068" y="1799563"/>
                  <a:pt x="3253520" y="1765134"/>
                  <a:pt x="3238758" y="1730889"/>
                </a:cubicBezTo>
                <a:close/>
                <a:moveTo>
                  <a:pt x="3141067" y="1579472"/>
                </a:moveTo>
                <a:lnTo>
                  <a:pt x="3145086" y="1648481"/>
                </a:lnTo>
                <a:lnTo>
                  <a:pt x="3166479" y="1680961"/>
                </a:lnTo>
                <a:cubicBezTo>
                  <a:pt x="3217406" y="1785350"/>
                  <a:pt x="3224629" y="1911793"/>
                  <a:pt x="3189249" y="2040717"/>
                </a:cubicBezTo>
                <a:lnTo>
                  <a:pt x="3188604" y="2042398"/>
                </a:lnTo>
                <a:lnTo>
                  <a:pt x="3189386" y="2043915"/>
                </a:lnTo>
                <a:cubicBezTo>
                  <a:pt x="3191032" y="2112302"/>
                  <a:pt x="3188728" y="2180362"/>
                  <a:pt x="3182473" y="2248094"/>
                </a:cubicBezTo>
                <a:lnTo>
                  <a:pt x="3158128" y="2408909"/>
                </a:lnTo>
                <a:lnTo>
                  <a:pt x="3168720" y="2397833"/>
                </a:lnTo>
                <a:cubicBezTo>
                  <a:pt x="3184499" y="2376828"/>
                  <a:pt x="3199043" y="2354825"/>
                  <a:pt x="3212211" y="2331918"/>
                </a:cubicBezTo>
                <a:lnTo>
                  <a:pt x="3241475" y="2272653"/>
                </a:lnTo>
                <a:lnTo>
                  <a:pt x="3234810" y="1983864"/>
                </a:lnTo>
                <a:cubicBezTo>
                  <a:pt x="3229363" y="1886514"/>
                  <a:pt x="3220745" y="1789328"/>
                  <a:pt x="3209038" y="1692467"/>
                </a:cubicBezTo>
                <a:cubicBezTo>
                  <a:pt x="3208713" y="1688554"/>
                  <a:pt x="3209932" y="1685619"/>
                  <a:pt x="3211975" y="1683662"/>
                </a:cubicBezTo>
                <a:lnTo>
                  <a:pt x="3212851" y="1683336"/>
                </a:lnTo>
                <a:lnTo>
                  <a:pt x="3184679" y="1631626"/>
                </a:lnTo>
                <a:cubicBezTo>
                  <a:pt x="3174008" y="1616147"/>
                  <a:pt x="3162495" y="1601444"/>
                  <a:pt x="3150121" y="1587883"/>
                </a:cubicBezTo>
                <a:close/>
                <a:moveTo>
                  <a:pt x="294265" y="1507137"/>
                </a:moveTo>
                <a:lnTo>
                  <a:pt x="273737" y="1577141"/>
                </a:lnTo>
                <a:lnTo>
                  <a:pt x="320430" y="1543083"/>
                </a:lnTo>
                <a:close/>
                <a:moveTo>
                  <a:pt x="3015003" y="1506489"/>
                </a:moveTo>
                <a:cubicBezTo>
                  <a:pt x="3046995" y="1527727"/>
                  <a:pt x="3076213" y="1553375"/>
                  <a:pt x="3101759" y="1582698"/>
                </a:cubicBezTo>
                <a:lnTo>
                  <a:pt x="3118143" y="1607574"/>
                </a:lnTo>
                <a:lnTo>
                  <a:pt x="3115364" y="1557987"/>
                </a:lnTo>
                <a:lnTo>
                  <a:pt x="3115814" y="1556015"/>
                </a:lnTo>
                <a:lnTo>
                  <a:pt x="3110399" y="1550985"/>
                </a:lnTo>
                <a:cubicBezTo>
                  <a:pt x="3082171" y="1529156"/>
                  <a:pt x="3050423" y="1513351"/>
                  <a:pt x="3015003" y="1506489"/>
                </a:cubicBezTo>
                <a:close/>
                <a:moveTo>
                  <a:pt x="237309" y="1424103"/>
                </a:moveTo>
                <a:lnTo>
                  <a:pt x="219462" y="1485556"/>
                </a:lnTo>
                <a:lnTo>
                  <a:pt x="204771" y="1562568"/>
                </a:lnTo>
                <a:lnTo>
                  <a:pt x="239468" y="1595359"/>
                </a:lnTo>
                <a:lnTo>
                  <a:pt x="242093" y="1597986"/>
                </a:lnTo>
                <a:lnTo>
                  <a:pt x="272653" y="1493769"/>
                </a:lnTo>
                <a:lnTo>
                  <a:pt x="278887" y="1486010"/>
                </a:lnTo>
                <a:lnTo>
                  <a:pt x="246273" y="1441205"/>
                </a:lnTo>
                <a:close/>
                <a:moveTo>
                  <a:pt x="190188" y="1325259"/>
                </a:moveTo>
                <a:lnTo>
                  <a:pt x="172726" y="1385680"/>
                </a:lnTo>
                <a:lnTo>
                  <a:pt x="157191" y="1473953"/>
                </a:lnTo>
                <a:lnTo>
                  <a:pt x="172341" y="1515954"/>
                </a:lnTo>
                <a:lnTo>
                  <a:pt x="185505" y="1535536"/>
                </a:lnTo>
                <a:lnTo>
                  <a:pt x="195365" y="1482522"/>
                </a:lnTo>
                <a:lnTo>
                  <a:pt x="220979" y="1392949"/>
                </a:lnTo>
                <a:lnTo>
                  <a:pt x="201492" y="1355771"/>
                </a:lnTo>
                <a:close/>
                <a:moveTo>
                  <a:pt x="153885" y="1202153"/>
                </a:moveTo>
                <a:lnTo>
                  <a:pt x="147684" y="1229452"/>
                </a:lnTo>
                <a:cubicBezTo>
                  <a:pt x="140692" y="1267167"/>
                  <a:pt x="135228" y="1305210"/>
                  <a:pt x="131370" y="1343581"/>
                </a:cubicBezTo>
                <a:lnTo>
                  <a:pt x="126994" y="1352115"/>
                </a:lnTo>
                <a:lnTo>
                  <a:pt x="134839" y="1411983"/>
                </a:lnTo>
                <a:lnTo>
                  <a:pt x="141070" y="1429258"/>
                </a:lnTo>
                <a:lnTo>
                  <a:pt x="149190" y="1382674"/>
                </a:lnTo>
                <a:lnTo>
                  <a:pt x="176172" y="1287426"/>
                </a:lnTo>
                <a:lnTo>
                  <a:pt x="167805" y="1264842"/>
                </a:lnTo>
                <a:close/>
                <a:moveTo>
                  <a:pt x="140226" y="1074557"/>
                </a:moveTo>
                <a:cubicBezTo>
                  <a:pt x="130432" y="1113764"/>
                  <a:pt x="123903" y="1154278"/>
                  <a:pt x="121291" y="1194792"/>
                </a:cubicBezTo>
                <a:lnTo>
                  <a:pt x="120683" y="1248618"/>
                </a:lnTo>
                <a:lnTo>
                  <a:pt x="123896" y="1226419"/>
                </a:lnTo>
                <a:lnTo>
                  <a:pt x="144429" y="1135471"/>
                </a:lnTo>
                <a:close/>
                <a:moveTo>
                  <a:pt x="1641809" y="49514"/>
                </a:moveTo>
                <a:cubicBezTo>
                  <a:pt x="1602762" y="47779"/>
                  <a:pt x="1563495" y="49371"/>
                  <a:pt x="1524402" y="54517"/>
                </a:cubicBezTo>
                <a:cubicBezTo>
                  <a:pt x="1217532" y="95685"/>
                  <a:pt x="960938" y="345304"/>
                  <a:pt x="900870" y="661575"/>
                </a:cubicBezTo>
                <a:lnTo>
                  <a:pt x="894340" y="696208"/>
                </a:lnTo>
                <a:lnTo>
                  <a:pt x="863653" y="677911"/>
                </a:lnTo>
                <a:cubicBezTo>
                  <a:pt x="684102" y="566824"/>
                  <a:pt x="416408" y="624328"/>
                  <a:pt x="279949" y="803374"/>
                </a:cubicBezTo>
                <a:cubicBezTo>
                  <a:pt x="106927" y="1030122"/>
                  <a:pt x="201599" y="1349007"/>
                  <a:pt x="378539" y="1533934"/>
                </a:cubicBezTo>
                <a:lnTo>
                  <a:pt x="402044" y="1559419"/>
                </a:lnTo>
                <a:lnTo>
                  <a:pt x="370704" y="1573142"/>
                </a:lnTo>
                <a:cubicBezTo>
                  <a:pt x="250568" y="1626071"/>
                  <a:pt x="149366" y="1760029"/>
                  <a:pt x="187235" y="1915551"/>
                </a:cubicBezTo>
                <a:cubicBezTo>
                  <a:pt x="216616" y="2038400"/>
                  <a:pt x="337405" y="2131844"/>
                  <a:pt x="473864" y="2137071"/>
                </a:cubicBezTo>
                <a:lnTo>
                  <a:pt x="520221" y="2139032"/>
                </a:lnTo>
                <a:lnTo>
                  <a:pt x="492146" y="2176278"/>
                </a:lnTo>
                <a:cubicBezTo>
                  <a:pt x="371357" y="2337028"/>
                  <a:pt x="226410" y="2475560"/>
                  <a:pt x="61223" y="2589260"/>
                </a:cubicBezTo>
                <a:cubicBezTo>
                  <a:pt x="49471" y="2597102"/>
                  <a:pt x="46859" y="2612131"/>
                  <a:pt x="50123" y="2622586"/>
                </a:cubicBezTo>
                <a:cubicBezTo>
                  <a:pt x="53388" y="2632388"/>
                  <a:pt x="60570" y="2636962"/>
                  <a:pt x="71670" y="2636962"/>
                </a:cubicBezTo>
                <a:cubicBezTo>
                  <a:pt x="326306" y="2630428"/>
                  <a:pt x="569190" y="2533717"/>
                  <a:pt x="757229" y="2363819"/>
                </a:cubicBezTo>
                <a:lnTo>
                  <a:pt x="782692" y="2340295"/>
                </a:lnTo>
                <a:lnTo>
                  <a:pt x="795750" y="2371660"/>
                </a:lnTo>
                <a:cubicBezTo>
                  <a:pt x="853860" y="2505618"/>
                  <a:pt x="970078" y="2601676"/>
                  <a:pt x="1114372" y="2635002"/>
                </a:cubicBezTo>
                <a:cubicBezTo>
                  <a:pt x="1258013" y="2667675"/>
                  <a:pt x="1402307" y="2633695"/>
                  <a:pt x="1511344" y="2539598"/>
                </a:cubicBezTo>
                <a:lnTo>
                  <a:pt x="1537460" y="2517380"/>
                </a:lnTo>
                <a:lnTo>
                  <a:pt x="1549865" y="2549400"/>
                </a:lnTo>
                <a:cubicBezTo>
                  <a:pt x="1621686" y="2731060"/>
                  <a:pt x="1834536" y="2813394"/>
                  <a:pt x="2010169" y="2829731"/>
                </a:cubicBezTo>
                <a:cubicBezTo>
                  <a:pt x="2123776" y="2840186"/>
                  <a:pt x="2278517" y="2831691"/>
                  <a:pt x="2371230" y="2731060"/>
                </a:cubicBezTo>
                <a:cubicBezTo>
                  <a:pt x="2416934" y="2680744"/>
                  <a:pt x="2441092" y="2612785"/>
                  <a:pt x="2436522" y="2548093"/>
                </a:cubicBezTo>
                <a:lnTo>
                  <a:pt x="2433910" y="2514767"/>
                </a:lnTo>
                <a:lnTo>
                  <a:pt x="2465903" y="2522608"/>
                </a:lnTo>
                <a:cubicBezTo>
                  <a:pt x="2715316" y="2582072"/>
                  <a:pt x="2982357" y="2378848"/>
                  <a:pt x="3095964" y="2147526"/>
                </a:cubicBezTo>
                <a:cubicBezTo>
                  <a:pt x="3174314" y="1990044"/>
                  <a:pt x="3184108" y="1827988"/>
                  <a:pt x="3122734" y="1702525"/>
                </a:cubicBezTo>
                <a:cubicBezTo>
                  <a:pt x="3084212" y="1622151"/>
                  <a:pt x="3020879" y="1558766"/>
                  <a:pt x="2944488" y="1522826"/>
                </a:cubicBezTo>
                <a:lnTo>
                  <a:pt x="2904008" y="1503222"/>
                </a:lnTo>
                <a:lnTo>
                  <a:pt x="2942530" y="1479698"/>
                </a:lnTo>
                <a:cubicBezTo>
                  <a:pt x="3209571" y="1316334"/>
                  <a:pt x="3315343" y="958896"/>
                  <a:pt x="3173008" y="699475"/>
                </a:cubicBezTo>
                <a:cubicBezTo>
                  <a:pt x="3100534" y="566824"/>
                  <a:pt x="2972564" y="472727"/>
                  <a:pt x="2813906" y="432866"/>
                </a:cubicBezTo>
                <a:cubicBezTo>
                  <a:pt x="2646107" y="391045"/>
                  <a:pt x="2465250" y="419797"/>
                  <a:pt x="2330097" y="508013"/>
                </a:cubicBezTo>
                <a:lnTo>
                  <a:pt x="2306592" y="524350"/>
                </a:lnTo>
                <a:lnTo>
                  <a:pt x="2294840" y="498212"/>
                </a:lnTo>
                <a:cubicBezTo>
                  <a:pt x="2177723" y="236912"/>
                  <a:pt x="1915140" y="61664"/>
                  <a:pt x="1641809" y="49514"/>
                </a:cubicBezTo>
                <a:close/>
                <a:moveTo>
                  <a:pt x="1639721" y="547"/>
                </a:moveTo>
                <a:cubicBezTo>
                  <a:pt x="1923505" y="11563"/>
                  <a:pt x="2197229" y="187740"/>
                  <a:pt x="2327485" y="452470"/>
                </a:cubicBezTo>
                <a:cubicBezTo>
                  <a:pt x="2470473" y="368174"/>
                  <a:pt x="2654595" y="343343"/>
                  <a:pt x="2825658" y="385818"/>
                </a:cubicBezTo>
                <a:cubicBezTo>
                  <a:pt x="2998027" y="428292"/>
                  <a:pt x="3136445" y="531538"/>
                  <a:pt x="3215447" y="675951"/>
                </a:cubicBezTo>
                <a:cubicBezTo>
                  <a:pt x="3359741" y="938639"/>
                  <a:pt x="3270292" y="1294117"/>
                  <a:pt x="3022838" y="1483619"/>
                </a:cubicBezTo>
                <a:cubicBezTo>
                  <a:pt x="3055810" y="1490643"/>
                  <a:pt x="3085640" y="1504529"/>
                  <a:pt x="3112511" y="1523275"/>
                </a:cubicBezTo>
                <a:lnTo>
                  <a:pt x="3133707" y="1543556"/>
                </a:lnTo>
                <a:lnTo>
                  <a:pt x="3134169" y="1543593"/>
                </a:lnTo>
                <a:lnTo>
                  <a:pt x="3134931" y="1544727"/>
                </a:lnTo>
                <a:lnTo>
                  <a:pt x="3184434" y="1592092"/>
                </a:lnTo>
                <a:cubicBezTo>
                  <a:pt x="3226710" y="1645021"/>
                  <a:pt x="3257886" y="1709386"/>
                  <a:pt x="3279433" y="1769177"/>
                </a:cubicBezTo>
                <a:cubicBezTo>
                  <a:pt x="3334278" y="1920125"/>
                  <a:pt x="3336236" y="2091330"/>
                  <a:pt x="3280738" y="2242277"/>
                </a:cubicBezTo>
                <a:lnTo>
                  <a:pt x="3266204" y="2273397"/>
                </a:lnTo>
                <a:lnTo>
                  <a:pt x="3266273" y="2276239"/>
                </a:lnTo>
                <a:cubicBezTo>
                  <a:pt x="3266110" y="2280316"/>
                  <a:pt x="3264484" y="2283373"/>
                  <a:pt x="3262137" y="2285412"/>
                </a:cubicBezTo>
                <a:lnTo>
                  <a:pt x="3260280" y="2286082"/>
                </a:lnTo>
                <a:lnTo>
                  <a:pt x="3232484" y="2345600"/>
                </a:lnTo>
                <a:cubicBezTo>
                  <a:pt x="3175773" y="2443699"/>
                  <a:pt x="3094822" y="2525406"/>
                  <a:pt x="2999823" y="2584278"/>
                </a:cubicBezTo>
                <a:lnTo>
                  <a:pt x="2922308" y="2624104"/>
                </a:lnTo>
                <a:lnTo>
                  <a:pt x="2922169" y="2624425"/>
                </a:lnTo>
                <a:cubicBezTo>
                  <a:pt x="2920189" y="2627863"/>
                  <a:pt x="2917425" y="2629664"/>
                  <a:pt x="2914506" y="2630217"/>
                </a:cubicBezTo>
                <a:lnTo>
                  <a:pt x="2911549" y="2629632"/>
                </a:lnTo>
                <a:lnTo>
                  <a:pt x="2900519" y="2635299"/>
                </a:lnTo>
                <a:cubicBezTo>
                  <a:pt x="2797287" y="2678232"/>
                  <a:pt x="2683405" y="2696181"/>
                  <a:pt x="2569063" y="2682704"/>
                </a:cubicBezTo>
                <a:cubicBezTo>
                  <a:pt x="2545558" y="2754257"/>
                  <a:pt x="2510668" y="2823237"/>
                  <a:pt x="2460261" y="2879169"/>
                </a:cubicBezTo>
                <a:lnTo>
                  <a:pt x="2422516" y="2913840"/>
                </a:lnTo>
                <a:lnTo>
                  <a:pt x="2421713" y="2916882"/>
                </a:lnTo>
                <a:cubicBezTo>
                  <a:pt x="2420390" y="2920654"/>
                  <a:pt x="2417910" y="2923073"/>
                  <a:pt x="2415006" y="2924343"/>
                </a:cubicBezTo>
                <a:lnTo>
                  <a:pt x="2410798" y="2924604"/>
                </a:lnTo>
                <a:lnTo>
                  <a:pt x="2404529" y="2930363"/>
                </a:lnTo>
                <a:cubicBezTo>
                  <a:pt x="2307898" y="3003549"/>
                  <a:pt x="2176662" y="3034915"/>
                  <a:pt x="2057832" y="3042756"/>
                </a:cubicBezTo>
                <a:cubicBezTo>
                  <a:pt x="1826701" y="3055826"/>
                  <a:pt x="1596875" y="2949313"/>
                  <a:pt x="1485880" y="2742168"/>
                </a:cubicBezTo>
                <a:cubicBezTo>
                  <a:pt x="1251484" y="2903571"/>
                  <a:pt x="934821" y="2892462"/>
                  <a:pt x="716748" y="2704922"/>
                </a:cubicBezTo>
                <a:cubicBezTo>
                  <a:pt x="702384" y="2691852"/>
                  <a:pt x="689326" y="2671595"/>
                  <a:pt x="669085" y="2669635"/>
                </a:cubicBezTo>
                <a:cubicBezTo>
                  <a:pt x="659292" y="2668655"/>
                  <a:pt x="650477" y="2672412"/>
                  <a:pt x="641989" y="2677558"/>
                </a:cubicBezTo>
                <a:lnTo>
                  <a:pt x="628347" y="2686380"/>
                </a:lnTo>
                <a:lnTo>
                  <a:pt x="628043" y="2686860"/>
                </a:lnTo>
                <a:lnTo>
                  <a:pt x="626325" y="2687687"/>
                </a:lnTo>
                <a:lnTo>
                  <a:pt x="616852" y="2693813"/>
                </a:lnTo>
                <a:cubicBezTo>
                  <a:pt x="590083" y="2708189"/>
                  <a:pt x="562660" y="2720604"/>
                  <a:pt x="533932" y="2731060"/>
                </a:cubicBezTo>
                <a:cubicBezTo>
                  <a:pt x="466682" y="2756544"/>
                  <a:pt x="394209" y="2769613"/>
                  <a:pt x="321735" y="2770920"/>
                </a:cubicBezTo>
                <a:cubicBezTo>
                  <a:pt x="213352" y="2772227"/>
                  <a:pt x="66446" y="2752624"/>
                  <a:pt x="4420" y="2651338"/>
                </a:cubicBezTo>
                <a:cubicBezTo>
                  <a:pt x="1808" y="2647418"/>
                  <a:pt x="3114" y="2642844"/>
                  <a:pt x="4420" y="2639576"/>
                </a:cubicBezTo>
                <a:cubicBezTo>
                  <a:pt x="4420" y="2638923"/>
                  <a:pt x="4420" y="2638269"/>
                  <a:pt x="3767" y="2637616"/>
                </a:cubicBezTo>
                <a:cubicBezTo>
                  <a:pt x="-6680" y="2604290"/>
                  <a:pt x="5072" y="2568350"/>
                  <a:pt x="33148" y="2548746"/>
                </a:cubicBezTo>
                <a:cubicBezTo>
                  <a:pt x="138920" y="2476213"/>
                  <a:pt x="235551" y="2393224"/>
                  <a:pt x="323041" y="2300434"/>
                </a:cubicBezTo>
                <a:cubicBezTo>
                  <a:pt x="204864" y="2259267"/>
                  <a:pt x="132391" y="2119428"/>
                  <a:pt x="106927" y="2003767"/>
                </a:cubicBezTo>
                <a:cubicBezTo>
                  <a:pt x="76240" y="1868502"/>
                  <a:pt x="108886" y="1728663"/>
                  <a:pt x="195723" y="1621497"/>
                </a:cubicBezTo>
                <a:cubicBezTo>
                  <a:pt x="88645" y="1526093"/>
                  <a:pt x="65140" y="1349007"/>
                  <a:pt x="71017" y="1213742"/>
                </a:cubicBezTo>
                <a:cubicBezTo>
                  <a:pt x="78852" y="1051033"/>
                  <a:pt x="136961" y="896818"/>
                  <a:pt x="236857" y="768741"/>
                </a:cubicBezTo>
                <a:cubicBezTo>
                  <a:pt x="241427" y="762860"/>
                  <a:pt x="247303" y="760246"/>
                  <a:pt x="251874" y="760246"/>
                </a:cubicBezTo>
                <a:cubicBezTo>
                  <a:pt x="398779" y="582507"/>
                  <a:pt x="665168" y="521736"/>
                  <a:pt x="859736" y="619754"/>
                </a:cubicBezTo>
                <a:cubicBezTo>
                  <a:pt x="934821" y="298255"/>
                  <a:pt x="1201210" y="48636"/>
                  <a:pt x="1517873" y="6162"/>
                </a:cubicBezTo>
                <a:cubicBezTo>
                  <a:pt x="1558435" y="771"/>
                  <a:pt x="1599181" y="-1026"/>
                  <a:pt x="1639721" y="54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27" name="Forma libre: forma 126">
            <a:extLst>
              <a:ext uri="{FF2B5EF4-FFF2-40B4-BE49-F238E27FC236}">
                <a16:creationId xmlns:a16="http://schemas.microsoft.com/office/drawing/2014/main" id="{F357DB2D-D9D2-4B02-85E3-6D19FD87B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5620" y="9507418"/>
            <a:ext cx="3204602" cy="2836982"/>
          </a:xfrm>
          <a:custGeom>
            <a:avLst/>
            <a:gdLst>
              <a:gd name="connsiteX0" fmla="*/ 1618332 w 3146049"/>
              <a:gd name="connsiteY0" fmla="*/ 2678077 h 2785145"/>
              <a:gd name="connsiteX1" fmla="*/ 1609214 w 3146049"/>
              <a:gd name="connsiteY1" fmla="*/ 2691685 h 2785145"/>
              <a:gd name="connsiteX2" fmla="*/ 1488184 w 3146049"/>
              <a:gd name="connsiteY2" fmla="*/ 2724231 h 2785145"/>
              <a:gd name="connsiteX3" fmla="*/ 1750497 w 3146049"/>
              <a:gd name="connsiteY3" fmla="*/ 2631207 h 2785145"/>
              <a:gd name="connsiteX4" fmla="*/ 1747823 w 3146049"/>
              <a:gd name="connsiteY4" fmla="*/ 2635652 h 2785145"/>
              <a:gd name="connsiteX5" fmla="*/ 1643703 w 3146049"/>
              <a:gd name="connsiteY5" fmla="*/ 2682410 h 2785145"/>
              <a:gd name="connsiteX6" fmla="*/ 1652926 w 3146049"/>
              <a:gd name="connsiteY6" fmla="*/ 2665808 h 2785145"/>
              <a:gd name="connsiteX7" fmla="*/ 1241837 w 3146049"/>
              <a:gd name="connsiteY7" fmla="*/ 2515781 h 2785145"/>
              <a:gd name="connsiteX8" fmla="*/ 1085665 w 3146049"/>
              <a:gd name="connsiteY8" fmla="*/ 2718350 h 2785145"/>
              <a:gd name="connsiteX9" fmla="*/ 1159504 w 3146049"/>
              <a:gd name="connsiteY9" fmla="*/ 2731418 h 2785145"/>
              <a:gd name="connsiteX10" fmla="*/ 1162118 w 3146049"/>
              <a:gd name="connsiteY10" fmla="*/ 2728151 h 2785145"/>
              <a:gd name="connsiteX11" fmla="*/ 1330052 w 3146049"/>
              <a:gd name="connsiteY11" fmla="*/ 2521008 h 2785145"/>
              <a:gd name="connsiteX12" fmla="*/ 1241837 w 3146049"/>
              <a:gd name="connsiteY12" fmla="*/ 2515781 h 2785145"/>
              <a:gd name="connsiteX13" fmla="*/ 1483610 w 3146049"/>
              <a:gd name="connsiteY13" fmla="*/ 2513820 h 2785145"/>
              <a:gd name="connsiteX14" fmla="*/ 1354883 w 3146049"/>
              <a:gd name="connsiteY14" fmla="*/ 2521008 h 2785145"/>
              <a:gd name="connsiteX15" fmla="*/ 1190869 w 3146049"/>
              <a:gd name="connsiteY15" fmla="*/ 2735339 h 2785145"/>
              <a:gd name="connsiteX16" fmla="*/ 1318290 w 3146049"/>
              <a:gd name="connsiteY16" fmla="*/ 2740567 h 2785145"/>
              <a:gd name="connsiteX17" fmla="*/ 1405197 w 3146049"/>
              <a:gd name="connsiteY17" fmla="*/ 2630788 h 2785145"/>
              <a:gd name="connsiteX18" fmla="*/ 1483610 w 3146049"/>
              <a:gd name="connsiteY18" fmla="*/ 2513820 h 2785145"/>
              <a:gd name="connsiteX19" fmla="*/ 1120951 w 3146049"/>
              <a:gd name="connsiteY19" fmla="*/ 2496831 h 2785145"/>
              <a:gd name="connsiteX20" fmla="*/ 1094814 w 3146049"/>
              <a:gd name="connsiteY20" fmla="*/ 2524929 h 2785145"/>
              <a:gd name="connsiteX21" fmla="*/ 1049073 w 3146049"/>
              <a:gd name="connsiteY21" fmla="*/ 2591581 h 2785145"/>
              <a:gd name="connsiteX22" fmla="*/ 955631 w 3146049"/>
              <a:gd name="connsiteY22" fmla="*/ 2678489 h 2785145"/>
              <a:gd name="connsiteX23" fmla="*/ 1062142 w 3146049"/>
              <a:gd name="connsiteY23" fmla="*/ 2712468 h 2785145"/>
              <a:gd name="connsiteX24" fmla="*/ 1216353 w 3146049"/>
              <a:gd name="connsiteY24" fmla="*/ 2513167 h 2785145"/>
              <a:gd name="connsiteX25" fmla="*/ 1120951 w 3146049"/>
              <a:gd name="connsiteY25" fmla="*/ 2496831 h 2785145"/>
              <a:gd name="connsiteX26" fmla="*/ 1607110 w 3146049"/>
              <a:gd name="connsiteY26" fmla="*/ 2492910 h 2785145"/>
              <a:gd name="connsiteX27" fmla="*/ 1512362 w 3146049"/>
              <a:gd name="connsiteY27" fmla="*/ 2510553 h 2785145"/>
              <a:gd name="connsiteX28" fmla="*/ 1401277 w 3146049"/>
              <a:gd name="connsiteY28" fmla="*/ 2674569 h 2785145"/>
              <a:gd name="connsiteX29" fmla="*/ 1350962 w 3146049"/>
              <a:gd name="connsiteY29" fmla="*/ 2739913 h 2785145"/>
              <a:gd name="connsiteX30" fmla="*/ 1454205 w 3146049"/>
              <a:gd name="connsiteY30" fmla="*/ 2729458 h 2785145"/>
              <a:gd name="connsiteX31" fmla="*/ 1607110 w 3146049"/>
              <a:gd name="connsiteY31" fmla="*/ 2492910 h 2785145"/>
              <a:gd name="connsiteX32" fmla="*/ 1963235 w 3146049"/>
              <a:gd name="connsiteY32" fmla="*/ 2475267 h 2785145"/>
              <a:gd name="connsiteX33" fmla="*/ 1950820 w 3146049"/>
              <a:gd name="connsiteY33" fmla="*/ 2501405 h 2785145"/>
              <a:gd name="connsiteX34" fmla="*/ 1966502 w 3146049"/>
              <a:gd name="connsiteY34" fmla="*/ 2487682 h 2785145"/>
              <a:gd name="connsiteX35" fmla="*/ 1963889 w 3146049"/>
              <a:gd name="connsiteY35" fmla="*/ 2487029 h 2785145"/>
              <a:gd name="connsiteX36" fmla="*/ 1963235 w 3146049"/>
              <a:gd name="connsiteY36" fmla="*/ 2475267 h 2785145"/>
              <a:gd name="connsiteX37" fmla="*/ 1015747 w 3146049"/>
              <a:gd name="connsiteY37" fmla="*/ 2465465 h 2785145"/>
              <a:gd name="connsiteX38" fmla="*/ 1013787 w 3146049"/>
              <a:gd name="connsiteY38" fmla="*/ 2466119 h 2785145"/>
              <a:gd name="connsiteX39" fmla="*/ 975887 w 3146049"/>
              <a:gd name="connsiteY39" fmla="*/ 2513167 h 2785145"/>
              <a:gd name="connsiteX40" fmla="*/ 938641 w 3146049"/>
              <a:gd name="connsiteY40" fmla="*/ 2557601 h 2785145"/>
              <a:gd name="connsiteX41" fmla="*/ 870684 w 3146049"/>
              <a:gd name="connsiteY41" fmla="*/ 2639282 h 2785145"/>
              <a:gd name="connsiteX42" fmla="*/ 927533 w 3146049"/>
              <a:gd name="connsiteY42" fmla="*/ 2666727 h 2785145"/>
              <a:gd name="connsiteX43" fmla="*/ 928186 w 3146049"/>
              <a:gd name="connsiteY43" fmla="*/ 2666074 h 2785145"/>
              <a:gd name="connsiteX44" fmla="*/ 929493 w 3146049"/>
              <a:gd name="connsiteY44" fmla="*/ 2663460 h 2785145"/>
              <a:gd name="connsiteX45" fmla="*/ 943869 w 3146049"/>
              <a:gd name="connsiteY45" fmla="*/ 2659539 h 2785145"/>
              <a:gd name="connsiteX46" fmla="*/ 1029470 w 3146049"/>
              <a:gd name="connsiteY46" fmla="*/ 2580472 h 2785145"/>
              <a:gd name="connsiteX47" fmla="*/ 1069983 w 3146049"/>
              <a:gd name="connsiteY47" fmla="*/ 2521008 h 2785145"/>
              <a:gd name="connsiteX48" fmla="*/ 1098081 w 3146049"/>
              <a:gd name="connsiteY48" fmla="*/ 2490950 h 2785145"/>
              <a:gd name="connsiteX49" fmla="*/ 1017708 w 3146049"/>
              <a:gd name="connsiteY49" fmla="*/ 2465465 h 2785145"/>
              <a:gd name="connsiteX50" fmla="*/ 1015747 w 3146049"/>
              <a:gd name="connsiteY50" fmla="*/ 2465465 h 2785145"/>
              <a:gd name="connsiteX51" fmla="*/ 858268 w 3146049"/>
              <a:gd name="connsiteY51" fmla="*/ 2378557 h 2785145"/>
              <a:gd name="connsiteX52" fmla="*/ 709185 w 3146049"/>
              <a:gd name="connsiteY52" fmla="*/ 2515061 h 2785145"/>
              <a:gd name="connsiteX53" fmla="*/ 703403 w 3146049"/>
              <a:gd name="connsiteY53" fmla="*/ 2520355 h 2785145"/>
              <a:gd name="connsiteX54" fmla="*/ 766133 w 3146049"/>
              <a:gd name="connsiteY54" fmla="*/ 2573938 h 2785145"/>
              <a:gd name="connsiteX55" fmla="*/ 768238 w 3146049"/>
              <a:gd name="connsiteY55" fmla="*/ 2571525 h 2785145"/>
              <a:gd name="connsiteX56" fmla="*/ 887020 w 3146049"/>
              <a:gd name="connsiteY56" fmla="*/ 2435407 h 2785145"/>
              <a:gd name="connsiteX57" fmla="*/ 906623 w 3146049"/>
              <a:gd name="connsiteY57" fmla="*/ 2446515 h 2785145"/>
              <a:gd name="connsiteX58" fmla="*/ 784430 w 3146049"/>
              <a:gd name="connsiteY58" fmla="*/ 2587007 h 2785145"/>
              <a:gd name="connsiteX59" fmla="*/ 850427 w 3146049"/>
              <a:gd name="connsiteY59" fmla="*/ 2628827 h 2785145"/>
              <a:gd name="connsiteX60" fmla="*/ 932107 w 3146049"/>
              <a:gd name="connsiteY60" fmla="*/ 2530810 h 2785145"/>
              <a:gd name="connsiteX61" fmla="*/ 979155 w 3146049"/>
              <a:gd name="connsiteY61" fmla="*/ 2474613 h 2785145"/>
              <a:gd name="connsiteX62" fmla="*/ 994184 w 3146049"/>
              <a:gd name="connsiteY62" fmla="*/ 2455663 h 2785145"/>
              <a:gd name="connsiteX63" fmla="*/ 858268 w 3146049"/>
              <a:gd name="connsiteY63" fmla="*/ 2378557 h 2785145"/>
              <a:gd name="connsiteX64" fmla="*/ 2182791 w 3146049"/>
              <a:gd name="connsiteY64" fmla="*/ 2368101 h 2785145"/>
              <a:gd name="connsiteX65" fmla="*/ 2118753 w 3146049"/>
              <a:gd name="connsiteY65" fmla="*/ 2483108 h 2785145"/>
              <a:gd name="connsiteX66" fmla="*/ 2175603 w 3146049"/>
              <a:gd name="connsiteY66" fmla="*/ 2489643 h 2785145"/>
              <a:gd name="connsiteX67" fmla="*/ 2248788 w 3146049"/>
              <a:gd name="connsiteY67" fmla="*/ 2368755 h 2785145"/>
              <a:gd name="connsiteX68" fmla="*/ 2182791 w 3146049"/>
              <a:gd name="connsiteY68" fmla="*/ 2368101 h 2785145"/>
              <a:gd name="connsiteX69" fmla="*/ 2351378 w 3146049"/>
              <a:gd name="connsiteY69" fmla="*/ 2357646 h 2785145"/>
              <a:gd name="connsiteX70" fmla="*/ 2272312 w 3146049"/>
              <a:gd name="connsiteY70" fmla="*/ 2368101 h 2785145"/>
              <a:gd name="connsiteX71" fmla="*/ 2203047 w 3146049"/>
              <a:gd name="connsiteY71" fmla="*/ 2491603 h 2785145"/>
              <a:gd name="connsiteX72" fmla="*/ 2265777 w 3146049"/>
              <a:gd name="connsiteY72" fmla="*/ 2492257 h 2785145"/>
              <a:gd name="connsiteX73" fmla="*/ 2268775 w 3146049"/>
              <a:gd name="connsiteY73" fmla="*/ 2487543 h 2785145"/>
              <a:gd name="connsiteX74" fmla="*/ 2094576 w 3146049"/>
              <a:gd name="connsiteY74" fmla="*/ 2356339 h 2785145"/>
              <a:gd name="connsiteX75" fmla="*/ 2042301 w 3146049"/>
              <a:gd name="connsiteY75" fmla="*/ 2470039 h 2785145"/>
              <a:gd name="connsiteX76" fmla="*/ 2093923 w 3146049"/>
              <a:gd name="connsiteY76" fmla="*/ 2479188 h 2785145"/>
              <a:gd name="connsiteX77" fmla="*/ 2159920 w 3146049"/>
              <a:gd name="connsiteY77" fmla="*/ 2366141 h 2785145"/>
              <a:gd name="connsiteX78" fmla="*/ 2094576 w 3146049"/>
              <a:gd name="connsiteY78" fmla="*/ 2356339 h 2785145"/>
              <a:gd name="connsiteX79" fmla="*/ 2015510 w 3146049"/>
              <a:gd name="connsiteY79" fmla="*/ 2334776 h 2785145"/>
              <a:gd name="connsiteX80" fmla="*/ 1973690 w 3146049"/>
              <a:gd name="connsiteY80" fmla="*/ 2451743 h 2785145"/>
              <a:gd name="connsiteX81" fmla="*/ 2020084 w 3146049"/>
              <a:gd name="connsiteY81" fmla="*/ 2464158 h 2785145"/>
              <a:gd name="connsiteX82" fmla="*/ 2073013 w 3146049"/>
              <a:gd name="connsiteY82" fmla="*/ 2351112 h 2785145"/>
              <a:gd name="connsiteX83" fmla="*/ 2015510 w 3146049"/>
              <a:gd name="connsiteY83" fmla="*/ 2334776 h 2785145"/>
              <a:gd name="connsiteX84" fmla="*/ 2470958 w 3146049"/>
              <a:gd name="connsiteY84" fmla="*/ 2323014 h 2785145"/>
              <a:gd name="connsiteX85" fmla="*/ 2380129 w 3146049"/>
              <a:gd name="connsiteY85" fmla="*/ 2351765 h 2785145"/>
              <a:gd name="connsiteX86" fmla="*/ 2296822 w 3146049"/>
              <a:gd name="connsiteY86" fmla="*/ 2485810 h 2785145"/>
              <a:gd name="connsiteX87" fmla="*/ 2293222 w 3146049"/>
              <a:gd name="connsiteY87" fmla="*/ 2491603 h 2785145"/>
              <a:gd name="connsiteX88" fmla="*/ 2369675 w 3146049"/>
              <a:gd name="connsiteY88" fmla="*/ 2483762 h 2785145"/>
              <a:gd name="connsiteX89" fmla="*/ 2372288 w 3146049"/>
              <a:gd name="connsiteY89" fmla="*/ 2481148 h 2785145"/>
              <a:gd name="connsiteX90" fmla="*/ 2389931 w 3146049"/>
              <a:gd name="connsiteY90" fmla="*/ 2461545 h 2785145"/>
              <a:gd name="connsiteX91" fmla="*/ 2427177 w 3146049"/>
              <a:gd name="connsiteY91" fmla="*/ 2409922 h 2785145"/>
              <a:gd name="connsiteX92" fmla="*/ 2470958 w 3146049"/>
              <a:gd name="connsiteY92" fmla="*/ 2323014 h 2785145"/>
              <a:gd name="connsiteX93" fmla="*/ 787043 w 3146049"/>
              <a:gd name="connsiteY93" fmla="*/ 2318439 h 2785145"/>
              <a:gd name="connsiteX94" fmla="*/ 635445 w 3146049"/>
              <a:gd name="connsiteY94" fmla="*/ 2444555 h 2785145"/>
              <a:gd name="connsiteX95" fmla="*/ 687721 w 3146049"/>
              <a:gd name="connsiteY95" fmla="*/ 2504672 h 2785145"/>
              <a:gd name="connsiteX96" fmla="*/ 693139 w 3146049"/>
              <a:gd name="connsiteY96" fmla="*/ 2499719 h 2785145"/>
              <a:gd name="connsiteX97" fmla="*/ 839972 w 3146049"/>
              <a:gd name="connsiteY97" fmla="*/ 2365488 h 2785145"/>
              <a:gd name="connsiteX98" fmla="*/ 787043 w 3146049"/>
              <a:gd name="connsiteY98" fmla="*/ 2318439 h 2785145"/>
              <a:gd name="connsiteX99" fmla="*/ 1958661 w 3146049"/>
              <a:gd name="connsiteY99" fmla="*/ 2307984 h 2785145"/>
              <a:gd name="connsiteX100" fmla="*/ 1925989 w 3146049"/>
              <a:gd name="connsiteY100" fmla="*/ 2337389 h 2785145"/>
              <a:gd name="connsiteX101" fmla="*/ 1927296 w 3146049"/>
              <a:gd name="connsiteY101" fmla="*/ 2349152 h 2785145"/>
              <a:gd name="connsiteX102" fmla="*/ 1784846 w 3146049"/>
              <a:gd name="connsiteY102" fmla="*/ 2619025 h 2785145"/>
              <a:gd name="connsiteX103" fmla="*/ 1750497 w 3146049"/>
              <a:gd name="connsiteY103" fmla="*/ 2631207 h 2785145"/>
              <a:gd name="connsiteX104" fmla="*/ 1827973 w 3146049"/>
              <a:gd name="connsiteY104" fmla="*/ 2502385 h 2785145"/>
              <a:gd name="connsiteX105" fmla="*/ 1898545 w 3146049"/>
              <a:gd name="connsiteY105" fmla="*/ 2359607 h 2785145"/>
              <a:gd name="connsiteX106" fmla="*/ 1759362 w 3146049"/>
              <a:gd name="connsiteY106" fmla="*/ 2441941 h 2785145"/>
              <a:gd name="connsiteX107" fmla="*/ 1759362 w 3146049"/>
              <a:gd name="connsiteY107" fmla="*/ 2443901 h 2785145"/>
              <a:gd name="connsiteX108" fmla="*/ 1686177 w 3146049"/>
              <a:gd name="connsiteY108" fmla="*/ 2605956 h 2785145"/>
              <a:gd name="connsiteX109" fmla="*/ 1652926 w 3146049"/>
              <a:gd name="connsiteY109" fmla="*/ 2665808 h 2785145"/>
              <a:gd name="connsiteX110" fmla="*/ 1618332 w 3146049"/>
              <a:gd name="connsiteY110" fmla="*/ 2678077 h 2785145"/>
              <a:gd name="connsiteX111" fmla="*/ 1645582 w 3146049"/>
              <a:gd name="connsiteY111" fmla="*/ 2637404 h 2785145"/>
              <a:gd name="connsiteX112" fmla="*/ 1675722 w 3146049"/>
              <a:gd name="connsiteY112" fmla="*/ 2576551 h 2785145"/>
              <a:gd name="connsiteX113" fmla="*/ 1731264 w 3146049"/>
              <a:gd name="connsiteY113" fmla="*/ 2453703 h 2785145"/>
              <a:gd name="connsiteX114" fmla="*/ 1633248 w 3146049"/>
              <a:gd name="connsiteY114" fmla="*/ 2486376 h 2785145"/>
              <a:gd name="connsiteX115" fmla="*/ 1488184 w 3146049"/>
              <a:gd name="connsiteY115" fmla="*/ 2724231 h 2785145"/>
              <a:gd name="connsiteX116" fmla="*/ 1607110 w 3146049"/>
              <a:gd name="connsiteY116" fmla="*/ 2694825 h 2785145"/>
              <a:gd name="connsiteX117" fmla="*/ 1609214 w 3146049"/>
              <a:gd name="connsiteY117" fmla="*/ 2691685 h 2785145"/>
              <a:gd name="connsiteX118" fmla="*/ 1643703 w 3146049"/>
              <a:gd name="connsiteY118" fmla="*/ 2682410 h 2785145"/>
              <a:gd name="connsiteX119" fmla="*/ 1745640 w 3146049"/>
              <a:gd name="connsiteY119" fmla="*/ 2639282 h 2785145"/>
              <a:gd name="connsiteX120" fmla="*/ 1747823 w 3146049"/>
              <a:gd name="connsiteY120" fmla="*/ 2635652 h 2785145"/>
              <a:gd name="connsiteX121" fmla="*/ 1784846 w 3146049"/>
              <a:gd name="connsiteY121" fmla="*/ 2619025 h 2785145"/>
              <a:gd name="connsiteX122" fmla="*/ 1908346 w 3146049"/>
              <a:gd name="connsiteY122" fmla="*/ 2537344 h 2785145"/>
              <a:gd name="connsiteX123" fmla="*/ 1995253 w 3146049"/>
              <a:gd name="connsiteY123" fmla="*/ 2326934 h 2785145"/>
              <a:gd name="connsiteX124" fmla="*/ 1965849 w 3146049"/>
              <a:gd name="connsiteY124" fmla="*/ 2314519 h 2785145"/>
              <a:gd name="connsiteX125" fmla="*/ 1959314 w 3146049"/>
              <a:gd name="connsiteY125" fmla="*/ 2386398 h 2785145"/>
              <a:gd name="connsiteX126" fmla="*/ 1959314 w 3146049"/>
              <a:gd name="connsiteY126" fmla="*/ 2381824 h 2785145"/>
              <a:gd name="connsiteX127" fmla="*/ 1958661 w 3146049"/>
              <a:gd name="connsiteY127" fmla="*/ 2307984 h 2785145"/>
              <a:gd name="connsiteX128" fmla="*/ 540697 w 3146049"/>
              <a:gd name="connsiteY128" fmla="*/ 2262896 h 2785145"/>
              <a:gd name="connsiteX129" fmla="*/ 568229 w 3146049"/>
              <a:gd name="connsiteY129" fmla="*/ 2330978 h 2785145"/>
              <a:gd name="connsiteX130" fmla="*/ 567488 w 3146049"/>
              <a:gd name="connsiteY130" fmla="*/ 2331508 h 2785145"/>
              <a:gd name="connsiteX131" fmla="*/ 540697 w 3146049"/>
              <a:gd name="connsiteY131" fmla="*/ 2262896 h 2785145"/>
              <a:gd name="connsiteX132" fmla="*/ 2595765 w 3146049"/>
              <a:gd name="connsiteY132" fmla="*/ 2258976 h 2785145"/>
              <a:gd name="connsiteX133" fmla="*/ 2499055 w 3146049"/>
              <a:gd name="connsiteY133" fmla="*/ 2311252 h 2785145"/>
              <a:gd name="connsiteX134" fmla="*/ 2431098 w 3146049"/>
              <a:gd name="connsiteY134" fmla="*/ 2443248 h 2785145"/>
              <a:gd name="connsiteX135" fmla="*/ 2407574 w 3146049"/>
              <a:gd name="connsiteY135" fmla="*/ 2477227 h 2785145"/>
              <a:gd name="connsiteX136" fmla="*/ 2482066 w 3146049"/>
              <a:gd name="connsiteY136" fmla="*/ 2458277 h 2785145"/>
              <a:gd name="connsiteX137" fmla="*/ 2483373 w 3146049"/>
              <a:gd name="connsiteY137" fmla="*/ 2456970 h 2785145"/>
              <a:gd name="connsiteX138" fmla="*/ 2595765 w 3146049"/>
              <a:gd name="connsiteY138" fmla="*/ 2258976 h 2785145"/>
              <a:gd name="connsiteX139" fmla="*/ 1871905 w 3146049"/>
              <a:gd name="connsiteY139" fmla="*/ 2244861 h 2785145"/>
              <a:gd name="connsiteX140" fmla="*/ 1877140 w 3146049"/>
              <a:gd name="connsiteY140" fmla="*/ 2254612 h 2785145"/>
              <a:gd name="connsiteX141" fmla="*/ 1556505 w 3146049"/>
              <a:gd name="connsiteY141" fmla="*/ 2405419 h 2785145"/>
              <a:gd name="connsiteX142" fmla="*/ 1553233 w 3146049"/>
              <a:gd name="connsiteY142" fmla="*/ 2395019 h 2785145"/>
              <a:gd name="connsiteX143" fmla="*/ 1871905 w 3146049"/>
              <a:gd name="connsiteY143" fmla="*/ 2244861 h 2785145"/>
              <a:gd name="connsiteX144" fmla="*/ 528281 w 3146049"/>
              <a:gd name="connsiteY144" fmla="*/ 2220422 h 2785145"/>
              <a:gd name="connsiteX145" fmla="*/ 534352 w 3146049"/>
              <a:gd name="connsiteY145" fmla="*/ 2241189 h 2785145"/>
              <a:gd name="connsiteX146" fmla="*/ 534162 w 3146049"/>
              <a:gd name="connsiteY146" fmla="*/ 2241333 h 2785145"/>
              <a:gd name="connsiteX147" fmla="*/ 528281 w 3146049"/>
              <a:gd name="connsiteY147" fmla="*/ 2220422 h 2785145"/>
              <a:gd name="connsiteX148" fmla="*/ 2459743 w 3146049"/>
              <a:gd name="connsiteY148" fmla="*/ 2187937 h 2785145"/>
              <a:gd name="connsiteX149" fmla="*/ 2467599 w 3146049"/>
              <a:gd name="connsiteY149" fmla="*/ 2195792 h 2785145"/>
              <a:gd name="connsiteX150" fmla="*/ 2019843 w 3146049"/>
              <a:gd name="connsiteY150" fmla="*/ 2232450 h 2785145"/>
              <a:gd name="connsiteX151" fmla="*/ 2025080 w 3146049"/>
              <a:gd name="connsiteY151" fmla="*/ 2222631 h 2785145"/>
              <a:gd name="connsiteX152" fmla="*/ 2459743 w 3146049"/>
              <a:gd name="connsiteY152" fmla="*/ 2187937 h 2785145"/>
              <a:gd name="connsiteX153" fmla="*/ 2717958 w 3146049"/>
              <a:gd name="connsiteY153" fmla="*/ 2151810 h 2785145"/>
              <a:gd name="connsiteX154" fmla="*/ 2625169 w 3146049"/>
              <a:gd name="connsiteY154" fmla="*/ 2237412 h 2785145"/>
              <a:gd name="connsiteX155" fmla="*/ 2625169 w 3146049"/>
              <a:gd name="connsiteY155" fmla="*/ 2243293 h 2785145"/>
              <a:gd name="connsiteX156" fmla="*/ 2519966 w 3146049"/>
              <a:gd name="connsiteY156" fmla="*/ 2444555 h 2785145"/>
              <a:gd name="connsiteX157" fmla="*/ 2596418 w 3146049"/>
              <a:gd name="connsiteY157" fmla="*/ 2404695 h 2785145"/>
              <a:gd name="connsiteX158" fmla="*/ 2626477 w 3146049"/>
              <a:gd name="connsiteY158" fmla="*/ 2383131 h 2785145"/>
              <a:gd name="connsiteX159" fmla="*/ 2627783 w 3146049"/>
              <a:gd name="connsiteY159" fmla="*/ 2374636 h 2785145"/>
              <a:gd name="connsiteX160" fmla="*/ 2717958 w 3146049"/>
              <a:gd name="connsiteY160" fmla="*/ 2151810 h 2785145"/>
              <a:gd name="connsiteX161" fmla="*/ 372018 w 3146049"/>
              <a:gd name="connsiteY161" fmla="*/ 2108649 h 2785145"/>
              <a:gd name="connsiteX162" fmla="*/ 441374 w 3146049"/>
              <a:gd name="connsiteY162" fmla="*/ 2153771 h 2785145"/>
              <a:gd name="connsiteX163" fmla="*/ 365515 w 3146049"/>
              <a:gd name="connsiteY163" fmla="*/ 2112717 h 2785145"/>
              <a:gd name="connsiteX164" fmla="*/ 291271 w 3146049"/>
              <a:gd name="connsiteY164" fmla="*/ 2056118 h 2785145"/>
              <a:gd name="connsiteX165" fmla="*/ 351218 w 3146049"/>
              <a:gd name="connsiteY165" fmla="*/ 2095118 h 2785145"/>
              <a:gd name="connsiteX166" fmla="*/ 342664 w 3146049"/>
              <a:gd name="connsiteY166" fmla="*/ 2100351 h 2785145"/>
              <a:gd name="connsiteX167" fmla="*/ 274747 w 3146049"/>
              <a:gd name="connsiteY167" fmla="*/ 2063595 h 2785145"/>
              <a:gd name="connsiteX168" fmla="*/ 634792 w 3146049"/>
              <a:gd name="connsiteY168" fmla="*/ 2050526 h 2785145"/>
              <a:gd name="connsiteX169" fmla="*/ 526974 w 3146049"/>
              <a:gd name="connsiteY169" fmla="*/ 2126326 h 2785145"/>
              <a:gd name="connsiteX170" fmla="*/ 451829 w 3146049"/>
              <a:gd name="connsiteY170" fmla="*/ 2173374 h 2785145"/>
              <a:gd name="connsiteX171" fmla="*/ 576636 w 3146049"/>
              <a:gd name="connsiteY171" fmla="*/ 2351765 h 2785145"/>
              <a:gd name="connsiteX172" fmla="*/ 622377 w 3146049"/>
              <a:gd name="connsiteY172" fmla="*/ 2426912 h 2785145"/>
              <a:gd name="connsiteX173" fmla="*/ 772014 w 3146049"/>
              <a:gd name="connsiteY173" fmla="*/ 2302757 h 2785145"/>
              <a:gd name="connsiteX174" fmla="*/ 726273 w 3146049"/>
              <a:gd name="connsiteY174" fmla="*/ 2244600 h 2785145"/>
              <a:gd name="connsiteX175" fmla="*/ 576636 w 3146049"/>
              <a:gd name="connsiteY175" fmla="*/ 2351765 h 2785145"/>
              <a:gd name="connsiteX176" fmla="*/ 568229 w 3146049"/>
              <a:gd name="connsiteY176" fmla="*/ 2330978 h 2785145"/>
              <a:gd name="connsiteX177" fmla="*/ 714512 w 3146049"/>
              <a:gd name="connsiteY177" fmla="*/ 2226303 h 2785145"/>
              <a:gd name="connsiteX178" fmla="*/ 679879 w 3146049"/>
              <a:gd name="connsiteY178" fmla="*/ 2158998 h 2785145"/>
              <a:gd name="connsiteX179" fmla="*/ 540697 w 3146049"/>
              <a:gd name="connsiteY179" fmla="*/ 2262896 h 2785145"/>
              <a:gd name="connsiteX180" fmla="*/ 534352 w 3146049"/>
              <a:gd name="connsiteY180" fmla="*/ 2241189 h 2785145"/>
              <a:gd name="connsiteX181" fmla="*/ 669424 w 3146049"/>
              <a:gd name="connsiteY181" fmla="*/ 2138741 h 2785145"/>
              <a:gd name="connsiteX182" fmla="*/ 670731 w 3146049"/>
              <a:gd name="connsiteY182" fmla="*/ 2138088 h 2785145"/>
              <a:gd name="connsiteX183" fmla="*/ 663543 w 3146049"/>
              <a:gd name="connsiteY183" fmla="*/ 2117178 h 2785145"/>
              <a:gd name="connsiteX184" fmla="*/ 528281 w 3146049"/>
              <a:gd name="connsiteY184" fmla="*/ 2220422 h 2785145"/>
              <a:gd name="connsiteX185" fmla="*/ 451829 w 3146049"/>
              <a:gd name="connsiteY185" fmla="*/ 2173374 h 2785145"/>
              <a:gd name="connsiteX186" fmla="*/ 520440 w 3146049"/>
              <a:gd name="connsiteY186" fmla="*/ 2199512 h 2785145"/>
              <a:gd name="connsiteX187" fmla="*/ 655049 w 3146049"/>
              <a:gd name="connsiteY187" fmla="*/ 2095614 h 2785145"/>
              <a:gd name="connsiteX188" fmla="*/ 656355 w 3146049"/>
              <a:gd name="connsiteY188" fmla="*/ 2094307 h 2785145"/>
              <a:gd name="connsiteX189" fmla="*/ 647207 w 3146049"/>
              <a:gd name="connsiteY189" fmla="*/ 2053793 h 2785145"/>
              <a:gd name="connsiteX190" fmla="*/ 634792 w 3146049"/>
              <a:gd name="connsiteY190" fmla="*/ 2050526 h 2785145"/>
              <a:gd name="connsiteX191" fmla="*/ 760319 w 3146049"/>
              <a:gd name="connsiteY191" fmla="*/ 2013651 h 2785145"/>
              <a:gd name="connsiteX192" fmla="*/ 767014 w 3146049"/>
              <a:gd name="connsiteY192" fmla="*/ 2017747 h 2785145"/>
              <a:gd name="connsiteX193" fmla="*/ 1012600 w 3146049"/>
              <a:gd name="connsiteY193" fmla="*/ 2304180 h 2785145"/>
              <a:gd name="connsiteX194" fmla="*/ 1449560 w 3146049"/>
              <a:gd name="connsiteY194" fmla="*/ 2397910 h 2785145"/>
              <a:gd name="connsiteX195" fmla="*/ 1449560 w 3146049"/>
              <a:gd name="connsiteY195" fmla="*/ 2409053 h 2785145"/>
              <a:gd name="connsiteX196" fmla="*/ 1000190 w 3146049"/>
              <a:gd name="connsiteY196" fmla="*/ 2310079 h 2785145"/>
              <a:gd name="connsiteX197" fmla="*/ 756564 w 3146049"/>
              <a:gd name="connsiteY197" fmla="*/ 2020369 h 2785145"/>
              <a:gd name="connsiteX198" fmla="*/ 760319 w 3146049"/>
              <a:gd name="connsiteY198" fmla="*/ 2013651 h 2785145"/>
              <a:gd name="connsiteX199" fmla="*/ 211363 w 3146049"/>
              <a:gd name="connsiteY199" fmla="*/ 2004131 h 2785145"/>
              <a:gd name="connsiteX200" fmla="*/ 268930 w 3146049"/>
              <a:gd name="connsiteY200" fmla="*/ 2041583 h 2785145"/>
              <a:gd name="connsiteX201" fmla="*/ 256849 w 3146049"/>
              <a:gd name="connsiteY201" fmla="*/ 2046804 h 2785145"/>
              <a:gd name="connsiteX202" fmla="*/ 2813360 w 3146049"/>
              <a:gd name="connsiteY202" fmla="*/ 1996290 h 2785145"/>
              <a:gd name="connsiteX203" fmla="*/ 2730373 w 3146049"/>
              <a:gd name="connsiteY203" fmla="*/ 2137434 h 2785145"/>
              <a:gd name="connsiteX204" fmla="*/ 2740828 w 3146049"/>
              <a:gd name="connsiteY204" fmla="*/ 2151157 h 2785145"/>
              <a:gd name="connsiteX205" fmla="*/ 2671564 w 3146049"/>
              <a:gd name="connsiteY205" fmla="*/ 2344577 h 2785145"/>
              <a:gd name="connsiteX206" fmla="*/ 2813360 w 3146049"/>
              <a:gd name="connsiteY206" fmla="*/ 1996290 h 2785145"/>
              <a:gd name="connsiteX207" fmla="*/ 353813 w 3146049"/>
              <a:gd name="connsiteY207" fmla="*/ 1930945 h 2785145"/>
              <a:gd name="connsiteX208" fmla="*/ 211363 w 3146049"/>
              <a:gd name="connsiteY208" fmla="*/ 2004131 h 2785145"/>
              <a:gd name="connsiteX209" fmla="*/ 255797 w 3146049"/>
              <a:gd name="connsiteY209" fmla="*/ 2047259 h 2785145"/>
              <a:gd name="connsiteX210" fmla="*/ 256849 w 3146049"/>
              <a:gd name="connsiteY210" fmla="*/ 2046804 h 2785145"/>
              <a:gd name="connsiteX211" fmla="*/ 274747 w 3146049"/>
              <a:gd name="connsiteY211" fmla="*/ 2063595 h 2785145"/>
              <a:gd name="connsiteX212" fmla="*/ 332249 w 3146049"/>
              <a:gd name="connsiteY212" fmla="*/ 2106722 h 2785145"/>
              <a:gd name="connsiteX213" fmla="*/ 342664 w 3146049"/>
              <a:gd name="connsiteY213" fmla="*/ 2100351 h 2785145"/>
              <a:gd name="connsiteX214" fmla="*/ 365515 w 3146049"/>
              <a:gd name="connsiteY214" fmla="*/ 2112717 h 2785145"/>
              <a:gd name="connsiteX215" fmla="*/ 353159 w 3146049"/>
              <a:gd name="connsiteY215" fmla="*/ 2120445 h 2785145"/>
              <a:gd name="connsiteX216" fmla="*/ 423077 w 3146049"/>
              <a:gd name="connsiteY216" fmla="*/ 2160305 h 2785145"/>
              <a:gd name="connsiteX217" fmla="*/ 441374 w 3146049"/>
              <a:gd name="connsiteY217" fmla="*/ 2153771 h 2785145"/>
              <a:gd name="connsiteX218" fmla="*/ 450522 w 3146049"/>
              <a:gd name="connsiteY218" fmla="*/ 2148543 h 2785145"/>
              <a:gd name="connsiteX219" fmla="*/ 453136 w 3146049"/>
              <a:gd name="connsiteY219" fmla="*/ 2148543 h 2785145"/>
              <a:gd name="connsiteX220" fmla="*/ 528935 w 3146049"/>
              <a:gd name="connsiteY220" fmla="*/ 2097574 h 2785145"/>
              <a:gd name="connsiteX221" fmla="*/ 607347 w 3146049"/>
              <a:gd name="connsiteY221" fmla="*/ 2043338 h 2785145"/>
              <a:gd name="connsiteX222" fmla="*/ 522400 w 3146049"/>
              <a:gd name="connsiteY222" fmla="*/ 2014586 h 2785145"/>
              <a:gd name="connsiteX223" fmla="*/ 372018 w 3146049"/>
              <a:gd name="connsiteY223" fmla="*/ 2108649 h 2785145"/>
              <a:gd name="connsiteX224" fmla="*/ 351218 w 3146049"/>
              <a:gd name="connsiteY224" fmla="*/ 2095118 h 2785145"/>
              <a:gd name="connsiteX225" fmla="*/ 498876 w 3146049"/>
              <a:gd name="connsiteY225" fmla="*/ 2004785 h 2785145"/>
              <a:gd name="connsiteX226" fmla="*/ 434186 w 3146049"/>
              <a:gd name="connsiteY226" fmla="*/ 1975379 h 2785145"/>
              <a:gd name="connsiteX227" fmla="*/ 358142 w 3146049"/>
              <a:gd name="connsiteY227" fmla="*/ 2025858 h 2785145"/>
              <a:gd name="connsiteX228" fmla="*/ 291271 w 3146049"/>
              <a:gd name="connsiteY228" fmla="*/ 2056118 h 2785145"/>
              <a:gd name="connsiteX229" fmla="*/ 268930 w 3146049"/>
              <a:gd name="connsiteY229" fmla="*/ 2041583 h 2785145"/>
              <a:gd name="connsiteX230" fmla="*/ 337640 w 3146049"/>
              <a:gd name="connsiteY230" fmla="*/ 2011891 h 2785145"/>
              <a:gd name="connsiteX231" fmla="*/ 412622 w 3146049"/>
              <a:gd name="connsiteY231" fmla="*/ 1964271 h 2785145"/>
              <a:gd name="connsiteX232" fmla="*/ 353813 w 3146049"/>
              <a:gd name="connsiteY232" fmla="*/ 1930945 h 2785145"/>
              <a:gd name="connsiteX233" fmla="*/ 284548 w 3146049"/>
              <a:gd name="connsiteY233" fmla="*/ 1881936 h 2785145"/>
              <a:gd name="connsiteX234" fmla="*/ 161048 w 3146049"/>
              <a:gd name="connsiteY234" fmla="*/ 1945321 h 2785145"/>
              <a:gd name="connsiteX235" fmla="*/ 195027 w 3146049"/>
              <a:gd name="connsiteY235" fmla="*/ 1986488 h 2785145"/>
              <a:gd name="connsiteX236" fmla="*/ 333556 w 3146049"/>
              <a:gd name="connsiteY236" fmla="*/ 1917876 h 2785145"/>
              <a:gd name="connsiteX237" fmla="*/ 284548 w 3146049"/>
              <a:gd name="connsiteY237" fmla="*/ 1881936 h 2785145"/>
              <a:gd name="connsiteX238" fmla="*/ 232926 w 3146049"/>
              <a:gd name="connsiteY238" fmla="*/ 1839462 h 2785145"/>
              <a:gd name="connsiteX239" fmla="*/ 126416 w 3146049"/>
              <a:gd name="connsiteY239" fmla="*/ 1896312 h 2785145"/>
              <a:gd name="connsiteX240" fmla="*/ 146672 w 3146049"/>
              <a:gd name="connsiteY240" fmla="*/ 1926371 h 2785145"/>
              <a:gd name="connsiteX241" fmla="*/ 266252 w 3146049"/>
              <a:gd name="connsiteY241" fmla="*/ 1868214 h 2785145"/>
              <a:gd name="connsiteX242" fmla="*/ 232926 w 3146049"/>
              <a:gd name="connsiteY242" fmla="*/ 1839462 h 2785145"/>
              <a:gd name="connsiteX243" fmla="*/ 177384 w 3146049"/>
              <a:gd name="connsiteY243" fmla="*/ 1782612 h 2785145"/>
              <a:gd name="connsiteX244" fmla="*/ 92437 w 3146049"/>
              <a:gd name="connsiteY244" fmla="*/ 1834888 h 2785145"/>
              <a:gd name="connsiteX245" fmla="*/ 115307 w 3146049"/>
              <a:gd name="connsiteY245" fmla="*/ 1876709 h 2785145"/>
              <a:gd name="connsiteX246" fmla="*/ 216590 w 3146049"/>
              <a:gd name="connsiteY246" fmla="*/ 1823780 h 2785145"/>
              <a:gd name="connsiteX247" fmla="*/ 177384 w 3146049"/>
              <a:gd name="connsiteY247" fmla="*/ 1782612 h 2785145"/>
              <a:gd name="connsiteX248" fmla="*/ 136217 w 3146049"/>
              <a:gd name="connsiteY248" fmla="*/ 1729683 h 2785145"/>
              <a:gd name="connsiteX249" fmla="*/ 64992 w 3146049"/>
              <a:gd name="connsiteY249" fmla="*/ 1768890 h 2785145"/>
              <a:gd name="connsiteX250" fmla="*/ 83289 w 3146049"/>
              <a:gd name="connsiteY250" fmla="*/ 1814631 h 2785145"/>
              <a:gd name="connsiteX251" fmla="*/ 163662 w 3146049"/>
              <a:gd name="connsiteY251" fmla="*/ 1766276 h 2785145"/>
              <a:gd name="connsiteX252" fmla="*/ 136217 w 3146049"/>
              <a:gd name="connsiteY252" fmla="*/ 1729683 h 2785145"/>
              <a:gd name="connsiteX253" fmla="*/ 2809439 w 3146049"/>
              <a:gd name="connsiteY253" fmla="*/ 1664992 h 2785145"/>
              <a:gd name="connsiteX254" fmla="*/ 2738215 w 3146049"/>
              <a:gd name="connsiteY254" fmla="*/ 1701585 h 2785145"/>
              <a:gd name="connsiteX255" fmla="*/ 2778075 w 3146049"/>
              <a:gd name="connsiteY255" fmla="*/ 1735564 h 2785145"/>
              <a:gd name="connsiteX256" fmla="*/ 2809439 w 3146049"/>
              <a:gd name="connsiteY256" fmla="*/ 1664992 h 2785145"/>
              <a:gd name="connsiteX257" fmla="*/ 95051 w 3146049"/>
              <a:gd name="connsiteY257" fmla="*/ 1661724 h 2785145"/>
              <a:gd name="connsiteX258" fmla="*/ 42775 w 3146049"/>
              <a:gd name="connsiteY258" fmla="*/ 1684595 h 2785145"/>
              <a:gd name="connsiteX259" fmla="*/ 58458 w 3146049"/>
              <a:gd name="connsiteY259" fmla="*/ 1747326 h 2785145"/>
              <a:gd name="connsiteX260" fmla="*/ 123802 w 3146049"/>
              <a:gd name="connsiteY260" fmla="*/ 1712040 h 2785145"/>
              <a:gd name="connsiteX261" fmla="*/ 95051 w 3146049"/>
              <a:gd name="connsiteY261" fmla="*/ 1661724 h 2785145"/>
              <a:gd name="connsiteX262" fmla="*/ 2900268 w 3146049"/>
              <a:gd name="connsiteY262" fmla="*/ 1602261 h 2785145"/>
              <a:gd name="connsiteX263" fmla="*/ 2841458 w 3146049"/>
              <a:gd name="connsiteY263" fmla="*/ 1645388 h 2785145"/>
              <a:gd name="connsiteX264" fmla="*/ 2793757 w 3146049"/>
              <a:gd name="connsiteY264" fmla="*/ 1754514 h 2785145"/>
              <a:gd name="connsiteX265" fmla="*/ 2807479 w 3146049"/>
              <a:gd name="connsiteY265" fmla="*/ 1778038 h 2785145"/>
              <a:gd name="connsiteX266" fmla="*/ 2829696 w 3146049"/>
              <a:gd name="connsiteY266" fmla="*/ 1776078 h 2785145"/>
              <a:gd name="connsiteX267" fmla="*/ 2900268 w 3146049"/>
              <a:gd name="connsiteY267" fmla="*/ 1602261 h 2785145"/>
              <a:gd name="connsiteX268" fmla="*/ 3000897 w 3146049"/>
              <a:gd name="connsiteY268" fmla="*/ 1497056 h 2785145"/>
              <a:gd name="connsiteX269" fmla="*/ 2937514 w 3146049"/>
              <a:gd name="connsiteY269" fmla="*/ 1570242 h 2785145"/>
              <a:gd name="connsiteX270" fmla="*/ 2936860 w 3146049"/>
              <a:gd name="connsiteY270" fmla="*/ 1576776 h 2785145"/>
              <a:gd name="connsiteX271" fmla="*/ 2854527 w 3146049"/>
              <a:gd name="connsiteY271" fmla="*/ 1771504 h 2785145"/>
              <a:gd name="connsiteX272" fmla="*/ 2927712 w 3146049"/>
              <a:gd name="connsiteY272" fmla="*/ 1738178 h 2785145"/>
              <a:gd name="connsiteX273" fmla="*/ 3000897 w 3146049"/>
              <a:gd name="connsiteY273" fmla="*/ 1497056 h 2785145"/>
              <a:gd name="connsiteX274" fmla="*/ 44736 w 3146049"/>
              <a:gd name="connsiteY274" fmla="*/ 1489868 h 2785145"/>
              <a:gd name="connsiteX275" fmla="*/ 38855 w 3146049"/>
              <a:gd name="connsiteY275" fmla="*/ 1662378 h 2785145"/>
              <a:gd name="connsiteX276" fmla="*/ 85249 w 3146049"/>
              <a:gd name="connsiteY276" fmla="*/ 1642121 h 2785145"/>
              <a:gd name="connsiteX277" fmla="*/ 59765 w 3146049"/>
              <a:gd name="connsiteY277" fmla="*/ 1573509 h 2785145"/>
              <a:gd name="connsiteX278" fmla="*/ 44736 w 3146049"/>
              <a:gd name="connsiteY278" fmla="*/ 1489868 h 2785145"/>
              <a:gd name="connsiteX279" fmla="*/ 3106101 w 3146049"/>
              <a:gd name="connsiteY279" fmla="*/ 1283378 h 2785145"/>
              <a:gd name="connsiteX280" fmla="*/ 3051866 w 3146049"/>
              <a:gd name="connsiteY280" fmla="*/ 1586578 h 2785145"/>
              <a:gd name="connsiteX281" fmla="*/ 3105448 w 3146049"/>
              <a:gd name="connsiteY281" fmla="*/ 1413414 h 2785145"/>
              <a:gd name="connsiteX282" fmla="*/ 3106101 w 3146049"/>
              <a:gd name="connsiteY282" fmla="*/ 1283378 h 2785145"/>
              <a:gd name="connsiteX283" fmla="*/ 304012 w 3146049"/>
              <a:gd name="connsiteY283" fmla="*/ 1283123 h 2785145"/>
              <a:gd name="connsiteX284" fmla="*/ 304012 w 3146049"/>
              <a:gd name="connsiteY284" fmla="*/ 1316360 h 2785145"/>
              <a:gd name="connsiteX285" fmla="*/ 191020 w 3146049"/>
              <a:gd name="connsiteY285" fmla="*/ 1481244 h 2785145"/>
              <a:gd name="connsiteX286" fmla="*/ 265049 w 3146049"/>
              <a:gd name="connsiteY286" fmla="*/ 1653949 h 2785145"/>
              <a:gd name="connsiteX287" fmla="*/ 241671 w 3146049"/>
              <a:gd name="connsiteY287" fmla="*/ 1677410 h 2785145"/>
              <a:gd name="connsiteX288" fmla="*/ 161149 w 3146049"/>
              <a:gd name="connsiteY288" fmla="*/ 1444096 h 2785145"/>
              <a:gd name="connsiteX289" fmla="*/ 304012 w 3146049"/>
              <a:gd name="connsiteY289" fmla="*/ 1283123 h 2785145"/>
              <a:gd name="connsiteX290" fmla="*/ 3086498 w 3146049"/>
              <a:gd name="connsiteY290" fmla="*/ 1258547 h 2785145"/>
              <a:gd name="connsiteX291" fmla="*/ 3050559 w 3146049"/>
              <a:gd name="connsiteY291" fmla="*/ 1406880 h 2785145"/>
              <a:gd name="connsiteX292" fmla="*/ 3014620 w 3146049"/>
              <a:gd name="connsiteY292" fmla="*/ 1476799 h 2785145"/>
              <a:gd name="connsiteX293" fmla="*/ 3025728 w 3146049"/>
              <a:gd name="connsiteY293" fmla="*/ 1490521 h 2785145"/>
              <a:gd name="connsiteX294" fmla="*/ 2958424 w 3146049"/>
              <a:gd name="connsiteY294" fmla="*/ 1714000 h 2785145"/>
              <a:gd name="connsiteX295" fmla="*/ 3012659 w 3146049"/>
              <a:gd name="connsiteY295" fmla="*/ 1652576 h 2785145"/>
              <a:gd name="connsiteX296" fmla="*/ 3086498 w 3146049"/>
              <a:gd name="connsiteY296" fmla="*/ 1258547 h 2785145"/>
              <a:gd name="connsiteX297" fmla="*/ 2899669 w 3146049"/>
              <a:gd name="connsiteY297" fmla="*/ 1246166 h 2785145"/>
              <a:gd name="connsiteX298" fmla="*/ 2904235 w 3146049"/>
              <a:gd name="connsiteY298" fmla="*/ 1251534 h 2785145"/>
              <a:gd name="connsiteX299" fmla="*/ 2814891 w 3146049"/>
              <a:gd name="connsiteY299" fmla="*/ 1413567 h 2785145"/>
              <a:gd name="connsiteX300" fmla="*/ 2807065 w 3146049"/>
              <a:gd name="connsiteY300" fmla="*/ 1405758 h 2785145"/>
              <a:gd name="connsiteX301" fmla="*/ 2893148 w 3146049"/>
              <a:gd name="connsiteY301" fmla="*/ 1251534 h 2785145"/>
              <a:gd name="connsiteX302" fmla="*/ 2899669 w 3146049"/>
              <a:gd name="connsiteY302" fmla="*/ 1246166 h 2785145"/>
              <a:gd name="connsiteX303" fmla="*/ 3088459 w 3146049"/>
              <a:gd name="connsiteY303" fmla="*/ 1187321 h 2785145"/>
              <a:gd name="connsiteX304" fmla="*/ 3088459 w 3146049"/>
              <a:gd name="connsiteY304" fmla="*/ 1221954 h 2785145"/>
              <a:gd name="connsiteX305" fmla="*/ 3094339 w 3146049"/>
              <a:gd name="connsiteY305" fmla="*/ 1212152 h 2785145"/>
              <a:gd name="connsiteX306" fmla="*/ 3088459 w 3146049"/>
              <a:gd name="connsiteY306" fmla="*/ 1187321 h 2785145"/>
              <a:gd name="connsiteX307" fmla="*/ 312646 w 3146049"/>
              <a:gd name="connsiteY307" fmla="*/ 1139620 h 2785145"/>
              <a:gd name="connsiteX308" fmla="*/ 299577 w 3146049"/>
              <a:gd name="connsiteY308" fmla="*/ 1175559 h 2785145"/>
              <a:gd name="connsiteX309" fmla="*/ 333556 w 3146049"/>
              <a:gd name="connsiteY309" fmla="*/ 1178173 h 2785145"/>
              <a:gd name="connsiteX310" fmla="*/ 312646 w 3146049"/>
              <a:gd name="connsiteY310" fmla="*/ 1139620 h 2785145"/>
              <a:gd name="connsiteX311" fmla="*/ 278667 w 3146049"/>
              <a:gd name="connsiteY311" fmla="*/ 1053365 h 2785145"/>
              <a:gd name="connsiteX312" fmla="*/ 262331 w 3146049"/>
              <a:gd name="connsiteY312" fmla="*/ 1125244 h 2785145"/>
              <a:gd name="connsiteX313" fmla="*/ 278667 w 3146049"/>
              <a:gd name="connsiteY313" fmla="*/ 1169678 h 2785145"/>
              <a:gd name="connsiteX314" fmla="*/ 300231 w 3146049"/>
              <a:gd name="connsiteY314" fmla="*/ 1111521 h 2785145"/>
              <a:gd name="connsiteX315" fmla="*/ 278667 w 3146049"/>
              <a:gd name="connsiteY315" fmla="*/ 1053365 h 2785145"/>
              <a:gd name="connsiteX316" fmla="*/ 258411 w 3146049"/>
              <a:gd name="connsiteY316" fmla="*/ 939665 h 2785145"/>
              <a:gd name="connsiteX317" fmla="*/ 253183 w 3146049"/>
              <a:gd name="connsiteY317" fmla="*/ 986059 h 2785145"/>
              <a:gd name="connsiteX318" fmla="*/ 251876 w 3146049"/>
              <a:gd name="connsiteY318" fmla="*/ 1065127 h 2785145"/>
              <a:gd name="connsiteX319" fmla="*/ 268866 w 3146049"/>
              <a:gd name="connsiteY319" fmla="*/ 1014158 h 2785145"/>
              <a:gd name="connsiteX320" fmla="*/ 258411 w 3146049"/>
              <a:gd name="connsiteY320" fmla="*/ 939665 h 2785145"/>
              <a:gd name="connsiteX321" fmla="*/ 2818735 w 3146049"/>
              <a:gd name="connsiteY321" fmla="*/ 879618 h 2785145"/>
              <a:gd name="connsiteX322" fmla="*/ 2969296 w 3146049"/>
              <a:gd name="connsiteY322" fmla="*/ 1199163 h 2785145"/>
              <a:gd name="connsiteX323" fmla="*/ 2763747 w 3146049"/>
              <a:gd name="connsiteY323" fmla="*/ 1542233 h 2785145"/>
              <a:gd name="connsiteX324" fmla="*/ 2756547 w 3146049"/>
              <a:gd name="connsiteY324" fmla="*/ 1534391 h 2785145"/>
              <a:gd name="connsiteX325" fmla="*/ 2957513 w 3146049"/>
              <a:gd name="connsiteY325" fmla="*/ 1207005 h 2785145"/>
              <a:gd name="connsiteX326" fmla="*/ 2813498 w 3146049"/>
              <a:gd name="connsiteY326" fmla="*/ 889420 h 2785145"/>
              <a:gd name="connsiteX327" fmla="*/ 2818735 w 3146049"/>
              <a:gd name="connsiteY327" fmla="*/ 879618 h 2785145"/>
              <a:gd name="connsiteX328" fmla="*/ 1014212 w 3146049"/>
              <a:gd name="connsiteY328" fmla="*/ 511363 h 2785145"/>
              <a:gd name="connsiteX329" fmla="*/ 1019266 w 3146049"/>
              <a:gd name="connsiteY329" fmla="*/ 515758 h 2785145"/>
              <a:gd name="connsiteX330" fmla="*/ 1034266 w 3146049"/>
              <a:gd name="connsiteY330" fmla="*/ 649254 h 2785145"/>
              <a:gd name="connsiteX331" fmla="*/ 1023179 w 3146049"/>
              <a:gd name="connsiteY331" fmla="*/ 652510 h 2785145"/>
              <a:gd name="connsiteX332" fmla="*/ 1008180 w 3146049"/>
              <a:gd name="connsiteY332" fmla="*/ 515758 h 2785145"/>
              <a:gd name="connsiteX333" fmla="*/ 1014212 w 3146049"/>
              <a:gd name="connsiteY333" fmla="*/ 511363 h 2785145"/>
              <a:gd name="connsiteX334" fmla="*/ 842586 w 3146049"/>
              <a:gd name="connsiteY334" fmla="*/ 489439 h 2785145"/>
              <a:gd name="connsiteX335" fmla="*/ 831477 w 3146049"/>
              <a:gd name="connsiteY335" fmla="*/ 586149 h 2785145"/>
              <a:gd name="connsiteX336" fmla="*/ 845200 w 3146049"/>
              <a:gd name="connsiteY336" fmla="*/ 596605 h 2785145"/>
              <a:gd name="connsiteX337" fmla="*/ 842586 w 3146049"/>
              <a:gd name="connsiteY337" fmla="*/ 489439 h 2785145"/>
              <a:gd name="connsiteX338" fmla="*/ 2183547 w 3146049"/>
              <a:gd name="connsiteY338" fmla="*/ 312180 h 2785145"/>
              <a:gd name="connsiteX339" fmla="*/ 2191918 w 3146049"/>
              <a:gd name="connsiteY339" fmla="*/ 313482 h 2785145"/>
              <a:gd name="connsiteX340" fmla="*/ 2265451 w 3146049"/>
              <a:gd name="connsiteY340" fmla="*/ 496329 h 2785145"/>
              <a:gd name="connsiteX341" fmla="*/ 2254290 w 3146049"/>
              <a:gd name="connsiteY341" fmla="*/ 496329 h 2785145"/>
              <a:gd name="connsiteX342" fmla="*/ 2182070 w 3146049"/>
              <a:gd name="connsiteY342" fmla="*/ 318687 h 2785145"/>
              <a:gd name="connsiteX343" fmla="*/ 2183547 w 3146049"/>
              <a:gd name="connsiteY343" fmla="*/ 312180 h 2785145"/>
              <a:gd name="connsiteX344" fmla="*/ 1055776 w 3146049"/>
              <a:gd name="connsiteY344" fmla="*/ 308005 h 2785145"/>
              <a:gd name="connsiteX345" fmla="*/ 1058417 w 3146049"/>
              <a:gd name="connsiteY345" fmla="*/ 319088 h 2785145"/>
              <a:gd name="connsiteX346" fmla="*/ 961387 w 3146049"/>
              <a:gd name="connsiteY346" fmla="*/ 485990 h 2785145"/>
              <a:gd name="connsiteX347" fmla="*/ 989769 w 3146049"/>
              <a:gd name="connsiteY347" fmla="*/ 678971 h 2785145"/>
              <a:gd name="connsiteX348" fmla="*/ 980529 w 3146049"/>
              <a:gd name="connsiteY348" fmla="*/ 684187 h 2785145"/>
              <a:gd name="connsiteX349" fmla="*/ 952806 w 3146049"/>
              <a:gd name="connsiteY349" fmla="*/ 474907 h 2785145"/>
              <a:gd name="connsiteX350" fmla="*/ 1055776 w 3146049"/>
              <a:gd name="connsiteY350" fmla="*/ 308005 h 2785145"/>
              <a:gd name="connsiteX351" fmla="*/ 1967475 w 3146049"/>
              <a:gd name="connsiteY351" fmla="*/ 145130 h 2785145"/>
              <a:gd name="connsiteX352" fmla="*/ 2195280 w 3146049"/>
              <a:gd name="connsiteY352" fmla="*/ 414987 h 2785145"/>
              <a:gd name="connsiteX353" fmla="*/ 2248304 w 3146049"/>
              <a:gd name="connsiteY353" fmla="*/ 626180 h 2785145"/>
              <a:gd name="connsiteX354" fmla="*/ 2231284 w 3146049"/>
              <a:gd name="connsiteY354" fmla="*/ 808040 h 2785145"/>
              <a:gd name="connsiteX355" fmla="*/ 2221465 w 3146049"/>
              <a:gd name="connsiteY355" fmla="*/ 802825 h 2785145"/>
              <a:gd name="connsiteX356" fmla="*/ 2231939 w 3146049"/>
              <a:gd name="connsiteY356" fmla="*/ 595544 h 2785145"/>
              <a:gd name="connsiteX357" fmla="*/ 2181533 w 3146049"/>
              <a:gd name="connsiteY357" fmla="*/ 411076 h 2785145"/>
              <a:gd name="connsiteX358" fmla="*/ 1961584 w 3146049"/>
              <a:gd name="connsiteY358" fmla="*/ 154908 h 2785145"/>
              <a:gd name="connsiteX359" fmla="*/ 1967475 w 3146049"/>
              <a:gd name="connsiteY359" fmla="*/ 145130 h 2785145"/>
              <a:gd name="connsiteX360" fmla="*/ 1872366 w 3146049"/>
              <a:gd name="connsiteY360" fmla="*/ 54600 h 2785145"/>
              <a:gd name="connsiteX361" fmla="*/ 1394089 w 3146049"/>
              <a:gd name="connsiteY361" fmla="*/ 420174 h 2785145"/>
              <a:gd name="connsiteX362" fmla="*/ 1341814 w 3146049"/>
              <a:gd name="connsiteY362" fmla="*/ 426055 h 2785145"/>
              <a:gd name="connsiteX363" fmla="*/ 1008559 w 3146049"/>
              <a:gd name="connsiteY363" fmla="*/ 280989 h 2785145"/>
              <a:gd name="connsiteX364" fmla="*/ 911197 w 3146049"/>
              <a:gd name="connsiteY364" fmla="*/ 676979 h 2785145"/>
              <a:gd name="connsiteX365" fmla="*/ 862189 w 3146049"/>
              <a:gd name="connsiteY365" fmla="*/ 696582 h 2785145"/>
              <a:gd name="connsiteX366" fmla="*/ 387792 w 3146049"/>
              <a:gd name="connsiteY366" fmla="*/ 690701 h 2785145"/>
              <a:gd name="connsiteX367" fmla="*/ 427651 w 3146049"/>
              <a:gd name="connsiteY367" fmla="*/ 1215420 h 2785145"/>
              <a:gd name="connsiteX368" fmla="*/ 394326 w 3146049"/>
              <a:gd name="connsiteY368" fmla="*/ 1257240 h 2785145"/>
              <a:gd name="connsiteX369" fmla="*/ 108773 w 3146049"/>
              <a:gd name="connsiteY369" fmla="*/ 1387930 h 2785145"/>
              <a:gd name="connsiteX370" fmla="*/ 134910 w 3146049"/>
              <a:gd name="connsiteY370" fmla="*/ 1615983 h 2785145"/>
              <a:gd name="connsiteX371" fmla="*/ 144712 w 3146049"/>
              <a:gd name="connsiteY371" fmla="*/ 1635587 h 2785145"/>
              <a:gd name="connsiteX372" fmla="*/ 185225 w 3146049"/>
              <a:gd name="connsiteY372" fmla="*/ 1700278 h 2785145"/>
              <a:gd name="connsiteX373" fmla="*/ 666810 w 3146049"/>
              <a:gd name="connsiteY373" fmla="*/ 2002171 h 2785145"/>
              <a:gd name="connsiteX374" fmla="*/ 677265 w 3146049"/>
              <a:gd name="connsiteY374" fmla="*/ 2004785 h 2785145"/>
              <a:gd name="connsiteX375" fmla="*/ 687067 w 3146049"/>
              <a:gd name="connsiteY375" fmla="*/ 2006745 h 2785145"/>
              <a:gd name="connsiteX376" fmla="*/ 682493 w 3146049"/>
              <a:gd name="connsiteY376" fmla="*/ 2010666 h 2785145"/>
              <a:gd name="connsiteX377" fmla="*/ 685760 w 3146049"/>
              <a:gd name="connsiteY377" fmla="*/ 2017854 h 2785145"/>
              <a:gd name="connsiteX378" fmla="*/ 1262094 w 3146049"/>
              <a:gd name="connsiteY378" fmla="*/ 2473307 h 2785145"/>
              <a:gd name="connsiteX379" fmla="*/ 1942325 w 3146049"/>
              <a:gd name="connsiteY379" fmla="*/ 2261589 h 2785145"/>
              <a:gd name="connsiteX380" fmla="*/ 1954087 w 3146049"/>
              <a:gd name="connsiteY380" fmla="*/ 2255055 h 2785145"/>
              <a:gd name="connsiteX381" fmla="*/ 1953434 w 3146049"/>
              <a:gd name="connsiteY381" fmla="*/ 2247214 h 2785145"/>
              <a:gd name="connsiteX382" fmla="*/ 2385357 w 3146049"/>
              <a:gd name="connsiteY382" fmla="*/ 2294262 h 2785145"/>
              <a:gd name="connsiteX383" fmla="*/ 2395159 w 3146049"/>
              <a:gd name="connsiteY383" fmla="*/ 2290995 h 2785145"/>
              <a:gd name="connsiteX384" fmla="*/ 2475532 w 3146049"/>
              <a:gd name="connsiteY384" fmla="*/ 2262896 h 2785145"/>
              <a:gd name="connsiteX385" fmla="*/ 2697701 w 3146049"/>
              <a:gd name="connsiteY385" fmla="*/ 2089733 h 2785145"/>
              <a:gd name="connsiteX386" fmla="*/ 2663723 w 3146049"/>
              <a:gd name="connsiteY386" fmla="*/ 1729683 h 2785145"/>
              <a:gd name="connsiteX387" fmla="*/ 2658495 w 3146049"/>
              <a:gd name="connsiteY387" fmla="*/ 1677407 h 2785145"/>
              <a:gd name="connsiteX388" fmla="*/ 3000897 w 3146049"/>
              <a:gd name="connsiteY388" fmla="*/ 1384663 h 2785145"/>
              <a:gd name="connsiteX389" fmla="*/ 2993056 w 3146049"/>
              <a:gd name="connsiteY389" fmla="*/ 1016118 h 2785145"/>
              <a:gd name="connsiteX390" fmla="*/ 2331775 w 3146049"/>
              <a:gd name="connsiteY390" fmla="*/ 848182 h 2785145"/>
              <a:gd name="connsiteX391" fmla="*/ 2288648 w 3146049"/>
              <a:gd name="connsiteY391" fmla="*/ 822044 h 2785145"/>
              <a:gd name="connsiteX392" fmla="*/ 1965195 w 3146049"/>
              <a:gd name="connsiteY392" fmla="*/ 67312 h 2785145"/>
              <a:gd name="connsiteX393" fmla="*/ 1872366 w 3146049"/>
              <a:gd name="connsiteY393" fmla="*/ 54600 h 2785145"/>
              <a:gd name="connsiteX394" fmla="*/ 1881384 w 3146049"/>
              <a:gd name="connsiteY394" fmla="*/ 720 h 2785145"/>
              <a:gd name="connsiteX395" fmla="*/ 1973690 w 3146049"/>
              <a:gd name="connsiteY395" fmla="*/ 13729 h 2785145"/>
              <a:gd name="connsiteX396" fmla="*/ 2353339 w 3146049"/>
              <a:gd name="connsiteY396" fmla="*/ 773036 h 2785145"/>
              <a:gd name="connsiteX397" fmla="*/ 3025075 w 3146049"/>
              <a:gd name="connsiteY397" fmla="*/ 959268 h 2785145"/>
              <a:gd name="connsiteX398" fmla="*/ 3131585 w 3146049"/>
              <a:gd name="connsiteY398" fmla="*/ 1472878 h 2785145"/>
              <a:gd name="connsiteX399" fmla="*/ 2840151 w 3146049"/>
              <a:gd name="connsiteY399" fmla="*/ 1812017 h 2785145"/>
              <a:gd name="connsiteX400" fmla="*/ 2839498 w 3146049"/>
              <a:gd name="connsiteY400" fmla="*/ 1813324 h 2785145"/>
              <a:gd name="connsiteX401" fmla="*/ 2824469 w 3146049"/>
              <a:gd name="connsiteY401" fmla="*/ 1819859 h 2785145"/>
              <a:gd name="connsiteX402" fmla="*/ 2833617 w 3146049"/>
              <a:gd name="connsiteY402" fmla="*/ 1870174 h 2785145"/>
              <a:gd name="connsiteX403" fmla="*/ 2640199 w 3146049"/>
              <a:gd name="connsiteY403" fmla="*/ 2419070 h 2785145"/>
              <a:gd name="connsiteX404" fmla="*/ 2016817 w 3146049"/>
              <a:gd name="connsiteY404" fmla="*/ 2501405 h 2785145"/>
              <a:gd name="connsiteX405" fmla="*/ 2015510 w 3146049"/>
              <a:gd name="connsiteY405" fmla="*/ 2500751 h 2785145"/>
              <a:gd name="connsiteX406" fmla="*/ 2014203 w 3146049"/>
              <a:gd name="connsiteY406" fmla="*/ 2502712 h 2785145"/>
              <a:gd name="connsiteX407" fmla="*/ 1158197 w 3146049"/>
              <a:gd name="connsiteY407" fmla="*/ 2775853 h 2785145"/>
              <a:gd name="connsiteX408" fmla="*/ 484501 w 3146049"/>
              <a:gd name="connsiteY408" fmla="*/ 2224996 h 2785145"/>
              <a:gd name="connsiteX409" fmla="*/ 70220 w 3146049"/>
              <a:gd name="connsiteY409" fmla="*/ 1883243 h 2785145"/>
              <a:gd name="connsiteX410" fmla="*/ 97011 w 3146049"/>
              <a:gd name="connsiteY410" fmla="*/ 1274230 h 2785145"/>
              <a:gd name="connsiteX411" fmla="*/ 108773 w 3146049"/>
              <a:gd name="connsiteY411" fmla="*/ 1267042 h 2785145"/>
              <a:gd name="connsiteX412" fmla="*/ 125109 w 3146049"/>
              <a:gd name="connsiteY412" fmla="*/ 1248092 h 2785145"/>
              <a:gd name="connsiteX413" fmla="*/ 242075 w 3146049"/>
              <a:gd name="connsiteY413" fmla="*/ 1182094 h 2785145"/>
              <a:gd name="connsiteX414" fmla="*/ 223778 w 3146049"/>
              <a:gd name="connsiteY414" fmla="*/ 925289 h 2785145"/>
              <a:gd name="connsiteX415" fmla="*/ 400207 w 3146049"/>
              <a:gd name="connsiteY415" fmla="*/ 591377 h 2785145"/>
              <a:gd name="connsiteX416" fmla="*/ 418503 w 3146049"/>
              <a:gd name="connsiteY416" fmla="*/ 586149 h 2785145"/>
              <a:gd name="connsiteX417" fmla="*/ 796845 w 3146049"/>
              <a:gd name="connsiteY417" fmla="*/ 563279 h 2785145"/>
              <a:gd name="connsiteX418" fmla="*/ 856961 w 3146049"/>
              <a:gd name="connsiteY418" fmla="*/ 360710 h 2785145"/>
              <a:gd name="connsiteX419" fmla="*/ 896168 w 3146049"/>
              <a:gd name="connsiteY419" fmla="*/ 312355 h 2785145"/>
              <a:gd name="connsiteX420" fmla="*/ 1018361 w 3146049"/>
              <a:gd name="connsiteY420" fmla="*/ 214338 h 2785145"/>
              <a:gd name="connsiteX421" fmla="*/ 1029470 w 3146049"/>
              <a:gd name="connsiteY421" fmla="*/ 211070 h 2785145"/>
              <a:gd name="connsiteX422" fmla="*/ 1044499 w 3146049"/>
              <a:gd name="connsiteY422" fmla="*/ 202576 h 2785145"/>
              <a:gd name="connsiteX423" fmla="*/ 1057567 w 3146049"/>
              <a:gd name="connsiteY423" fmla="*/ 201922 h 2785145"/>
              <a:gd name="connsiteX424" fmla="*/ 1354883 w 3146049"/>
              <a:gd name="connsiteY424" fmla="*/ 324117 h 2785145"/>
              <a:gd name="connsiteX425" fmla="*/ 1881384 w 3146049"/>
              <a:gd name="connsiteY425" fmla="*/ 720 h 2785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</a:cxnLst>
            <a:rect l="l" t="t" r="r" b="b"/>
            <a:pathLst>
              <a:path w="3146049" h="2785145">
                <a:moveTo>
                  <a:pt x="1618332" y="2678077"/>
                </a:moveTo>
                <a:lnTo>
                  <a:pt x="1609214" y="2691685"/>
                </a:lnTo>
                <a:lnTo>
                  <a:pt x="1488184" y="2724231"/>
                </a:lnTo>
                <a:close/>
                <a:moveTo>
                  <a:pt x="1750497" y="2631207"/>
                </a:moveTo>
                <a:lnTo>
                  <a:pt x="1747823" y="2635652"/>
                </a:lnTo>
                <a:lnTo>
                  <a:pt x="1643703" y="2682410"/>
                </a:lnTo>
                <a:lnTo>
                  <a:pt x="1652926" y="2665808"/>
                </a:lnTo>
                <a:close/>
                <a:moveTo>
                  <a:pt x="1241837" y="2515781"/>
                </a:moveTo>
                <a:cubicBezTo>
                  <a:pt x="1193483" y="2586353"/>
                  <a:pt x="1141861" y="2653658"/>
                  <a:pt x="1085665" y="2718350"/>
                </a:cubicBezTo>
                <a:cubicBezTo>
                  <a:pt x="1110496" y="2723577"/>
                  <a:pt x="1134673" y="2728151"/>
                  <a:pt x="1159504" y="2731418"/>
                </a:cubicBezTo>
                <a:cubicBezTo>
                  <a:pt x="1160158" y="2730765"/>
                  <a:pt x="1160811" y="2729458"/>
                  <a:pt x="1162118" y="2728151"/>
                </a:cubicBezTo>
                <a:cubicBezTo>
                  <a:pt x="1234650" y="2683717"/>
                  <a:pt x="1288232" y="2596808"/>
                  <a:pt x="1330052" y="2521008"/>
                </a:cubicBezTo>
                <a:cubicBezTo>
                  <a:pt x="1300647" y="2520355"/>
                  <a:pt x="1270589" y="2518394"/>
                  <a:pt x="1241837" y="2515781"/>
                </a:cubicBezTo>
                <a:close/>
                <a:moveTo>
                  <a:pt x="1483610" y="2513820"/>
                </a:moveTo>
                <a:cubicBezTo>
                  <a:pt x="1440483" y="2519048"/>
                  <a:pt x="1397356" y="2521008"/>
                  <a:pt x="1354883" y="2521008"/>
                </a:cubicBezTo>
                <a:cubicBezTo>
                  <a:pt x="1314369" y="2595501"/>
                  <a:pt x="1260134" y="2683717"/>
                  <a:pt x="1190869" y="2735339"/>
                </a:cubicBezTo>
                <a:cubicBezTo>
                  <a:pt x="1233343" y="2739913"/>
                  <a:pt x="1275816" y="2741220"/>
                  <a:pt x="1318290" y="2740567"/>
                </a:cubicBezTo>
                <a:cubicBezTo>
                  <a:pt x="1354229" y="2711162"/>
                  <a:pt x="1379713" y="2668034"/>
                  <a:pt x="1405197" y="2630788"/>
                </a:cubicBezTo>
                <a:cubicBezTo>
                  <a:pt x="1432642" y="2592888"/>
                  <a:pt x="1458126" y="2553681"/>
                  <a:pt x="1483610" y="2513820"/>
                </a:cubicBezTo>
                <a:close/>
                <a:moveTo>
                  <a:pt x="1120951" y="2496831"/>
                </a:moveTo>
                <a:cubicBezTo>
                  <a:pt x="1114417" y="2507286"/>
                  <a:pt x="1104615" y="2513820"/>
                  <a:pt x="1094814" y="2524929"/>
                </a:cubicBezTo>
                <a:cubicBezTo>
                  <a:pt x="1076517" y="2543879"/>
                  <a:pt x="1065409" y="2570670"/>
                  <a:pt x="1049073" y="2591581"/>
                </a:cubicBezTo>
                <a:cubicBezTo>
                  <a:pt x="1026202" y="2619679"/>
                  <a:pt x="990917" y="2659539"/>
                  <a:pt x="955631" y="2678489"/>
                </a:cubicBezTo>
                <a:cubicBezTo>
                  <a:pt x="990263" y="2692212"/>
                  <a:pt x="1025549" y="2703320"/>
                  <a:pt x="1062142" y="2712468"/>
                </a:cubicBezTo>
                <a:cubicBezTo>
                  <a:pt x="1117030" y="2649084"/>
                  <a:pt x="1169306" y="2582432"/>
                  <a:pt x="1216353" y="2513167"/>
                </a:cubicBezTo>
                <a:cubicBezTo>
                  <a:pt x="1184335" y="2509246"/>
                  <a:pt x="1152316" y="2504019"/>
                  <a:pt x="1120951" y="2496831"/>
                </a:cubicBezTo>
                <a:close/>
                <a:moveTo>
                  <a:pt x="1607110" y="2492910"/>
                </a:moveTo>
                <a:cubicBezTo>
                  <a:pt x="1575092" y="2500098"/>
                  <a:pt x="1543727" y="2506632"/>
                  <a:pt x="1512362" y="2510553"/>
                </a:cubicBezTo>
                <a:cubicBezTo>
                  <a:pt x="1477076" y="2566750"/>
                  <a:pt x="1439830" y="2621639"/>
                  <a:pt x="1401277" y="2674569"/>
                </a:cubicBezTo>
                <a:cubicBezTo>
                  <a:pt x="1384941" y="2697439"/>
                  <a:pt x="1369258" y="2720310"/>
                  <a:pt x="1350962" y="2739913"/>
                </a:cubicBezTo>
                <a:cubicBezTo>
                  <a:pt x="1385594" y="2737953"/>
                  <a:pt x="1420227" y="2734686"/>
                  <a:pt x="1454205" y="2729458"/>
                </a:cubicBezTo>
                <a:cubicBezTo>
                  <a:pt x="1517589" y="2658886"/>
                  <a:pt x="1568557" y="2579819"/>
                  <a:pt x="1607110" y="2492910"/>
                </a:cubicBezTo>
                <a:close/>
                <a:moveTo>
                  <a:pt x="1963235" y="2475267"/>
                </a:moveTo>
                <a:cubicBezTo>
                  <a:pt x="1959314" y="2483762"/>
                  <a:pt x="1955394" y="2492257"/>
                  <a:pt x="1950820" y="2501405"/>
                </a:cubicBezTo>
                <a:cubicBezTo>
                  <a:pt x="1956701" y="2496831"/>
                  <a:pt x="1961928" y="2492257"/>
                  <a:pt x="1966502" y="2487682"/>
                </a:cubicBezTo>
                <a:cubicBezTo>
                  <a:pt x="1965849" y="2487682"/>
                  <a:pt x="1965195" y="2487029"/>
                  <a:pt x="1963889" y="2487029"/>
                </a:cubicBezTo>
                <a:cubicBezTo>
                  <a:pt x="1963889" y="2483108"/>
                  <a:pt x="1963889" y="2479188"/>
                  <a:pt x="1963235" y="2475267"/>
                </a:cubicBezTo>
                <a:close/>
                <a:moveTo>
                  <a:pt x="1015747" y="2465465"/>
                </a:moveTo>
                <a:cubicBezTo>
                  <a:pt x="1015747" y="2466119"/>
                  <a:pt x="1015094" y="2466119"/>
                  <a:pt x="1013787" y="2466119"/>
                </a:cubicBezTo>
                <a:cubicBezTo>
                  <a:pt x="999411" y="2476574"/>
                  <a:pt x="985689" y="2500751"/>
                  <a:pt x="975887" y="2513167"/>
                </a:cubicBezTo>
                <a:cubicBezTo>
                  <a:pt x="963472" y="2527543"/>
                  <a:pt x="951057" y="2542572"/>
                  <a:pt x="938641" y="2557601"/>
                </a:cubicBezTo>
                <a:cubicBezTo>
                  <a:pt x="915771" y="2585046"/>
                  <a:pt x="892901" y="2612491"/>
                  <a:pt x="870684" y="2639282"/>
                </a:cubicBezTo>
                <a:cubicBezTo>
                  <a:pt x="888980" y="2649084"/>
                  <a:pt x="907930" y="2658232"/>
                  <a:pt x="927533" y="2666727"/>
                </a:cubicBezTo>
                <a:lnTo>
                  <a:pt x="928186" y="2666074"/>
                </a:lnTo>
                <a:cubicBezTo>
                  <a:pt x="928186" y="2665420"/>
                  <a:pt x="929493" y="2664767"/>
                  <a:pt x="929493" y="2663460"/>
                </a:cubicBezTo>
                <a:cubicBezTo>
                  <a:pt x="933414" y="2658232"/>
                  <a:pt x="939295" y="2657579"/>
                  <a:pt x="943869" y="2659539"/>
                </a:cubicBezTo>
                <a:cubicBezTo>
                  <a:pt x="975234" y="2644510"/>
                  <a:pt x="1009213" y="2605303"/>
                  <a:pt x="1029470" y="2580472"/>
                </a:cubicBezTo>
                <a:cubicBezTo>
                  <a:pt x="1045152" y="2562175"/>
                  <a:pt x="1054954" y="2539958"/>
                  <a:pt x="1069983" y="2521008"/>
                </a:cubicBezTo>
                <a:cubicBezTo>
                  <a:pt x="1077171" y="2510553"/>
                  <a:pt x="1090239" y="2501405"/>
                  <a:pt x="1098081" y="2490950"/>
                </a:cubicBezTo>
                <a:cubicBezTo>
                  <a:pt x="1071290" y="2483762"/>
                  <a:pt x="1044499" y="2475267"/>
                  <a:pt x="1017708" y="2465465"/>
                </a:cubicBezTo>
                <a:cubicBezTo>
                  <a:pt x="1017054" y="2465465"/>
                  <a:pt x="1016401" y="2465465"/>
                  <a:pt x="1015747" y="2465465"/>
                </a:cubicBezTo>
                <a:close/>
                <a:moveTo>
                  <a:pt x="858268" y="2378557"/>
                </a:moveTo>
                <a:lnTo>
                  <a:pt x="709185" y="2515061"/>
                </a:lnTo>
                <a:lnTo>
                  <a:pt x="703403" y="2520355"/>
                </a:lnTo>
                <a:cubicBezTo>
                  <a:pt x="723006" y="2539305"/>
                  <a:pt x="744570" y="2556948"/>
                  <a:pt x="766133" y="2573938"/>
                </a:cubicBezTo>
                <a:lnTo>
                  <a:pt x="768238" y="2571525"/>
                </a:lnTo>
                <a:lnTo>
                  <a:pt x="887020" y="2435407"/>
                </a:lnTo>
                <a:cubicBezTo>
                  <a:pt x="895514" y="2423645"/>
                  <a:pt x="915118" y="2434753"/>
                  <a:pt x="906623" y="2446515"/>
                </a:cubicBezTo>
                <a:cubicBezTo>
                  <a:pt x="869377" y="2496177"/>
                  <a:pt x="828864" y="2543225"/>
                  <a:pt x="784430" y="2587007"/>
                </a:cubicBezTo>
                <a:cubicBezTo>
                  <a:pt x="805340" y="2602036"/>
                  <a:pt x="827557" y="2615758"/>
                  <a:pt x="850427" y="2628827"/>
                </a:cubicBezTo>
                <a:cubicBezTo>
                  <a:pt x="877872" y="2596155"/>
                  <a:pt x="904663" y="2563482"/>
                  <a:pt x="932107" y="2530810"/>
                </a:cubicBezTo>
                <a:lnTo>
                  <a:pt x="979155" y="2474613"/>
                </a:lnTo>
                <a:cubicBezTo>
                  <a:pt x="983729" y="2468732"/>
                  <a:pt x="988956" y="2461545"/>
                  <a:pt x="994184" y="2455663"/>
                </a:cubicBezTo>
                <a:cubicBezTo>
                  <a:pt x="945176" y="2434753"/>
                  <a:pt x="899435" y="2409269"/>
                  <a:pt x="858268" y="2378557"/>
                </a:cubicBezTo>
                <a:close/>
                <a:moveTo>
                  <a:pt x="2182791" y="2368101"/>
                </a:moveTo>
                <a:cubicBezTo>
                  <a:pt x="2165801" y="2409269"/>
                  <a:pt x="2144891" y="2447822"/>
                  <a:pt x="2118753" y="2483108"/>
                </a:cubicBezTo>
                <a:cubicBezTo>
                  <a:pt x="2137050" y="2485722"/>
                  <a:pt x="2156653" y="2487682"/>
                  <a:pt x="2175603" y="2489643"/>
                </a:cubicBezTo>
                <a:cubicBezTo>
                  <a:pt x="2208275" y="2454357"/>
                  <a:pt x="2232452" y="2413843"/>
                  <a:pt x="2248788" y="2368755"/>
                </a:cubicBezTo>
                <a:cubicBezTo>
                  <a:pt x="2226571" y="2369408"/>
                  <a:pt x="2204354" y="2369408"/>
                  <a:pt x="2182791" y="2368101"/>
                </a:cubicBezTo>
                <a:close/>
                <a:moveTo>
                  <a:pt x="2351378" y="2357646"/>
                </a:moveTo>
                <a:cubicBezTo>
                  <a:pt x="2325241" y="2362220"/>
                  <a:pt x="2299103" y="2366141"/>
                  <a:pt x="2272312" y="2368101"/>
                </a:cubicBezTo>
                <a:cubicBezTo>
                  <a:pt x="2257283" y="2413189"/>
                  <a:pt x="2233759" y="2454357"/>
                  <a:pt x="2203047" y="2491603"/>
                </a:cubicBezTo>
                <a:cubicBezTo>
                  <a:pt x="2223957" y="2492257"/>
                  <a:pt x="2244867" y="2492257"/>
                  <a:pt x="2265777" y="2492257"/>
                </a:cubicBezTo>
                <a:lnTo>
                  <a:pt x="2268775" y="2487543"/>
                </a:lnTo>
                <a:close/>
                <a:moveTo>
                  <a:pt x="2094576" y="2356339"/>
                </a:moveTo>
                <a:cubicBezTo>
                  <a:pt x="2080854" y="2395546"/>
                  <a:pt x="2063865" y="2434100"/>
                  <a:pt x="2042301" y="2470039"/>
                </a:cubicBezTo>
                <a:cubicBezTo>
                  <a:pt x="2059291" y="2473960"/>
                  <a:pt x="2076280" y="2476574"/>
                  <a:pt x="2093923" y="2479188"/>
                </a:cubicBezTo>
                <a:cubicBezTo>
                  <a:pt x="2121367" y="2444555"/>
                  <a:pt x="2142931" y="2407308"/>
                  <a:pt x="2159920" y="2366141"/>
                </a:cubicBezTo>
                <a:cubicBezTo>
                  <a:pt x="2137703" y="2364181"/>
                  <a:pt x="2116140" y="2360914"/>
                  <a:pt x="2094576" y="2356339"/>
                </a:cubicBezTo>
                <a:close/>
                <a:moveTo>
                  <a:pt x="2015510" y="2334776"/>
                </a:moveTo>
                <a:cubicBezTo>
                  <a:pt x="2003748" y="2374636"/>
                  <a:pt x="1989373" y="2413189"/>
                  <a:pt x="1973690" y="2451743"/>
                </a:cubicBezTo>
                <a:cubicBezTo>
                  <a:pt x="1988719" y="2456317"/>
                  <a:pt x="2003748" y="2460891"/>
                  <a:pt x="2020084" y="2464158"/>
                </a:cubicBezTo>
                <a:cubicBezTo>
                  <a:pt x="2041648" y="2428872"/>
                  <a:pt x="2059291" y="2390972"/>
                  <a:pt x="2073013" y="2351112"/>
                </a:cubicBezTo>
                <a:cubicBezTo>
                  <a:pt x="2053410" y="2346538"/>
                  <a:pt x="2034460" y="2340657"/>
                  <a:pt x="2015510" y="2334776"/>
                </a:cubicBezTo>
                <a:close/>
                <a:moveTo>
                  <a:pt x="2470958" y="2323014"/>
                </a:moveTo>
                <a:cubicBezTo>
                  <a:pt x="2441553" y="2334776"/>
                  <a:pt x="2410841" y="2344577"/>
                  <a:pt x="2380129" y="2351765"/>
                </a:cubicBezTo>
                <a:lnTo>
                  <a:pt x="2296822" y="2485810"/>
                </a:lnTo>
                <a:lnTo>
                  <a:pt x="2293222" y="2491603"/>
                </a:lnTo>
                <a:cubicBezTo>
                  <a:pt x="2318706" y="2490296"/>
                  <a:pt x="2344190" y="2487682"/>
                  <a:pt x="2369675" y="2483762"/>
                </a:cubicBezTo>
                <a:cubicBezTo>
                  <a:pt x="2370328" y="2483108"/>
                  <a:pt x="2371635" y="2481801"/>
                  <a:pt x="2372288" y="2481148"/>
                </a:cubicBezTo>
                <a:cubicBezTo>
                  <a:pt x="2378169" y="2474613"/>
                  <a:pt x="2384050" y="2468079"/>
                  <a:pt x="2389931" y="2461545"/>
                </a:cubicBezTo>
                <a:cubicBezTo>
                  <a:pt x="2403000" y="2444555"/>
                  <a:pt x="2415415" y="2427565"/>
                  <a:pt x="2427177" y="2409922"/>
                </a:cubicBezTo>
                <a:cubicBezTo>
                  <a:pt x="2444820" y="2382477"/>
                  <a:pt x="2459196" y="2353072"/>
                  <a:pt x="2470958" y="2323014"/>
                </a:cubicBezTo>
                <a:close/>
                <a:moveTo>
                  <a:pt x="787043" y="2318439"/>
                </a:moveTo>
                <a:cubicBezTo>
                  <a:pt x="736729" y="2360260"/>
                  <a:pt x="685760" y="2402081"/>
                  <a:pt x="635445" y="2444555"/>
                </a:cubicBezTo>
                <a:cubicBezTo>
                  <a:pt x="651781" y="2465465"/>
                  <a:pt x="668771" y="2485722"/>
                  <a:pt x="687721" y="2504672"/>
                </a:cubicBezTo>
                <a:lnTo>
                  <a:pt x="693139" y="2499719"/>
                </a:lnTo>
                <a:lnTo>
                  <a:pt x="839972" y="2365488"/>
                </a:lnTo>
                <a:cubicBezTo>
                  <a:pt x="821676" y="2351112"/>
                  <a:pt x="804033" y="2335429"/>
                  <a:pt x="787043" y="2318439"/>
                </a:cubicBezTo>
                <a:close/>
                <a:moveTo>
                  <a:pt x="1958661" y="2307984"/>
                </a:moveTo>
                <a:cubicBezTo>
                  <a:pt x="1948206" y="2318439"/>
                  <a:pt x="1937098" y="2328241"/>
                  <a:pt x="1925989" y="2337389"/>
                </a:cubicBezTo>
                <a:cubicBezTo>
                  <a:pt x="1927949" y="2340657"/>
                  <a:pt x="1929256" y="2344577"/>
                  <a:pt x="1927296" y="2349152"/>
                </a:cubicBezTo>
                <a:cubicBezTo>
                  <a:pt x="1886783" y="2442595"/>
                  <a:pt x="1839082" y="2532770"/>
                  <a:pt x="1784846" y="2619025"/>
                </a:cubicBezTo>
                <a:lnTo>
                  <a:pt x="1750497" y="2631207"/>
                </a:lnTo>
                <a:lnTo>
                  <a:pt x="1827973" y="2502385"/>
                </a:lnTo>
                <a:cubicBezTo>
                  <a:pt x="1853457" y="2455827"/>
                  <a:pt x="1876981" y="2408288"/>
                  <a:pt x="1898545" y="2359607"/>
                </a:cubicBezTo>
                <a:cubicBezTo>
                  <a:pt x="1855418" y="2392279"/>
                  <a:pt x="1809023" y="2419724"/>
                  <a:pt x="1759362" y="2441941"/>
                </a:cubicBezTo>
                <a:cubicBezTo>
                  <a:pt x="1759362" y="2441941"/>
                  <a:pt x="1759362" y="2443248"/>
                  <a:pt x="1759362" y="2443901"/>
                </a:cubicBezTo>
                <a:cubicBezTo>
                  <a:pt x="1736491" y="2498138"/>
                  <a:pt x="1712968" y="2553027"/>
                  <a:pt x="1686177" y="2605956"/>
                </a:cubicBezTo>
                <a:lnTo>
                  <a:pt x="1652926" y="2665808"/>
                </a:lnTo>
                <a:lnTo>
                  <a:pt x="1618332" y="2678077"/>
                </a:lnTo>
                <a:lnTo>
                  <a:pt x="1645582" y="2637404"/>
                </a:lnTo>
                <a:cubicBezTo>
                  <a:pt x="1656772" y="2616738"/>
                  <a:pt x="1666573" y="2595501"/>
                  <a:pt x="1675722" y="2576551"/>
                </a:cubicBezTo>
                <a:cubicBezTo>
                  <a:pt x="1695978" y="2536691"/>
                  <a:pt x="1713621" y="2494870"/>
                  <a:pt x="1731264" y="2453703"/>
                </a:cubicBezTo>
                <a:cubicBezTo>
                  <a:pt x="1699245" y="2466772"/>
                  <a:pt x="1666573" y="2477227"/>
                  <a:pt x="1633248" y="2486376"/>
                </a:cubicBezTo>
                <a:cubicBezTo>
                  <a:pt x="1596655" y="2573284"/>
                  <a:pt x="1548301" y="2652351"/>
                  <a:pt x="1488184" y="2724231"/>
                </a:cubicBezTo>
                <a:cubicBezTo>
                  <a:pt x="1528044" y="2716389"/>
                  <a:pt x="1567904" y="2706587"/>
                  <a:pt x="1607110" y="2694825"/>
                </a:cubicBezTo>
                <a:lnTo>
                  <a:pt x="1609214" y="2691685"/>
                </a:lnTo>
                <a:lnTo>
                  <a:pt x="1643703" y="2682410"/>
                </a:lnTo>
                <a:cubicBezTo>
                  <a:pt x="1678989" y="2669994"/>
                  <a:pt x="1712314" y="2655619"/>
                  <a:pt x="1745640" y="2639282"/>
                </a:cubicBezTo>
                <a:lnTo>
                  <a:pt x="1747823" y="2635652"/>
                </a:lnTo>
                <a:lnTo>
                  <a:pt x="1784846" y="2619025"/>
                </a:lnTo>
                <a:cubicBezTo>
                  <a:pt x="1828626" y="2595501"/>
                  <a:pt x="1869793" y="2568057"/>
                  <a:pt x="1908346" y="2537344"/>
                </a:cubicBezTo>
                <a:cubicBezTo>
                  <a:pt x="1944285" y="2470039"/>
                  <a:pt x="1973037" y="2400120"/>
                  <a:pt x="1995253" y="2326934"/>
                </a:cubicBezTo>
                <a:cubicBezTo>
                  <a:pt x="1984799" y="2323014"/>
                  <a:pt x="1975650" y="2318439"/>
                  <a:pt x="1965849" y="2314519"/>
                </a:cubicBezTo>
                <a:cubicBezTo>
                  <a:pt x="1967156" y="2339350"/>
                  <a:pt x="1965195" y="2363527"/>
                  <a:pt x="1959314" y="2386398"/>
                </a:cubicBezTo>
                <a:cubicBezTo>
                  <a:pt x="1959314" y="2385091"/>
                  <a:pt x="1959314" y="2383131"/>
                  <a:pt x="1959314" y="2381824"/>
                </a:cubicBezTo>
                <a:cubicBezTo>
                  <a:pt x="1959968" y="2356993"/>
                  <a:pt x="1959314" y="2332162"/>
                  <a:pt x="1958661" y="2307984"/>
                </a:cubicBezTo>
                <a:close/>
                <a:moveTo>
                  <a:pt x="540697" y="2262896"/>
                </a:moveTo>
                <a:lnTo>
                  <a:pt x="568229" y="2330978"/>
                </a:lnTo>
                <a:lnTo>
                  <a:pt x="567488" y="2331508"/>
                </a:lnTo>
                <a:cubicBezTo>
                  <a:pt x="557033" y="2309945"/>
                  <a:pt x="548538" y="2287074"/>
                  <a:pt x="540697" y="2262896"/>
                </a:cubicBezTo>
                <a:close/>
                <a:moveTo>
                  <a:pt x="2595765" y="2258976"/>
                </a:moveTo>
                <a:cubicBezTo>
                  <a:pt x="2565053" y="2279233"/>
                  <a:pt x="2532381" y="2296222"/>
                  <a:pt x="2499055" y="2311252"/>
                </a:cubicBezTo>
                <a:cubicBezTo>
                  <a:pt x="2482066" y="2358300"/>
                  <a:pt x="2459849" y="2402081"/>
                  <a:pt x="2431098" y="2443248"/>
                </a:cubicBezTo>
                <a:cubicBezTo>
                  <a:pt x="2425217" y="2451743"/>
                  <a:pt x="2417376" y="2464812"/>
                  <a:pt x="2407574" y="2477227"/>
                </a:cubicBezTo>
                <a:cubicBezTo>
                  <a:pt x="2433058" y="2472653"/>
                  <a:pt x="2458542" y="2466119"/>
                  <a:pt x="2482066" y="2458277"/>
                </a:cubicBezTo>
                <a:cubicBezTo>
                  <a:pt x="2482719" y="2457624"/>
                  <a:pt x="2483373" y="2457624"/>
                  <a:pt x="2483373" y="2456970"/>
                </a:cubicBezTo>
                <a:cubicBezTo>
                  <a:pt x="2530421" y="2396200"/>
                  <a:pt x="2567667" y="2330202"/>
                  <a:pt x="2595765" y="2258976"/>
                </a:cubicBezTo>
                <a:close/>
                <a:moveTo>
                  <a:pt x="1871905" y="2244861"/>
                </a:moveTo>
                <a:cubicBezTo>
                  <a:pt x="1877140" y="2240961"/>
                  <a:pt x="1883029" y="2250062"/>
                  <a:pt x="1877140" y="2254612"/>
                </a:cubicBezTo>
                <a:cubicBezTo>
                  <a:pt x="1781604" y="2326115"/>
                  <a:pt x="1672326" y="2376818"/>
                  <a:pt x="1556505" y="2405419"/>
                </a:cubicBezTo>
                <a:cubicBezTo>
                  <a:pt x="1549961" y="2407369"/>
                  <a:pt x="1546689" y="2396319"/>
                  <a:pt x="1553233" y="2395019"/>
                </a:cubicBezTo>
                <a:cubicBezTo>
                  <a:pt x="1669054" y="2367067"/>
                  <a:pt x="1776369" y="2315715"/>
                  <a:pt x="1871905" y="2244861"/>
                </a:cubicBezTo>
                <a:close/>
                <a:moveTo>
                  <a:pt x="528281" y="2220422"/>
                </a:moveTo>
                <a:lnTo>
                  <a:pt x="534352" y="2241189"/>
                </a:lnTo>
                <a:lnTo>
                  <a:pt x="534162" y="2241333"/>
                </a:lnTo>
                <a:cubicBezTo>
                  <a:pt x="532202" y="2234798"/>
                  <a:pt x="530242" y="2227610"/>
                  <a:pt x="528281" y="2220422"/>
                </a:cubicBezTo>
                <a:close/>
                <a:moveTo>
                  <a:pt x="2459743" y="2187937"/>
                </a:moveTo>
                <a:cubicBezTo>
                  <a:pt x="2464980" y="2183354"/>
                  <a:pt x="2473490" y="2191210"/>
                  <a:pt x="2467599" y="2195792"/>
                </a:cubicBezTo>
                <a:cubicBezTo>
                  <a:pt x="2345841" y="2297912"/>
                  <a:pt x="2159276" y="2292020"/>
                  <a:pt x="2019843" y="2232450"/>
                </a:cubicBezTo>
                <a:cubicBezTo>
                  <a:pt x="2013297" y="2229832"/>
                  <a:pt x="2018534" y="2220013"/>
                  <a:pt x="2025080" y="2222631"/>
                </a:cubicBezTo>
                <a:cubicBezTo>
                  <a:pt x="2159930" y="2280237"/>
                  <a:pt x="2341913" y="2286783"/>
                  <a:pt x="2459743" y="2187937"/>
                </a:cubicBezTo>
                <a:close/>
                <a:moveTo>
                  <a:pt x="2717958" y="2151810"/>
                </a:moveTo>
                <a:cubicBezTo>
                  <a:pt x="2689860" y="2183829"/>
                  <a:pt x="2658495" y="2212581"/>
                  <a:pt x="2625169" y="2237412"/>
                </a:cubicBezTo>
                <a:cubicBezTo>
                  <a:pt x="2625823" y="2239372"/>
                  <a:pt x="2625823" y="2241333"/>
                  <a:pt x="2625169" y="2243293"/>
                </a:cubicBezTo>
                <a:cubicBezTo>
                  <a:pt x="2599032" y="2315172"/>
                  <a:pt x="2564399" y="2382477"/>
                  <a:pt x="2519966" y="2444555"/>
                </a:cubicBezTo>
                <a:cubicBezTo>
                  <a:pt x="2546757" y="2433446"/>
                  <a:pt x="2572894" y="2420377"/>
                  <a:pt x="2596418" y="2404695"/>
                </a:cubicBezTo>
                <a:cubicBezTo>
                  <a:pt x="2606873" y="2398160"/>
                  <a:pt x="2617328" y="2390972"/>
                  <a:pt x="2626477" y="2383131"/>
                </a:cubicBezTo>
                <a:cubicBezTo>
                  <a:pt x="2625169" y="2381170"/>
                  <a:pt x="2625169" y="2377903"/>
                  <a:pt x="2627783" y="2374636"/>
                </a:cubicBezTo>
                <a:cubicBezTo>
                  <a:pt x="2672871" y="2306024"/>
                  <a:pt x="2702929" y="2232184"/>
                  <a:pt x="2717958" y="2151810"/>
                </a:cubicBezTo>
                <a:close/>
                <a:moveTo>
                  <a:pt x="372018" y="2108649"/>
                </a:moveTo>
                <a:lnTo>
                  <a:pt x="441374" y="2153771"/>
                </a:lnTo>
                <a:lnTo>
                  <a:pt x="365515" y="2112717"/>
                </a:lnTo>
                <a:close/>
                <a:moveTo>
                  <a:pt x="291271" y="2056118"/>
                </a:moveTo>
                <a:lnTo>
                  <a:pt x="351218" y="2095118"/>
                </a:lnTo>
                <a:lnTo>
                  <a:pt x="342664" y="2100351"/>
                </a:lnTo>
                <a:lnTo>
                  <a:pt x="274747" y="2063595"/>
                </a:lnTo>
                <a:close/>
                <a:moveTo>
                  <a:pt x="634792" y="2050526"/>
                </a:moveTo>
                <a:cubicBezTo>
                  <a:pt x="598853" y="2076010"/>
                  <a:pt x="562260" y="2100841"/>
                  <a:pt x="526974" y="2126326"/>
                </a:cubicBezTo>
                <a:cubicBezTo>
                  <a:pt x="502144" y="2143315"/>
                  <a:pt x="478620" y="2162265"/>
                  <a:pt x="451829" y="2173374"/>
                </a:cubicBezTo>
                <a:lnTo>
                  <a:pt x="576636" y="2351765"/>
                </a:lnTo>
                <a:cubicBezTo>
                  <a:pt x="590358" y="2377903"/>
                  <a:pt x="606041" y="2402734"/>
                  <a:pt x="622377" y="2426912"/>
                </a:cubicBezTo>
                <a:cubicBezTo>
                  <a:pt x="672691" y="2385091"/>
                  <a:pt x="722353" y="2343924"/>
                  <a:pt x="772014" y="2302757"/>
                </a:cubicBezTo>
                <a:cubicBezTo>
                  <a:pt x="755678" y="2284460"/>
                  <a:pt x="739996" y="2265510"/>
                  <a:pt x="726273" y="2244600"/>
                </a:cubicBezTo>
                <a:cubicBezTo>
                  <a:pt x="676612" y="2280539"/>
                  <a:pt x="626951" y="2316479"/>
                  <a:pt x="576636" y="2351765"/>
                </a:cubicBezTo>
                <a:lnTo>
                  <a:pt x="568229" y="2330978"/>
                </a:lnTo>
                <a:lnTo>
                  <a:pt x="714512" y="2226303"/>
                </a:lnTo>
                <a:cubicBezTo>
                  <a:pt x="701443" y="2205393"/>
                  <a:pt x="689681" y="2182522"/>
                  <a:pt x="679879" y="2158998"/>
                </a:cubicBezTo>
                <a:cubicBezTo>
                  <a:pt x="635445" y="2197552"/>
                  <a:pt x="589051" y="2231531"/>
                  <a:pt x="540697" y="2262896"/>
                </a:cubicBezTo>
                <a:lnTo>
                  <a:pt x="534352" y="2241189"/>
                </a:lnTo>
                <a:lnTo>
                  <a:pt x="669424" y="2138741"/>
                </a:lnTo>
                <a:cubicBezTo>
                  <a:pt x="670078" y="2138741"/>
                  <a:pt x="670731" y="2138741"/>
                  <a:pt x="670731" y="2138088"/>
                </a:cubicBezTo>
                <a:cubicBezTo>
                  <a:pt x="668771" y="2131553"/>
                  <a:pt x="666157" y="2124365"/>
                  <a:pt x="663543" y="2117178"/>
                </a:cubicBezTo>
                <a:cubicBezTo>
                  <a:pt x="621070" y="2155731"/>
                  <a:pt x="576636" y="2189710"/>
                  <a:pt x="528281" y="2220422"/>
                </a:cubicBezTo>
                <a:lnTo>
                  <a:pt x="451829" y="2173374"/>
                </a:lnTo>
                <a:cubicBezTo>
                  <a:pt x="474699" y="2183829"/>
                  <a:pt x="496916" y="2191671"/>
                  <a:pt x="520440" y="2199512"/>
                </a:cubicBezTo>
                <a:cubicBezTo>
                  <a:pt x="568141" y="2168800"/>
                  <a:pt x="613228" y="2134167"/>
                  <a:pt x="655049" y="2095614"/>
                </a:cubicBezTo>
                <a:cubicBezTo>
                  <a:pt x="655702" y="2095614"/>
                  <a:pt x="656355" y="2094960"/>
                  <a:pt x="656355" y="2094307"/>
                </a:cubicBezTo>
                <a:cubicBezTo>
                  <a:pt x="653088" y="2081238"/>
                  <a:pt x="649821" y="2067516"/>
                  <a:pt x="647207" y="2053793"/>
                </a:cubicBezTo>
                <a:cubicBezTo>
                  <a:pt x="642633" y="2052486"/>
                  <a:pt x="639366" y="2051833"/>
                  <a:pt x="634792" y="2050526"/>
                </a:cubicBezTo>
                <a:close/>
                <a:moveTo>
                  <a:pt x="760319" y="2013651"/>
                </a:moveTo>
                <a:cubicBezTo>
                  <a:pt x="762932" y="2012995"/>
                  <a:pt x="766035" y="2014142"/>
                  <a:pt x="767014" y="2017747"/>
                </a:cubicBezTo>
                <a:cubicBezTo>
                  <a:pt x="799019" y="2146872"/>
                  <a:pt x="899604" y="2242568"/>
                  <a:pt x="1012600" y="2304180"/>
                </a:cubicBezTo>
                <a:cubicBezTo>
                  <a:pt x="1145844" y="2376280"/>
                  <a:pt x="1299335" y="2407742"/>
                  <a:pt x="1449560" y="2397910"/>
                </a:cubicBezTo>
                <a:cubicBezTo>
                  <a:pt x="1456745" y="2397910"/>
                  <a:pt x="1456745" y="2408398"/>
                  <a:pt x="1449560" y="2409053"/>
                </a:cubicBezTo>
                <a:cubicBezTo>
                  <a:pt x="1294763" y="2418885"/>
                  <a:pt x="1136046" y="2386112"/>
                  <a:pt x="1000190" y="2310079"/>
                </a:cubicBezTo>
                <a:cubicBezTo>
                  <a:pt x="887195" y="2246501"/>
                  <a:pt x="788568" y="2149493"/>
                  <a:pt x="756564" y="2020369"/>
                </a:cubicBezTo>
                <a:cubicBezTo>
                  <a:pt x="755584" y="2016764"/>
                  <a:pt x="757707" y="2014306"/>
                  <a:pt x="760319" y="2013651"/>
                </a:cubicBezTo>
                <a:close/>
                <a:moveTo>
                  <a:pt x="211363" y="2004131"/>
                </a:moveTo>
                <a:lnTo>
                  <a:pt x="268930" y="2041583"/>
                </a:lnTo>
                <a:lnTo>
                  <a:pt x="256849" y="2046804"/>
                </a:lnTo>
                <a:close/>
                <a:moveTo>
                  <a:pt x="2813360" y="1996290"/>
                </a:moveTo>
                <a:cubicBezTo>
                  <a:pt x="2795064" y="2046605"/>
                  <a:pt x="2765659" y="2094960"/>
                  <a:pt x="2730373" y="2137434"/>
                </a:cubicBezTo>
                <a:cubicBezTo>
                  <a:pt x="2736254" y="2138088"/>
                  <a:pt x="2742135" y="2143315"/>
                  <a:pt x="2740828" y="2151157"/>
                </a:cubicBezTo>
                <a:cubicBezTo>
                  <a:pt x="2729067" y="2219769"/>
                  <a:pt x="2704889" y="2283807"/>
                  <a:pt x="2671564" y="2344577"/>
                </a:cubicBezTo>
                <a:cubicBezTo>
                  <a:pt x="2765659" y="2252441"/>
                  <a:pt x="2814667" y="2126326"/>
                  <a:pt x="2813360" y="1996290"/>
                </a:cubicBezTo>
                <a:close/>
                <a:moveTo>
                  <a:pt x="353813" y="1930945"/>
                </a:moveTo>
                <a:cubicBezTo>
                  <a:pt x="310032" y="1961004"/>
                  <a:pt x="262331" y="1985835"/>
                  <a:pt x="211363" y="2004131"/>
                </a:cubicBezTo>
                <a:cubicBezTo>
                  <a:pt x="225085" y="2019160"/>
                  <a:pt x="240114" y="2033536"/>
                  <a:pt x="255797" y="2047259"/>
                </a:cubicBezTo>
                <a:lnTo>
                  <a:pt x="256849" y="2046804"/>
                </a:lnTo>
                <a:lnTo>
                  <a:pt x="274747" y="2063595"/>
                </a:lnTo>
                <a:cubicBezTo>
                  <a:pt x="293043" y="2079278"/>
                  <a:pt x="312646" y="2093000"/>
                  <a:pt x="332249" y="2106722"/>
                </a:cubicBezTo>
                <a:lnTo>
                  <a:pt x="342664" y="2100351"/>
                </a:lnTo>
                <a:lnTo>
                  <a:pt x="365515" y="2112717"/>
                </a:lnTo>
                <a:lnTo>
                  <a:pt x="353159" y="2120445"/>
                </a:lnTo>
                <a:cubicBezTo>
                  <a:pt x="375376" y="2134821"/>
                  <a:pt x="398900" y="2148543"/>
                  <a:pt x="423077" y="2160305"/>
                </a:cubicBezTo>
                <a:cubicBezTo>
                  <a:pt x="428958" y="2158345"/>
                  <a:pt x="435493" y="2156384"/>
                  <a:pt x="441374" y="2153771"/>
                </a:cubicBezTo>
                <a:cubicBezTo>
                  <a:pt x="442681" y="2151157"/>
                  <a:pt x="445948" y="2148543"/>
                  <a:pt x="450522" y="2148543"/>
                </a:cubicBezTo>
                <a:cubicBezTo>
                  <a:pt x="451175" y="2148543"/>
                  <a:pt x="451829" y="2148543"/>
                  <a:pt x="453136" y="2148543"/>
                </a:cubicBezTo>
                <a:cubicBezTo>
                  <a:pt x="479927" y="2135474"/>
                  <a:pt x="505411" y="2114564"/>
                  <a:pt x="528935" y="2097574"/>
                </a:cubicBezTo>
                <a:cubicBezTo>
                  <a:pt x="555072" y="2079278"/>
                  <a:pt x="581210" y="2060981"/>
                  <a:pt x="607347" y="2043338"/>
                </a:cubicBezTo>
                <a:cubicBezTo>
                  <a:pt x="579249" y="2034843"/>
                  <a:pt x="550498" y="2025695"/>
                  <a:pt x="522400" y="2014586"/>
                </a:cubicBezTo>
                <a:lnTo>
                  <a:pt x="372018" y="2108649"/>
                </a:lnTo>
                <a:lnTo>
                  <a:pt x="351218" y="2095118"/>
                </a:lnTo>
                <a:lnTo>
                  <a:pt x="498876" y="2004785"/>
                </a:lnTo>
                <a:cubicBezTo>
                  <a:pt x="476659" y="1995636"/>
                  <a:pt x="455096" y="1986488"/>
                  <a:pt x="434186" y="1975379"/>
                </a:cubicBezTo>
                <a:cubicBezTo>
                  <a:pt x="410009" y="1994329"/>
                  <a:pt x="384688" y="2011156"/>
                  <a:pt x="358142" y="2025858"/>
                </a:cubicBezTo>
                <a:lnTo>
                  <a:pt x="291271" y="2056118"/>
                </a:lnTo>
                <a:lnTo>
                  <a:pt x="268930" y="2041583"/>
                </a:lnTo>
                <a:lnTo>
                  <a:pt x="337640" y="2011891"/>
                </a:lnTo>
                <a:cubicBezTo>
                  <a:pt x="363778" y="1998087"/>
                  <a:pt x="388772" y="1982241"/>
                  <a:pt x="412622" y="1964271"/>
                </a:cubicBezTo>
                <a:cubicBezTo>
                  <a:pt x="392366" y="1953816"/>
                  <a:pt x="373416" y="1942707"/>
                  <a:pt x="353813" y="1930945"/>
                </a:cubicBezTo>
                <a:close/>
                <a:moveTo>
                  <a:pt x="284548" y="1881936"/>
                </a:moveTo>
                <a:cubicBezTo>
                  <a:pt x="246649" y="1910035"/>
                  <a:pt x="205482" y="1930945"/>
                  <a:pt x="161048" y="1945321"/>
                </a:cubicBezTo>
                <a:cubicBezTo>
                  <a:pt x="171503" y="1959697"/>
                  <a:pt x="183265" y="1972766"/>
                  <a:pt x="195027" y="1986488"/>
                </a:cubicBezTo>
                <a:cubicBezTo>
                  <a:pt x="244688" y="1969498"/>
                  <a:pt x="290429" y="1946628"/>
                  <a:pt x="333556" y="1917876"/>
                </a:cubicBezTo>
                <a:cubicBezTo>
                  <a:pt x="316567" y="1906114"/>
                  <a:pt x="300231" y="1894352"/>
                  <a:pt x="284548" y="1881936"/>
                </a:cubicBezTo>
                <a:close/>
                <a:moveTo>
                  <a:pt x="232926" y="1839462"/>
                </a:moveTo>
                <a:cubicBezTo>
                  <a:pt x="201561" y="1865600"/>
                  <a:pt x="165622" y="1884550"/>
                  <a:pt x="126416" y="1896312"/>
                </a:cubicBezTo>
                <a:cubicBezTo>
                  <a:pt x="132950" y="1906114"/>
                  <a:pt x="140138" y="1916569"/>
                  <a:pt x="146672" y="1926371"/>
                </a:cubicBezTo>
                <a:cubicBezTo>
                  <a:pt x="189799" y="1912648"/>
                  <a:pt x="229659" y="1893698"/>
                  <a:pt x="266252" y="1868214"/>
                </a:cubicBezTo>
                <a:cubicBezTo>
                  <a:pt x="255143" y="1858412"/>
                  <a:pt x="244035" y="1849264"/>
                  <a:pt x="232926" y="1839462"/>
                </a:cubicBezTo>
                <a:close/>
                <a:moveTo>
                  <a:pt x="177384" y="1782612"/>
                </a:moveTo>
                <a:cubicBezTo>
                  <a:pt x="150593" y="1802216"/>
                  <a:pt x="122495" y="1819859"/>
                  <a:pt x="92437" y="1834888"/>
                </a:cubicBezTo>
                <a:cubicBezTo>
                  <a:pt x="99625" y="1848611"/>
                  <a:pt x="106812" y="1862986"/>
                  <a:pt x="115307" y="1876709"/>
                </a:cubicBezTo>
                <a:cubicBezTo>
                  <a:pt x="152553" y="1866254"/>
                  <a:pt x="186532" y="1848611"/>
                  <a:pt x="216590" y="1823780"/>
                </a:cubicBezTo>
                <a:cubicBezTo>
                  <a:pt x="202868" y="1810711"/>
                  <a:pt x="189799" y="1796988"/>
                  <a:pt x="177384" y="1782612"/>
                </a:cubicBezTo>
                <a:close/>
                <a:moveTo>
                  <a:pt x="136217" y="1729683"/>
                </a:moveTo>
                <a:cubicBezTo>
                  <a:pt x="113347" y="1744712"/>
                  <a:pt x="89823" y="1757781"/>
                  <a:pt x="64992" y="1768890"/>
                </a:cubicBezTo>
                <a:cubicBezTo>
                  <a:pt x="70873" y="1783919"/>
                  <a:pt x="76754" y="1799602"/>
                  <a:pt x="83289" y="1814631"/>
                </a:cubicBezTo>
                <a:cubicBezTo>
                  <a:pt x="111387" y="1800255"/>
                  <a:pt x="138178" y="1784573"/>
                  <a:pt x="163662" y="1766276"/>
                </a:cubicBezTo>
                <a:cubicBezTo>
                  <a:pt x="153860" y="1753861"/>
                  <a:pt x="144712" y="1742099"/>
                  <a:pt x="136217" y="1729683"/>
                </a:cubicBezTo>
                <a:close/>
                <a:moveTo>
                  <a:pt x="2809439" y="1664992"/>
                </a:moveTo>
                <a:cubicBezTo>
                  <a:pt x="2785916" y="1678061"/>
                  <a:pt x="2762392" y="1690476"/>
                  <a:pt x="2738215" y="1701585"/>
                </a:cubicBezTo>
                <a:cubicBezTo>
                  <a:pt x="2753244" y="1711387"/>
                  <a:pt x="2766966" y="1722495"/>
                  <a:pt x="2778075" y="1735564"/>
                </a:cubicBezTo>
                <a:cubicBezTo>
                  <a:pt x="2789183" y="1712040"/>
                  <a:pt x="2798985" y="1688516"/>
                  <a:pt x="2809439" y="1664992"/>
                </a:cubicBezTo>
                <a:close/>
                <a:moveTo>
                  <a:pt x="95051" y="1661724"/>
                </a:moveTo>
                <a:cubicBezTo>
                  <a:pt x="78061" y="1670219"/>
                  <a:pt x="60418" y="1678061"/>
                  <a:pt x="42775" y="1684595"/>
                </a:cubicBezTo>
                <a:cubicBezTo>
                  <a:pt x="46696" y="1706159"/>
                  <a:pt x="51924" y="1727069"/>
                  <a:pt x="58458" y="1747326"/>
                </a:cubicBezTo>
                <a:cubicBezTo>
                  <a:pt x="80675" y="1736871"/>
                  <a:pt x="102892" y="1725109"/>
                  <a:pt x="123802" y="1712040"/>
                </a:cubicBezTo>
                <a:cubicBezTo>
                  <a:pt x="113347" y="1695704"/>
                  <a:pt x="103545" y="1679368"/>
                  <a:pt x="95051" y="1661724"/>
                </a:cubicBezTo>
                <a:close/>
                <a:moveTo>
                  <a:pt x="2900268" y="1602261"/>
                </a:moveTo>
                <a:cubicBezTo>
                  <a:pt x="2881318" y="1617943"/>
                  <a:pt x="2861715" y="1632319"/>
                  <a:pt x="2841458" y="1645388"/>
                </a:cubicBezTo>
                <a:cubicBezTo>
                  <a:pt x="2826429" y="1681981"/>
                  <a:pt x="2810093" y="1718574"/>
                  <a:pt x="2793757" y="1754514"/>
                </a:cubicBezTo>
                <a:cubicBezTo>
                  <a:pt x="2798985" y="1762355"/>
                  <a:pt x="2803559" y="1770197"/>
                  <a:pt x="2807479" y="1778038"/>
                </a:cubicBezTo>
                <a:cubicBezTo>
                  <a:pt x="2815321" y="1778038"/>
                  <a:pt x="2822508" y="1777385"/>
                  <a:pt x="2829696" y="1776078"/>
                </a:cubicBezTo>
                <a:cubicBezTo>
                  <a:pt x="2850606" y="1717921"/>
                  <a:pt x="2874130" y="1659764"/>
                  <a:pt x="2900268" y="1602261"/>
                </a:cubicBezTo>
                <a:close/>
                <a:moveTo>
                  <a:pt x="3000897" y="1497056"/>
                </a:moveTo>
                <a:cubicBezTo>
                  <a:pt x="2981948" y="1523847"/>
                  <a:pt x="2961037" y="1548025"/>
                  <a:pt x="2937514" y="1570242"/>
                </a:cubicBezTo>
                <a:cubicBezTo>
                  <a:pt x="2937514" y="1572202"/>
                  <a:pt x="2937514" y="1574162"/>
                  <a:pt x="2936860" y="1576776"/>
                </a:cubicBezTo>
                <a:cubicBezTo>
                  <a:pt x="2906149" y="1640814"/>
                  <a:pt x="2878704" y="1705505"/>
                  <a:pt x="2854527" y="1771504"/>
                </a:cubicBezTo>
                <a:cubicBezTo>
                  <a:pt x="2880665" y="1764969"/>
                  <a:pt x="2905495" y="1753207"/>
                  <a:pt x="2927712" y="1738178"/>
                </a:cubicBezTo>
                <a:cubicBezTo>
                  <a:pt x="2953196" y="1658457"/>
                  <a:pt x="2977373" y="1578083"/>
                  <a:pt x="3000897" y="1497056"/>
                </a:cubicBezTo>
                <a:close/>
                <a:moveTo>
                  <a:pt x="44736" y="1489868"/>
                </a:moveTo>
                <a:cubicBezTo>
                  <a:pt x="32320" y="1548678"/>
                  <a:pt x="31667" y="1606181"/>
                  <a:pt x="38855" y="1662378"/>
                </a:cubicBezTo>
                <a:cubicBezTo>
                  <a:pt x="55191" y="1656497"/>
                  <a:pt x="70220" y="1649309"/>
                  <a:pt x="85249" y="1642121"/>
                </a:cubicBezTo>
                <a:cubicBezTo>
                  <a:pt x="75447" y="1619904"/>
                  <a:pt x="66299" y="1597687"/>
                  <a:pt x="59765" y="1573509"/>
                </a:cubicBezTo>
                <a:cubicBezTo>
                  <a:pt x="51270" y="1546718"/>
                  <a:pt x="46696" y="1518619"/>
                  <a:pt x="44736" y="1489868"/>
                </a:cubicBezTo>
                <a:close/>
                <a:moveTo>
                  <a:pt x="3106101" y="1283378"/>
                </a:moveTo>
                <a:cubicBezTo>
                  <a:pt x="3096953" y="1385970"/>
                  <a:pt x="3076043" y="1486600"/>
                  <a:pt x="3051866" y="1586578"/>
                </a:cubicBezTo>
                <a:cubicBezTo>
                  <a:pt x="3079964" y="1529728"/>
                  <a:pt x="3098260" y="1467650"/>
                  <a:pt x="3105448" y="1413414"/>
                </a:cubicBezTo>
                <a:cubicBezTo>
                  <a:pt x="3110675" y="1369633"/>
                  <a:pt x="3110675" y="1325852"/>
                  <a:pt x="3106101" y="1283378"/>
                </a:cubicBezTo>
                <a:close/>
                <a:moveTo>
                  <a:pt x="304012" y="1283123"/>
                </a:moveTo>
                <a:cubicBezTo>
                  <a:pt x="324792" y="1281819"/>
                  <a:pt x="324792" y="1315057"/>
                  <a:pt x="304012" y="1316360"/>
                </a:cubicBezTo>
                <a:cubicBezTo>
                  <a:pt x="231931" y="1318967"/>
                  <a:pt x="191669" y="1421286"/>
                  <a:pt x="191020" y="1481244"/>
                </a:cubicBezTo>
                <a:cubicBezTo>
                  <a:pt x="190371" y="1539247"/>
                  <a:pt x="226086" y="1610935"/>
                  <a:pt x="265049" y="1653949"/>
                </a:cubicBezTo>
                <a:cubicBezTo>
                  <a:pt x="278686" y="1669590"/>
                  <a:pt x="255958" y="1693052"/>
                  <a:pt x="241671" y="1677410"/>
                </a:cubicBezTo>
                <a:cubicBezTo>
                  <a:pt x="188422" y="1618104"/>
                  <a:pt x="146862" y="1524909"/>
                  <a:pt x="161149" y="1444096"/>
                </a:cubicBezTo>
                <a:cubicBezTo>
                  <a:pt x="174136" y="1373059"/>
                  <a:pt x="225437" y="1286381"/>
                  <a:pt x="304012" y="1283123"/>
                </a:cubicBezTo>
                <a:close/>
                <a:moveTo>
                  <a:pt x="3086498" y="1258547"/>
                </a:moveTo>
                <a:cubicBezTo>
                  <a:pt x="3081924" y="1309516"/>
                  <a:pt x="3069509" y="1359832"/>
                  <a:pt x="3050559" y="1406880"/>
                </a:cubicBezTo>
                <a:cubicBezTo>
                  <a:pt x="3040104" y="1431711"/>
                  <a:pt x="3028342" y="1455235"/>
                  <a:pt x="3014620" y="1476799"/>
                </a:cubicBezTo>
                <a:cubicBezTo>
                  <a:pt x="3021154" y="1476799"/>
                  <a:pt x="3028342" y="1482026"/>
                  <a:pt x="3025728" y="1490521"/>
                </a:cubicBezTo>
                <a:cubicBezTo>
                  <a:pt x="3004165" y="1565014"/>
                  <a:pt x="2981948" y="1639507"/>
                  <a:pt x="2958424" y="1714000"/>
                </a:cubicBezTo>
                <a:cubicBezTo>
                  <a:pt x="2978027" y="1695704"/>
                  <a:pt x="2996323" y="1674793"/>
                  <a:pt x="3012659" y="1652576"/>
                </a:cubicBezTo>
                <a:cubicBezTo>
                  <a:pt x="3045985" y="1522540"/>
                  <a:pt x="3076697" y="1392504"/>
                  <a:pt x="3086498" y="1258547"/>
                </a:cubicBezTo>
                <a:close/>
                <a:moveTo>
                  <a:pt x="2899669" y="1246166"/>
                </a:moveTo>
                <a:cubicBezTo>
                  <a:pt x="2902441" y="1246166"/>
                  <a:pt x="2904887" y="1247955"/>
                  <a:pt x="2904235" y="1251534"/>
                </a:cubicBezTo>
                <a:cubicBezTo>
                  <a:pt x="2897061" y="1315957"/>
                  <a:pt x="2855976" y="1366063"/>
                  <a:pt x="2814891" y="1413567"/>
                </a:cubicBezTo>
                <a:cubicBezTo>
                  <a:pt x="2810326" y="1419424"/>
                  <a:pt x="2802500" y="1410964"/>
                  <a:pt x="2807065" y="1405758"/>
                </a:cubicBezTo>
                <a:cubicBezTo>
                  <a:pt x="2846194" y="1360858"/>
                  <a:pt x="2886627" y="1312703"/>
                  <a:pt x="2893148" y="1251534"/>
                </a:cubicBezTo>
                <a:cubicBezTo>
                  <a:pt x="2893800" y="1247955"/>
                  <a:pt x="2896898" y="1246166"/>
                  <a:pt x="2899669" y="1246166"/>
                </a:cubicBezTo>
                <a:close/>
                <a:moveTo>
                  <a:pt x="3088459" y="1187321"/>
                </a:moveTo>
                <a:lnTo>
                  <a:pt x="3088459" y="1221954"/>
                </a:lnTo>
                <a:cubicBezTo>
                  <a:pt x="3088459" y="1217380"/>
                  <a:pt x="3091072" y="1214113"/>
                  <a:pt x="3094339" y="1212152"/>
                </a:cubicBezTo>
                <a:cubicBezTo>
                  <a:pt x="3092379" y="1204311"/>
                  <a:pt x="3090419" y="1195816"/>
                  <a:pt x="3088459" y="1187321"/>
                </a:cubicBezTo>
                <a:close/>
                <a:moveTo>
                  <a:pt x="312646" y="1139620"/>
                </a:moveTo>
                <a:lnTo>
                  <a:pt x="299577" y="1175559"/>
                </a:lnTo>
                <a:cubicBezTo>
                  <a:pt x="310686" y="1175559"/>
                  <a:pt x="322448" y="1176213"/>
                  <a:pt x="333556" y="1178173"/>
                </a:cubicBezTo>
                <a:cubicBezTo>
                  <a:pt x="326368" y="1165104"/>
                  <a:pt x="319180" y="1152689"/>
                  <a:pt x="312646" y="1139620"/>
                </a:cubicBezTo>
                <a:close/>
                <a:moveTo>
                  <a:pt x="278667" y="1053365"/>
                </a:moveTo>
                <a:cubicBezTo>
                  <a:pt x="271479" y="1076889"/>
                  <a:pt x="266252" y="1100413"/>
                  <a:pt x="262331" y="1125244"/>
                </a:cubicBezTo>
                <a:cubicBezTo>
                  <a:pt x="266252" y="1142233"/>
                  <a:pt x="271479" y="1158570"/>
                  <a:pt x="278667" y="1169678"/>
                </a:cubicBezTo>
                <a:lnTo>
                  <a:pt x="300231" y="1111521"/>
                </a:lnTo>
                <a:cubicBezTo>
                  <a:pt x="291736" y="1092571"/>
                  <a:pt x="284548" y="1072968"/>
                  <a:pt x="278667" y="1053365"/>
                </a:cubicBezTo>
                <a:close/>
                <a:moveTo>
                  <a:pt x="258411" y="939665"/>
                </a:moveTo>
                <a:cubicBezTo>
                  <a:pt x="255797" y="954694"/>
                  <a:pt x="253836" y="970377"/>
                  <a:pt x="253183" y="986059"/>
                </a:cubicBezTo>
                <a:cubicBezTo>
                  <a:pt x="251223" y="1011544"/>
                  <a:pt x="249916" y="1038989"/>
                  <a:pt x="251876" y="1065127"/>
                </a:cubicBezTo>
                <a:cubicBezTo>
                  <a:pt x="257104" y="1047484"/>
                  <a:pt x="262331" y="1030494"/>
                  <a:pt x="268866" y="1014158"/>
                </a:cubicBezTo>
                <a:cubicBezTo>
                  <a:pt x="263638" y="989327"/>
                  <a:pt x="259717" y="964496"/>
                  <a:pt x="258411" y="939665"/>
                </a:cubicBezTo>
                <a:close/>
                <a:moveTo>
                  <a:pt x="2818735" y="879618"/>
                </a:moveTo>
                <a:cubicBezTo>
                  <a:pt x="2926746" y="946272"/>
                  <a:pt x="2980424" y="1076311"/>
                  <a:pt x="2969296" y="1199163"/>
                </a:cubicBezTo>
                <a:cubicBezTo>
                  <a:pt x="2956858" y="1337698"/>
                  <a:pt x="2871104" y="1457936"/>
                  <a:pt x="2763747" y="1542233"/>
                </a:cubicBezTo>
                <a:cubicBezTo>
                  <a:pt x="2758510" y="1546154"/>
                  <a:pt x="2750655" y="1538312"/>
                  <a:pt x="2756547" y="1534391"/>
                </a:cubicBezTo>
                <a:cubicBezTo>
                  <a:pt x="2858666" y="1454015"/>
                  <a:pt x="2943111" y="1339658"/>
                  <a:pt x="2957513" y="1207005"/>
                </a:cubicBezTo>
                <a:cubicBezTo>
                  <a:pt x="2970605" y="1085460"/>
                  <a:pt x="2920200" y="954767"/>
                  <a:pt x="2813498" y="889420"/>
                </a:cubicBezTo>
                <a:cubicBezTo>
                  <a:pt x="2807606" y="885499"/>
                  <a:pt x="2813498" y="875697"/>
                  <a:pt x="2818735" y="879618"/>
                </a:cubicBezTo>
                <a:close/>
                <a:moveTo>
                  <a:pt x="1014212" y="511363"/>
                </a:moveTo>
                <a:cubicBezTo>
                  <a:pt x="1016984" y="511363"/>
                  <a:pt x="1019592" y="512828"/>
                  <a:pt x="1019266" y="515758"/>
                </a:cubicBezTo>
                <a:cubicBezTo>
                  <a:pt x="1014049" y="561342"/>
                  <a:pt x="1018614" y="605624"/>
                  <a:pt x="1034266" y="649254"/>
                </a:cubicBezTo>
                <a:cubicBezTo>
                  <a:pt x="1036222" y="655766"/>
                  <a:pt x="1025788" y="659022"/>
                  <a:pt x="1023179" y="652510"/>
                </a:cubicBezTo>
                <a:cubicBezTo>
                  <a:pt x="1007527" y="607577"/>
                  <a:pt x="1002310" y="562644"/>
                  <a:pt x="1008180" y="515758"/>
                </a:cubicBezTo>
                <a:cubicBezTo>
                  <a:pt x="1008506" y="512828"/>
                  <a:pt x="1011440" y="511363"/>
                  <a:pt x="1014212" y="511363"/>
                </a:cubicBezTo>
                <a:close/>
                <a:moveTo>
                  <a:pt x="842586" y="489439"/>
                </a:moveTo>
                <a:cubicBezTo>
                  <a:pt x="836705" y="521458"/>
                  <a:pt x="833438" y="554131"/>
                  <a:pt x="831477" y="586149"/>
                </a:cubicBezTo>
                <a:cubicBezTo>
                  <a:pt x="836051" y="589417"/>
                  <a:pt x="840625" y="593337"/>
                  <a:pt x="845200" y="596605"/>
                </a:cubicBezTo>
                <a:cubicBezTo>
                  <a:pt x="841932" y="561318"/>
                  <a:pt x="840625" y="524725"/>
                  <a:pt x="842586" y="489439"/>
                </a:cubicBezTo>
                <a:close/>
                <a:moveTo>
                  <a:pt x="2183547" y="312180"/>
                </a:moveTo>
                <a:cubicBezTo>
                  <a:pt x="2186009" y="310879"/>
                  <a:pt x="2189620" y="310879"/>
                  <a:pt x="2191918" y="313482"/>
                </a:cubicBezTo>
                <a:cubicBezTo>
                  <a:pt x="2231967" y="368141"/>
                  <a:pt x="2256916" y="429957"/>
                  <a:pt x="2265451" y="496329"/>
                </a:cubicBezTo>
                <a:cubicBezTo>
                  <a:pt x="2266107" y="503487"/>
                  <a:pt x="2254946" y="503487"/>
                  <a:pt x="2254290" y="496329"/>
                </a:cubicBezTo>
                <a:cubicBezTo>
                  <a:pt x="2245755" y="431909"/>
                  <a:pt x="2221462" y="371394"/>
                  <a:pt x="2182070" y="318687"/>
                </a:cubicBezTo>
                <a:cubicBezTo>
                  <a:pt x="2179772" y="316085"/>
                  <a:pt x="2181085" y="313482"/>
                  <a:pt x="2183547" y="312180"/>
                </a:cubicBezTo>
                <a:close/>
                <a:moveTo>
                  <a:pt x="1055776" y="308005"/>
                </a:moveTo>
                <a:cubicBezTo>
                  <a:pt x="1062377" y="305397"/>
                  <a:pt x="1065017" y="316481"/>
                  <a:pt x="1058417" y="319088"/>
                </a:cubicBezTo>
                <a:cubicBezTo>
                  <a:pt x="999010" y="340603"/>
                  <a:pt x="971288" y="430574"/>
                  <a:pt x="961387" y="485990"/>
                </a:cubicBezTo>
                <a:cubicBezTo>
                  <a:pt x="951486" y="551839"/>
                  <a:pt x="960726" y="618991"/>
                  <a:pt x="989769" y="678971"/>
                </a:cubicBezTo>
                <a:cubicBezTo>
                  <a:pt x="993070" y="684839"/>
                  <a:pt x="983169" y="690706"/>
                  <a:pt x="980529" y="684187"/>
                </a:cubicBezTo>
                <a:cubicBezTo>
                  <a:pt x="948845" y="618991"/>
                  <a:pt x="938944" y="545971"/>
                  <a:pt x="952806" y="474907"/>
                </a:cubicBezTo>
                <a:cubicBezTo>
                  <a:pt x="963367" y="416883"/>
                  <a:pt x="994390" y="330824"/>
                  <a:pt x="1055776" y="308005"/>
                </a:cubicBezTo>
                <a:close/>
                <a:moveTo>
                  <a:pt x="1967475" y="145130"/>
                </a:moveTo>
                <a:cubicBezTo>
                  <a:pt x="2068285" y="210313"/>
                  <a:pt x="2148803" y="304176"/>
                  <a:pt x="2195280" y="414987"/>
                </a:cubicBezTo>
                <a:cubicBezTo>
                  <a:pt x="2223429" y="482126"/>
                  <a:pt x="2237830" y="554479"/>
                  <a:pt x="2248304" y="626180"/>
                </a:cubicBezTo>
                <a:cubicBezTo>
                  <a:pt x="2256159" y="688104"/>
                  <a:pt x="2257468" y="750679"/>
                  <a:pt x="2231284" y="808040"/>
                </a:cubicBezTo>
                <a:cubicBezTo>
                  <a:pt x="2228011" y="814558"/>
                  <a:pt x="2218192" y="809344"/>
                  <a:pt x="2221465" y="802825"/>
                </a:cubicBezTo>
                <a:cubicBezTo>
                  <a:pt x="2251577" y="736991"/>
                  <a:pt x="2243067" y="664638"/>
                  <a:pt x="2231939" y="595544"/>
                </a:cubicBezTo>
                <a:cubicBezTo>
                  <a:pt x="2221465" y="532317"/>
                  <a:pt x="2207718" y="469741"/>
                  <a:pt x="2181533" y="411076"/>
                </a:cubicBezTo>
                <a:cubicBezTo>
                  <a:pt x="2135710" y="306132"/>
                  <a:pt x="2058466" y="216831"/>
                  <a:pt x="1961584" y="154908"/>
                </a:cubicBezTo>
                <a:cubicBezTo>
                  <a:pt x="1955692" y="150997"/>
                  <a:pt x="1961584" y="141219"/>
                  <a:pt x="1967475" y="145130"/>
                </a:cubicBezTo>
                <a:close/>
                <a:moveTo>
                  <a:pt x="1872366" y="54600"/>
                </a:moveTo>
                <a:cubicBezTo>
                  <a:pt x="1650738" y="45881"/>
                  <a:pt x="1406096" y="181747"/>
                  <a:pt x="1394089" y="420174"/>
                </a:cubicBezTo>
                <a:cubicBezTo>
                  <a:pt x="1392782" y="446965"/>
                  <a:pt x="1349002" y="451539"/>
                  <a:pt x="1341814" y="426055"/>
                </a:cubicBezTo>
                <a:cubicBezTo>
                  <a:pt x="1301301" y="280989"/>
                  <a:pt x="1144475" y="199962"/>
                  <a:pt x="1008559" y="280989"/>
                </a:cubicBezTo>
                <a:cubicBezTo>
                  <a:pt x="866763" y="365284"/>
                  <a:pt x="887020" y="538448"/>
                  <a:pt x="911197" y="676979"/>
                </a:cubicBezTo>
                <a:cubicBezTo>
                  <a:pt x="916424" y="703770"/>
                  <a:pt x="877218" y="718146"/>
                  <a:pt x="862189" y="696582"/>
                </a:cubicBezTo>
                <a:cubicBezTo>
                  <a:pt x="747837" y="529299"/>
                  <a:pt x="510638" y="537141"/>
                  <a:pt x="387792" y="690701"/>
                </a:cubicBezTo>
                <a:cubicBezTo>
                  <a:pt x="259717" y="851449"/>
                  <a:pt x="303498" y="1067740"/>
                  <a:pt x="427651" y="1215420"/>
                </a:cubicBezTo>
                <a:cubicBezTo>
                  <a:pt x="444641" y="1236330"/>
                  <a:pt x="418503" y="1270963"/>
                  <a:pt x="394326" y="1257240"/>
                </a:cubicBezTo>
                <a:cubicBezTo>
                  <a:pt x="276053" y="1186668"/>
                  <a:pt x="143405" y="1261814"/>
                  <a:pt x="108773" y="1387930"/>
                </a:cubicBezTo>
                <a:cubicBezTo>
                  <a:pt x="86556" y="1466344"/>
                  <a:pt x="101585" y="1545411"/>
                  <a:pt x="134910" y="1615983"/>
                </a:cubicBezTo>
                <a:cubicBezTo>
                  <a:pt x="146019" y="1612716"/>
                  <a:pt x="154514" y="1628399"/>
                  <a:pt x="144712" y="1635587"/>
                </a:cubicBezTo>
                <a:cubicBezTo>
                  <a:pt x="156474" y="1657804"/>
                  <a:pt x="170196" y="1679368"/>
                  <a:pt x="185225" y="1700278"/>
                </a:cubicBezTo>
                <a:cubicBezTo>
                  <a:pt x="301538" y="1856452"/>
                  <a:pt x="477966" y="1959697"/>
                  <a:pt x="666810" y="2002171"/>
                </a:cubicBezTo>
                <a:cubicBezTo>
                  <a:pt x="670731" y="2002171"/>
                  <a:pt x="673998" y="2002824"/>
                  <a:pt x="677265" y="2004785"/>
                </a:cubicBezTo>
                <a:cubicBezTo>
                  <a:pt x="680533" y="2005438"/>
                  <a:pt x="683800" y="2006091"/>
                  <a:pt x="687067" y="2006745"/>
                </a:cubicBezTo>
                <a:cubicBezTo>
                  <a:pt x="685760" y="2008052"/>
                  <a:pt x="684453" y="2010012"/>
                  <a:pt x="682493" y="2010666"/>
                </a:cubicBezTo>
                <a:cubicBezTo>
                  <a:pt x="684453" y="2012626"/>
                  <a:pt x="685107" y="2015240"/>
                  <a:pt x="685760" y="2017854"/>
                </a:cubicBezTo>
                <a:cubicBezTo>
                  <a:pt x="727580" y="2306677"/>
                  <a:pt x="991570" y="2454357"/>
                  <a:pt x="1262094" y="2473307"/>
                </a:cubicBezTo>
                <a:cubicBezTo>
                  <a:pt x="1501907" y="2490296"/>
                  <a:pt x="1770470" y="2443248"/>
                  <a:pt x="1942325" y="2261589"/>
                </a:cubicBezTo>
                <a:cubicBezTo>
                  <a:pt x="1945592" y="2257669"/>
                  <a:pt x="1950166" y="2255708"/>
                  <a:pt x="1954087" y="2255055"/>
                </a:cubicBezTo>
                <a:cubicBezTo>
                  <a:pt x="1954087" y="2252441"/>
                  <a:pt x="1954087" y="2249827"/>
                  <a:pt x="1953434" y="2247214"/>
                </a:cubicBezTo>
                <a:cubicBezTo>
                  <a:pt x="2086735" y="2318439"/>
                  <a:pt x="2241600" y="2333469"/>
                  <a:pt x="2385357" y="2294262"/>
                </a:cubicBezTo>
                <a:cubicBezTo>
                  <a:pt x="2387971" y="2290995"/>
                  <a:pt x="2391891" y="2290341"/>
                  <a:pt x="2395159" y="2290995"/>
                </a:cubicBezTo>
                <a:cubicBezTo>
                  <a:pt x="2422603" y="2283807"/>
                  <a:pt x="2449394" y="2274005"/>
                  <a:pt x="2475532" y="2262896"/>
                </a:cubicBezTo>
                <a:cubicBezTo>
                  <a:pt x="2562439" y="2223690"/>
                  <a:pt x="2640199" y="2165533"/>
                  <a:pt x="2697701" y="2089733"/>
                </a:cubicBezTo>
                <a:cubicBezTo>
                  <a:pt x="2772847" y="1990409"/>
                  <a:pt x="2845379" y="1767583"/>
                  <a:pt x="2663723" y="1729683"/>
                </a:cubicBezTo>
                <a:cubicBezTo>
                  <a:pt x="2638238" y="1724455"/>
                  <a:pt x="2632357" y="1687862"/>
                  <a:pt x="2658495" y="1677407"/>
                </a:cubicBezTo>
                <a:cubicBezTo>
                  <a:pt x="2800291" y="1619904"/>
                  <a:pt x="2941435" y="1533649"/>
                  <a:pt x="3000897" y="1384663"/>
                </a:cubicBezTo>
                <a:cubicBezTo>
                  <a:pt x="3047945" y="1267695"/>
                  <a:pt x="3044678" y="1131778"/>
                  <a:pt x="2993056" y="1016118"/>
                </a:cubicBezTo>
                <a:cubicBezTo>
                  <a:pt x="2881318" y="766501"/>
                  <a:pt x="2550024" y="699196"/>
                  <a:pt x="2331775" y="848182"/>
                </a:cubicBezTo>
                <a:cubicBezTo>
                  <a:pt x="2313479" y="861251"/>
                  <a:pt x="2283421" y="846222"/>
                  <a:pt x="2288648" y="822044"/>
                </a:cubicBezTo>
                <a:cubicBezTo>
                  <a:pt x="2348765" y="557398"/>
                  <a:pt x="2269045" y="141152"/>
                  <a:pt x="1965195" y="67312"/>
                </a:cubicBezTo>
                <a:cubicBezTo>
                  <a:pt x="1935219" y="60042"/>
                  <a:pt x="1904027" y="55846"/>
                  <a:pt x="1872366" y="54600"/>
                </a:cubicBezTo>
                <a:close/>
                <a:moveTo>
                  <a:pt x="1881384" y="720"/>
                </a:moveTo>
                <a:cubicBezTo>
                  <a:pt x="1912828" y="2325"/>
                  <a:pt x="1943795" y="6623"/>
                  <a:pt x="1973690" y="13729"/>
                </a:cubicBezTo>
                <a:cubicBezTo>
                  <a:pt x="2288648" y="87569"/>
                  <a:pt x="2395812" y="479637"/>
                  <a:pt x="2353339" y="773036"/>
                </a:cubicBezTo>
                <a:cubicBezTo>
                  <a:pt x="2585310" y="654108"/>
                  <a:pt x="2894387" y="723373"/>
                  <a:pt x="3025075" y="959268"/>
                </a:cubicBezTo>
                <a:cubicBezTo>
                  <a:pt x="3120477" y="1112175"/>
                  <a:pt x="3173405" y="1292526"/>
                  <a:pt x="3131585" y="1472878"/>
                </a:cubicBezTo>
                <a:cubicBezTo>
                  <a:pt x="3099567" y="1612716"/>
                  <a:pt x="2994363" y="1789147"/>
                  <a:pt x="2840151" y="1812017"/>
                </a:cubicBezTo>
                <a:cubicBezTo>
                  <a:pt x="2840151" y="1812671"/>
                  <a:pt x="2839498" y="1812671"/>
                  <a:pt x="2839498" y="1813324"/>
                </a:cubicBezTo>
                <a:cubicBezTo>
                  <a:pt x="2836884" y="1820512"/>
                  <a:pt x="2829696" y="1821819"/>
                  <a:pt x="2824469" y="1819859"/>
                </a:cubicBezTo>
                <a:cubicBezTo>
                  <a:pt x="2829043" y="1836195"/>
                  <a:pt x="2832310" y="1853185"/>
                  <a:pt x="2833617" y="1870174"/>
                </a:cubicBezTo>
                <a:cubicBezTo>
                  <a:pt x="2883278" y="2075357"/>
                  <a:pt x="2815321" y="2291648"/>
                  <a:pt x="2640199" y="2419070"/>
                </a:cubicBezTo>
                <a:cubicBezTo>
                  <a:pt x="2474225" y="2539305"/>
                  <a:pt x="2223304" y="2551067"/>
                  <a:pt x="2016817" y="2501405"/>
                </a:cubicBezTo>
                <a:cubicBezTo>
                  <a:pt x="2016163" y="2501405"/>
                  <a:pt x="2016163" y="2500751"/>
                  <a:pt x="2015510" y="2500751"/>
                </a:cubicBezTo>
                <a:cubicBezTo>
                  <a:pt x="2015510" y="2501405"/>
                  <a:pt x="2014857" y="2502058"/>
                  <a:pt x="2014203" y="2502712"/>
                </a:cubicBezTo>
                <a:cubicBezTo>
                  <a:pt x="1792034" y="2724231"/>
                  <a:pt x="1465967" y="2816367"/>
                  <a:pt x="1158197" y="2775853"/>
                </a:cubicBezTo>
                <a:cubicBezTo>
                  <a:pt x="850427" y="2734686"/>
                  <a:pt x="557033" y="2541919"/>
                  <a:pt x="484501" y="2224996"/>
                </a:cubicBezTo>
                <a:cubicBezTo>
                  <a:pt x="310686" y="2164226"/>
                  <a:pt x="157127" y="2049219"/>
                  <a:pt x="70220" y="1883243"/>
                </a:cubicBezTo>
                <a:cubicBezTo>
                  <a:pt x="-31717" y="1690476"/>
                  <a:pt x="-22569" y="1456542"/>
                  <a:pt x="97011" y="1274230"/>
                </a:cubicBezTo>
                <a:cubicBezTo>
                  <a:pt x="99625" y="1269656"/>
                  <a:pt x="104199" y="1267042"/>
                  <a:pt x="108773" y="1267042"/>
                </a:cubicBezTo>
                <a:cubicBezTo>
                  <a:pt x="113347" y="1260508"/>
                  <a:pt x="119228" y="1253973"/>
                  <a:pt x="125109" y="1248092"/>
                </a:cubicBezTo>
                <a:cubicBezTo>
                  <a:pt x="157781" y="1214766"/>
                  <a:pt x="198948" y="1193202"/>
                  <a:pt x="242075" y="1182094"/>
                </a:cubicBezTo>
                <a:cubicBezTo>
                  <a:pt x="197641" y="1116096"/>
                  <a:pt x="212670" y="988020"/>
                  <a:pt x="223778" y="925289"/>
                </a:cubicBezTo>
                <a:cubicBezTo>
                  <a:pt x="245995" y="796560"/>
                  <a:pt x="308725" y="682206"/>
                  <a:pt x="400207" y="591377"/>
                </a:cubicBezTo>
                <a:cubicBezTo>
                  <a:pt x="405435" y="585496"/>
                  <a:pt x="412622" y="584843"/>
                  <a:pt x="418503" y="586149"/>
                </a:cubicBezTo>
                <a:cubicBezTo>
                  <a:pt x="531548" y="504468"/>
                  <a:pt x="680533" y="497281"/>
                  <a:pt x="796845" y="563279"/>
                </a:cubicBezTo>
                <a:cubicBezTo>
                  <a:pt x="802726" y="492053"/>
                  <a:pt x="814488" y="420174"/>
                  <a:pt x="856961" y="360710"/>
                </a:cubicBezTo>
                <a:cubicBezTo>
                  <a:pt x="868070" y="343720"/>
                  <a:pt x="881792" y="328038"/>
                  <a:pt x="896168" y="312355"/>
                </a:cubicBezTo>
                <a:cubicBezTo>
                  <a:pt x="923612" y="271188"/>
                  <a:pt x="962819" y="237208"/>
                  <a:pt x="1018361" y="214338"/>
                </a:cubicBezTo>
                <a:cubicBezTo>
                  <a:pt x="1022282" y="213031"/>
                  <a:pt x="1025549" y="211724"/>
                  <a:pt x="1029470" y="211070"/>
                </a:cubicBezTo>
                <a:cubicBezTo>
                  <a:pt x="1034044" y="208457"/>
                  <a:pt x="1039925" y="205189"/>
                  <a:pt x="1044499" y="202576"/>
                </a:cubicBezTo>
                <a:cubicBezTo>
                  <a:pt x="1049726" y="199962"/>
                  <a:pt x="1053647" y="200615"/>
                  <a:pt x="1057567" y="201922"/>
                </a:cubicBezTo>
                <a:cubicBezTo>
                  <a:pt x="1174533" y="173170"/>
                  <a:pt x="1291499" y="226753"/>
                  <a:pt x="1354883" y="324117"/>
                </a:cubicBezTo>
                <a:cubicBezTo>
                  <a:pt x="1417776" y="110276"/>
                  <a:pt x="1661275" y="-10510"/>
                  <a:pt x="1881384" y="72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20" name="Freeform 115">
            <a:extLst>
              <a:ext uri="{FF2B5EF4-FFF2-40B4-BE49-F238E27FC236}">
                <a16:creationId xmlns:a16="http://schemas.microsoft.com/office/drawing/2014/main" id="{59D0384D-63F9-409F-9A18-1F60F96C6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9532" y="7429616"/>
            <a:ext cx="628184" cy="566457"/>
          </a:xfrm>
          <a:custGeom>
            <a:avLst/>
            <a:gdLst>
              <a:gd name="T0" fmla="*/ 2147483646 w 761"/>
              <a:gd name="T1" fmla="*/ 2147483646 h 688"/>
              <a:gd name="T2" fmla="*/ 2147483646 w 761"/>
              <a:gd name="T3" fmla="*/ 2147483646 h 688"/>
              <a:gd name="T4" fmla="*/ 2147483646 w 761"/>
              <a:gd name="T5" fmla="*/ 2147483646 h 688"/>
              <a:gd name="T6" fmla="*/ 2147483646 w 761"/>
              <a:gd name="T7" fmla="*/ 2147483646 h 688"/>
              <a:gd name="T8" fmla="*/ 2147483646 w 761"/>
              <a:gd name="T9" fmla="*/ 2147483646 h 688"/>
              <a:gd name="T10" fmla="*/ 2147483646 w 761"/>
              <a:gd name="T11" fmla="*/ 2147483646 h 688"/>
              <a:gd name="T12" fmla="*/ 2147483646 w 761"/>
              <a:gd name="T13" fmla="*/ 2147483646 h 6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61" h="688">
                <a:moveTo>
                  <a:pt x="683" y="13"/>
                </a:moveTo>
                <a:cubicBezTo>
                  <a:pt x="556" y="69"/>
                  <a:pt x="452" y="217"/>
                  <a:pt x="351" y="311"/>
                </a:cubicBezTo>
                <a:cubicBezTo>
                  <a:pt x="243" y="412"/>
                  <a:pt x="123" y="501"/>
                  <a:pt x="29" y="616"/>
                </a:cubicBezTo>
                <a:cubicBezTo>
                  <a:pt x="0" y="651"/>
                  <a:pt x="55" y="687"/>
                  <a:pt x="87" y="670"/>
                </a:cubicBezTo>
                <a:cubicBezTo>
                  <a:pt x="225" y="598"/>
                  <a:pt x="340" y="482"/>
                  <a:pt x="455" y="377"/>
                </a:cubicBezTo>
                <a:cubicBezTo>
                  <a:pt x="554" y="286"/>
                  <a:pt x="696" y="186"/>
                  <a:pt x="746" y="58"/>
                </a:cubicBezTo>
                <a:cubicBezTo>
                  <a:pt x="760" y="20"/>
                  <a:pt x="710" y="0"/>
                  <a:pt x="683" y="13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1" name="Freeform 116">
            <a:extLst>
              <a:ext uri="{FF2B5EF4-FFF2-40B4-BE49-F238E27FC236}">
                <a16:creationId xmlns:a16="http://schemas.microsoft.com/office/drawing/2014/main" id="{F9568949-005C-450F-9BBF-E8F1E9327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3759" y="9454691"/>
            <a:ext cx="864210" cy="798850"/>
          </a:xfrm>
          <a:custGeom>
            <a:avLst/>
            <a:gdLst>
              <a:gd name="T0" fmla="*/ 2147483646 w 1050"/>
              <a:gd name="T1" fmla="*/ 2147483646 h 969"/>
              <a:gd name="T2" fmla="*/ 2147483646 w 1050"/>
              <a:gd name="T3" fmla="*/ 2147483646 h 969"/>
              <a:gd name="T4" fmla="*/ 2147483646 w 1050"/>
              <a:gd name="T5" fmla="*/ 2147483646 h 969"/>
              <a:gd name="T6" fmla="*/ 2147483646 w 1050"/>
              <a:gd name="T7" fmla="*/ 2147483646 h 969"/>
              <a:gd name="T8" fmla="*/ 2147483646 w 1050"/>
              <a:gd name="T9" fmla="*/ 2147483646 h 969"/>
              <a:gd name="T10" fmla="*/ 2147483646 w 1050"/>
              <a:gd name="T11" fmla="*/ 2147483646 h 969"/>
              <a:gd name="T12" fmla="*/ 2147483646 w 1050"/>
              <a:gd name="T13" fmla="*/ 2147483646 h 969"/>
              <a:gd name="T14" fmla="*/ 2147483646 w 1050"/>
              <a:gd name="T15" fmla="*/ 2147483646 h 969"/>
              <a:gd name="T16" fmla="*/ 2147483646 w 1050"/>
              <a:gd name="T17" fmla="*/ 2147483646 h 969"/>
              <a:gd name="T18" fmla="*/ 2147483646 w 1050"/>
              <a:gd name="T19" fmla="*/ 2147483646 h 969"/>
              <a:gd name="T20" fmla="*/ 2147483646 w 1050"/>
              <a:gd name="T21" fmla="*/ 2147483646 h 969"/>
              <a:gd name="T22" fmla="*/ 2147483646 w 1050"/>
              <a:gd name="T23" fmla="*/ 2147483646 h 969"/>
              <a:gd name="T24" fmla="*/ 2147483646 w 1050"/>
              <a:gd name="T25" fmla="*/ 2147483646 h 96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050" h="969">
                <a:moveTo>
                  <a:pt x="1045" y="3"/>
                </a:moveTo>
                <a:cubicBezTo>
                  <a:pt x="1038" y="2"/>
                  <a:pt x="1030" y="2"/>
                  <a:pt x="1023" y="1"/>
                </a:cubicBezTo>
                <a:cubicBezTo>
                  <a:pt x="1019" y="0"/>
                  <a:pt x="1018" y="5"/>
                  <a:pt x="1019" y="7"/>
                </a:cubicBezTo>
                <a:cubicBezTo>
                  <a:pt x="942" y="10"/>
                  <a:pt x="917" y="46"/>
                  <a:pt x="854" y="102"/>
                </a:cubicBezTo>
                <a:cubicBezTo>
                  <a:pt x="761" y="184"/>
                  <a:pt x="668" y="267"/>
                  <a:pt x="575" y="350"/>
                </a:cubicBezTo>
                <a:cubicBezTo>
                  <a:pt x="396" y="509"/>
                  <a:pt x="214" y="666"/>
                  <a:pt x="49" y="842"/>
                </a:cubicBezTo>
                <a:cubicBezTo>
                  <a:pt x="0" y="895"/>
                  <a:pt x="82" y="968"/>
                  <a:pt x="130" y="918"/>
                </a:cubicBezTo>
                <a:cubicBezTo>
                  <a:pt x="295" y="744"/>
                  <a:pt x="479" y="588"/>
                  <a:pt x="656" y="426"/>
                </a:cubicBezTo>
                <a:cubicBezTo>
                  <a:pt x="747" y="342"/>
                  <a:pt x="839" y="258"/>
                  <a:pt x="930" y="174"/>
                </a:cubicBezTo>
                <a:cubicBezTo>
                  <a:pt x="992" y="117"/>
                  <a:pt x="1034" y="96"/>
                  <a:pt x="1037" y="13"/>
                </a:cubicBezTo>
                <a:cubicBezTo>
                  <a:pt x="1037" y="12"/>
                  <a:pt x="1036" y="10"/>
                  <a:pt x="1036" y="9"/>
                </a:cubicBezTo>
                <a:cubicBezTo>
                  <a:pt x="1039" y="9"/>
                  <a:pt x="1042" y="9"/>
                  <a:pt x="1045" y="8"/>
                </a:cubicBezTo>
                <a:cubicBezTo>
                  <a:pt x="1049" y="8"/>
                  <a:pt x="1049" y="4"/>
                  <a:pt x="1045" y="3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2" name="Freeform 117">
            <a:extLst>
              <a:ext uri="{FF2B5EF4-FFF2-40B4-BE49-F238E27FC236}">
                <a16:creationId xmlns:a16="http://schemas.microsoft.com/office/drawing/2014/main" id="{5C2EF628-ECD4-4229-8793-A8C6675C3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1810" y="9317807"/>
            <a:ext cx="660866" cy="486573"/>
          </a:xfrm>
          <a:custGeom>
            <a:avLst/>
            <a:gdLst>
              <a:gd name="T0" fmla="*/ 2147483646 w 802"/>
              <a:gd name="T1" fmla="*/ 2147483646 h 589"/>
              <a:gd name="T2" fmla="*/ 2147483646 w 802"/>
              <a:gd name="T3" fmla="*/ 2147483646 h 589"/>
              <a:gd name="T4" fmla="*/ 2147483646 w 802"/>
              <a:gd name="T5" fmla="*/ 2147483646 h 589"/>
              <a:gd name="T6" fmla="*/ 2147483646 w 802"/>
              <a:gd name="T7" fmla="*/ 2147483646 h 589"/>
              <a:gd name="T8" fmla="*/ 2147483646 w 802"/>
              <a:gd name="T9" fmla="*/ 2147483646 h 589"/>
              <a:gd name="T10" fmla="*/ 2147483646 w 802"/>
              <a:gd name="T11" fmla="*/ 2147483646 h 589"/>
              <a:gd name="T12" fmla="*/ 2147483646 w 802"/>
              <a:gd name="T13" fmla="*/ 2147483646 h 58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02" h="589">
                <a:moveTo>
                  <a:pt x="778" y="512"/>
                </a:moveTo>
                <a:cubicBezTo>
                  <a:pt x="713" y="410"/>
                  <a:pt x="582" y="347"/>
                  <a:pt x="484" y="279"/>
                </a:cubicBezTo>
                <a:cubicBezTo>
                  <a:pt x="362" y="192"/>
                  <a:pt x="240" y="106"/>
                  <a:pt x="111" y="29"/>
                </a:cubicBezTo>
                <a:cubicBezTo>
                  <a:pt x="64" y="0"/>
                  <a:pt x="0" y="67"/>
                  <a:pt x="47" y="107"/>
                </a:cubicBezTo>
                <a:cubicBezTo>
                  <a:pt x="154" y="195"/>
                  <a:pt x="266" y="276"/>
                  <a:pt x="378" y="357"/>
                </a:cubicBezTo>
                <a:cubicBezTo>
                  <a:pt x="483" y="433"/>
                  <a:pt x="597" y="548"/>
                  <a:pt x="724" y="578"/>
                </a:cubicBezTo>
                <a:cubicBezTo>
                  <a:pt x="761" y="588"/>
                  <a:pt x="801" y="549"/>
                  <a:pt x="778" y="512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4" name="Freeform 119">
            <a:extLst>
              <a:ext uri="{FF2B5EF4-FFF2-40B4-BE49-F238E27FC236}">
                <a16:creationId xmlns:a16="http://schemas.microsoft.com/office/drawing/2014/main" id="{4D944B41-93DC-4E9D-92B2-72CD71A2D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2118" y="6049786"/>
            <a:ext cx="159770" cy="1158332"/>
          </a:xfrm>
          <a:custGeom>
            <a:avLst/>
            <a:gdLst>
              <a:gd name="T0" fmla="*/ 2147483646 w 193"/>
              <a:gd name="T1" fmla="*/ 2147483646 h 1405"/>
              <a:gd name="T2" fmla="*/ 2147483646 w 193"/>
              <a:gd name="T3" fmla="*/ 2147483646 h 1405"/>
              <a:gd name="T4" fmla="*/ 2147483646 w 193"/>
              <a:gd name="T5" fmla="*/ 2147483646 h 1405"/>
              <a:gd name="T6" fmla="*/ 2147483646 w 193"/>
              <a:gd name="T7" fmla="*/ 2147483646 h 1405"/>
              <a:gd name="T8" fmla="*/ 2147483646 w 193"/>
              <a:gd name="T9" fmla="*/ 2147483646 h 1405"/>
              <a:gd name="T10" fmla="*/ 2147483646 w 193"/>
              <a:gd name="T11" fmla="*/ 2147483646 h 1405"/>
              <a:gd name="T12" fmla="*/ 2147483646 w 193"/>
              <a:gd name="T13" fmla="*/ 2147483646 h 140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3" h="1405">
                <a:moveTo>
                  <a:pt x="151" y="705"/>
                </a:moveTo>
                <a:cubicBezTo>
                  <a:pt x="155" y="496"/>
                  <a:pt x="171" y="289"/>
                  <a:pt x="187" y="81"/>
                </a:cubicBezTo>
                <a:cubicBezTo>
                  <a:pt x="192" y="0"/>
                  <a:pt x="66" y="4"/>
                  <a:pt x="57" y="81"/>
                </a:cubicBezTo>
                <a:cubicBezTo>
                  <a:pt x="29" y="298"/>
                  <a:pt x="18" y="518"/>
                  <a:pt x="13" y="736"/>
                </a:cubicBezTo>
                <a:cubicBezTo>
                  <a:pt x="9" y="935"/>
                  <a:pt x="0" y="1148"/>
                  <a:pt x="42" y="1343"/>
                </a:cubicBezTo>
                <a:cubicBezTo>
                  <a:pt x="55" y="1404"/>
                  <a:pt x="144" y="1385"/>
                  <a:pt x="150" y="1329"/>
                </a:cubicBezTo>
                <a:cubicBezTo>
                  <a:pt x="170" y="1124"/>
                  <a:pt x="147" y="911"/>
                  <a:pt x="151" y="705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93769828-FD25-4AF9-BCB6-03F818D6C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0930" y="7117339"/>
            <a:ext cx="4578861" cy="3750962"/>
          </a:xfrm>
          <a:custGeom>
            <a:avLst/>
            <a:gdLst>
              <a:gd name="T0" fmla="*/ 2147483646 w 5562"/>
              <a:gd name="T1" fmla="*/ 2147483646 h 4554"/>
              <a:gd name="T2" fmla="*/ 2147483646 w 5562"/>
              <a:gd name="T3" fmla="*/ 2147483646 h 4554"/>
              <a:gd name="T4" fmla="*/ 2147483646 w 5562"/>
              <a:gd name="T5" fmla="*/ 2147483646 h 4554"/>
              <a:gd name="T6" fmla="*/ 2147483646 w 5562"/>
              <a:gd name="T7" fmla="*/ 2147483646 h 4554"/>
              <a:gd name="T8" fmla="*/ 2147483646 w 5562"/>
              <a:gd name="T9" fmla="*/ 2147483646 h 4554"/>
              <a:gd name="T10" fmla="*/ 2147483646 w 5562"/>
              <a:gd name="T11" fmla="*/ 2147483646 h 4554"/>
              <a:gd name="T12" fmla="*/ 0 w 5562"/>
              <a:gd name="T13" fmla="*/ 2147483646 h 4554"/>
              <a:gd name="T14" fmla="*/ 2147483646 w 5562"/>
              <a:gd name="T15" fmla="*/ 0 h 4554"/>
              <a:gd name="T16" fmla="*/ 2147483646 w 5562"/>
              <a:gd name="T17" fmla="*/ 2147483646 h 4554"/>
              <a:gd name="T18" fmla="*/ 2147483646 w 5562"/>
              <a:gd name="T19" fmla="*/ 2147483646 h 45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562" h="4554">
                <a:moveTo>
                  <a:pt x="2780" y="80"/>
                </a:moveTo>
                <a:cubicBezTo>
                  <a:pt x="1290" y="80"/>
                  <a:pt x="78" y="1065"/>
                  <a:pt x="78" y="2277"/>
                </a:cubicBezTo>
                <a:cubicBezTo>
                  <a:pt x="78" y="3488"/>
                  <a:pt x="1290" y="4475"/>
                  <a:pt x="2780" y="4475"/>
                </a:cubicBezTo>
                <a:cubicBezTo>
                  <a:pt x="4270" y="4475"/>
                  <a:pt x="5482" y="3488"/>
                  <a:pt x="5482" y="2277"/>
                </a:cubicBezTo>
                <a:cubicBezTo>
                  <a:pt x="5482" y="1065"/>
                  <a:pt x="4270" y="80"/>
                  <a:pt x="2780" y="80"/>
                </a:cubicBezTo>
                <a:close/>
                <a:moveTo>
                  <a:pt x="2780" y="4553"/>
                </a:moveTo>
                <a:cubicBezTo>
                  <a:pt x="1247" y="4553"/>
                  <a:pt x="0" y="3532"/>
                  <a:pt x="0" y="2277"/>
                </a:cubicBezTo>
                <a:cubicBezTo>
                  <a:pt x="0" y="1022"/>
                  <a:pt x="1247" y="0"/>
                  <a:pt x="2780" y="0"/>
                </a:cubicBezTo>
                <a:cubicBezTo>
                  <a:pt x="4314" y="0"/>
                  <a:pt x="5561" y="1022"/>
                  <a:pt x="5561" y="2277"/>
                </a:cubicBezTo>
                <a:cubicBezTo>
                  <a:pt x="5561" y="3532"/>
                  <a:pt x="4314" y="4553"/>
                  <a:pt x="2780" y="4553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1" name="Forma libre: forma 140">
            <a:extLst>
              <a:ext uri="{FF2B5EF4-FFF2-40B4-BE49-F238E27FC236}">
                <a16:creationId xmlns:a16="http://schemas.microsoft.com/office/drawing/2014/main" id="{496A1689-17A7-4021-A431-4ACB0358F6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202011" y="5229121"/>
            <a:ext cx="3204602" cy="2836982"/>
          </a:xfrm>
          <a:custGeom>
            <a:avLst/>
            <a:gdLst>
              <a:gd name="connsiteX0" fmla="*/ 1618332 w 3146049"/>
              <a:gd name="connsiteY0" fmla="*/ 2678077 h 2785145"/>
              <a:gd name="connsiteX1" fmla="*/ 1609214 w 3146049"/>
              <a:gd name="connsiteY1" fmla="*/ 2691685 h 2785145"/>
              <a:gd name="connsiteX2" fmla="*/ 1488184 w 3146049"/>
              <a:gd name="connsiteY2" fmla="*/ 2724231 h 2785145"/>
              <a:gd name="connsiteX3" fmla="*/ 1750497 w 3146049"/>
              <a:gd name="connsiteY3" fmla="*/ 2631207 h 2785145"/>
              <a:gd name="connsiteX4" fmla="*/ 1747823 w 3146049"/>
              <a:gd name="connsiteY4" fmla="*/ 2635652 h 2785145"/>
              <a:gd name="connsiteX5" fmla="*/ 1643703 w 3146049"/>
              <a:gd name="connsiteY5" fmla="*/ 2682410 h 2785145"/>
              <a:gd name="connsiteX6" fmla="*/ 1652926 w 3146049"/>
              <a:gd name="connsiteY6" fmla="*/ 2665808 h 2785145"/>
              <a:gd name="connsiteX7" fmla="*/ 1241837 w 3146049"/>
              <a:gd name="connsiteY7" fmla="*/ 2515781 h 2785145"/>
              <a:gd name="connsiteX8" fmla="*/ 1085665 w 3146049"/>
              <a:gd name="connsiteY8" fmla="*/ 2718350 h 2785145"/>
              <a:gd name="connsiteX9" fmla="*/ 1159504 w 3146049"/>
              <a:gd name="connsiteY9" fmla="*/ 2731418 h 2785145"/>
              <a:gd name="connsiteX10" fmla="*/ 1162118 w 3146049"/>
              <a:gd name="connsiteY10" fmla="*/ 2728151 h 2785145"/>
              <a:gd name="connsiteX11" fmla="*/ 1330052 w 3146049"/>
              <a:gd name="connsiteY11" fmla="*/ 2521008 h 2785145"/>
              <a:gd name="connsiteX12" fmla="*/ 1241837 w 3146049"/>
              <a:gd name="connsiteY12" fmla="*/ 2515781 h 2785145"/>
              <a:gd name="connsiteX13" fmla="*/ 1483610 w 3146049"/>
              <a:gd name="connsiteY13" fmla="*/ 2513820 h 2785145"/>
              <a:gd name="connsiteX14" fmla="*/ 1354883 w 3146049"/>
              <a:gd name="connsiteY14" fmla="*/ 2521008 h 2785145"/>
              <a:gd name="connsiteX15" fmla="*/ 1190869 w 3146049"/>
              <a:gd name="connsiteY15" fmla="*/ 2735339 h 2785145"/>
              <a:gd name="connsiteX16" fmla="*/ 1318290 w 3146049"/>
              <a:gd name="connsiteY16" fmla="*/ 2740567 h 2785145"/>
              <a:gd name="connsiteX17" fmla="*/ 1405197 w 3146049"/>
              <a:gd name="connsiteY17" fmla="*/ 2630788 h 2785145"/>
              <a:gd name="connsiteX18" fmla="*/ 1483610 w 3146049"/>
              <a:gd name="connsiteY18" fmla="*/ 2513820 h 2785145"/>
              <a:gd name="connsiteX19" fmla="*/ 1120951 w 3146049"/>
              <a:gd name="connsiteY19" fmla="*/ 2496831 h 2785145"/>
              <a:gd name="connsiteX20" fmla="*/ 1094814 w 3146049"/>
              <a:gd name="connsiteY20" fmla="*/ 2524929 h 2785145"/>
              <a:gd name="connsiteX21" fmla="*/ 1049073 w 3146049"/>
              <a:gd name="connsiteY21" fmla="*/ 2591581 h 2785145"/>
              <a:gd name="connsiteX22" fmla="*/ 955631 w 3146049"/>
              <a:gd name="connsiteY22" fmla="*/ 2678489 h 2785145"/>
              <a:gd name="connsiteX23" fmla="*/ 1062142 w 3146049"/>
              <a:gd name="connsiteY23" fmla="*/ 2712468 h 2785145"/>
              <a:gd name="connsiteX24" fmla="*/ 1216353 w 3146049"/>
              <a:gd name="connsiteY24" fmla="*/ 2513167 h 2785145"/>
              <a:gd name="connsiteX25" fmla="*/ 1120951 w 3146049"/>
              <a:gd name="connsiteY25" fmla="*/ 2496831 h 2785145"/>
              <a:gd name="connsiteX26" fmla="*/ 1607110 w 3146049"/>
              <a:gd name="connsiteY26" fmla="*/ 2492910 h 2785145"/>
              <a:gd name="connsiteX27" fmla="*/ 1512362 w 3146049"/>
              <a:gd name="connsiteY27" fmla="*/ 2510553 h 2785145"/>
              <a:gd name="connsiteX28" fmla="*/ 1401277 w 3146049"/>
              <a:gd name="connsiteY28" fmla="*/ 2674569 h 2785145"/>
              <a:gd name="connsiteX29" fmla="*/ 1350962 w 3146049"/>
              <a:gd name="connsiteY29" fmla="*/ 2739913 h 2785145"/>
              <a:gd name="connsiteX30" fmla="*/ 1454205 w 3146049"/>
              <a:gd name="connsiteY30" fmla="*/ 2729458 h 2785145"/>
              <a:gd name="connsiteX31" fmla="*/ 1607110 w 3146049"/>
              <a:gd name="connsiteY31" fmla="*/ 2492910 h 2785145"/>
              <a:gd name="connsiteX32" fmla="*/ 1963235 w 3146049"/>
              <a:gd name="connsiteY32" fmla="*/ 2475267 h 2785145"/>
              <a:gd name="connsiteX33" fmla="*/ 1950820 w 3146049"/>
              <a:gd name="connsiteY33" fmla="*/ 2501405 h 2785145"/>
              <a:gd name="connsiteX34" fmla="*/ 1966502 w 3146049"/>
              <a:gd name="connsiteY34" fmla="*/ 2487682 h 2785145"/>
              <a:gd name="connsiteX35" fmla="*/ 1963889 w 3146049"/>
              <a:gd name="connsiteY35" fmla="*/ 2487029 h 2785145"/>
              <a:gd name="connsiteX36" fmla="*/ 1963235 w 3146049"/>
              <a:gd name="connsiteY36" fmla="*/ 2475267 h 2785145"/>
              <a:gd name="connsiteX37" fmla="*/ 1015747 w 3146049"/>
              <a:gd name="connsiteY37" fmla="*/ 2465465 h 2785145"/>
              <a:gd name="connsiteX38" fmla="*/ 1013787 w 3146049"/>
              <a:gd name="connsiteY38" fmla="*/ 2466119 h 2785145"/>
              <a:gd name="connsiteX39" fmla="*/ 975887 w 3146049"/>
              <a:gd name="connsiteY39" fmla="*/ 2513167 h 2785145"/>
              <a:gd name="connsiteX40" fmla="*/ 938641 w 3146049"/>
              <a:gd name="connsiteY40" fmla="*/ 2557601 h 2785145"/>
              <a:gd name="connsiteX41" fmla="*/ 870684 w 3146049"/>
              <a:gd name="connsiteY41" fmla="*/ 2639282 h 2785145"/>
              <a:gd name="connsiteX42" fmla="*/ 927533 w 3146049"/>
              <a:gd name="connsiteY42" fmla="*/ 2666727 h 2785145"/>
              <a:gd name="connsiteX43" fmla="*/ 928186 w 3146049"/>
              <a:gd name="connsiteY43" fmla="*/ 2666074 h 2785145"/>
              <a:gd name="connsiteX44" fmla="*/ 929493 w 3146049"/>
              <a:gd name="connsiteY44" fmla="*/ 2663460 h 2785145"/>
              <a:gd name="connsiteX45" fmla="*/ 943869 w 3146049"/>
              <a:gd name="connsiteY45" fmla="*/ 2659539 h 2785145"/>
              <a:gd name="connsiteX46" fmla="*/ 1029470 w 3146049"/>
              <a:gd name="connsiteY46" fmla="*/ 2580472 h 2785145"/>
              <a:gd name="connsiteX47" fmla="*/ 1069983 w 3146049"/>
              <a:gd name="connsiteY47" fmla="*/ 2521008 h 2785145"/>
              <a:gd name="connsiteX48" fmla="*/ 1098081 w 3146049"/>
              <a:gd name="connsiteY48" fmla="*/ 2490950 h 2785145"/>
              <a:gd name="connsiteX49" fmla="*/ 1017708 w 3146049"/>
              <a:gd name="connsiteY49" fmla="*/ 2465465 h 2785145"/>
              <a:gd name="connsiteX50" fmla="*/ 1015747 w 3146049"/>
              <a:gd name="connsiteY50" fmla="*/ 2465465 h 2785145"/>
              <a:gd name="connsiteX51" fmla="*/ 858268 w 3146049"/>
              <a:gd name="connsiteY51" fmla="*/ 2378557 h 2785145"/>
              <a:gd name="connsiteX52" fmla="*/ 709185 w 3146049"/>
              <a:gd name="connsiteY52" fmla="*/ 2515061 h 2785145"/>
              <a:gd name="connsiteX53" fmla="*/ 703403 w 3146049"/>
              <a:gd name="connsiteY53" fmla="*/ 2520355 h 2785145"/>
              <a:gd name="connsiteX54" fmla="*/ 766133 w 3146049"/>
              <a:gd name="connsiteY54" fmla="*/ 2573938 h 2785145"/>
              <a:gd name="connsiteX55" fmla="*/ 768238 w 3146049"/>
              <a:gd name="connsiteY55" fmla="*/ 2571525 h 2785145"/>
              <a:gd name="connsiteX56" fmla="*/ 887020 w 3146049"/>
              <a:gd name="connsiteY56" fmla="*/ 2435407 h 2785145"/>
              <a:gd name="connsiteX57" fmla="*/ 906623 w 3146049"/>
              <a:gd name="connsiteY57" fmla="*/ 2446515 h 2785145"/>
              <a:gd name="connsiteX58" fmla="*/ 784430 w 3146049"/>
              <a:gd name="connsiteY58" fmla="*/ 2587007 h 2785145"/>
              <a:gd name="connsiteX59" fmla="*/ 850427 w 3146049"/>
              <a:gd name="connsiteY59" fmla="*/ 2628827 h 2785145"/>
              <a:gd name="connsiteX60" fmla="*/ 932107 w 3146049"/>
              <a:gd name="connsiteY60" fmla="*/ 2530810 h 2785145"/>
              <a:gd name="connsiteX61" fmla="*/ 979155 w 3146049"/>
              <a:gd name="connsiteY61" fmla="*/ 2474613 h 2785145"/>
              <a:gd name="connsiteX62" fmla="*/ 994184 w 3146049"/>
              <a:gd name="connsiteY62" fmla="*/ 2455663 h 2785145"/>
              <a:gd name="connsiteX63" fmla="*/ 858268 w 3146049"/>
              <a:gd name="connsiteY63" fmla="*/ 2378557 h 2785145"/>
              <a:gd name="connsiteX64" fmla="*/ 2182791 w 3146049"/>
              <a:gd name="connsiteY64" fmla="*/ 2368101 h 2785145"/>
              <a:gd name="connsiteX65" fmla="*/ 2118753 w 3146049"/>
              <a:gd name="connsiteY65" fmla="*/ 2483108 h 2785145"/>
              <a:gd name="connsiteX66" fmla="*/ 2175603 w 3146049"/>
              <a:gd name="connsiteY66" fmla="*/ 2489643 h 2785145"/>
              <a:gd name="connsiteX67" fmla="*/ 2248788 w 3146049"/>
              <a:gd name="connsiteY67" fmla="*/ 2368755 h 2785145"/>
              <a:gd name="connsiteX68" fmla="*/ 2182791 w 3146049"/>
              <a:gd name="connsiteY68" fmla="*/ 2368101 h 2785145"/>
              <a:gd name="connsiteX69" fmla="*/ 2351378 w 3146049"/>
              <a:gd name="connsiteY69" fmla="*/ 2357646 h 2785145"/>
              <a:gd name="connsiteX70" fmla="*/ 2272312 w 3146049"/>
              <a:gd name="connsiteY70" fmla="*/ 2368101 h 2785145"/>
              <a:gd name="connsiteX71" fmla="*/ 2203047 w 3146049"/>
              <a:gd name="connsiteY71" fmla="*/ 2491603 h 2785145"/>
              <a:gd name="connsiteX72" fmla="*/ 2265777 w 3146049"/>
              <a:gd name="connsiteY72" fmla="*/ 2492257 h 2785145"/>
              <a:gd name="connsiteX73" fmla="*/ 2268775 w 3146049"/>
              <a:gd name="connsiteY73" fmla="*/ 2487543 h 2785145"/>
              <a:gd name="connsiteX74" fmla="*/ 2094576 w 3146049"/>
              <a:gd name="connsiteY74" fmla="*/ 2356339 h 2785145"/>
              <a:gd name="connsiteX75" fmla="*/ 2042301 w 3146049"/>
              <a:gd name="connsiteY75" fmla="*/ 2470039 h 2785145"/>
              <a:gd name="connsiteX76" fmla="*/ 2093923 w 3146049"/>
              <a:gd name="connsiteY76" fmla="*/ 2479188 h 2785145"/>
              <a:gd name="connsiteX77" fmla="*/ 2159920 w 3146049"/>
              <a:gd name="connsiteY77" fmla="*/ 2366141 h 2785145"/>
              <a:gd name="connsiteX78" fmla="*/ 2094576 w 3146049"/>
              <a:gd name="connsiteY78" fmla="*/ 2356339 h 2785145"/>
              <a:gd name="connsiteX79" fmla="*/ 2015510 w 3146049"/>
              <a:gd name="connsiteY79" fmla="*/ 2334776 h 2785145"/>
              <a:gd name="connsiteX80" fmla="*/ 1973690 w 3146049"/>
              <a:gd name="connsiteY80" fmla="*/ 2451743 h 2785145"/>
              <a:gd name="connsiteX81" fmla="*/ 2020084 w 3146049"/>
              <a:gd name="connsiteY81" fmla="*/ 2464158 h 2785145"/>
              <a:gd name="connsiteX82" fmla="*/ 2073013 w 3146049"/>
              <a:gd name="connsiteY82" fmla="*/ 2351112 h 2785145"/>
              <a:gd name="connsiteX83" fmla="*/ 2015510 w 3146049"/>
              <a:gd name="connsiteY83" fmla="*/ 2334776 h 2785145"/>
              <a:gd name="connsiteX84" fmla="*/ 2470958 w 3146049"/>
              <a:gd name="connsiteY84" fmla="*/ 2323014 h 2785145"/>
              <a:gd name="connsiteX85" fmla="*/ 2380129 w 3146049"/>
              <a:gd name="connsiteY85" fmla="*/ 2351765 h 2785145"/>
              <a:gd name="connsiteX86" fmla="*/ 2296822 w 3146049"/>
              <a:gd name="connsiteY86" fmla="*/ 2485810 h 2785145"/>
              <a:gd name="connsiteX87" fmla="*/ 2293222 w 3146049"/>
              <a:gd name="connsiteY87" fmla="*/ 2491603 h 2785145"/>
              <a:gd name="connsiteX88" fmla="*/ 2369675 w 3146049"/>
              <a:gd name="connsiteY88" fmla="*/ 2483762 h 2785145"/>
              <a:gd name="connsiteX89" fmla="*/ 2372288 w 3146049"/>
              <a:gd name="connsiteY89" fmla="*/ 2481148 h 2785145"/>
              <a:gd name="connsiteX90" fmla="*/ 2389931 w 3146049"/>
              <a:gd name="connsiteY90" fmla="*/ 2461545 h 2785145"/>
              <a:gd name="connsiteX91" fmla="*/ 2427177 w 3146049"/>
              <a:gd name="connsiteY91" fmla="*/ 2409922 h 2785145"/>
              <a:gd name="connsiteX92" fmla="*/ 2470958 w 3146049"/>
              <a:gd name="connsiteY92" fmla="*/ 2323014 h 2785145"/>
              <a:gd name="connsiteX93" fmla="*/ 787043 w 3146049"/>
              <a:gd name="connsiteY93" fmla="*/ 2318439 h 2785145"/>
              <a:gd name="connsiteX94" fmla="*/ 635445 w 3146049"/>
              <a:gd name="connsiteY94" fmla="*/ 2444555 h 2785145"/>
              <a:gd name="connsiteX95" fmla="*/ 687721 w 3146049"/>
              <a:gd name="connsiteY95" fmla="*/ 2504672 h 2785145"/>
              <a:gd name="connsiteX96" fmla="*/ 693139 w 3146049"/>
              <a:gd name="connsiteY96" fmla="*/ 2499719 h 2785145"/>
              <a:gd name="connsiteX97" fmla="*/ 839972 w 3146049"/>
              <a:gd name="connsiteY97" fmla="*/ 2365488 h 2785145"/>
              <a:gd name="connsiteX98" fmla="*/ 787043 w 3146049"/>
              <a:gd name="connsiteY98" fmla="*/ 2318439 h 2785145"/>
              <a:gd name="connsiteX99" fmla="*/ 1958661 w 3146049"/>
              <a:gd name="connsiteY99" fmla="*/ 2307984 h 2785145"/>
              <a:gd name="connsiteX100" fmla="*/ 1925989 w 3146049"/>
              <a:gd name="connsiteY100" fmla="*/ 2337389 h 2785145"/>
              <a:gd name="connsiteX101" fmla="*/ 1927296 w 3146049"/>
              <a:gd name="connsiteY101" fmla="*/ 2349152 h 2785145"/>
              <a:gd name="connsiteX102" fmla="*/ 1784846 w 3146049"/>
              <a:gd name="connsiteY102" fmla="*/ 2619025 h 2785145"/>
              <a:gd name="connsiteX103" fmla="*/ 1750497 w 3146049"/>
              <a:gd name="connsiteY103" fmla="*/ 2631207 h 2785145"/>
              <a:gd name="connsiteX104" fmla="*/ 1827973 w 3146049"/>
              <a:gd name="connsiteY104" fmla="*/ 2502385 h 2785145"/>
              <a:gd name="connsiteX105" fmla="*/ 1898545 w 3146049"/>
              <a:gd name="connsiteY105" fmla="*/ 2359607 h 2785145"/>
              <a:gd name="connsiteX106" fmla="*/ 1759362 w 3146049"/>
              <a:gd name="connsiteY106" fmla="*/ 2441941 h 2785145"/>
              <a:gd name="connsiteX107" fmla="*/ 1759362 w 3146049"/>
              <a:gd name="connsiteY107" fmla="*/ 2443901 h 2785145"/>
              <a:gd name="connsiteX108" fmla="*/ 1686177 w 3146049"/>
              <a:gd name="connsiteY108" fmla="*/ 2605956 h 2785145"/>
              <a:gd name="connsiteX109" fmla="*/ 1652926 w 3146049"/>
              <a:gd name="connsiteY109" fmla="*/ 2665808 h 2785145"/>
              <a:gd name="connsiteX110" fmla="*/ 1618332 w 3146049"/>
              <a:gd name="connsiteY110" fmla="*/ 2678077 h 2785145"/>
              <a:gd name="connsiteX111" fmla="*/ 1645582 w 3146049"/>
              <a:gd name="connsiteY111" fmla="*/ 2637404 h 2785145"/>
              <a:gd name="connsiteX112" fmla="*/ 1675722 w 3146049"/>
              <a:gd name="connsiteY112" fmla="*/ 2576551 h 2785145"/>
              <a:gd name="connsiteX113" fmla="*/ 1731264 w 3146049"/>
              <a:gd name="connsiteY113" fmla="*/ 2453703 h 2785145"/>
              <a:gd name="connsiteX114" fmla="*/ 1633248 w 3146049"/>
              <a:gd name="connsiteY114" fmla="*/ 2486376 h 2785145"/>
              <a:gd name="connsiteX115" fmla="*/ 1488184 w 3146049"/>
              <a:gd name="connsiteY115" fmla="*/ 2724231 h 2785145"/>
              <a:gd name="connsiteX116" fmla="*/ 1607110 w 3146049"/>
              <a:gd name="connsiteY116" fmla="*/ 2694825 h 2785145"/>
              <a:gd name="connsiteX117" fmla="*/ 1609214 w 3146049"/>
              <a:gd name="connsiteY117" fmla="*/ 2691685 h 2785145"/>
              <a:gd name="connsiteX118" fmla="*/ 1643703 w 3146049"/>
              <a:gd name="connsiteY118" fmla="*/ 2682410 h 2785145"/>
              <a:gd name="connsiteX119" fmla="*/ 1745640 w 3146049"/>
              <a:gd name="connsiteY119" fmla="*/ 2639282 h 2785145"/>
              <a:gd name="connsiteX120" fmla="*/ 1747823 w 3146049"/>
              <a:gd name="connsiteY120" fmla="*/ 2635652 h 2785145"/>
              <a:gd name="connsiteX121" fmla="*/ 1784846 w 3146049"/>
              <a:gd name="connsiteY121" fmla="*/ 2619025 h 2785145"/>
              <a:gd name="connsiteX122" fmla="*/ 1908346 w 3146049"/>
              <a:gd name="connsiteY122" fmla="*/ 2537344 h 2785145"/>
              <a:gd name="connsiteX123" fmla="*/ 1995253 w 3146049"/>
              <a:gd name="connsiteY123" fmla="*/ 2326934 h 2785145"/>
              <a:gd name="connsiteX124" fmla="*/ 1965849 w 3146049"/>
              <a:gd name="connsiteY124" fmla="*/ 2314519 h 2785145"/>
              <a:gd name="connsiteX125" fmla="*/ 1959314 w 3146049"/>
              <a:gd name="connsiteY125" fmla="*/ 2386398 h 2785145"/>
              <a:gd name="connsiteX126" fmla="*/ 1959314 w 3146049"/>
              <a:gd name="connsiteY126" fmla="*/ 2381824 h 2785145"/>
              <a:gd name="connsiteX127" fmla="*/ 1958661 w 3146049"/>
              <a:gd name="connsiteY127" fmla="*/ 2307984 h 2785145"/>
              <a:gd name="connsiteX128" fmla="*/ 540697 w 3146049"/>
              <a:gd name="connsiteY128" fmla="*/ 2262896 h 2785145"/>
              <a:gd name="connsiteX129" fmla="*/ 568229 w 3146049"/>
              <a:gd name="connsiteY129" fmla="*/ 2330978 h 2785145"/>
              <a:gd name="connsiteX130" fmla="*/ 567488 w 3146049"/>
              <a:gd name="connsiteY130" fmla="*/ 2331508 h 2785145"/>
              <a:gd name="connsiteX131" fmla="*/ 540697 w 3146049"/>
              <a:gd name="connsiteY131" fmla="*/ 2262896 h 2785145"/>
              <a:gd name="connsiteX132" fmla="*/ 2595765 w 3146049"/>
              <a:gd name="connsiteY132" fmla="*/ 2258976 h 2785145"/>
              <a:gd name="connsiteX133" fmla="*/ 2499055 w 3146049"/>
              <a:gd name="connsiteY133" fmla="*/ 2311252 h 2785145"/>
              <a:gd name="connsiteX134" fmla="*/ 2431098 w 3146049"/>
              <a:gd name="connsiteY134" fmla="*/ 2443248 h 2785145"/>
              <a:gd name="connsiteX135" fmla="*/ 2407574 w 3146049"/>
              <a:gd name="connsiteY135" fmla="*/ 2477227 h 2785145"/>
              <a:gd name="connsiteX136" fmla="*/ 2482066 w 3146049"/>
              <a:gd name="connsiteY136" fmla="*/ 2458277 h 2785145"/>
              <a:gd name="connsiteX137" fmla="*/ 2483373 w 3146049"/>
              <a:gd name="connsiteY137" fmla="*/ 2456970 h 2785145"/>
              <a:gd name="connsiteX138" fmla="*/ 2595765 w 3146049"/>
              <a:gd name="connsiteY138" fmla="*/ 2258976 h 2785145"/>
              <a:gd name="connsiteX139" fmla="*/ 1871905 w 3146049"/>
              <a:gd name="connsiteY139" fmla="*/ 2244861 h 2785145"/>
              <a:gd name="connsiteX140" fmla="*/ 1877140 w 3146049"/>
              <a:gd name="connsiteY140" fmla="*/ 2254612 h 2785145"/>
              <a:gd name="connsiteX141" fmla="*/ 1556505 w 3146049"/>
              <a:gd name="connsiteY141" fmla="*/ 2405419 h 2785145"/>
              <a:gd name="connsiteX142" fmla="*/ 1553233 w 3146049"/>
              <a:gd name="connsiteY142" fmla="*/ 2395019 h 2785145"/>
              <a:gd name="connsiteX143" fmla="*/ 1871905 w 3146049"/>
              <a:gd name="connsiteY143" fmla="*/ 2244861 h 2785145"/>
              <a:gd name="connsiteX144" fmla="*/ 528281 w 3146049"/>
              <a:gd name="connsiteY144" fmla="*/ 2220422 h 2785145"/>
              <a:gd name="connsiteX145" fmla="*/ 534352 w 3146049"/>
              <a:gd name="connsiteY145" fmla="*/ 2241189 h 2785145"/>
              <a:gd name="connsiteX146" fmla="*/ 534162 w 3146049"/>
              <a:gd name="connsiteY146" fmla="*/ 2241333 h 2785145"/>
              <a:gd name="connsiteX147" fmla="*/ 528281 w 3146049"/>
              <a:gd name="connsiteY147" fmla="*/ 2220422 h 2785145"/>
              <a:gd name="connsiteX148" fmla="*/ 2459743 w 3146049"/>
              <a:gd name="connsiteY148" fmla="*/ 2187937 h 2785145"/>
              <a:gd name="connsiteX149" fmla="*/ 2467599 w 3146049"/>
              <a:gd name="connsiteY149" fmla="*/ 2195792 h 2785145"/>
              <a:gd name="connsiteX150" fmla="*/ 2019843 w 3146049"/>
              <a:gd name="connsiteY150" fmla="*/ 2232450 h 2785145"/>
              <a:gd name="connsiteX151" fmla="*/ 2025080 w 3146049"/>
              <a:gd name="connsiteY151" fmla="*/ 2222631 h 2785145"/>
              <a:gd name="connsiteX152" fmla="*/ 2459743 w 3146049"/>
              <a:gd name="connsiteY152" fmla="*/ 2187937 h 2785145"/>
              <a:gd name="connsiteX153" fmla="*/ 2717958 w 3146049"/>
              <a:gd name="connsiteY153" fmla="*/ 2151810 h 2785145"/>
              <a:gd name="connsiteX154" fmla="*/ 2625169 w 3146049"/>
              <a:gd name="connsiteY154" fmla="*/ 2237412 h 2785145"/>
              <a:gd name="connsiteX155" fmla="*/ 2625169 w 3146049"/>
              <a:gd name="connsiteY155" fmla="*/ 2243293 h 2785145"/>
              <a:gd name="connsiteX156" fmla="*/ 2519966 w 3146049"/>
              <a:gd name="connsiteY156" fmla="*/ 2444555 h 2785145"/>
              <a:gd name="connsiteX157" fmla="*/ 2596418 w 3146049"/>
              <a:gd name="connsiteY157" fmla="*/ 2404695 h 2785145"/>
              <a:gd name="connsiteX158" fmla="*/ 2626477 w 3146049"/>
              <a:gd name="connsiteY158" fmla="*/ 2383131 h 2785145"/>
              <a:gd name="connsiteX159" fmla="*/ 2627783 w 3146049"/>
              <a:gd name="connsiteY159" fmla="*/ 2374636 h 2785145"/>
              <a:gd name="connsiteX160" fmla="*/ 2717958 w 3146049"/>
              <a:gd name="connsiteY160" fmla="*/ 2151810 h 2785145"/>
              <a:gd name="connsiteX161" fmla="*/ 372018 w 3146049"/>
              <a:gd name="connsiteY161" fmla="*/ 2108649 h 2785145"/>
              <a:gd name="connsiteX162" fmla="*/ 441374 w 3146049"/>
              <a:gd name="connsiteY162" fmla="*/ 2153771 h 2785145"/>
              <a:gd name="connsiteX163" fmla="*/ 365515 w 3146049"/>
              <a:gd name="connsiteY163" fmla="*/ 2112717 h 2785145"/>
              <a:gd name="connsiteX164" fmla="*/ 291271 w 3146049"/>
              <a:gd name="connsiteY164" fmla="*/ 2056118 h 2785145"/>
              <a:gd name="connsiteX165" fmla="*/ 351218 w 3146049"/>
              <a:gd name="connsiteY165" fmla="*/ 2095118 h 2785145"/>
              <a:gd name="connsiteX166" fmla="*/ 342664 w 3146049"/>
              <a:gd name="connsiteY166" fmla="*/ 2100351 h 2785145"/>
              <a:gd name="connsiteX167" fmla="*/ 274747 w 3146049"/>
              <a:gd name="connsiteY167" fmla="*/ 2063595 h 2785145"/>
              <a:gd name="connsiteX168" fmla="*/ 634792 w 3146049"/>
              <a:gd name="connsiteY168" fmla="*/ 2050526 h 2785145"/>
              <a:gd name="connsiteX169" fmla="*/ 526974 w 3146049"/>
              <a:gd name="connsiteY169" fmla="*/ 2126326 h 2785145"/>
              <a:gd name="connsiteX170" fmla="*/ 451829 w 3146049"/>
              <a:gd name="connsiteY170" fmla="*/ 2173374 h 2785145"/>
              <a:gd name="connsiteX171" fmla="*/ 576636 w 3146049"/>
              <a:gd name="connsiteY171" fmla="*/ 2351765 h 2785145"/>
              <a:gd name="connsiteX172" fmla="*/ 622377 w 3146049"/>
              <a:gd name="connsiteY172" fmla="*/ 2426912 h 2785145"/>
              <a:gd name="connsiteX173" fmla="*/ 772014 w 3146049"/>
              <a:gd name="connsiteY173" fmla="*/ 2302757 h 2785145"/>
              <a:gd name="connsiteX174" fmla="*/ 726273 w 3146049"/>
              <a:gd name="connsiteY174" fmla="*/ 2244600 h 2785145"/>
              <a:gd name="connsiteX175" fmla="*/ 576636 w 3146049"/>
              <a:gd name="connsiteY175" fmla="*/ 2351765 h 2785145"/>
              <a:gd name="connsiteX176" fmla="*/ 568229 w 3146049"/>
              <a:gd name="connsiteY176" fmla="*/ 2330978 h 2785145"/>
              <a:gd name="connsiteX177" fmla="*/ 714512 w 3146049"/>
              <a:gd name="connsiteY177" fmla="*/ 2226303 h 2785145"/>
              <a:gd name="connsiteX178" fmla="*/ 679879 w 3146049"/>
              <a:gd name="connsiteY178" fmla="*/ 2158998 h 2785145"/>
              <a:gd name="connsiteX179" fmla="*/ 540697 w 3146049"/>
              <a:gd name="connsiteY179" fmla="*/ 2262896 h 2785145"/>
              <a:gd name="connsiteX180" fmla="*/ 534352 w 3146049"/>
              <a:gd name="connsiteY180" fmla="*/ 2241189 h 2785145"/>
              <a:gd name="connsiteX181" fmla="*/ 669424 w 3146049"/>
              <a:gd name="connsiteY181" fmla="*/ 2138741 h 2785145"/>
              <a:gd name="connsiteX182" fmla="*/ 670731 w 3146049"/>
              <a:gd name="connsiteY182" fmla="*/ 2138088 h 2785145"/>
              <a:gd name="connsiteX183" fmla="*/ 663543 w 3146049"/>
              <a:gd name="connsiteY183" fmla="*/ 2117178 h 2785145"/>
              <a:gd name="connsiteX184" fmla="*/ 528281 w 3146049"/>
              <a:gd name="connsiteY184" fmla="*/ 2220422 h 2785145"/>
              <a:gd name="connsiteX185" fmla="*/ 451829 w 3146049"/>
              <a:gd name="connsiteY185" fmla="*/ 2173374 h 2785145"/>
              <a:gd name="connsiteX186" fmla="*/ 520440 w 3146049"/>
              <a:gd name="connsiteY186" fmla="*/ 2199512 h 2785145"/>
              <a:gd name="connsiteX187" fmla="*/ 655049 w 3146049"/>
              <a:gd name="connsiteY187" fmla="*/ 2095614 h 2785145"/>
              <a:gd name="connsiteX188" fmla="*/ 656355 w 3146049"/>
              <a:gd name="connsiteY188" fmla="*/ 2094307 h 2785145"/>
              <a:gd name="connsiteX189" fmla="*/ 647207 w 3146049"/>
              <a:gd name="connsiteY189" fmla="*/ 2053793 h 2785145"/>
              <a:gd name="connsiteX190" fmla="*/ 634792 w 3146049"/>
              <a:gd name="connsiteY190" fmla="*/ 2050526 h 2785145"/>
              <a:gd name="connsiteX191" fmla="*/ 760319 w 3146049"/>
              <a:gd name="connsiteY191" fmla="*/ 2013651 h 2785145"/>
              <a:gd name="connsiteX192" fmla="*/ 767014 w 3146049"/>
              <a:gd name="connsiteY192" fmla="*/ 2017747 h 2785145"/>
              <a:gd name="connsiteX193" fmla="*/ 1012600 w 3146049"/>
              <a:gd name="connsiteY193" fmla="*/ 2304180 h 2785145"/>
              <a:gd name="connsiteX194" fmla="*/ 1449560 w 3146049"/>
              <a:gd name="connsiteY194" fmla="*/ 2397910 h 2785145"/>
              <a:gd name="connsiteX195" fmla="*/ 1449560 w 3146049"/>
              <a:gd name="connsiteY195" fmla="*/ 2409053 h 2785145"/>
              <a:gd name="connsiteX196" fmla="*/ 1000190 w 3146049"/>
              <a:gd name="connsiteY196" fmla="*/ 2310079 h 2785145"/>
              <a:gd name="connsiteX197" fmla="*/ 756564 w 3146049"/>
              <a:gd name="connsiteY197" fmla="*/ 2020369 h 2785145"/>
              <a:gd name="connsiteX198" fmla="*/ 760319 w 3146049"/>
              <a:gd name="connsiteY198" fmla="*/ 2013651 h 2785145"/>
              <a:gd name="connsiteX199" fmla="*/ 211363 w 3146049"/>
              <a:gd name="connsiteY199" fmla="*/ 2004131 h 2785145"/>
              <a:gd name="connsiteX200" fmla="*/ 268930 w 3146049"/>
              <a:gd name="connsiteY200" fmla="*/ 2041583 h 2785145"/>
              <a:gd name="connsiteX201" fmla="*/ 256849 w 3146049"/>
              <a:gd name="connsiteY201" fmla="*/ 2046804 h 2785145"/>
              <a:gd name="connsiteX202" fmla="*/ 2813360 w 3146049"/>
              <a:gd name="connsiteY202" fmla="*/ 1996290 h 2785145"/>
              <a:gd name="connsiteX203" fmla="*/ 2730373 w 3146049"/>
              <a:gd name="connsiteY203" fmla="*/ 2137434 h 2785145"/>
              <a:gd name="connsiteX204" fmla="*/ 2740828 w 3146049"/>
              <a:gd name="connsiteY204" fmla="*/ 2151157 h 2785145"/>
              <a:gd name="connsiteX205" fmla="*/ 2671564 w 3146049"/>
              <a:gd name="connsiteY205" fmla="*/ 2344577 h 2785145"/>
              <a:gd name="connsiteX206" fmla="*/ 2813360 w 3146049"/>
              <a:gd name="connsiteY206" fmla="*/ 1996290 h 2785145"/>
              <a:gd name="connsiteX207" fmla="*/ 353813 w 3146049"/>
              <a:gd name="connsiteY207" fmla="*/ 1930945 h 2785145"/>
              <a:gd name="connsiteX208" fmla="*/ 211363 w 3146049"/>
              <a:gd name="connsiteY208" fmla="*/ 2004131 h 2785145"/>
              <a:gd name="connsiteX209" fmla="*/ 255797 w 3146049"/>
              <a:gd name="connsiteY209" fmla="*/ 2047259 h 2785145"/>
              <a:gd name="connsiteX210" fmla="*/ 256849 w 3146049"/>
              <a:gd name="connsiteY210" fmla="*/ 2046804 h 2785145"/>
              <a:gd name="connsiteX211" fmla="*/ 274747 w 3146049"/>
              <a:gd name="connsiteY211" fmla="*/ 2063595 h 2785145"/>
              <a:gd name="connsiteX212" fmla="*/ 332249 w 3146049"/>
              <a:gd name="connsiteY212" fmla="*/ 2106722 h 2785145"/>
              <a:gd name="connsiteX213" fmla="*/ 342664 w 3146049"/>
              <a:gd name="connsiteY213" fmla="*/ 2100351 h 2785145"/>
              <a:gd name="connsiteX214" fmla="*/ 365515 w 3146049"/>
              <a:gd name="connsiteY214" fmla="*/ 2112717 h 2785145"/>
              <a:gd name="connsiteX215" fmla="*/ 353159 w 3146049"/>
              <a:gd name="connsiteY215" fmla="*/ 2120445 h 2785145"/>
              <a:gd name="connsiteX216" fmla="*/ 423077 w 3146049"/>
              <a:gd name="connsiteY216" fmla="*/ 2160305 h 2785145"/>
              <a:gd name="connsiteX217" fmla="*/ 441374 w 3146049"/>
              <a:gd name="connsiteY217" fmla="*/ 2153771 h 2785145"/>
              <a:gd name="connsiteX218" fmla="*/ 450522 w 3146049"/>
              <a:gd name="connsiteY218" fmla="*/ 2148543 h 2785145"/>
              <a:gd name="connsiteX219" fmla="*/ 453136 w 3146049"/>
              <a:gd name="connsiteY219" fmla="*/ 2148543 h 2785145"/>
              <a:gd name="connsiteX220" fmla="*/ 528935 w 3146049"/>
              <a:gd name="connsiteY220" fmla="*/ 2097574 h 2785145"/>
              <a:gd name="connsiteX221" fmla="*/ 607347 w 3146049"/>
              <a:gd name="connsiteY221" fmla="*/ 2043338 h 2785145"/>
              <a:gd name="connsiteX222" fmla="*/ 522400 w 3146049"/>
              <a:gd name="connsiteY222" fmla="*/ 2014586 h 2785145"/>
              <a:gd name="connsiteX223" fmla="*/ 372018 w 3146049"/>
              <a:gd name="connsiteY223" fmla="*/ 2108649 h 2785145"/>
              <a:gd name="connsiteX224" fmla="*/ 351218 w 3146049"/>
              <a:gd name="connsiteY224" fmla="*/ 2095118 h 2785145"/>
              <a:gd name="connsiteX225" fmla="*/ 498876 w 3146049"/>
              <a:gd name="connsiteY225" fmla="*/ 2004785 h 2785145"/>
              <a:gd name="connsiteX226" fmla="*/ 434186 w 3146049"/>
              <a:gd name="connsiteY226" fmla="*/ 1975379 h 2785145"/>
              <a:gd name="connsiteX227" fmla="*/ 358142 w 3146049"/>
              <a:gd name="connsiteY227" fmla="*/ 2025858 h 2785145"/>
              <a:gd name="connsiteX228" fmla="*/ 291271 w 3146049"/>
              <a:gd name="connsiteY228" fmla="*/ 2056118 h 2785145"/>
              <a:gd name="connsiteX229" fmla="*/ 268930 w 3146049"/>
              <a:gd name="connsiteY229" fmla="*/ 2041583 h 2785145"/>
              <a:gd name="connsiteX230" fmla="*/ 337640 w 3146049"/>
              <a:gd name="connsiteY230" fmla="*/ 2011891 h 2785145"/>
              <a:gd name="connsiteX231" fmla="*/ 412622 w 3146049"/>
              <a:gd name="connsiteY231" fmla="*/ 1964271 h 2785145"/>
              <a:gd name="connsiteX232" fmla="*/ 353813 w 3146049"/>
              <a:gd name="connsiteY232" fmla="*/ 1930945 h 2785145"/>
              <a:gd name="connsiteX233" fmla="*/ 284548 w 3146049"/>
              <a:gd name="connsiteY233" fmla="*/ 1881936 h 2785145"/>
              <a:gd name="connsiteX234" fmla="*/ 161048 w 3146049"/>
              <a:gd name="connsiteY234" fmla="*/ 1945321 h 2785145"/>
              <a:gd name="connsiteX235" fmla="*/ 195027 w 3146049"/>
              <a:gd name="connsiteY235" fmla="*/ 1986488 h 2785145"/>
              <a:gd name="connsiteX236" fmla="*/ 333556 w 3146049"/>
              <a:gd name="connsiteY236" fmla="*/ 1917876 h 2785145"/>
              <a:gd name="connsiteX237" fmla="*/ 284548 w 3146049"/>
              <a:gd name="connsiteY237" fmla="*/ 1881936 h 2785145"/>
              <a:gd name="connsiteX238" fmla="*/ 232926 w 3146049"/>
              <a:gd name="connsiteY238" fmla="*/ 1839462 h 2785145"/>
              <a:gd name="connsiteX239" fmla="*/ 126416 w 3146049"/>
              <a:gd name="connsiteY239" fmla="*/ 1896312 h 2785145"/>
              <a:gd name="connsiteX240" fmla="*/ 146672 w 3146049"/>
              <a:gd name="connsiteY240" fmla="*/ 1926371 h 2785145"/>
              <a:gd name="connsiteX241" fmla="*/ 266252 w 3146049"/>
              <a:gd name="connsiteY241" fmla="*/ 1868214 h 2785145"/>
              <a:gd name="connsiteX242" fmla="*/ 232926 w 3146049"/>
              <a:gd name="connsiteY242" fmla="*/ 1839462 h 2785145"/>
              <a:gd name="connsiteX243" fmla="*/ 177384 w 3146049"/>
              <a:gd name="connsiteY243" fmla="*/ 1782612 h 2785145"/>
              <a:gd name="connsiteX244" fmla="*/ 92437 w 3146049"/>
              <a:gd name="connsiteY244" fmla="*/ 1834888 h 2785145"/>
              <a:gd name="connsiteX245" fmla="*/ 115307 w 3146049"/>
              <a:gd name="connsiteY245" fmla="*/ 1876709 h 2785145"/>
              <a:gd name="connsiteX246" fmla="*/ 216590 w 3146049"/>
              <a:gd name="connsiteY246" fmla="*/ 1823780 h 2785145"/>
              <a:gd name="connsiteX247" fmla="*/ 177384 w 3146049"/>
              <a:gd name="connsiteY247" fmla="*/ 1782612 h 2785145"/>
              <a:gd name="connsiteX248" fmla="*/ 136217 w 3146049"/>
              <a:gd name="connsiteY248" fmla="*/ 1729683 h 2785145"/>
              <a:gd name="connsiteX249" fmla="*/ 64992 w 3146049"/>
              <a:gd name="connsiteY249" fmla="*/ 1768890 h 2785145"/>
              <a:gd name="connsiteX250" fmla="*/ 83289 w 3146049"/>
              <a:gd name="connsiteY250" fmla="*/ 1814631 h 2785145"/>
              <a:gd name="connsiteX251" fmla="*/ 163662 w 3146049"/>
              <a:gd name="connsiteY251" fmla="*/ 1766276 h 2785145"/>
              <a:gd name="connsiteX252" fmla="*/ 136217 w 3146049"/>
              <a:gd name="connsiteY252" fmla="*/ 1729683 h 2785145"/>
              <a:gd name="connsiteX253" fmla="*/ 2809439 w 3146049"/>
              <a:gd name="connsiteY253" fmla="*/ 1664992 h 2785145"/>
              <a:gd name="connsiteX254" fmla="*/ 2738215 w 3146049"/>
              <a:gd name="connsiteY254" fmla="*/ 1701585 h 2785145"/>
              <a:gd name="connsiteX255" fmla="*/ 2778075 w 3146049"/>
              <a:gd name="connsiteY255" fmla="*/ 1735564 h 2785145"/>
              <a:gd name="connsiteX256" fmla="*/ 2809439 w 3146049"/>
              <a:gd name="connsiteY256" fmla="*/ 1664992 h 2785145"/>
              <a:gd name="connsiteX257" fmla="*/ 95051 w 3146049"/>
              <a:gd name="connsiteY257" fmla="*/ 1661724 h 2785145"/>
              <a:gd name="connsiteX258" fmla="*/ 42775 w 3146049"/>
              <a:gd name="connsiteY258" fmla="*/ 1684595 h 2785145"/>
              <a:gd name="connsiteX259" fmla="*/ 58458 w 3146049"/>
              <a:gd name="connsiteY259" fmla="*/ 1747326 h 2785145"/>
              <a:gd name="connsiteX260" fmla="*/ 123802 w 3146049"/>
              <a:gd name="connsiteY260" fmla="*/ 1712040 h 2785145"/>
              <a:gd name="connsiteX261" fmla="*/ 95051 w 3146049"/>
              <a:gd name="connsiteY261" fmla="*/ 1661724 h 2785145"/>
              <a:gd name="connsiteX262" fmla="*/ 2900268 w 3146049"/>
              <a:gd name="connsiteY262" fmla="*/ 1602261 h 2785145"/>
              <a:gd name="connsiteX263" fmla="*/ 2841458 w 3146049"/>
              <a:gd name="connsiteY263" fmla="*/ 1645388 h 2785145"/>
              <a:gd name="connsiteX264" fmla="*/ 2793757 w 3146049"/>
              <a:gd name="connsiteY264" fmla="*/ 1754514 h 2785145"/>
              <a:gd name="connsiteX265" fmla="*/ 2807479 w 3146049"/>
              <a:gd name="connsiteY265" fmla="*/ 1778038 h 2785145"/>
              <a:gd name="connsiteX266" fmla="*/ 2829696 w 3146049"/>
              <a:gd name="connsiteY266" fmla="*/ 1776078 h 2785145"/>
              <a:gd name="connsiteX267" fmla="*/ 2900268 w 3146049"/>
              <a:gd name="connsiteY267" fmla="*/ 1602261 h 2785145"/>
              <a:gd name="connsiteX268" fmla="*/ 3000897 w 3146049"/>
              <a:gd name="connsiteY268" fmla="*/ 1497056 h 2785145"/>
              <a:gd name="connsiteX269" fmla="*/ 2937514 w 3146049"/>
              <a:gd name="connsiteY269" fmla="*/ 1570242 h 2785145"/>
              <a:gd name="connsiteX270" fmla="*/ 2936860 w 3146049"/>
              <a:gd name="connsiteY270" fmla="*/ 1576776 h 2785145"/>
              <a:gd name="connsiteX271" fmla="*/ 2854527 w 3146049"/>
              <a:gd name="connsiteY271" fmla="*/ 1771504 h 2785145"/>
              <a:gd name="connsiteX272" fmla="*/ 2927712 w 3146049"/>
              <a:gd name="connsiteY272" fmla="*/ 1738178 h 2785145"/>
              <a:gd name="connsiteX273" fmla="*/ 3000897 w 3146049"/>
              <a:gd name="connsiteY273" fmla="*/ 1497056 h 2785145"/>
              <a:gd name="connsiteX274" fmla="*/ 44736 w 3146049"/>
              <a:gd name="connsiteY274" fmla="*/ 1489868 h 2785145"/>
              <a:gd name="connsiteX275" fmla="*/ 38855 w 3146049"/>
              <a:gd name="connsiteY275" fmla="*/ 1662378 h 2785145"/>
              <a:gd name="connsiteX276" fmla="*/ 85249 w 3146049"/>
              <a:gd name="connsiteY276" fmla="*/ 1642121 h 2785145"/>
              <a:gd name="connsiteX277" fmla="*/ 59765 w 3146049"/>
              <a:gd name="connsiteY277" fmla="*/ 1573509 h 2785145"/>
              <a:gd name="connsiteX278" fmla="*/ 44736 w 3146049"/>
              <a:gd name="connsiteY278" fmla="*/ 1489868 h 2785145"/>
              <a:gd name="connsiteX279" fmla="*/ 3106101 w 3146049"/>
              <a:gd name="connsiteY279" fmla="*/ 1283378 h 2785145"/>
              <a:gd name="connsiteX280" fmla="*/ 3051866 w 3146049"/>
              <a:gd name="connsiteY280" fmla="*/ 1586578 h 2785145"/>
              <a:gd name="connsiteX281" fmla="*/ 3105448 w 3146049"/>
              <a:gd name="connsiteY281" fmla="*/ 1413414 h 2785145"/>
              <a:gd name="connsiteX282" fmla="*/ 3106101 w 3146049"/>
              <a:gd name="connsiteY282" fmla="*/ 1283378 h 2785145"/>
              <a:gd name="connsiteX283" fmla="*/ 304012 w 3146049"/>
              <a:gd name="connsiteY283" fmla="*/ 1283123 h 2785145"/>
              <a:gd name="connsiteX284" fmla="*/ 304012 w 3146049"/>
              <a:gd name="connsiteY284" fmla="*/ 1316360 h 2785145"/>
              <a:gd name="connsiteX285" fmla="*/ 191020 w 3146049"/>
              <a:gd name="connsiteY285" fmla="*/ 1481244 h 2785145"/>
              <a:gd name="connsiteX286" fmla="*/ 265049 w 3146049"/>
              <a:gd name="connsiteY286" fmla="*/ 1653949 h 2785145"/>
              <a:gd name="connsiteX287" fmla="*/ 241671 w 3146049"/>
              <a:gd name="connsiteY287" fmla="*/ 1677410 h 2785145"/>
              <a:gd name="connsiteX288" fmla="*/ 161149 w 3146049"/>
              <a:gd name="connsiteY288" fmla="*/ 1444096 h 2785145"/>
              <a:gd name="connsiteX289" fmla="*/ 304012 w 3146049"/>
              <a:gd name="connsiteY289" fmla="*/ 1283123 h 2785145"/>
              <a:gd name="connsiteX290" fmla="*/ 3086498 w 3146049"/>
              <a:gd name="connsiteY290" fmla="*/ 1258547 h 2785145"/>
              <a:gd name="connsiteX291" fmla="*/ 3050559 w 3146049"/>
              <a:gd name="connsiteY291" fmla="*/ 1406880 h 2785145"/>
              <a:gd name="connsiteX292" fmla="*/ 3014620 w 3146049"/>
              <a:gd name="connsiteY292" fmla="*/ 1476799 h 2785145"/>
              <a:gd name="connsiteX293" fmla="*/ 3025728 w 3146049"/>
              <a:gd name="connsiteY293" fmla="*/ 1490521 h 2785145"/>
              <a:gd name="connsiteX294" fmla="*/ 2958424 w 3146049"/>
              <a:gd name="connsiteY294" fmla="*/ 1714000 h 2785145"/>
              <a:gd name="connsiteX295" fmla="*/ 3012659 w 3146049"/>
              <a:gd name="connsiteY295" fmla="*/ 1652576 h 2785145"/>
              <a:gd name="connsiteX296" fmla="*/ 3086498 w 3146049"/>
              <a:gd name="connsiteY296" fmla="*/ 1258547 h 2785145"/>
              <a:gd name="connsiteX297" fmla="*/ 2899669 w 3146049"/>
              <a:gd name="connsiteY297" fmla="*/ 1246166 h 2785145"/>
              <a:gd name="connsiteX298" fmla="*/ 2904235 w 3146049"/>
              <a:gd name="connsiteY298" fmla="*/ 1251534 h 2785145"/>
              <a:gd name="connsiteX299" fmla="*/ 2814891 w 3146049"/>
              <a:gd name="connsiteY299" fmla="*/ 1413567 h 2785145"/>
              <a:gd name="connsiteX300" fmla="*/ 2807065 w 3146049"/>
              <a:gd name="connsiteY300" fmla="*/ 1405758 h 2785145"/>
              <a:gd name="connsiteX301" fmla="*/ 2893148 w 3146049"/>
              <a:gd name="connsiteY301" fmla="*/ 1251534 h 2785145"/>
              <a:gd name="connsiteX302" fmla="*/ 2899669 w 3146049"/>
              <a:gd name="connsiteY302" fmla="*/ 1246166 h 2785145"/>
              <a:gd name="connsiteX303" fmla="*/ 3088459 w 3146049"/>
              <a:gd name="connsiteY303" fmla="*/ 1187321 h 2785145"/>
              <a:gd name="connsiteX304" fmla="*/ 3088459 w 3146049"/>
              <a:gd name="connsiteY304" fmla="*/ 1221954 h 2785145"/>
              <a:gd name="connsiteX305" fmla="*/ 3094339 w 3146049"/>
              <a:gd name="connsiteY305" fmla="*/ 1212152 h 2785145"/>
              <a:gd name="connsiteX306" fmla="*/ 3088459 w 3146049"/>
              <a:gd name="connsiteY306" fmla="*/ 1187321 h 2785145"/>
              <a:gd name="connsiteX307" fmla="*/ 312646 w 3146049"/>
              <a:gd name="connsiteY307" fmla="*/ 1139620 h 2785145"/>
              <a:gd name="connsiteX308" fmla="*/ 299577 w 3146049"/>
              <a:gd name="connsiteY308" fmla="*/ 1175559 h 2785145"/>
              <a:gd name="connsiteX309" fmla="*/ 333556 w 3146049"/>
              <a:gd name="connsiteY309" fmla="*/ 1178173 h 2785145"/>
              <a:gd name="connsiteX310" fmla="*/ 312646 w 3146049"/>
              <a:gd name="connsiteY310" fmla="*/ 1139620 h 2785145"/>
              <a:gd name="connsiteX311" fmla="*/ 278667 w 3146049"/>
              <a:gd name="connsiteY311" fmla="*/ 1053365 h 2785145"/>
              <a:gd name="connsiteX312" fmla="*/ 262331 w 3146049"/>
              <a:gd name="connsiteY312" fmla="*/ 1125244 h 2785145"/>
              <a:gd name="connsiteX313" fmla="*/ 278667 w 3146049"/>
              <a:gd name="connsiteY313" fmla="*/ 1169678 h 2785145"/>
              <a:gd name="connsiteX314" fmla="*/ 300231 w 3146049"/>
              <a:gd name="connsiteY314" fmla="*/ 1111521 h 2785145"/>
              <a:gd name="connsiteX315" fmla="*/ 278667 w 3146049"/>
              <a:gd name="connsiteY315" fmla="*/ 1053365 h 2785145"/>
              <a:gd name="connsiteX316" fmla="*/ 258411 w 3146049"/>
              <a:gd name="connsiteY316" fmla="*/ 939665 h 2785145"/>
              <a:gd name="connsiteX317" fmla="*/ 253183 w 3146049"/>
              <a:gd name="connsiteY317" fmla="*/ 986059 h 2785145"/>
              <a:gd name="connsiteX318" fmla="*/ 251876 w 3146049"/>
              <a:gd name="connsiteY318" fmla="*/ 1065127 h 2785145"/>
              <a:gd name="connsiteX319" fmla="*/ 268866 w 3146049"/>
              <a:gd name="connsiteY319" fmla="*/ 1014158 h 2785145"/>
              <a:gd name="connsiteX320" fmla="*/ 258411 w 3146049"/>
              <a:gd name="connsiteY320" fmla="*/ 939665 h 2785145"/>
              <a:gd name="connsiteX321" fmla="*/ 2818735 w 3146049"/>
              <a:gd name="connsiteY321" fmla="*/ 879618 h 2785145"/>
              <a:gd name="connsiteX322" fmla="*/ 2969296 w 3146049"/>
              <a:gd name="connsiteY322" fmla="*/ 1199163 h 2785145"/>
              <a:gd name="connsiteX323" fmla="*/ 2763747 w 3146049"/>
              <a:gd name="connsiteY323" fmla="*/ 1542233 h 2785145"/>
              <a:gd name="connsiteX324" fmla="*/ 2756547 w 3146049"/>
              <a:gd name="connsiteY324" fmla="*/ 1534391 h 2785145"/>
              <a:gd name="connsiteX325" fmla="*/ 2957513 w 3146049"/>
              <a:gd name="connsiteY325" fmla="*/ 1207005 h 2785145"/>
              <a:gd name="connsiteX326" fmla="*/ 2813498 w 3146049"/>
              <a:gd name="connsiteY326" fmla="*/ 889420 h 2785145"/>
              <a:gd name="connsiteX327" fmla="*/ 2818735 w 3146049"/>
              <a:gd name="connsiteY327" fmla="*/ 879618 h 2785145"/>
              <a:gd name="connsiteX328" fmla="*/ 1014212 w 3146049"/>
              <a:gd name="connsiteY328" fmla="*/ 511363 h 2785145"/>
              <a:gd name="connsiteX329" fmla="*/ 1019266 w 3146049"/>
              <a:gd name="connsiteY329" fmla="*/ 515758 h 2785145"/>
              <a:gd name="connsiteX330" fmla="*/ 1034266 w 3146049"/>
              <a:gd name="connsiteY330" fmla="*/ 649254 h 2785145"/>
              <a:gd name="connsiteX331" fmla="*/ 1023179 w 3146049"/>
              <a:gd name="connsiteY331" fmla="*/ 652510 h 2785145"/>
              <a:gd name="connsiteX332" fmla="*/ 1008180 w 3146049"/>
              <a:gd name="connsiteY332" fmla="*/ 515758 h 2785145"/>
              <a:gd name="connsiteX333" fmla="*/ 1014212 w 3146049"/>
              <a:gd name="connsiteY333" fmla="*/ 511363 h 2785145"/>
              <a:gd name="connsiteX334" fmla="*/ 842586 w 3146049"/>
              <a:gd name="connsiteY334" fmla="*/ 489439 h 2785145"/>
              <a:gd name="connsiteX335" fmla="*/ 831477 w 3146049"/>
              <a:gd name="connsiteY335" fmla="*/ 586149 h 2785145"/>
              <a:gd name="connsiteX336" fmla="*/ 845200 w 3146049"/>
              <a:gd name="connsiteY336" fmla="*/ 596605 h 2785145"/>
              <a:gd name="connsiteX337" fmla="*/ 842586 w 3146049"/>
              <a:gd name="connsiteY337" fmla="*/ 489439 h 2785145"/>
              <a:gd name="connsiteX338" fmla="*/ 2183547 w 3146049"/>
              <a:gd name="connsiteY338" fmla="*/ 312180 h 2785145"/>
              <a:gd name="connsiteX339" fmla="*/ 2191918 w 3146049"/>
              <a:gd name="connsiteY339" fmla="*/ 313482 h 2785145"/>
              <a:gd name="connsiteX340" fmla="*/ 2265451 w 3146049"/>
              <a:gd name="connsiteY340" fmla="*/ 496329 h 2785145"/>
              <a:gd name="connsiteX341" fmla="*/ 2254290 w 3146049"/>
              <a:gd name="connsiteY341" fmla="*/ 496329 h 2785145"/>
              <a:gd name="connsiteX342" fmla="*/ 2182070 w 3146049"/>
              <a:gd name="connsiteY342" fmla="*/ 318687 h 2785145"/>
              <a:gd name="connsiteX343" fmla="*/ 2183547 w 3146049"/>
              <a:gd name="connsiteY343" fmla="*/ 312180 h 2785145"/>
              <a:gd name="connsiteX344" fmla="*/ 1055776 w 3146049"/>
              <a:gd name="connsiteY344" fmla="*/ 308005 h 2785145"/>
              <a:gd name="connsiteX345" fmla="*/ 1058417 w 3146049"/>
              <a:gd name="connsiteY345" fmla="*/ 319088 h 2785145"/>
              <a:gd name="connsiteX346" fmla="*/ 961387 w 3146049"/>
              <a:gd name="connsiteY346" fmla="*/ 485990 h 2785145"/>
              <a:gd name="connsiteX347" fmla="*/ 989769 w 3146049"/>
              <a:gd name="connsiteY347" fmla="*/ 678971 h 2785145"/>
              <a:gd name="connsiteX348" fmla="*/ 980529 w 3146049"/>
              <a:gd name="connsiteY348" fmla="*/ 684187 h 2785145"/>
              <a:gd name="connsiteX349" fmla="*/ 952806 w 3146049"/>
              <a:gd name="connsiteY349" fmla="*/ 474907 h 2785145"/>
              <a:gd name="connsiteX350" fmla="*/ 1055776 w 3146049"/>
              <a:gd name="connsiteY350" fmla="*/ 308005 h 2785145"/>
              <a:gd name="connsiteX351" fmla="*/ 1967475 w 3146049"/>
              <a:gd name="connsiteY351" fmla="*/ 145130 h 2785145"/>
              <a:gd name="connsiteX352" fmla="*/ 2195280 w 3146049"/>
              <a:gd name="connsiteY352" fmla="*/ 414987 h 2785145"/>
              <a:gd name="connsiteX353" fmla="*/ 2248304 w 3146049"/>
              <a:gd name="connsiteY353" fmla="*/ 626180 h 2785145"/>
              <a:gd name="connsiteX354" fmla="*/ 2231284 w 3146049"/>
              <a:gd name="connsiteY354" fmla="*/ 808040 h 2785145"/>
              <a:gd name="connsiteX355" fmla="*/ 2221465 w 3146049"/>
              <a:gd name="connsiteY355" fmla="*/ 802825 h 2785145"/>
              <a:gd name="connsiteX356" fmla="*/ 2231939 w 3146049"/>
              <a:gd name="connsiteY356" fmla="*/ 595544 h 2785145"/>
              <a:gd name="connsiteX357" fmla="*/ 2181533 w 3146049"/>
              <a:gd name="connsiteY357" fmla="*/ 411076 h 2785145"/>
              <a:gd name="connsiteX358" fmla="*/ 1961584 w 3146049"/>
              <a:gd name="connsiteY358" fmla="*/ 154908 h 2785145"/>
              <a:gd name="connsiteX359" fmla="*/ 1967475 w 3146049"/>
              <a:gd name="connsiteY359" fmla="*/ 145130 h 2785145"/>
              <a:gd name="connsiteX360" fmla="*/ 1872366 w 3146049"/>
              <a:gd name="connsiteY360" fmla="*/ 54600 h 2785145"/>
              <a:gd name="connsiteX361" fmla="*/ 1394089 w 3146049"/>
              <a:gd name="connsiteY361" fmla="*/ 420174 h 2785145"/>
              <a:gd name="connsiteX362" fmla="*/ 1341814 w 3146049"/>
              <a:gd name="connsiteY362" fmla="*/ 426055 h 2785145"/>
              <a:gd name="connsiteX363" fmla="*/ 1008559 w 3146049"/>
              <a:gd name="connsiteY363" fmla="*/ 280989 h 2785145"/>
              <a:gd name="connsiteX364" fmla="*/ 911197 w 3146049"/>
              <a:gd name="connsiteY364" fmla="*/ 676979 h 2785145"/>
              <a:gd name="connsiteX365" fmla="*/ 862189 w 3146049"/>
              <a:gd name="connsiteY365" fmla="*/ 696582 h 2785145"/>
              <a:gd name="connsiteX366" fmla="*/ 387792 w 3146049"/>
              <a:gd name="connsiteY366" fmla="*/ 690701 h 2785145"/>
              <a:gd name="connsiteX367" fmla="*/ 427651 w 3146049"/>
              <a:gd name="connsiteY367" fmla="*/ 1215420 h 2785145"/>
              <a:gd name="connsiteX368" fmla="*/ 394326 w 3146049"/>
              <a:gd name="connsiteY368" fmla="*/ 1257240 h 2785145"/>
              <a:gd name="connsiteX369" fmla="*/ 108773 w 3146049"/>
              <a:gd name="connsiteY369" fmla="*/ 1387930 h 2785145"/>
              <a:gd name="connsiteX370" fmla="*/ 134910 w 3146049"/>
              <a:gd name="connsiteY370" fmla="*/ 1615983 h 2785145"/>
              <a:gd name="connsiteX371" fmla="*/ 144712 w 3146049"/>
              <a:gd name="connsiteY371" fmla="*/ 1635587 h 2785145"/>
              <a:gd name="connsiteX372" fmla="*/ 185225 w 3146049"/>
              <a:gd name="connsiteY372" fmla="*/ 1700278 h 2785145"/>
              <a:gd name="connsiteX373" fmla="*/ 666810 w 3146049"/>
              <a:gd name="connsiteY373" fmla="*/ 2002171 h 2785145"/>
              <a:gd name="connsiteX374" fmla="*/ 677265 w 3146049"/>
              <a:gd name="connsiteY374" fmla="*/ 2004785 h 2785145"/>
              <a:gd name="connsiteX375" fmla="*/ 687067 w 3146049"/>
              <a:gd name="connsiteY375" fmla="*/ 2006745 h 2785145"/>
              <a:gd name="connsiteX376" fmla="*/ 682493 w 3146049"/>
              <a:gd name="connsiteY376" fmla="*/ 2010666 h 2785145"/>
              <a:gd name="connsiteX377" fmla="*/ 685760 w 3146049"/>
              <a:gd name="connsiteY377" fmla="*/ 2017854 h 2785145"/>
              <a:gd name="connsiteX378" fmla="*/ 1262094 w 3146049"/>
              <a:gd name="connsiteY378" fmla="*/ 2473307 h 2785145"/>
              <a:gd name="connsiteX379" fmla="*/ 1942325 w 3146049"/>
              <a:gd name="connsiteY379" fmla="*/ 2261589 h 2785145"/>
              <a:gd name="connsiteX380" fmla="*/ 1954087 w 3146049"/>
              <a:gd name="connsiteY380" fmla="*/ 2255055 h 2785145"/>
              <a:gd name="connsiteX381" fmla="*/ 1953434 w 3146049"/>
              <a:gd name="connsiteY381" fmla="*/ 2247214 h 2785145"/>
              <a:gd name="connsiteX382" fmla="*/ 2385357 w 3146049"/>
              <a:gd name="connsiteY382" fmla="*/ 2294262 h 2785145"/>
              <a:gd name="connsiteX383" fmla="*/ 2395159 w 3146049"/>
              <a:gd name="connsiteY383" fmla="*/ 2290995 h 2785145"/>
              <a:gd name="connsiteX384" fmla="*/ 2475532 w 3146049"/>
              <a:gd name="connsiteY384" fmla="*/ 2262896 h 2785145"/>
              <a:gd name="connsiteX385" fmla="*/ 2697701 w 3146049"/>
              <a:gd name="connsiteY385" fmla="*/ 2089733 h 2785145"/>
              <a:gd name="connsiteX386" fmla="*/ 2663723 w 3146049"/>
              <a:gd name="connsiteY386" fmla="*/ 1729683 h 2785145"/>
              <a:gd name="connsiteX387" fmla="*/ 2658495 w 3146049"/>
              <a:gd name="connsiteY387" fmla="*/ 1677407 h 2785145"/>
              <a:gd name="connsiteX388" fmla="*/ 3000897 w 3146049"/>
              <a:gd name="connsiteY388" fmla="*/ 1384663 h 2785145"/>
              <a:gd name="connsiteX389" fmla="*/ 2993056 w 3146049"/>
              <a:gd name="connsiteY389" fmla="*/ 1016118 h 2785145"/>
              <a:gd name="connsiteX390" fmla="*/ 2331775 w 3146049"/>
              <a:gd name="connsiteY390" fmla="*/ 848182 h 2785145"/>
              <a:gd name="connsiteX391" fmla="*/ 2288648 w 3146049"/>
              <a:gd name="connsiteY391" fmla="*/ 822044 h 2785145"/>
              <a:gd name="connsiteX392" fmla="*/ 1965195 w 3146049"/>
              <a:gd name="connsiteY392" fmla="*/ 67312 h 2785145"/>
              <a:gd name="connsiteX393" fmla="*/ 1872366 w 3146049"/>
              <a:gd name="connsiteY393" fmla="*/ 54600 h 2785145"/>
              <a:gd name="connsiteX394" fmla="*/ 1881384 w 3146049"/>
              <a:gd name="connsiteY394" fmla="*/ 720 h 2785145"/>
              <a:gd name="connsiteX395" fmla="*/ 1973690 w 3146049"/>
              <a:gd name="connsiteY395" fmla="*/ 13729 h 2785145"/>
              <a:gd name="connsiteX396" fmla="*/ 2353339 w 3146049"/>
              <a:gd name="connsiteY396" fmla="*/ 773036 h 2785145"/>
              <a:gd name="connsiteX397" fmla="*/ 3025075 w 3146049"/>
              <a:gd name="connsiteY397" fmla="*/ 959268 h 2785145"/>
              <a:gd name="connsiteX398" fmla="*/ 3131585 w 3146049"/>
              <a:gd name="connsiteY398" fmla="*/ 1472878 h 2785145"/>
              <a:gd name="connsiteX399" fmla="*/ 2840151 w 3146049"/>
              <a:gd name="connsiteY399" fmla="*/ 1812017 h 2785145"/>
              <a:gd name="connsiteX400" fmla="*/ 2839498 w 3146049"/>
              <a:gd name="connsiteY400" fmla="*/ 1813324 h 2785145"/>
              <a:gd name="connsiteX401" fmla="*/ 2824469 w 3146049"/>
              <a:gd name="connsiteY401" fmla="*/ 1819859 h 2785145"/>
              <a:gd name="connsiteX402" fmla="*/ 2833617 w 3146049"/>
              <a:gd name="connsiteY402" fmla="*/ 1870174 h 2785145"/>
              <a:gd name="connsiteX403" fmla="*/ 2640199 w 3146049"/>
              <a:gd name="connsiteY403" fmla="*/ 2419070 h 2785145"/>
              <a:gd name="connsiteX404" fmla="*/ 2016817 w 3146049"/>
              <a:gd name="connsiteY404" fmla="*/ 2501405 h 2785145"/>
              <a:gd name="connsiteX405" fmla="*/ 2015510 w 3146049"/>
              <a:gd name="connsiteY405" fmla="*/ 2500751 h 2785145"/>
              <a:gd name="connsiteX406" fmla="*/ 2014203 w 3146049"/>
              <a:gd name="connsiteY406" fmla="*/ 2502712 h 2785145"/>
              <a:gd name="connsiteX407" fmla="*/ 1158197 w 3146049"/>
              <a:gd name="connsiteY407" fmla="*/ 2775853 h 2785145"/>
              <a:gd name="connsiteX408" fmla="*/ 484501 w 3146049"/>
              <a:gd name="connsiteY408" fmla="*/ 2224996 h 2785145"/>
              <a:gd name="connsiteX409" fmla="*/ 70220 w 3146049"/>
              <a:gd name="connsiteY409" fmla="*/ 1883243 h 2785145"/>
              <a:gd name="connsiteX410" fmla="*/ 97011 w 3146049"/>
              <a:gd name="connsiteY410" fmla="*/ 1274230 h 2785145"/>
              <a:gd name="connsiteX411" fmla="*/ 108773 w 3146049"/>
              <a:gd name="connsiteY411" fmla="*/ 1267042 h 2785145"/>
              <a:gd name="connsiteX412" fmla="*/ 125109 w 3146049"/>
              <a:gd name="connsiteY412" fmla="*/ 1248092 h 2785145"/>
              <a:gd name="connsiteX413" fmla="*/ 242075 w 3146049"/>
              <a:gd name="connsiteY413" fmla="*/ 1182094 h 2785145"/>
              <a:gd name="connsiteX414" fmla="*/ 223778 w 3146049"/>
              <a:gd name="connsiteY414" fmla="*/ 925289 h 2785145"/>
              <a:gd name="connsiteX415" fmla="*/ 400207 w 3146049"/>
              <a:gd name="connsiteY415" fmla="*/ 591377 h 2785145"/>
              <a:gd name="connsiteX416" fmla="*/ 418503 w 3146049"/>
              <a:gd name="connsiteY416" fmla="*/ 586149 h 2785145"/>
              <a:gd name="connsiteX417" fmla="*/ 796845 w 3146049"/>
              <a:gd name="connsiteY417" fmla="*/ 563279 h 2785145"/>
              <a:gd name="connsiteX418" fmla="*/ 856961 w 3146049"/>
              <a:gd name="connsiteY418" fmla="*/ 360710 h 2785145"/>
              <a:gd name="connsiteX419" fmla="*/ 896168 w 3146049"/>
              <a:gd name="connsiteY419" fmla="*/ 312355 h 2785145"/>
              <a:gd name="connsiteX420" fmla="*/ 1018361 w 3146049"/>
              <a:gd name="connsiteY420" fmla="*/ 214338 h 2785145"/>
              <a:gd name="connsiteX421" fmla="*/ 1029470 w 3146049"/>
              <a:gd name="connsiteY421" fmla="*/ 211070 h 2785145"/>
              <a:gd name="connsiteX422" fmla="*/ 1044499 w 3146049"/>
              <a:gd name="connsiteY422" fmla="*/ 202576 h 2785145"/>
              <a:gd name="connsiteX423" fmla="*/ 1057567 w 3146049"/>
              <a:gd name="connsiteY423" fmla="*/ 201922 h 2785145"/>
              <a:gd name="connsiteX424" fmla="*/ 1354883 w 3146049"/>
              <a:gd name="connsiteY424" fmla="*/ 324117 h 2785145"/>
              <a:gd name="connsiteX425" fmla="*/ 1881384 w 3146049"/>
              <a:gd name="connsiteY425" fmla="*/ 720 h 2785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</a:cxnLst>
            <a:rect l="l" t="t" r="r" b="b"/>
            <a:pathLst>
              <a:path w="3146049" h="2785145">
                <a:moveTo>
                  <a:pt x="1618332" y="2678077"/>
                </a:moveTo>
                <a:lnTo>
                  <a:pt x="1609214" y="2691685"/>
                </a:lnTo>
                <a:lnTo>
                  <a:pt x="1488184" y="2724231"/>
                </a:lnTo>
                <a:close/>
                <a:moveTo>
                  <a:pt x="1750497" y="2631207"/>
                </a:moveTo>
                <a:lnTo>
                  <a:pt x="1747823" y="2635652"/>
                </a:lnTo>
                <a:lnTo>
                  <a:pt x="1643703" y="2682410"/>
                </a:lnTo>
                <a:lnTo>
                  <a:pt x="1652926" y="2665808"/>
                </a:lnTo>
                <a:close/>
                <a:moveTo>
                  <a:pt x="1241837" y="2515781"/>
                </a:moveTo>
                <a:cubicBezTo>
                  <a:pt x="1193483" y="2586353"/>
                  <a:pt x="1141861" y="2653658"/>
                  <a:pt x="1085665" y="2718350"/>
                </a:cubicBezTo>
                <a:cubicBezTo>
                  <a:pt x="1110496" y="2723577"/>
                  <a:pt x="1134673" y="2728151"/>
                  <a:pt x="1159504" y="2731418"/>
                </a:cubicBezTo>
                <a:cubicBezTo>
                  <a:pt x="1160158" y="2730765"/>
                  <a:pt x="1160811" y="2729458"/>
                  <a:pt x="1162118" y="2728151"/>
                </a:cubicBezTo>
                <a:cubicBezTo>
                  <a:pt x="1234650" y="2683717"/>
                  <a:pt x="1288232" y="2596808"/>
                  <a:pt x="1330052" y="2521008"/>
                </a:cubicBezTo>
                <a:cubicBezTo>
                  <a:pt x="1300647" y="2520355"/>
                  <a:pt x="1270589" y="2518394"/>
                  <a:pt x="1241837" y="2515781"/>
                </a:cubicBezTo>
                <a:close/>
                <a:moveTo>
                  <a:pt x="1483610" y="2513820"/>
                </a:moveTo>
                <a:cubicBezTo>
                  <a:pt x="1440483" y="2519048"/>
                  <a:pt x="1397356" y="2521008"/>
                  <a:pt x="1354883" y="2521008"/>
                </a:cubicBezTo>
                <a:cubicBezTo>
                  <a:pt x="1314369" y="2595501"/>
                  <a:pt x="1260134" y="2683717"/>
                  <a:pt x="1190869" y="2735339"/>
                </a:cubicBezTo>
                <a:cubicBezTo>
                  <a:pt x="1233343" y="2739913"/>
                  <a:pt x="1275816" y="2741220"/>
                  <a:pt x="1318290" y="2740567"/>
                </a:cubicBezTo>
                <a:cubicBezTo>
                  <a:pt x="1354229" y="2711162"/>
                  <a:pt x="1379713" y="2668034"/>
                  <a:pt x="1405197" y="2630788"/>
                </a:cubicBezTo>
                <a:cubicBezTo>
                  <a:pt x="1432642" y="2592888"/>
                  <a:pt x="1458126" y="2553681"/>
                  <a:pt x="1483610" y="2513820"/>
                </a:cubicBezTo>
                <a:close/>
                <a:moveTo>
                  <a:pt x="1120951" y="2496831"/>
                </a:moveTo>
                <a:cubicBezTo>
                  <a:pt x="1114417" y="2507286"/>
                  <a:pt x="1104615" y="2513820"/>
                  <a:pt x="1094814" y="2524929"/>
                </a:cubicBezTo>
                <a:cubicBezTo>
                  <a:pt x="1076517" y="2543879"/>
                  <a:pt x="1065409" y="2570670"/>
                  <a:pt x="1049073" y="2591581"/>
                </a:cubicBezTo>
                <a:cubicBezTo>
                  <a:pt x="1026202" y="2619679"/>
                  <a:pt x="990917" y="2659539"/>
                  <a:pt x="955631" y="2678489"/>
                </a:cubicBezTo>
                <a:cubicBezTo>
                  <a:pt x="990263" y="2692212"/>
                  <a:pt x="1025549" y="2703320"/>
                  <a:pt x="1062142" y="2712468"/>
                </a:cubicBezTo>
                <a:cubicBezTo>
                  <a:pt x="1117030" y="2649084"/>
                  <a:pt x="1169306" y="2582432"/>
                  <a:pt x="1216353" y="2513167"/>
                </a:cubicBezTo>
                <a:cubicBezTo>
                  <a:pt x="1184335" y="2509246"/>
                  <a:pt x="1152316" y="2504019"/>
                  <a:pt x="1120951" y="2496831"/>
                </a:cubicBezTo>
                <a:close/>
                <a:moveTo>
                  <a:pt x="1607110" y="2492910"/>
                </a:moveTo>
                <a:cubicBezTo>
                  <a:pt x="1575092" y="2500098"/>
                  <a:pt x="1543727" y="2506632"/>
                  <a:pt x="1512362" y="2510553"/>
                </a:cubicBezTo>
                <a:cubicBezTo>
                  <a:pt x="1477076" y="2566750"/>
                  <a:pt x="1439830" y="2621639"/>
                  <a:pt x="1401277" y="2674569"/>
                </a:cubicBezTo>
                <a:cubicBezTo>
                  <a:pt x="1384941" y="2697439"/>
                  <a:pt x="1369258" y="2720310"/>
                  <a:pt x="1350962" y="2739913"/>
                </a:cubicBezTo>
                <a:cubicBezTo>
                  <a:pt x="1385594" y="2737953"/>
                  <a:pt x="1420227" y="2734686"/>
                  <a:pt x="1454205" y="2729458"/>
                </a:cubicBezTo>
                <a:cubicBezTo>
                  <a:pt x="1517589" y="2658886"/>
                  <a:pt x="1568557" y="2579819"/>
                  <a:pt x="1607110" y="2492910"/>
                </a:cubicBezTo>
                <a:close/>
                <a:moveTo>
                  <a:pt x="1963235" y="2475267"/>
                </a:moveTo>
                <a:cubicBezTo>
                  <a:pt x="1959314" y="2483762"/>
                  <a:pt x="1955394" y="2492257"/>
                  <a:pt x="1950820" y="2501405"/>
                </a:cubicBezTo>
                <a:cubicBezTo>
                  <a:pt x="1956701" y="2496831"/>
                  <a:pt x="1961928" y="2492257"/>
                  <a:pt x="1966502" y="2487682"/>
                </a:cubicBezTo>
                <a:cubicBezTo>
                  <a:pt x="1965849" y="2487682"/>
                  <a:pt x="1965195" y="2487029"/>
                  <a:pt x="1963889" y="2487029"/>
                </a:cubicBezTo>
                <a:cubicBezTo>
                  <a:pt x="1963889" y="2483108"/>
                  <a:pt x="1963889" y="2479188"/>
                  <a:pt x="1963235" y="2475267"/>
                </a:cubicBezTo>
                <a:close/>
                <a:moveTo>
                  <a:pt x="1015747" y="2465465"/>
                </a:moveTo>
                <a:cubicBezTo>
                  <a:pt x="1015747" y="2466119"/>
                  <a:pt x="1015094" y="2466119"/>
                  <a:pt x="1013787" y="2466119"/>
                </a:cubicBezTo>
                <a:cubicBezTo>
                  <a:pt x="999411" y="2476574"/>
                  <a:pt x="985689" y="2500751"/>
                  <a:pt x="975887" y="2513167"/>
                </a:cubicBezTo>
                <a:cubicBezTo>
                  <a:pt x="963472" y="2527543"/>
                  <a:pt x="951057" y="2542572"/>
                  <a:pt x="938641" y="2557601"/>
                </a:cubicBezTo>
                <a:cubicBezTo>
                  <a:pt x="915771" y="2585046"/>
                  <a:pt x="892901" y="2612491"/>
                  <a:pt x="870684" y="2639282"/>
                </a:cubicBezTo>
                <a:cubicBezTo>
                  <a:pt x="888980" y="2649084"/>
                  <a:pt x="907930" y="2658232"/>
                  <a:pt x="927533" y="2666727"/>
                </a:cubicBezTo>
                <a:lnTo>
                  <a:pt x="928186" y="2666074"/>
                </a:lnTo>
                <a:cubicBezTo>
                  <a:pt x="928186" y="2665420"/>
                  <a:pt x="929493" y="2664767"/>
                  <a:pt x="929493" y="2663460"/>
                </a:cubicBezTo>
                <a:cubicBezTo>
                  <a:pt x="933414" y="2658232"/>
                  <a:pt x="939295" y="2657579"/>
                  <a:pt x="943869" y="2659539"/>
                </a:cubicBezTo>
                <a:cubicBezTo>
                  <a:pt x="975234" y="2644510"/>
                  <a:pt x="1009213" y="2605303"/>
                  <a:pt x="1029470" y="2580472"/>
                </a:cubicBezTo>
                <a:cubicBezTo>
                  <a:pt x="1045152" y="2562175"/>
                  <a:pt x="1054954" y="2539958"/>
                  <a:pt x="1069983" y="2521008"/>
                </a:cubicBezTo>
                <a:cubicBezTo>
                  <a:pt x="1077171" y="2510553"/>
                  <a:pt x="1090239" y="2501405"/>
                  <a:pt x="1098081" y="2490950"/>
                </a:cubicBezTo>
                <a:cubicBezTo>
                  <a:pt x="1071290" y="2483762"/>
                  <a:pt x="1044499" y="2475267"/>
                  <a:pt x="1017708" y="2465465"/>
                </a:cubicBezTo>
                <a:cubicBezTo>
                  <a:pt x="1017054" y="2465465"/>
                  <a:pt x="1016401" y="2465465"/>
                  <a:pt x="1015747" y="2465465"/>
                </a:cubicBezTo>
                <a:close/>
                <a:moveTo>
                  <a:pt x="858268" y="2378557"/>
                </a:moveTo>
                <a:lnTo>
                  <a:pt x="709185" y="2515061"/>
                </a:lnTo>
                <a:lnTo>
                  <a:pt x="703403" y="2520355"/>
                </a:lnTo>
                <a:cubicBezTo>
                  <a:pt x="723006" y="2539305"/>
                  <a:pt x="744570" y="2556948"/>
                  <a:pt x="766133" y="2573938"/>
                </a:cubicBezTo>
                <a:lnTo>
                  <a:pt x="768238" y="2571525"/>
                </a:lnTo>
                <a:lnTo>
                  <a:pt x="887020" y="2435407"/>
                </a:lnTo>
                <a:cubicBezTo>
                  <a:pt x="895514" y="2423645"/>
                  <a:pt x="915118" y="2434753"/>
                  <a:pt x="906623" y="2446515"/>
                </a:cubicBezTo>
                <a:cubicBezTo>
                  <a:pt x="869377" y="2496177"/>
                  <a:pt x="828864" y="2543225"/>
                  <a:pt x="784430" y="2587007"/>
                </a:cubicBezTo>
                <a:cubicBezTo>
                  <a:pt x="805340" y="2602036"/>
                  <a:pt x="827557" y="2615758"/>
                  <a:pt x="850427" y="2628827"/>
                </a:cubicBezTo>
                <a:cubicBezTo>
                  <a:pt x="877872" y="2596155"/>
                  <a:pt x="904663" y="2563482"/>
                  <a:pt x="932107" y="2530810"/>
                </a:cubicBezTo>
                <a:lnTo>
                  <a:pt x="979155" y="2474613"/>
                </a:lnTo>
                <a:cubicBezTo>
                  <a:pt x="983729" y="2468732"/>
                  <a:pt x="988956" y="2461545"/>
                  <a:pt x="994184" y="2455663"/>
                </a:cubicBezTo>
                <a:cubicBezTo>
                  <a:pt x="945176" y="2434753"/>
                  <a:pt x="899435" y="2409269"/>
                  <a:pt x="858268" y="2378557"/>
                </a:cubicBezTo>
                <a:close/>
                <a:moveTo>
                  <a:pt x="2182791" y="2368101"/>
                </a:moveTo>
                <a:cubicBezTo>
                  <a:pt x="2165801" y="2409269"/>
                  <a:pt x="2144891" y="2447822"/>
                  <a:pt x="2118753" y="2483108"/>
                </a:cubicBezTo>
                <a:cubicBezTo>
                  <a:pt x="2137050" y="2485722"/>
                  <a:pt x="2156653" y="2487682"/>
                  <a:pt x="2175603" y="2489643"/>
                </a:cubicBezTo>
                <a:cubicBezTo>
                  <a:pt x="2208275" y="2454357"/>
                  <a:pt x="2232452" y="2413843"/>
                  <a:pt x="2248788" y="2368755"/>
                </a:cubicBezTo>
                <a:cubicBezTo>
                  <a:pt x="2226571" y="2369408"/>
                  <a:pt x="2204354" y="2369408"/>
                  <a:pt x="2182791" y="2368101"/>
                </a:cubicBezTo>
                <a:close/>
                <a:moveTo>
                  <a:pt x="2351378" y="2357646"/>
                </a:moveTo>
                <a:cubicBezTo>
                  <a:pt x="2325241" y="2362220"/>
                  <a:pt x="2299103" y="2366141"/>
                  <a:pt x="2272312" y="2368101"/>
                </a:cubicBezTo>
                <a:cubicBezTo>
                  <a:pt x="2257283" y="2413189"/>
                  <a:pt x="2233759" y="2454357"/>
                  <a:pt x="2203047" y="2491603"/>
                </a:cubicBezTo>
                <a:cubicBezTo>
                  <a:pt x="2223957" y="2492257"/>
                  <a:pt x="2244867" y="2492257"/>
                  <a:pt x="2265777" y="2492257"/>
                </a:cubicBezTo>
                <a:lnTo>
                  <a:pt x="2268775" y="2487543"/>
                </a:lnTo>
                <a:close/>
                <a:moveTo>
                  <a:pt x="2094576" y="2356339"/>
                </a:moveTo>
                <a:cubicBezTo>
                  <a:pt x="2080854" y="2395546"/>
                  <a:pt x="2063865" y="2434100"/>
                  <a:pt x="2042301" y="2470039"/>
                </a:cubicBezTo>
                <a:cubicBezTo>
                  <a:pt x="2059291" y="2473960"/>
                  <a:pt x="2076280" y="2476574"/>
                  <a:pt x="2093923" y="2479188"/>
                </a:cubicBezTo>
                <a:cubicBezTo>
                  <a:pt x="2121367" y="2444555"/>
                  <a:pt x="2142931" y="2407308"/>
                  <a:pt x="2159920" y="2366141"/>
                </a:cubicBezTo>
                <a:cubicBezTo>
                  <a:pt x="2137703" y="2364181"/>
                  <a:pt x="2116140" y="2360914"/>
                  <a:pt x="2094576" y="2356339"/>
                </a:cubicBezTo>
                <a:close/>
                <a:moveTo>
                  <a:pt x="2015510" y="2334776"/>
                </a:moveTo>
                <a:cubicBezTo>
                  <a:pt x="2003748" y="2374636"/>
                  <a:pt x="1989373" y="2413189"/>
                  <a:pt x="1973690" y="2451743"/>
                </a:cubicBezTo>
                <a:cubicBezTo>
                  <a:pt x="1988719" y="2456317"/>
                  <a:pt x="2003748" y="2460891"/>
                  <a:pt x="2020084" y="2464158"/>
                </a:cubicBezTo>
                <a:cubicBezTo>
                  <a:pt x="2041648" y="2428872"/>
                  <a:pt x="2059291" y="2390972"/>
                  <a:pt x="2073013" y="2351112"/>
                </a:cubicBezTo>
                <a:cubicBezTo>
                  <a:pt x="2053410" y="2346538"/>
                  <a:pt x="2034460" y="2340657"/>
                  <a:pt x="2015510" y="2334776"/>
                </a:cubicBezTo>
                <a:close/>
                <a:moveTo>
                  <a:pt x="2470958" y="2323014"/>
                </a:moveTo>
                <a:cubicBezTo>
                  <a:pt x="2441553" y="2334776"/>
                  <a:pt x="2410841" y="2344577"/>
                  <a:pt x="2380129" y="2351765"/>
                </a:cubicBezTo>
                <a:lnTo>
                  <a:pt x="2296822" y="2485810"/>
                </a:lnTo>
                <a:lnTo>
                  <a:pt x="2293222" y="2491603"/>
                </a:lnTo>
                <a:cubicBezTo>
                  <a:pt x="2318706" y="2490296"/>
                  <a:pt x="2344190" y="2487682"/>
                  <a:pt x="2369675" y="2483762"/>
                </a:cubicBezTo>
                <a:cubicBezTo>
                  <a:pt x="2370328" y="2483108"/>
                  <a:pt x="2371635" y="2481801"/>
                  <a:pt x="2372288" y="2481148"/>
                </a:cubicBezTo>
                <a:cubicBezTo>
                  <a:pt x="2378169" y="2474613"/>
                  <a:pt x="2384050" y="2468079"/>
                  <a:pt x="2389931" y="2461545"/>
                </a:cubicBezTo>
                <a:cubicBezTo>
                  <a:pt x="2403000" y="2444555"/>
                  <a:pt x="2415415" y="2427565"/>
                  <a:pt x="2427177" y="2409922"/>
                </a:cubicBezTo>
                <a:cubicBezTo>
                  <a:pt x="2444820" y="2382477"/>
                  <a:pt x="2459196" y="2353072"/>
                  <a:pt x="2470958" y="2323014"/>
                </a:cubicBezTo>
                <a:close/>
                <a:moveTo>
                  <a:pt x="787043" y="2318439"/>
                </a:moveTo>
                <a:cubicBezTo>
                  <a:pt x="736729" y="2360260"/>
                  <a:pt x="685760" y="2402081"/>
                  <a:pt x="635445" y="2444555"/>
                </a:cubicBezTo>
                <a:cubicBezTo>
                  <a:pt x="651781" y="2465465"/>
                  <a:pt x="668771" y="2485722"/>
                  <a:pt x="687721" y="2504672"/>
                </a:cubicBezTo>
                <a:lnTo>
                  <a:pt x="693139" y="2499719"/>
                </a:lnTo>
                <a:lnTo>
                  <a:pt x="839972" y="2365488"/>
                </a:lnTo>
                <a:cubicBezTo>
                  <a:pt x="821676" y="2351112"/>
                  <a:pt x="804033" y="2335429"/>
                  <a:pt x="787043" y="2318439"/>
                </a:cubicBezTo>
                <a:close/>
                <a:moveTo>
                  <a:pt x="1958661" y="2307984"/>
                </a:moveTo>
                <a:cubicBezTo>
                  <a:pt x="1948206" y="2318439"/>
                  <a:pt x="1937098" y="2328241"/>
                  <a:pt x="1925989" y="2337389"/>
                </a:cubicBezTo>
                <a:cubicBezTo>
                  <a:pt x="1927949" y="2340657"/>
                  <a:pt x="1929256" y="2344577"/>
                  <a:pt x="1927296" y="2349152"/>
                </a:cubicBezTo>
                <a:cubicBezTo>
                  <a:pt x="1886783" y="2442595"/>
                  <a:pt x="1839082" y="2532770"/>
                  <a:pt x="1784846" y="2619025"/>
                </a:cubicBezTo>
                <a:lnTo>
                  <a:pt x="1750497" y="2631207"/>
                </a:lnTo>
                <a:lnTo>
                  <a:pt x="1827973" y="2502385"/>
                </a:lnTo>
                <a:cubicBezTo>
                  <a:pt x="1853457" y="2455827"/>
                  <a:pt x="1876981" y="2408288"/>
                  <a:pt x="1898545" y="2359607"/>
                </a:cubicBezTo>
                <a:cubicBezTo>
                  <a:pt x="1855418" y="2392279"/>
                  <a:pt x="1809023" y="2419724"/>
                  <a:pt x="1759362" y="2441941"/>
                </a:cubicBezTo>
                <a:cubicBezTo>
                  <a:pt x="1759362" y="2441941"/>
                  <a:pt x="1759362" y="2443248"/>
                  <a:pt x="1759362" y="2443901"/>
                </a:cubicBezTo>
                <a:cubicBezTo>
                  <a:pt x="1736491" y="2498138"/>
                  <a:pt x="1712968" y="2553027"/>
                  <a:pt x="1686177" y="2605956"/>
                </a:cubicBezTo>
                <a:lnTo>
                  <a:pt x="1652926" y="2665808"/>
                </a:lnTo>
                <a:lnTo>
                  <a:pt x="1618332" y="2678077"/>
                </a:lnTo>
                <a:lnTo>
                  <a:pt x="1645582" y="2637404"/>
                </a:lnTo>
                <a:cubicBezTo>
                  <a:pt x="1656772" y="2616738"/>
                  <a:pt x="1666573" y="2595501"/>
                  <a:pt x="1675722" y="2576551"/>
                </a:cubicBezTo>
                <a:cubicBezTo>
                  <a:pt x="1695978" y="2536691"/>
                  <a:pt x="1713621" y="2494870"/>
                  <a:pt x="1731264" y="2453703"/>
                </a:cubicBezTo>
                <a:cubicBezTo>
                  <a:pt x="1699245" y="2466772"/>
                  <a:pt x="1666573" y="2477227"/>
                  <a:pt x="1633248" y="2486376"/>
                </a:cubicBezTo>
                <a:cubicBezTo>
                  <a:pt x="1596655" y="2573284"/>
                  <a:pt x="1548301" y="2652351"/>
                  <a:pt x="1488184" y="2724231"/>
                </a:cubicBezTo>
                <a:cubicBezTo>
                  <a:pt x="1528044" y="2716389"/>
                  <a:pt x="1567904" y="2706587"/>
                  <a:pt x="1607110" y="2694825"/>
                </a:cubicBezTo>
                <a:lnTo>
                  <a:pt x="1609214" y="2691685"/>
                </a:lnTo>
                <a:lnTo>
                  <a:pt x="1643703" y="2682410"/>
                </a:lnTo>
                <a:cubicBezTo>
                  <a:pt x="1678989" y="2669994"/>
                  <a:pt x="1712314" y="2655619"/>
                  <a:pt x="1745640" y="2639282"/>
                </a:cubicBezTo>
                <a:lnTo>
                  <a:pt x="1747823" y="2635652"/>
                </a:lnTo>
                <a:lnTo>
                  <a:pt x="1784846" y="2619025"/>
                </a:lnTo>
                <a:cubicBezTo>
                  <a:pt x="1828626" y="2595501"/>
                  <a:pt x="1869793" y="2568057"/>
                  <a:pt x="1908346" y="2537344"/>
                </a:cubicBezTo>
                <a:cubicBezTo>
                  <a:pt x="1944285" y="2470039"/>
                  <a:pt x="1973037" y="2400120"/>
                  <a:pt x="1995253" y="2326934"/>
                </a:cubicBezTo>
                <a:cubicBezTo>
                  <a:pt x="1984799" y="2323014"/>
                  <a:pt x="1975650" y="2318439"/>
                  <a:pt x="1965849" y="2314519"/>
                </a:cubicBezTo>
                <a:cubicBezTo>
                  <a:pt x="1967156" y="2339350"/>
                  <a:pt x="1965195" y="2363527"/>
                  <a:pt x="1959314" y="2386398"/>
                </a:cubicBezTo>
                <a:cubicBezTo>
                  <a:pt x="1959314" y="2385091"/>
                  <a:pt x="1959314" y="2383131"/>
                  <a:pt x="1959314" y="2381824"/>
                </a:cubicBezTo>
                <a:cubicBezTo>
                  <a:pt x="1959968" y="2356993"/>
                  <a:pt x="1959314" y="2332162"/>
                  <a:pt x="1958661" y="2307984"/>
                </a:cubicBezTo>
                <a:close/>
                <a:moveTo>
                  <a:pt x="540697" y="2262896"/>
                </a:moveTo>
                <a:lnTo>
                  <a:pt x="568229" y="2330978"/>
                </a:lnTo>
                <a:lnTo>
                  <a:pt x="567488" y="2331508"/>
                </a:lnTo>
                <a:cubicBezTo>
                  <a:pt x="557033" y="2309945"/>
                  <a:pt x="548538" y="2287074"/>
                  <a:pt x="540697" y="2262896"/>
                </a:cubicBezTo>
                <a:close/>
                <a:moveTo>
                  <a:pt x="2595765" y="2258976"/>
                </a:moveTo>
                <a:cubicBezTo>
                  <a:pt x="2565053" y="2279233"/>
                  <a:pt x="2532381" y="2296222"/>
                  <a:pt x="2499055" y="2311252"/>
                </a:cubicBezTo>
                <a:cubicBezTo>
                  <a:pt x="2482066" y="2358300"/>
                  <a:pt x="2459849" y="2402081"/>
                  <a:pt x="2431098" y="2443248"/>
                </a:cubicBezTo>
                <a:cubicBezTo>
                  <a:pt x="2425217" y="2451743"/>
                  <a:pt x="2417376" y="2464812"/>
                  <a:pt x="2407574" y="2477227"/>
                </a:cubicBezTo>
                <a:cubicBezTo>
                  <a:pt x="2433058" y="2472653"/>
                  <a:pt x="2458542" y="2466119"/>
                  <a:pt x="2482066" y="2458277"/>
                </a:cubicBezTo>
                <a:cubicBezTo>
                  <a:pt x="2482719" y="2457624"/>
                  <a:pt x="2483373" y="2457624"/>
                  <a:pt x="2483373" y="2456970"/>
                </a:cubicBezTo>
                <a:cubicBezTo>
                  <a:pt x="2530421" y="2396200"/>
                  <a:pt x="2567667" y="2330202"/>
                  <a:pt x="2595765" y="2258976"/>
                </a:cubicBezTo>
                <a:close/>
                <a:moveTo>
                  <a:pt x="1871905" y="2244861"/>
                </a:moveTo>
                <a:cubicBezTo>
                  <a:pt x="1877140" y="2240961"/>
                  <a:pt x="1883029" y="2250062"/>
                  <a:pt x="1877140" y="2254612"/>
                </a:cubicBezTo>
                <a:cubicBezTo>
                  <a:pt x="1781604" y="2326115"/>
                  <a:pt x="1672326" y="2376818"/>
                  <a:pt x="1556505" y="2405419"/>
                </a:cubicBezTo>
                <a:cubicBezTo>
                  <a:pt x="1549961" y="2407369"/>
                  <a:pt x="1546689" y="2396319"/>
                  <a:pt x="1553233" y="2395019"/>
                </a:cubicBezTo>
                <a:cubicBezTo>
                  <a:pt x="1669054" y="2367067"/>
                  <a:pt x="1776369" y="2315715"/>
                  <a:pt x="1871905" y="2244861"/>
                </a:cubicBezTo>
                <a:close/>
                <a:moveTo>
                  <a:pt x="528281" y="2220422"/>
                </a:moveTo>
                <a:lnTo>
                  <a:pt x="534352" y="2241189"/>
                </a:lnTo>
                <a:lnTo>
                  <a:pt x="534162" y="2241333"/>
                </a:lnTo>
                <a:cubicBezTo>
                  <a:pt x="532202" y="2234798"/>
                  <a:pt x="530242" y="2227610"/>
                  <a:pt x="528281" y="2220422"/>
                </a:cubicBezTo>
                <a:close/>
                <a:moveTo>
                  <a:pt x="2459743" y="2187937"/>
                </a:moveTo>
                <a:cubicBezTo>
                  <a:pt x="2464980" y="2183354"/>
                  <a:pt x="2473490" y="2191210"/>
                  <a:pt x="2467599" y="2195792"/>
                </a:cubicBezTo>
                <a:cubicBezTo>
                  <a:pt x="2345841" y="2297912"/>
                  <a:pt x="2159276" y="2292020"/>
                  <a:pt x="2019843" y="2232450"/>
                </a:cubicBezTo>
                <a:cubicBezTo>
                  <a:pt x="2013297" y="2229832"/>
                  <a:pt x="2018534" y="2220013"/>
                  <a:pt x="2025080" y="2222631"/>
                </a:cubicBezTo>
                <a:cubicBezTo>
                  <a:pt x="2159930" y="2280237"/>
                  <a:pt x="2341913" y="2286783"/>
                  <a:pt x="2459743" y="2187937"/>
                </a:cubicBezTo>
                <a:close/>
                <a:moveTo>
                  <a:pt x="2717958" y="2151810"/>
                </a:moveTo>
                <a:cubicBezTo>
                  <a:pt x="2689860" y="2183829"/>
                  <a:pt x="2658495" y="2212581"/>
                  <a:pt x="2625169" y="2237412"/>
                </a:cubicBezTo>
                <a:cubicBezTo>
                  <a:pt x="2625823" y="2239372"/>
                  <a:pt x="2625823" y="2241333"/>
                  <a:pt x="2625169" y="2243293"/>
                </a:cubicBezTo>
                <a:cubicBezTo>
                  <a:pt x="2599032" y="2315172"/>
                  <a:pt x="2564399" y="2382477"/>
                  <a:pt x="2519966" y="2444555"/>
                </a:cubicBezTo>
                <a:cubicBezTo>
                  <a:pt x="2546757" y="2433446"/>
                  <a:pt x="2572894" y="2420377"/>
                  <a:pt x="2596418" y="2404695"/>
                </a:cubicBezTo>
                <a:cubicBezTo>
                  <a:pt x="2606873" y="2398160"/>
                  <a:pt x="2617328" y="2390972"/>
                  <a:pt x="2626477" y="2383131"/>
                </a:cubicBezTo>
                <a:cubicBezTo>
                  <a:pt x="2625169" y="2381170"/>
                  <a:pt x="2625169" y="2377903"/>
                  <a:pt x="2627783" y="2374636"/>
                </a:cubicBezTo>
                <a:cubicBezTo>
                  <a:pt x="2672871" y="2306024"/>
                  <a:pt x="2702929" y="2232184"/>
                  <a:pt x="2717958" y="2151810"/>
                </a:cubicBezTo>
                <a:close/>
                <a:moveTo>
                  <a:pt x="372018" y="2108649"/>
                </a:moveTo>
                <a:lnTo>
                  <a:pt x="441374" y="2153771"/>
                </a:lnTo>
                <a:lnTo>
                  <a:pt x="365515" y="2112717"/>
                </a:lnTo>
                <a:close/>
                <a:moveTo>
                  <a:pt x="291271" y="2056118"/>
                </a:moveTo>
                <a:lnTo>
                  <a:pt x="351218" y="2095118"/>
                </a:lnTo>
                <a:lnTo>
                  <a:pt x="342664" y="2100351"/>
                </a:lnTo>
                <a:lnTo>
                  <a:pt x="274747" y="2063595"/>
                </a:lnTo>
                <a:close/>
                <a:moveTo>
                  <a:pt x="634792" y="2050526"/>
                </a:moveTo>
                <a:cubicBezTo>
                  <a:pt x="598853" y="2076010"/>
                  <a:pt x="562260" y="2100841"/>
                  <a:pt x="526974" y="2126326"/>
                </a:cubicBezTo>
                <a:cubicBezTo>
                  <a:pt x="502144" y="2143315"/>
                  <a:pt x="478620" y="2162265"/>
                  <a:pt x="451829" y="2173374"/>
                </a:cubicBezTo>
                <a:lnTo>
                  <a:pt x="576636" y="2351765"/>
                </a:lnTo>
                <a:cubicBezTo>
                  <a:pt x="590358" y="2377903"/>
                  <a:pt x="606041" y="2402734"/>
                  <a:pt x="622377" y="2426912"/>
                </a:cubicBezTo>
                <a:cubicBezTo>
                  <a:pt x="672691" y="2385091"/>
                  <a:pt x="722353" y="2343924"/>
                  <a:pt x="772014" y="2302757"/>
                </a:cubicBezTo>
                <a:cubicBezTo>
                  <a:pt x="755678" y="2284460"/>
                  <a:pt x="739996" y="2265510"/>
                  <a:pt x="726273" y="2244600"/>
                </a:cubicBezTo>
                <a:cubicBezTo>
                  <a:pt x="676612" y="2280539"/>
                  <a:pt x="626951" y="2316479"/>
                  <a:pt x="576636" y="2351765"/>
                </a:cubicBezTo>
                <a:lnTo>
                  <a:pt x="568229" y="2330978"/>
                </a:lnTo>
                <a:lnTo>
                  <a:pt x="714512" y="2226303"/>
                </a:lnTo>
                <a:cubicBezTo>
                  <a:pt x="701443" y="2205393"/>
                  <a:pt x="689681" y="2182522"/>
                  <a:pt x="679879" y="2158998"/>
                </a:cubicBezTo>
                <a:cubicBezTo>
                  <a:pt x="635445" y="2197552"/>
                  <a:pt x="589051" y="2231531"/>
                  <a:pt x="540697" y="2262896"/>
                </a:cubicBezTo>
                <a:lnTo>
                  <a:pt x="534352" y="2241189"/>
                </a:lnTo>
                <a:lnTo>
                  <a:pt x="669424" y="2138741"/>
                </a:lnTo>
                <a:cubicBezTo>
                  <a:pt x="670078" y="2138741"/>
                  <a:pt x="670731" y="2138741"/>
                  <a:pt x="670731" y="2138088"/>
                </a:cubicBezTo>
                <a:cubicBezTo>
                  <a:pt x="668771" y="2131553"/>
                  <a:pt x="666157" y="2124365"/>
                  <a:pt x="663543" y="2117178"/>
                </a:cubicBezTo>
                <a:cubicBezTo>
                  <a:pt x="621070" y="2155731"/>
                  <a:pt x="576636" y="2189710"/>
                  <a:pt x="528281" y="2220422"/>
                </a:cubicBezTo>
                <a:lnTo>
                  <a:pt x="451829" y="2173374"/>
                </a:lnTo>
                <a:cubicBezTo>
                  <a:pt x="474699" y="2183829"/>
                  <a:pt x="496916" y="2191671"/>
                  <a:pt x="520440" y="2199512"/>
                </a:cubicBezTo>
                <a:cubicBezTo>
                  <a:pt x="568141" y="2168800"/>
                  <a:pt x="613228" y="2134167"/>
                  <a:pt x="655049" y="2095614"/>
                </a:cubicBezTo>
                <a:cubicBezTo>
                  <a:pt x="655702" y="2095614"/>
                  <a:pt x="656355" y="2094960"/>
                  <a:pt x="656355" y="2094307"/>
                </a:cubicBezTo>
                <a:cubicBezTo>
                  <a:pt x="653088" y="2081238"/>
                  <a:pt x="649821" y="2067516"/>
                  <a:pt x="647207" y="2053793"/>
                </a:cubicBezTo>
                <a:cubicBezTo>
                  <a:pt x="642633" y="2052486"/>
                  <a:pt x="639366" y="2051833"/>
                  <a:pt x="634792" y="2050526"/>
                </a:cubicBezTo>
                <a:close/>
                <a:moveTo>
                  <a:pt x="760319" y="2013651"/>
                </a:moveTo>
                <a:cubicBezTo>
                  <a:pt x="762932" y="2012995"/>
                  <a:pt x="766035" y="2014142"/>
                  <a:pt x="767014" y="2017747"/>
                </a:cubicBezTo>
                <a:cubicBezTo>
                  <a:pt x="799019" y="2146872"/>
                  <a:pt x="899604" y="2242568"/>
                  <a:pt x="1012600" y="2304180"/>
                </a:cubicBezTo>
                <a:cubicBezTo>
                  <a:pt x="1145844" y="2376280"/>
                  <a:pt x="1299335" y="2407742"/>
                  <a:pt x="1449560" y="2397910"/>
                </a:cubicBezTo>
                <a:cubicBezTo>
                  <a:pt x="1456745" y="2397910"/>
                  <a:pt x="1456745" y="2408398"/>
                  <a:pt x="1449560" y="2409053"/>
                </a:cubicBezTo>
                <a:cubicBezTo>
                  <a:pt x="1294763" y="2418885"/>
                  <a:pt x="1136046" y="2386112"/>
                  <a:pt x="1000190" y="2310079"/>
                </a:cubicBezTo>
                <a:cubicBezTo>
                  <a:pt x="887195" y="2246501"/>
                  <a:pt x="788568" y="2149493"/>
                  <a:pt x="756564" y="2020369"/>
                </a:cubicBezTo>
                <a:cubicBezTo>
                  <a:pt x="755584" y="2016764"/>
                  <a:pt x="757707" y="2014306"/>
                  <a:pt x="760319" y="2013651"/>
                </a:cubicBezTo>
                <a:close/>
                <a:moveTo>
                  <a:pt x="211363" y="2004131"/>
                </a:moveTo>
                <a:lnTo>
                  <a:pt x="268930" y="2041583"/>
                </a:lnTo>
                <a:lnTo>
                  <a:pt x="256849" y="2046804"/>
                </a:lnTo>
                <a:close/>
                <a:moveTo>
                  <a:pt x="2813360" y="1996290"/>
                </a:moveTo>
                <a:cubicBezTo>
                  <a:pt x="2795064" y="2046605"/>
                  <a:pt x="2765659" y="2094960"/>
                  <a:pt x="2730373" y="2137434"/>
                </a:cubicBezTo>
                <a:cubicBezTo>
                  <a:pt x="2736254" y="2138088"/>
                  <a:pt x="2742135" y="2143315"/>
                  <a:pt x="2740828" y="2151157"/>
                </a:cubicBezTo>
                <a:cubicBezTo>
                  <a:pt x="2729067" y="2219769"/>
                  <a:pt x="2704889" y="2283807"/>
                  <a:pt x="2671564" y="2344577"/>
                </a:cubicBezTo>
                <a:cubicBezTo>
                  <a:pt x="2765659" y="2252441"/>
                  <a:pt x="2814667" y="2126326"/>
                  <a:pt x="2813360" y="1996290"/>
                </a:cubicBezTo>
                <a:close/>
                <a:moveTo>
                  <a:pt x="353813" y="1930945"/>
                </a:moveTo>
                <a:cubicBezTo>
                  <a:pt x="310032" y="1961004"/>
                  <a:pt x="262331" y="1985835"/>
                  <a:pt x="211363" y="2004131"/>
                </a:cubicBezTo>
                <a:cubicBezTo>
                  <a:pt x="225085" y="2019160"/>
                  <a:pt x="240114" y="2033536"/>
                  <a:pt x="255797" y="2047259"/>
                </a:cubicBezTo>
                <a:lnTo>
                  <a:pt x="256849" y="2046804"/>
                </a:lnTo>
                <a:lnTo>
                  <a:pt x="274747" y="2063595"/>
                </a:lnTo>
                <a:cubicBezTo>
                  <a:pt x="293043" y="2079278"/>
                  <a:pt x="312646" y="2093000"/>
                  <a:pt x="332249" y="2106722"/>
                </a:cubicBezTo>
                <a:lnTo>
                  <a:pt x="342664" y="2100351"/>
                </a:lnTo>
                <a:lnTo>
                  <a:pt x="365515" y="2112717"/>
                </a:lnTo>
                <a:lnTo>
                  <a:pt x="353159" y="2120445"/>
                </a:lnTo>
                <a:cubicBezTo>
                  <a:pt x="375376" y="2134821"/>
                  <a:pt x="398900" y="2148543"/>
                  <a:pt x="423077" y="2160305"/>
                </a:cubicBezTo>
                <a:cubicBezTo>
                  <a:pt x="428958" y="2158345"/>
                  <a:pt x="435493" y="2156384"/>
                  <a:pt x="441374" y="2153771"/>
                </a:cubicBezTo>
                <a:cubicBezTo>
                  <a:pt x="442681" y="2151157"/>
                  <a:pt x="445948" y="2148543"/>
                  <a:pt x="450522" y="2148543"/>
                </a:cubicBezTo>
                <a:cubicBezTo>
                  <a:pt x="451175" y="2148543"/>
                  <a:pt x="451829" y="2148543"/>
                  <a:pt x="453136" y="2148543"/>
                </a:cubicBezTo>
                <a:cubicBezTo>
                  <a:pt x="479927" y="2135474"/>
                  <a:pt x="505411" y="2114564"/>
                  <a:pt x="528935" y="2097574"/>
                </a:cubicBezTo>
                <a:cubicBezTo>
                  <a:pt x="555072" y="2079278"/>
                  <a:pt x="581210" y="2060981"/>
                  <a:pt x="607347" y="2043338"/>
                </a:cubicBezTo>
                <a:cubicBezTo>
                  <a:pt x="579249" y="2034843"/>
                  <a:pt x="550498" y="2025695"/>
                  <a:pt x="522400" y="2014586"/>
                </a:cubicBezTo>
                <a:lnTo>
                  <a:pt x="372018" y="2108649"/>
                </a:lnTo>
                <a:lnTo>
                  <a:pt x="351218" y="2095118"/>
                </a:lnTo>
                <a:lnTo>
                  <a:pt x="498876" y="2004785"/>
                </a:lnTo>
                <a:cubicBezTo>
                  <a:pt x="476659" y="1995636"/>
                  <a:pt x="455096" y="1986488"/>
                  <a:pt x="434186" y="1975379"/>
                </a:cubicBezTo>
                <a:cubicBezTo>
                  <a:pt x="410009" y="1994329"/>
                  <a:pt x="384688" y="2011156"/>
                  <a:pt x="358142" y="2025858"/>
                </a:cubicBezTo>
                <a:lnTo>
                  <a:pt x="291271" y="2056118"/>
                </a:lnTo>
                <a:lnTo>
                  <a:pt x="268930" y="2041583"/>
                </a:lnTo>
                <a:lnTo>
                  <a:pt x="337640" y="2011891"/>
                </a:lnTo>
                <a:cubicBezTo>
                  <a:pt x="363778" y="1998087"/>
                  <a:pt x="388772" y="1982241"/>
                  <a:pt x="412622" y="1964271"/>
                </a:cubicBezTo>
                <a:cubicBezTo>
                  <a:pt x="392366" y="1953816"/>
                  <a:pt x="373416" y="1942707"/>
                  <a:pt x="353813" y="1930945"/>
                </a:cubicBezTo>
                <a:close/>
                <a:moveTo>
                  <a:pt x="284548" y="1881936"/>
                </a:moveTo>
                <a:cubicBezTo>
                  <a:pt x="246649" y="1910035"/>
                  <a:pt x="205482" y="1930945"/>
                  <a:pt x="161048" y="1945321"/>
                </a:cubicBezTo>
                <a:cubicBezTo>
                  <a:pt x="171503" y="1959697"/>
                  <a:pt x="183265" y="1972766"/>
                  <a:pt x="195027" y="1986488"/>
                </a:cubicBezTo>
                <a:cubicBezTo>
                  <a:pt x="244688" y="1969498"/>
                  <a:pt x="290429" y="1946628"/>
                  <a:pt x="333556" y="1917876"/>
                </a:cubicBezTo>
                <a:cubicBezTo>
                  <a:pt x="316567" y="1906114"/>
                  <a:pt x="300231" y="1894352"/>
                  <a:pt x="284548" y="1881936"/>
                </a:cubicBezTo>
                <a:close/>
                <a:moveTo>
                  <a:pt x="232926" y="1839462"/>
                </a:moveTo>
                <a:cubicBezTo>
                  <a:pt x="201561" y="1865600"/>
                  <a:pt x="165622" y="1884550"/>
                  <a:pt x="126416" y="1896312"/>
                </a:cubicBezTo>
                <a:cubicBezTo>
                  <a:pt x="132950" y="1906114"/>
                  <a:pt x="140138" y="1916569"/>
                  <a:pt x="146672" y="1926371"/>
                </a:cubicBezTo>
                <a:cubicBezTo>
                  <a:pt x="189799" y="1912648"/>
                  <a:pt x="229659" y="1893698"/>
                  <a:pt x="266252" y="1868214"/>
                </a:cubicBezTo>
                <a:cubicBezTo>
                  <a:pt x="255143" y="1858412"/>
                  <a:pt x="244035" y="1849264"/>
                  <a:pt x="232926" y="1839462"/>
                </a:cubicBezTo>
                <a:close/>
                <a:moveTo>
                  <a:pt x="177384" y="1782612"/>
                </a:moveTo>
                <a:cubicBezTo>
                  <a:pt x="150593" y="1802216"/>
                  <a:pt x="122495" y="1819859"/>
                  <a:pt x="92437" y="1834888"/>
                </a:cubicBezTo>
                <a:cubicBezTo>
                  <a:pt x="99625" y="1848611"/>
                  <a:pt x="106812" y="1862986"/>
                  <a:pt x="115307" y="1876709"/>
                </a:cubicBezTo>
                <a:cubicBezTo>
                  <a:pt x="152553" y="1866254"/>
                  <a:pt x="186532" y="1848611"/>
                  <a:pt x="216590" y="1823780"/>
                </a:cubicBezTo>
                <a:cubicBezTo>
                  <a:pt x="202868" y="1810711"/>
                  <a:pt x="189799" y="1796988"/>
                  <a:pt x="177384" y="1782612"/>
                </a:cubicBezTo>
                <a:close/>
                <a:moveTo>
                  <a:pt x="136217" y="1729683"/>
                </a:moveTo>
                <a:cubicBezTo>
                  <a:pt x="113347" y="1744712"/>
                  <a:pt x="89823" y="1757781"/>
                  <a:pt x="64992" y="1768890"/>
                </a:cubicBezTo>
                <a:cubicBezTo>
                  <a:pt x="70873" y="1783919"/>
                  <a:pt x="76754" y="1799602"/>
                  <a:pt x="83289" y="1814631"/>
                </a:cubicBezTo>
                <a:cubicBezTo>
                  <a:pt x="111387" y="1800255"/>
                  <a:pt x="138178" y="1784573"/>
                  <a:pt x="163662" y="1766276"/>
                </a:cubicBezTo>
                <a:cubicBezTo>
                  <a:pt x="153860" y="1753861"/>
                  <a:pt x="144712" y="1742099"/>
                  <a:pt x="136217" y="1729683"/>
                </a:cubicBezTo>
                <a:close/>
                <a:moveTo>
                  <a:pt x="2809439" y="1664992"/>
                </a:moveTo>
                <a:cubicBezTo>
                  <a:pt x="2785916" y="1678061"/>
                  <a:pt x="2762392" y="1690476"/>
                  <a:pt x="2738215" y="1701585"/>
                </a:cubicBezTo>
                <a:cubicBezTo>
                  <a:pt x="2753244" y="1711387"/>
                  <a:pt x="2766966" y="1722495"/>
                  <a:pt x="2778075" y="1735564"/>
                </a:cubicBezTo>
                <a:cubicBezTo>
                  <a:pt x="2789183" y="1712040"/>
                  <a:pt x="2798985" y="1688516"/>
                  <a:pt x="2809439" y="1664992"/>
                </a:cubicBezTo>
                <a:close/>
                <a:moveTo>
                  <a:pt x="95051" y="1661724"/>
                </a:moveTo>
                <a:cubicBezTo>
                  <a:pt x="78061" y="1670219"/>
                  <a:pt x="60418" y="1678061"/>
                  <a:pt x="42775" y="1684595"/>
                </a:cubicBezTo>
                <a:cubicBezTo>
                  <a:pt x="46696" y="1706159"/>
                  <a:pt x="51924" y="1727069"/>
                  <a:pt x="58458" y="1747326"/>
                </a:cubicBezTo>
                <a:cubicBezTo>
                  <a:pt x="80675" y="1736871"/>
                  <a:pt x="102892" y="1725109"/>
                  <a:pt x="123802" y="1712040"/>
                </a:cubicBezTo>
                <a:cubicBezTo>
                  <a:pt x="113347" y="1695704"/>
                  <a:pt x="103545" y="1679368"/>
                  <a:pt x="95051" y="1661724"/>
                </a:cubicBezTo>
                <a:close/>
                <a:moveTo>
                  <a:pt x="2900268" y="1602261"/>
                </a:moveTo>
                <a:cubicBezTo>
                  <a:pt x="2881318" y="1617943"/>
                  <a:pt x="2861715" y="1632319"/>
                  <a:pt x="2841458" y="1645388"/>
                </a:cubicBezTo>
                <a:cubicBezTo>
                  <a:pt x="2826429" y="1681981"/>
                  <a:pt x="2810093" y="1718574"/>
                  <a:pt x="2793757" y="1754514"/>
                </a:cubicBezTo>
                <a:cubicBezTo>
                  <a:pt x="2798985" y="1762355"/>
                  <a:pt x="2803559" y="1770197"/>
                  <a:pt x="2807479" y="1778038"/>
                </a:cubicBezTo>
                <a:cubicBezTo>
                  <a:pt x="2815321" y="1778038"/>
                  <a:pt x="2822508" y="1777385"/>
                  <a:pt x="2829696" y="1776078"/>
                </a:cubicBezTo>
                <a:cubicBezTo>
                  <a:pt x="2850606" y="1717921"/>
                  <a:pt x="2874130" y="1659764"/>
                  <a:pt x="2900268" y="1602261"/>
                </a:cubicBezTo>
                <a:close/>
                <a:moveTo>
                  <a:pt x="3000897" y="1497056"/>
                </a:moveTo>
                <a:cubicBezTo>
                  <a:pt x="2981948" y="1523847"/>
                  <a:pt x="2961037" y="1548025"/>
                  <a:pt x="2937514" y="1570242"/>
                </a:cubicBezTo>
                <a:cubicBezTo>
                  <a:pt x="2937514" y="1572202"/>
                  <a:pt x="2937514" y="1574162"/>
                  <a:pt x="2936860" y="1576776"/>
                </a:cubicBezTo>
                <a:cubicBezTo>
                  <a:pt x="2906149" y="1640814"/>
                  <a:pt x="2878704" y="1705505"/>
                  <a:pt x="2854527" y="1771504"/>
                </a:cubicBezTo>
                <a:cubicBezTo>
                  <a:pt x="2880665" y="1764969"/>
                  <a:pt x="2905495" y="1753207"/>
                  <a:pt x="2927712" y="1738178"/>
                </a:cubicBezTo>
                <a:cubicBezTo>
                  <a:pt x="2953196" y="1658457"/>
                  <a:pt x="2977373" y="1578083"/>
                  <a:pt x="3000897" y="1497056"/>
                </a:cubicBezTo>
                <a:close/>
                <a:moveTo>
                  <a:pt x="44736" y="1489868"/>
                </a:moveTo>
                <a:cubicBezTo>
                  <a:pt x="32320" y="1548678"/>
                  <a:pt x="31667" y="1606181"/>
                  <a:pt x="38855" y="1662378"/>
                </a:cubicBezTo>
                <a:cubicBezTo>
                  <a:pt x="55191" y="1656497"/>
                  <a:pt x="70220" y="1649309"/>
                  <a:pt x="85249" y="1642121"/>
                </a:cubicBezTo>
                <a:cubicBezTo>
                  <a:pt x="75447" y="1619904"/>
                  <a:pt x="66299" y="1597687"/>
                  <a:pt x="59765" y="1573509"/>
                </a:cubicBezTo>
                <a:cubicBezTo>
                  <a:pt x="51270" y="1546718"/>
                  <a:pt x="46696" y="1518619"/>
                  <a:pt x="44736" y="1489868"/>
                </a:cubicBezTo>
                <a:close/>
                <a:moveTo>
                  <a:pt x="3106101" y="1283378"/>
                </a:moveTo>
                <a:cubicBezTo>
                  <a:pt x="3096953" y="1385970"/>
                  <a:pt x="3076043" y="1486600"/>
                  <a:pt x="3051866" y="1586578"/>
                </a:cubicBezTo>
                <a:cubicBezTo>
                  <a:pt x="3079964" y="1529728"/>
                  <a:pt x="3098260" y="1467650"/>
                  <a:pt x="3105448" y="1413414"/>
                </a:cubicBezTo>
                <a:cubicBezTo>
                  <a:pt x="3110675" y="1369633"/>
                  <a:pt x="3110675" y="1325852"/>
                  <a:pt x="3106101" y="1283378"/>
                </a:cubicBezTo>
                <a:close/>
                <a:moveTo>
                  <a:pt x="304012" y="1283123"/>
                </a:moveTo>
                <a:cubicBezTo>
                  <a:pt x="324792" y="1281819"/>
                  <a:pt x="324792" y="1315057"/>
                  <a:pt x="304012" y="1316360"/>
                </a:cubicBezTo>
                <a:cubicBezTo>
                  <a:pt x="231931" y="1318967"/>
                  <a:pt x="191669" y="1421286"/>
                  <a:pt x="191020" y="1481244"/>
                </a:cubicBezTo>
                <a:cubicBezTo>
                  <a:pt x="190371" y="1539247"/>
                  <a:pt x="226086" y="1610935"/>
                  <a:pt x="265049" y="1653949"/>
                </a:cubicBezTo>
                <a:cubicBezTo>
                  <a:pt x="278686" y="1669590"/>
                  <a:pt x="255958" y="1693052"/>
                  <a:pt x="241671" y="1677410"/>
                </a:cubicBezTo>
                <a:cubicBezTo>
                  <a:pt x="188422" y="1618104"/>
                  <a:pt x="146862" y="1524909"/>
                  <a:pt x="161149" y="1444096"/>
                </a:cubicBezTo>
                <a:cubicBezTo>
                  <a:pt x="174136" y="1373059"/>
                  <a:pt x="225437" y="1286381"/>
                  <a:pt x="304012" y="1283123"/>
                </a:cubicBezTo>
                <a:close/>
                <a:moveTo>
                  <a:pt x="3086498" y="1258547"/>
                </a:moveTo>
                <a:cubicBezTo>
                  <a:pt x="3081924" y="1309516"/>
                  <a:pt x="3069509" y="1359832"/>
                  <a:pt x="3050559" y="1406880"/>
                </a:cubicBezTo>
                <a:cubicBezTo>
                  <a:pt x="3040104" y="1431711"/>
                  <a:pt x="3028342" y="1455235"/>
                  <a:pt x="3014620" y="1476799"/>
                </a:cubicBezTo>
                <a:cubicBezTo>
                  <a:pt x="3021154" y="1476799"/>
                  <a:pt x="3028342" y="1482026"/>
                  <a:pt x="3025728" y="1490521"/>
                </a:cubicBezTo>
                <a:cubicBezTo>
                  <a:pt x="3004165" y="1565014"/>
                  <a:pt x="2981948" y="1639507"/>
                  <a:pt x="2958424" y="1714000"/>
                </a:cubicBezTo>
                <a:cubicBezTo>
                  <a:pt x="2978027" y="1695704"/>
                  <a:pt x="2996323" y="1674793"/>
                  <a:pt x="3012659" y="1652576"/>
                </a:cubicBezTo>
                <a:cubicBezTo>
                  <a:pt x="3045985" y="1522540"/>
                  <a:pt x="3076697" y="1392504"/>
                  <a:pt x="3086498" y="1258547"/>
                </a:cubicBezTo>
                <a:close/>
                <a:moveTo>
                  <a:pt x="2899669" y="1246166"/>
                </a:moveTo>
                <a:cubicBezTo>
                  <a:pt x="2902441" y="1246166"/>
                  <a:pt x="2904887" y="1247955"/>
                  <a:pt x="2904235" y="1251534"/>
                </a:cubicBezTo>
                <a:cubicBezTo>
                  <a:pt x="2897061" y="1315957"/>
                  <a:pt x="2855976" y="1366063"/>
                  <a:pt x="2814891" y="1413567"/>
                </a:cubicBezTo>
                <a:cubicBezTo>
                  <a:pt x="2810326" y="1419424"/>
                  <a:pt x="2802500" y="1410964"/>
                  <a:pt x="2807065" y="1405758"/>
                </a:cubicBezTo>
                <a:cubicBezTo>
                  <a:pt x="2846194" y="1360858"/>
                  <a:pt x="2886627" y="1312703"/>
                  <a:pt x="2893148" y="1251534"/>
                </a:cubicBezTo>
                <a:cubicBezTo>
                  <a:pt x="2893800" y="1247955"/>
                  <a:pt x="2896898" y="1246166"/>
                  <a:pt x="2899669" y="1246166"/>
                </a:cubicBezTo>
                <a:close/>
                <a:moveTo>
                  <a:pt x="3088459" y="1187321"/>
                </a:moveTo>
                <a:lnTo>
                  <a:pt x="3088459" y="1221954"/>
                </a:lnTo>
                <a:cubicBezTo>
                  <a:pt x="3088459" y="1217380"/>
                  <a:pt x="3091072" y="1214113"/>
                  <a:pt x="3094339" y="1212152"/>
                </a:cubicBezTo>
                <a:cubicBezTo>
                  <a:pt x="3092379" y="1204311"/>
                  <a:pt x="3090419" y="1195816"/>
                  <a:pt x="3088459" y="1187321"/>
                </a:cubicBezTo>
                <a:close/>
                <a:moveTo>
                  <a:pt x="312646" y="1139620"/>
                </a:moveTo>
                <a:lnTo>
                  <a:pt x="299577" y="1175559"/>
                </a:lnTo>
                <a:cubicBezTo>
                  <a:pt x="310686" y="1175559"/>
                  <a:pt x="322448" y="1176213"/>
                  <a:pt x="333556" y="1178173"/>
                </a:cubicBezTo>
                <a:cubicBezTo>
                  <a:pt x="326368" y="1165104"/>
                  <a:pt x="319180" y="1152689"/>
                  <a:pt x="312646" y="1139620"/>
                </a:cubicBezTo>
                <a:close/>
                <a:moveTo>
                  <a:pt x="278667" y="1053365"/>
                </a:moveTo>
                <a:cubicBezTo>
                  <a:pt x="271479" y="1076889"/>
                  <a:pt x="266252" y="1100413"/>
                  <a:pt x="262331" y="1125244"/>
                </a:cubicBezTo>
                <a:cubicBezTo>
                  <a:pt x="266252" y="1142233"/>
                  <a:pt x="271479" y="1158570"/>
                  <a:pt x="278667" y="1169678"/>
                </a:cubicBezTo>
                <a:lnTo>
                  <a:pt x="300231" y="1111521"/>
                </a:lnTo>
                <a:cubicBezTo>
                  <a:pt x="291736" y="1092571"/>
                  <a:pt x="284548" y="1072968"/>
                  <a:pt x="278667" y="1053365"/>
                </a:cubicBezTo>
                <a:close/>
                <a:moveTo>
                  <a:pt x="258411" y="939665"/>
                </a:moveTo>
                <a:cubicBezTo>
                  <a:pt x="255797" y="954694"/>
                  <a:pt x="253836" y="970377"/>
                  <a:pt x="253183" y="986059"/>
                </a:cubicBezTo>
                <a:cubicBezTo>
                  <a:pt x="251223" y="1011544"/>
                  <a:pt x="249916" y="1038989"/>
                  <a:pt x="251876" y="1065127"/>
                </a:cubicBezTo>
                <a:cubicBezTo>
                  <a:pt x="257104" y="1047484"/>
                  <a:pt x="262331" y="1030494"/>
                  <a:pt x="268866" y="1014158"/>
                </a:cubicBezTo>
                <a:cubicBezTo>
                  <a:pt x="263638" y="989327"/>
                  <a:pt x="259717" y="964496"/>
                  <a:pt x="258411" y="939665"/>
                </a:cubicBezTo>
                <a:close/>
                <a:moveTo>
                  <a:pt x="2818735" y="879618"/>
                </a:moveTo>
                <a:cubicBezTo>
                  <a:pt x="2926746" y="946272"/>
                  <a:pt x="2980424" y="1076311"/>
                  <a:pt x="2969296" y="1199163"/>
                </a:cubicBezTo>
                <a:cubicBezTo>
                  <a:pt x="2956858" y="1337698"/>
                  <a:pt x="2871104" y="1457936"/>
                  <a:pt x="2763747" y="1542233"/>
                </a:cubicBezTo>
                <a:cubicBezTo>
                  <a:pt x="2758510" y="1546154"/>
                  <a:pt x="2750655" y="1538312"/>
                  <a:pt x="2756547" y="1534391"/>
                </a:cubicBezTo>
                <a:cubicBezTo>
                  <a:pt x="2858666" y="1454015"/>
                  <a:pt x="2943111" y="1339658"/>
                  <a:pt x="2957513" y="1207005"/>
                </a:cubicBezTo>
                <a:cubicBezTo>
                  <a:pt x="2970605" y="1085460"/>
                  <a:pt x="2920200" y="954767"/>
                  <a:pt x="2813498" y="889420"/>
                </a:cubicBezTo>
                <a:cubicBezTo>
                  <a:pt x="2807606" y="885499"/>
                  <a:pt x="2813498" y="875697"/>
                  <a:pt x="2818735" y="879618"/>
                </a:cubicBezTo>
                <a:close/>
                <a:moveTo>
                  <a:pt x="1014212" y="511363"/>
                </a:moveTo>
                <a:cubicBezTo>
                  <a:pt x="1016984" y="511363"/>
                  <a:pt x="1019592" y="512828"/>
                  <a:pt x="1019266" y="515758"/>
                </a:cubicBezTo>
                <a:cubicBezTo>
                  <a:pt x="1014049" y="561342"/>
                  <a:pt x="1018614" y="605624"/>
                  <a:pt x="1034266" y="649254"/>
                </a:cubicBezTo>
                <a:cubicBezTo>
                  <a:pt x="1036222" y="655766"/>
                  <a:pt x="1025788" y="659022"/>
                  <a:pt x="1023179" y="652510"/>
                </a:cubicBezTo>
                <a:cubicBezTo>
                  <a:pt x="1007527" y="607577"/>
                  <a:pt x="1002310" y="562644"/>
                  <a:pt x="1008180" y="515758"/>
                </a:cubicBezTo>
                <a:cubicBezTo>
                  <a:pt x="1008506" y="512828"/>
                  <a:pt x="1011440" y="511363"/>
                  <a:pt x="1014212" y="511363"/>
                </a:cubicBezTo>
                <a:close/>
                <a:moveTo>
                  <a:pt x="842586" y="489439"/>
                </a:moveTo>
                <a:cubicBezTo>
                  <a:pt x="836705" y="521458"/>
                  <a:pt x="833438" y="554131"/>
                  <a:pt x="831477" y="586149"/>
                </a:cubicBezTo>
                <a:cubicBezTo>
                  <a:pt x="836051" y="589417"/>
                  <a:pt x="840625" y="593337"/>
                  <a:pt x="845200" y="596605"/>
                </a:cubicBezTo>
                <a:cubicBezTo>
                  <a:pt x="841932" y="561318"/>
                  <a:pt x="840625" y="524725"/>
                  <a:pt x="842586" y="489439"/>
                </a:cubicBezTo>
                <a:close/>
                <a:moveTo>
                  <a:pt x="2183547" y="312180"/>
                </a:moveTo>
                <a:cubicBezTo>
                  <a:pt x="2186009" y="310879"/>
                  <a:pt x="2189620" y="310879"/>
                  <a:pt x="2191918" y="313482"/>
                </a:cubicBezTo>
                <a:cubicBezTo>
                  <a:pt x="2231967" y="368141"/>
                  <a:pt x="2256916" y="429957"/>
                  <a:pt x="2265451" y="496329"/>
                </a:cubicBezTo>
                <a:cubicBezTo>
                  <a:pt x="2266107" y="503487"/>
                  <a:pt x="2254946" y="503487"/>
                  <a:pt x="2254290" y="496329"/>
                </a:cubicBezTo>
                <a:cubicBezTo>
                  <a:pt x="2245755" y="431909"/>
                  <a:pt x="2221462" y="371394"/>
                  <a:pt x="2182070" y="318687"/>
                </a:cubicBezTo>
                <a:cubicBezTo>
                  <a:pt x="2179772" y="316085"/>
                  <a:pt x="2181085" y="313482"/>
                  <a:pt x="2183547" y="312180"/>
                </a:cubicBezTo>
                <a:close/>
                <a:moveTo>
                  <a:pt x="1055776" y="308005"/>
                </a:moveTo>
                <a:cubicBezTo>
                  <a:pt x="1062377" y="305397"/>
                  <a:pt x="1065017" y="316481"/>
                  <a:pt x="1058417" y="319088"/>
                </a:cubicBezTo>
                <a:cubicBezTo>
                  <a:pt x="999010" y="340603"/>
                  <a:pt x="971288" y="430574"/>
                  <a:pt x="961387" y="485990"/>
                </a:cubicBezTo>
                <a:cubicBezTo>
                  <a:pt x="951486" y="551839"/>
                  <a:pt x="960726" y="618991"/>
                  <a:pt x="989769" y="678971"/>
                </a:cubicBezTo>
                <a:cubicBezTo>
                  <a:pt x="993070" y="684839"/>
                  <a:pt x="983169" y="690706"/>
                  <a:pt x="980529" y="684187"/>
                </a:cubicBezTo>
                <a:cubicBezTo>
                  <a:pt x="948845" y="618991"/>
                  <a:pt x="938944" y="545971"/>
                  <a:pt x="952806" y="474907"/>
                </a:cubicBezTo>
                <a:cubicBezTo>
                  <a:pt x="963367" y="416883"/>
                  <a:pt x="994390" y="330824"/>
                  <a:pt x="1055776" y="308005"/>
                </a:cubicBezTo>
                <a:close/>
                <a:moveTo>
                  <a:pt x="1967475" y="145130"/>
                </a:moveTo>
                <a:cubicBezTo>
                  <a:pt x="2068285" y="210313"/>
                  <a:pt x="2148803" y="304176"/>
                  <a:pt x="2195280" y="414987"/>
                </a:cubicBezTo>
                <a:cubicBezTo>
                  <a:pt x="2223429" y="482126"/>
                  <a:pt x="2237830" y="554479"/>
                  <a:pt x="2248304" y="626180"/>
                </a:cubicBezTo>
                <a:cubicBezTo>
                  <a:pt x="2256159" y="688104"/>
                  <a:pt x="2257468" y="750679"/>
                  <a:pt x="2231284" y="808040"/>
                </a:cubicBezTo>
                <a:cubicBezTo>
                  <a:pt x="2228011" y="814558"/>
                  <a:pt x="2218192" y="809344"/>
                  <a:pt x="2221465" y="802825"/>
                </a:cubicBezTo>
                <a:cubicBezTo>
                  <a:pt x="2251577" y="736991"/>
                  <a:pt x="2243067" y="664638"/>
                  <a:pt x="2231939" y="595544"/>
                </a:cubicBezTo>
                <a:cubicBezTo>
                  <a:pt x="2221465" y="532317"/>
                  <a:pt x="2207718" y="469741"/>
                  <a:pt x="2181533" y="411076"/>
                </a:cubicBezTo>
                <a:cubicBezTo>
                  <a:pt x="2135710" y="306132"/>
                  <a:pt x="2058466" y="216831"/>
                  <a:pt x="1961584" y="154908"/>
                </a:cubicBezTo>
                <a:cubicBezTo>
                  <a:pt x="1955692" y="150997"/>
                  <a:pt x="1961584" y="141219"/>
                  <a:pt x="1967475" y="145130"/>
                </a:cubicBezTo>
                <a:close/>
                <a:moveTo>
                  <a:pt x="1872366" y="54600"/>
                </a:moveTo>
                <a:cubicBezTo>
                  <a:pt x="1650738" y="45881"/>
                  <a:pt x="1406096" y="181747"/>
                  <a:pt x="1394089" y="420174"/>
                </a:cubicBezTo>
                <a:cubicBezTo>
                  <a:pt x="1392782" y="446965"/>
                  <a:pt x="1349002" y="451539"/>
                  <a:pt x="1341814" y="426055"/>
                </a:cubicBezTo>
                <a:cubicBezTo>
                  <a:pt x="1301301" y="280989"/>
                  <a:pt x="1144475" y="199962"/>
                  <a:pt x="1008559" y="280989"/>
                </a:cubicBezTo>
                <a:cubicBezTo>
                  <a:pt x="866763" y="365284"/>
                  <a:pt x="887020" y="538448"/>
                  <a:pt x="911197" y="676979"/>
                </a:cubicBezTo>
                <a:cubicBezTo>
                  <a:pt x="916424" y="703770"/>
                  <a:pt x="877218" y="718146"/>
                  <a:pt x="862189" y="696582"/>
                </a:cubicBezTo>
                <a:cubicBezTo>
                  <a:pt x="747837" y="529299"/>
                  <a:pt x="510638" y="537141"/>
                  <a:pt x="387792" y="690701"/>
                </a:cubicBezTo>
                <a:cubicBezTo>
                  <a:pt x="259717" y="851449"/>
                  <a:pt x="303498" y="1067740"/>
                  <a:pt x="427651" y="1215420"/>
                </a:cubicBezTo>
                <a:cubicBezTo>
                  <a:pt x="444641" y="1236330"/>
                  <a:pt x="418503" y="1270963"/>
                  <a:pt x="394326" y="1257240"/>
                </a:cubicBezTo>
                <a:cubicBezTo>
                  <a:pt x="276053" y="1186668"/>
                  <a:pt x="143405" y="1261814"/>
                  <a:pt x="108773" y="1387930"/>
                </a:cubicBezTo>
                <a:cubicBezTo>
                  <a:pt x="86556" y="1466344"/>
                  <a:pt x="101585" y="1545411"/>
                  <a:pt x="134910" y="1615983"/>
                </a:cubicBezTo>
                <a:cubicBezTo>
                  <a:pt x="146019" y="1612716"/>
                  <a:pt x="154514" y="1628399"/>
                  <a:pt x="144712" y="1635587"/>
                </a:cubicBezTo>
                <a:cubicBezTo>
                  <a:pt x="156474" y="1657804"/>
                  <a:pt x="170196" y="1679368"/>
                  <a:pt x="185225" y="1700278"/>
                </a:cubicBezTo>
                <a:cubicBezTo>
                  <a:pt x="301538" y="1856452"/>
                  <a:pt x="477966" y="1959697"/>
                  <a:pt x="666810" y="2002171"/>
                </a:cubicBezTo>
                <a:cubicBezTo>
                  <a:pt x="670731" y="2002171"/>
                  <a:pt x="673998" y="2002824"/>
                  <a:pt x="677265" y="2004785"/>
                </a:cubicBezTo>
                <a:cubicBezTo>
                  <a:pt x="680533" y="2005438"/>
                  <a:pt x="683800" y="2006091"/>
                  <a:pt x="687067" y="2006745"/>
                </a:cubicBezTo>
                <a:cubicBezTo>
                  <a:pt x="685760" y="2008052"/>
                  <a:pt x="684453" y="2010012"/>
                  <a:pt x="682493" y="2010666"/>
                </a:cubicBezTo>
                <a:cubicBezTo>
                  <a:pt x="684453" y="2012626"/>
                  <a:pt x="685107" y="2015240"/>
                  <a:pt x="685760" y="2017854"/>
                </a:cubicBezTo>
                <a:cubicBezTo>
                  <a:pt x="727580" y="2306677"/>
                  <a:pt x="991570" y="2454357"/>
                  <a:pt x="1262094" y="2473307"/>
                </a:cubicBezTo>
                <a:cubicBezTo>
                  <a:pt x="1501907" y="2490296"/>
                  <a:pt x="1770470" y="2443248"/>
                  <a:pt x="1942325" y="2261589"/>
                </a:cubicBezTo>
                <a:cubicBezTo>
                  <a:pt x="1945592" y="2257669"/>
                  <a:pt x="1950166" y="2255708"/>
                  <a:pt x="1954087" y="2255055"/>
                </a:cubicBezTo>
                <a:cubicBezTo>
                  <a:pt x="1954087" y="2252441"/>
                  <a:pt x="1954087" y="2249827"/>
                  <a:pt x="1953434" y="2247214"/>
                </a:cubicBezTo>
                <a:cubicBezTo>
                  <a:pt x="2086735" y="2318439"/>
                  <a:pt x="2241600" y="2333469"/>
                  <a:pt x="2385357" y="2294262"/>
                </a:cubicBezTo>
                <a:cubicBezTo>
                  <a:pt x="2387971" y="2290995"/>
                  <a:pt x="2391891" y="2290341"/>
                  <a:pt x="2395159" y="2290995"/>
                </a:cubicBezTo>
                <a:cubicBezTo>
                  <a:pt x="2422603" y="2283807"/>
                  <a:pt x="2449394" y="2274005"/>
                  <a:pt x="2475532" y="2262896"/>
                </a:cubicBezTo>
                <a:cubicBezTo>
                  <a:pt x="2562439" y="2223690"/>
                  <a:pt x="2640199" y="2165533"/>
                  <a:pt x="2697701" y="2089733"/>
                </a:cubicBezTo>
                <a:cubicBezTo>
                  <a:pt x="2772847" y="1990409"/>
                  <a:pt x="2845379" y="1767583"/>
                  <a:pt x="2663723" y="1729683"/>
                </a:cubicBezTo>
                <a:cubicBezTo>
                  <a:pt x="2638238" y="1724455"/>
                  <a:pt x="2632357" y="1687862"/>
                  <a:pt x="2658495" y="1677407"/>
                </a:cubicBezTo>
                <a:cubicBezTo>
                  <a:pt x="2800291" y="1619904"/>
                  <a:pt x="2941435" y="1533649"/>
                  <a:pt x="3000897" y="1384663"/>
                </a:cubicBezTo>
                <a:cubicBezTo>
                  <a:pt x="3047945" y="1267695"/>
                  <a:pt x="3044678" y="1131778"/>
                  <a:pt x="2993056" y="1016118"/>
                </a:cubicBezTo>
                <a:cubicBezTo>
                  <a:pt x="2881318" y="766501"/>
                  <a:pt x="2550024" y="699196"/>
                  <a:pt x="2331775" y="848182"/>
                </a:cubicBezTo>
                <a:cubicBezTo>
                  <a:pt x="2313479" y="861251"/>
                  <a:pt x="2283421" y="846222"/>
                  <a:pt x="2288648" y="822044"/>
                </a:cubicBezTo>
                <a:cubicBezTo>
                  <a:pt x="2348765" y="557398"/>
                  <a:pt x="2269045" y="141152"/>
                  <a:pt x="1965195" y="67312"/>
                </a:cubicBezTo>
                <a:cubicBezTo>
                  <a:pt x="1935219" y="60042"/>
                  <a:pt x="1904027" y="55846"/>
                  <a:pt x="1872366" y="54600"/>
                </a:cubicBezTo>
                <a:close/>
                <a:moveTo>
                  <a:pt x="1881384" y="720"/>
                </a:moveTo>
                <a:cubicBezTo>
                  <a:pt x="1912828" y="2325"/>
                  <a:pt x="1943795" y="6623"/>
                  <a:pt x="1973690" y="13729"/>
                </a:cubicBezTo>
                <a:cubicBezTo>
                  <a:pt x="2288648" y="87569"/>
                  <a:pt x="2395812" y="479637"/>
                  <a:pt x="2353339" y="773036"/>
                </a:cubicBezTo>
                <a:cubicBezTo>
                  <a:pt x="2585310" y="654108"/>
                  <a:pt x="2894387" y="723373"/>
                  <a:pt x="3025075" y="959268"/>
                </a:cubicBezTo>
                <a:cubicBezTo>
                  <a:pt x="3120477" y="1112175"/>
                  <a:pt x="3173405" y="1292526"/>
                  <a:pt x="3131585" y="1472878"/>
                </a:cubicBezTo>
                <a:cubicBezTo>
                  <a:pt x="3099567" y="1612716"/>
                  <a:pt x="2994363" y="1789147"/>
                  <a:pt x="2840151" y="1812017"/>
                </a:cubicBezTo>
                <a:cubicBezTo>
                  <a:pt x="2840151" y="1812671"/>
                  <a:pt x="2839498" y="1812671"/>
                  <a:pt x="2839498" y="1813324"/>
                </a:cubicBezTo>
                <a:cubicBezTo>
                  <a:pt x="2836884" y="1820512"/>
                  <a:pt x="2829696" y="1821819"/>
                  <a:pt x="2824469" y="1819859"/>
                </a:cubicBezTo>
                <a:cubicBezTo>
                  <a:pt x="2829043" y="1836195"/>
                  <a:pt x="2832310" y="1853185"/>
                  <a:pt x="2833617" y="1870174"/>
                </a:cubicBezTo>
                <a:cubicBezTo>
                  <a:pt x="2883278" y="2075357"/>
                  <a:pt x="2815321" y="2291648"/>
                  <a:pt x="2640199" y="2419070"/>
                </a:cubicBezTo>
                <a:cubicBezTo>
                  <a:pt x="2474225" y="2539305"/>
                  <a:pt x="2223304" y="2551067"/>
                  <a:pt x="2016817" y="2501405"/>
                </a:cubicBezTo>
                <a:cubicBezTo>
                  <a:pt x="2016163" y="2501405"/>
                  <a:pt x="2016163" y="2500751"/>
                  <a:pt x="2015510" y="2500751"/>
                </a:cubicBezTo>
                <a:cubicBezTo>
                  <a:pt x="2015510" y="2501405"/>
                  <a:pt x="2014857" y="2502058"/>
                  <a:pt x="2014203" y="2502712"/>
                </a:cubicBezTo>
                <a:cubicBezTo>
                  <a:pt x="1792034" y="2724231"/>
                  <a:pt x="1465967" y="2816367"/>
                  <a:pt x="1158197" y="2775853"/>
                </a:cubicBezTo>
                <a:cubicBezTo>
                  <a:pt x="850427" y="2734686"/>
                  <a:pt x="557033" y="2541919"/>
                  <a:pt x="484501" y="2224996"/>
                </a:cubicBezTo>
                <a:cubicBezTo>
                  <a:pt x="310686" y="2164226"/>
                  <a:pt x="157127" y="2049219"/>
                  <a:pt x="70220" y="1883243"/>
                </a:cubicBezTo>
                <a:cubicBezTo>
                  <a:pt x="-31717" y="1690476"/>
                  <a:pt x="-22569" y="1456542"/>
                  <a:pt x="97011" y="1274230"/>
                </a:cubicBezTo>
                <a:cubicBezTo>
                  <a:pt x="99625" y="1269656"/>
                  <a:pt x="104199" y="1267042"/>
                  <a:pt x="108773" y="1267042"/>
                </a:cubicBezTo>
                <a:cubicBezTo>
                  <a:pt x="113347" y="1260508"/>
                  <a:pt x="119228" y="1253973"/>
                  <a:pt x="125109" y="1248092"/>
                </a:cubicBezTo>
                <a:cubicBezTo>
                  <a:pt x="157781" y="1214766"/>
                  <a:pt x="198948" y="1193202"/>
                  <a:pt x="242075" y="1182094"/>
                </a:cubicBezTo>
                <a:cubicBezTo>
                  <a:pt x="197641" y="1116096"/>
                  <a:pt x="212670" y="988020"/>
                  <a:pt x="223778" y="925289"/>
                </a:cubicBezTo>
                <a:cubicBezTo>
                  <a:pt x="245995" y="796560"/>
                  <a:pt x="308725" y="682206"/>
                  <a:pt x="400207" y="591377"/>
                </a:cubicBezTo>
                <a:cubicBezTo>
                  <a:pt x="405435" y="585496"/>
                  <a:pt x="412622" y="584843"/>
                  <a:pt x="418503" y="586149"/>
                </a:cubicBezTo>
                <a:cubicBezTo>
                  <a:pt x="531548" y="504468"/>
                  <a:pt x="680533" y="497281"/>
                  <a:pt x="796845" y="563279"/>
                </a:cubicBezTo>
                <a:cubicBezTo>
                  <a:pt x="802726" y="492053"/>
                  <a:pt x="814488" y="420174"/>
                  <a:pt x="856961" y="360710"/>
                </a:cubicBezTo>
                <a:cubicBezTo>
                  <a:pt x="868070" y="343720"/>
                  <a:pt x="881792" y="328038"/>
                  <a:pt x="896168" y="312355"/>
                </a:cubicBezTo>
                <a:cubicBezTo>
                  <a:pt x="923612" y="271188"/>
                  <a:pt x="962819" y="237208"/>
                  <a:pt x="1018361" y="214338"/>
                </a:cubicBezTo>
                <a:cubicBezTo>
                  <a:pt x="1022282" y="213031"/>
                  <a:pt x="1025549" y="211724"/>
                  <a:pt x="1029470" y="211070"/>
                </a:cubicBezTo>
                <a:cubicBezTo>
                  <a:pt x="1034044" y="208457"/>
                  <a:pt x="1039925" y="205189"/>
                  <a:pt x="1044499" y="202576"/>
                </a:cubicBezTo>
                <a:cubicBezTo>
                  <a:pt x="1049726" y="199962"/>
                  <a:pt x="1053647" y="200615"/>
                  <a:pt x="1057567" y="201922"/>
                </a:cubicBezTo>
                <a:cubicBezTo>
                  <a:pt x="1174533" y="173170"/>
                  <a:pt x="1291499" y="226753"/>
                  <a:pt x="1354883" y="324117"/>
                </a:cubicBezTo>
                <a:cubicBezTo>
                  <a:pt x="1417776" y="110276"/>
                  <a:pt x="1661275" y="-10510"/>
                  <a:pt x="1881384" y="72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42" name="Forma libre: forma 141">
            <a:extLst>
              <a:ext uri="{FF2B5EF4-FFF2-40B4-BE49-F238E27FC236}">
                <a16:creationId xmlns:a16="http://schemas.microsoft.com/office/drawing/2014/main" id="{6F888A87-C3E6-4854-B240-0421CD6FB1A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190853" y="4597218"/>
            <a:ext cx="3383290" cy="3100480"/>
          </a:xfrm>
          <a:custGeom>
            <a:avLst/>
            <a:gdLst>
              <a:gd name="connsiteX0" fmla="*/ 2020089 w 3321473"/>
              <a:gd name="connsiteY0" fmla="*/ 2878809 h 3043830"/>
              <a:gd name="connsiteX1" fmla="*/ 1978732 w 3321473"/>
              <a:gd name="connsiteY1" fmla="*/ 2948484 h 3043830"/>
              <a:gd name="connsiteX2" fmla="*/ 1919079 w 3321473"/>
              <a:gd name="connsiteY2" fmla="*/ 3010593 h 3043830"/>
              <a:gd name="connsiteX3" fmla="*/ 1956661 w 3321473"/>
              <a:gd name="connsiteY3" fmla="*/ 3016604 h 3043830"/>
              <a:gd name="connsiteX4" fmla="*/ 2019869 w 3321473"/>
              <a:gd name="connsiteY4" fmla="*/ 3018673 h 3043830"/>
              <a:gd name="connsiteX5" fmla="*/ 2076471 w 3321473"/>
              <a:gd name="connsiteY5" fmla="*/ 2948251 h 3043830"/>
              <a:gd name="connsiteX6" fmla="*/ 2114525 w 3321473"/>
              <a:gd name="connsiteY6" fmla="*/ 2879950 h 3043830"/>
              <a:gd name="connsiteX7" fmla="*/ 2081337 w 3321473"/>
              <a:gd name="connsiteY7" fmla="*/ 2882007 h 3043830"/>
              <a:gd name="connsiteX8" fmla="*/ 2226779 w 3321473"/>
              <a:gd name="connsiteY8" fmla="*/ 2865207 h 3043830"/>
              <a:gd name="connsiteX9" fmla="*/ 2167491 w 3321473"/>
              <a:gd name="connsiteY9" fmla="*/ 2876667 h 3043830"/>
              <a:gd name="connsiteX10" fmla="*/ 2143548 w 3321473"/>
              <a:gd name="connsiteY10" fmla="*/ 2878151 h 3043830"/>
              <a:gd name="connsiteX11" fmla="*/ 2143532 w 3321473"/>
              <a:gd name="connsiteY11" fmla="*/ 2878692 h 3043830"/>
              <a:gd name="connsiteX12" fmla="*/ 2095608 w 3321473"/>
              <a:gd name="connsiteY12" fmla="*/ 2963157 h 3043830"/>
              <a:gd name="connsiteX13" fmla="*/ 2051097 w 3321473"/>
              <a:gd name="connsiteY13" fmla="*/ 3017962 h 3043830"/>
              <a:gd name="connsiteX14" fmla="*/ 2124786 w 3321473"/>
              <a:gd name="connsiteY14" fmla="*/ 3011350 h 3043830"/>
              <a:gd name="connsiteX15" fmla="*/ 2128971 w 3321473"/>
              <a:gd name="connsiteY15" fmla="*/ 3010343 h 3043830"/>
              <a:gd name="connsiteX16" fmla="*/ 2131484 w 3321473"/>
              <a:gd name="connsiteY16" fmla="*/ 3005304 h 3043830"/>
              <a:gd name="connsiteX17" fmla="*/ 2201232 w 3321473"/>
              <a:gd name="connsiteY17" fmla="*/ 2924588 h 3043830"/>
              <a:gd name="connsiteX18" fmla="*/ 1908440 w 3321473"/>
              <a:gd name="connsiteY18" fmla="*/ 2861874 h 3043830"/>
              <a:gd name="connsiteX19" fmla="*/ 1896732 w 3321473"/>
              <a:gd name="connsiteY19" fmla="*/ 2885580 h 3043830"/>
              <a:gd name="connsiteX20" fmla="*/ 1870221 w 3321473"/>
              <a:gd name="connsiteY20" fmla="*/ 2924259 h 3043830"/>
              <a:gd name="connsiteX21" fmla="*/ 1819543 w 3321473"/>
              <a:gd name="connsiteY21" fmla="*/ 2986791 h 3043830"/>
              <a:gd name="connsiteX22" fmla="*/ 1878092 w 3321473"/>
              <a:gd name="connsiteY22" fmla="*/ 3004037 h 3043830"/>
              <a:gd name="connsiteX23" fmla="*/ 1888559 w 3321473"/>
              <a:gd name="connsiteY23" fmla="*/ 3005711 h 3043830"/>
              <a:gd name="connsiteX24" fmla="*/ 1888559 w 3321473"/>
              <a:gd name="connsiteY24" fmla="*/ 3003408 h 3043830"/>
              <a:gd name="connsiteX25" fmla="*/ 1903615 w 3321473"/>
              <a:gd name="connsiteY25" fmla="*/ 2992391 h 3043830"/>
              <a:gd name="connsiteX26" fmla="*/ 1961467 w 3321473"/>
              <a:gd name="connsiteY26" fmla="*/ 2930582 h 3043830"/>
              <a:gd name="connsiteX27" fmla="*/ 1994044 w 3321473"/>
              <a:gd name="connsiteY27" fmla="*/ 2876063 h 3043830"/>
              <a:gd name="connsiteX28" fmla="*/ 1818051 w 3321473"/>
              <a:gd name="connsiteY28" fmla="*/ 2835314 h 3043830"/>
              <a:gd name="connsiteX29" fmla="*/ 1817969 w 3321473"/>
              <a:gd name="connsiteY29" fmla="*/ 2837794 h 3043830"/>
              <a:gd name="connsiteX30" fmla="*/ 1778324 w 3321473"/>
              <a:gd name="connsiteY30" fmla="*/ 2903635 h 3043830"/>
              <a:gd name="connsiteX31" fmla="*/ 1730579 w 3321473"/>
              <a:gd name="connsiteY31" fmla="*/ 2949803 h 3043830"/>
              <a:gd name="connsiteX32" fmla="*/ 1730780 w 3321473"/>
              <a:gd name="connsiteY32" fmla="*/ 2949934 h 3043830"/>
              <a:gd name="connsiteX33" fmla="*/ 1795535 w 3321473"/>
              <a:gd name="connsiteY33" fmla="*/ 2978692 h 3043830"/>
              <a:gd name="connsiteX34" fmla="*/ 1849532 w 3321473"/>
              <a:gd name="connsiteY34" fmla="*/ 2912071 h 3043830"/>
              <a:gd name="connsiteX35" fmla="*/ 1874471 w 3321473"/>
              <a:gd name="connsiteY35" fmla="*/ 2875992 h 3043830"/>
              <a:gd name="connsiteX36" fmla="*/ 1883732 w 3321473"/>
              <a:gd name="connsiteY36" fmla="*/ 2857012 h 3043830"/>
              <a:gd name="connsiteX37" fmla="*/ 2340473 w 3321473"/>
              <a:gd name="connsiteY37" fmla="*/ 2817113 h 3043830"/>
              <a:gd name="connsiteX38" fmla="*/ 2295631 w 3321473"/>
              <a:gd name="connsiteY38" fmla="*/ 2842219 h 3043830"/>
              <a:gd name="connsiteX39" fmla="*/ 2257491 w 3321473"/>
              <a:gd name="connsiteY39" fmla="*/ 2855448 h 3043830"/>
              <a:gd name="connsiteX40" fmla="*/ 2222371 w 3321473"/>
              <a:gd name="connsiteY40" fmla="*/ 2937183 h 3043830"/>
              <a:gd name="connsiteX41" fmla="*/ 2167407 w 3321473"/>
              <a:gd name="connsiteY41" fmla="*/ 3001092 h 3043830"/>
              <a:gd name="connsiteX42" fmla="*/ 2257265 w 3321473"/>
              <a:gd name="connsiteY42" fmla="*/ 2979464 h 3043830"/>
              <a:gd name="connsiteX43" fmla="*/ 2270863 w 3321473"/>
              <a:gd name="connsiteY43" fmla="*/ 2973813 h 3043830"/>
              <a:gd name="connsiteX44" fmla="*/ 2272060 w 3321473"/>
              <a:gd name="connsiteY44" fmla="*/ 2967581 h 3043830"/>
              <a:gd name="connsiteX45" fmla="*/ 2323274 w 3321473"/>
              <a:gd name="connsiteY45" fmla="*/ 2877572 h 3043830"/>
              <a:gd name="connsiteX46" fmla="*/ 1745013 w 3321473"/>
              <a:gd name="connsiteY46" fmla="*/ 2806784 h 3043830"/>
              <a:gd name="connsiteX47" fmla="*/ 1712141 w 3321473"/>
              <a:gd name="connsiteY47" fmla="*/ 2858223 h 3043830"/>
              <a:gd name="connsiteX48" fmla="*/ 1661247 w 3321473"/>
              <a:gd name="connsiteY48" fmla="*/ 2904581 h 3043830"/>
              <a:gd name="connsiteX49" fmla="*/ 1710433 w 3321473"/>
              <a:gd name="connsiteY49" fmla="*/ 2936663 h 3043830"/>
              <a:gd name="connsiteX50" fmla="*/ 1710935 w 3321473"/>
              <a:gd name="connsiteY50" fmla="*/ 2935820 h 3043830"/>
              <a:gd name="connsiteX51" fmla="*/ 1761333 w 3321473"/>
              <a:gd name="connsiteY51" fmla="*/ 2886480 h 3043830"/>
              <a:gd name="connsiteX52" fmla="*/ 1795505 w 3321473"/>
              <a:gd name="connsiteY52" fmla="*/ 2827866 h 3043830"/>
              <a:gd name="connsiteX53" fmla="*/ 1769936 w 3321473"/>
              <a:gd name="connsiteY53" fmla="*/ 2819419 h 3043830"/>
              <a:gd name="connsiteX54" fmla="*/ 1679953 w 3321473"/>
              <a:gd name="connsiteY54" fmla="*/ 2770145 h 3043830"/>
              <a:gd name="connsiteX55" fmla="*/ 1679657 w 3321473"/>
              <a:gd name="connsiteY55" fmla="*/ 2777484 h 3043830"/>
              <a:gd name="connsiteX56" fmla="*/ 1648547 w 3321473"/>
              <a:gd name="connsiteY56" fmla="*/ 2826994 h 3043830"/>
              <a:gd name="connsiteX57" fmla="*/ 1615108 w 3321473"/>
              <a:gd name="connsiteY57" fmla="*/ 2863470 h 3043830"/>
              <a:gd name="connsiteX58" fmla="*/ 1641571 w 3321473"/>
              <a:gd name="connsiteY58" fmla="*/ 2890954 h 3043830"/>
              <a:gd name="connsiteX59" fmla="*/ 1642258 w 3321473"/>
              <a:gd name="connsiteY59" fmla="*/ 2889867 h 3043830"/>
              <a:gd name="connsiteX60" fmla="*/ 1695175 w 3321473"/>
              <a:gd name="connsiteY60" fmla="*/ 2840895 h 3043830"/>
              <a:gd name="connsiteX61" fmla="*/ 1723535 w 3321473"/>
              <a:gd name="connsiteY61" fmla="*/ 2795895 h 3043830"/>
              <a:gd name="connsiteX62" fmla="*/ 1695246 w 3321473"/>
              <a:gd name="connsiteY62" fmla="*/ 2781553 h 3043830"/>
              <a:gd name="connsiteX63" fmla="*/ 1630258 w 3321473"/>
              <a:gd name="connsiteY63" fmla="*/ 2733077 h 3043830"/>
              <a:gd name="connsiteX64" fmla="*/ 1630175 w 3321473"/>
              <a:gd name="connsiteY64" fmla="*/ 2734259 h 3043830"/>
              <a:gd name="connsiteX65" fmla="*/ 1599064 w 3321473"/>
              <a:gd name="connsiteY65" fmla="*/ 2781433 h 3043830"/>
              <a:gd name="connsiteX66" fmla="*/ 1565426 w 3321473"/>
              <a:gd name="connsiteY66" fmla="*/ 2811874 h 3043830"/>
              <a:gd name="connsiteX67" fmla="*/ 1597932 w 3321473"/>
              <a:gd name="connsiteY67" fmla="*/ 2845632 h 3043830"/>
              <a:gd name="connsiteX68" fmla="*/ 1628937 w 3321473"/>
              <a:gd name="connsiteY68" fmla="*/ 2811944 h 3043830"/>
              <a:gd name="connsiteX69" fmla="*/ 1657813 w 3321473"/>
              <a:gd name="connsiteY69" fmla="*/ 2764984 h 3043830"/>
              <a:gd name="connsiteX70" fmla="*/ 1665170 w 3321473"/>
              <a:gd name="connsiteY70" fmla="*/ 2759119 h 3043830"/>
              <a:gd name="connsiteX71" fmla="*/ 2442893 w 3321473"/>
              <a:gd name="connsiteY71" fmla="*/ 2713892 h 3043830"/>
              <a:gd name="connsiteX72" fmla="*/ 2438572 w 3321473"/>
              <a:gd name="connsiteY72" fmla="*/ 2722116 h 3043830"/>
              <a:gd name="connsiteX73" fmla="*/ 2406488 w 3321473"/>
              <a:gd name="connsiteY73" fmla="*/ 2763732 h 3043830"/>
              <a:gd name="connsiteX74" fmla="*/ 2373101 w 3321473"/>
              <a:gd name="connsiteY74" fmla="*/ 2792938 h 3043830"/>
              <a:gd name="connsiteX75" fmla="*/ 2345604 w 3321473"/>
              <a:gd name="connsiteY75" fmla="*/ 2887309 h 3043830"/>
              <a:gd name="connsiteX76" fmla="*/ 2304204 w 3321473"/>
              <a:gd name="connsiteY76" fmla="*/ 2959959 h 3043830"/>
              <a:gd name="connsiteX77" fmla="*/ 2319515 w 3321473"/>
              <a:gd name="connsiteY77" fmla="*/ 2953596 h 3043830"/>
              <a:gd name="connsiteX78" fmla="*/ 2376454 w 3321473"/>
              <a:gd name="connsiteY78" fmla="*/ 2920561 h 3043830"/>
              <a:gd name="connsiteX79" fmla="*/ 2399984 w 3321473"/>
              <a:gd name="connsiteY79" fmla="*/ 2900158 h 3043830"/>
              <a:gd name="connsiteX80" fmla="*/ 2434445 w 3321473"/>
              <a:gd name="connsiteY80" fmla="*/ 2772405 h 3043830"/>
              <a:gd name="connsiteX81" fmla="*/ 1139287 w 3321473"/>
              <a:gd name="connsiteY81" fmla="*/ 2686996 h 3043830"/>
              <a:gd name="connsiteX82" fmla="*/ 1139116 w 3321473"/>
              <a:gd name="connsiteY82" fmla="*/ 2688153 h 3043830"/>
              <a:gd name="connsiteX83" fmla="*/ 1089960 w 3321473"/>
              <a:gd name="connsiteY83" fmla="*/ 2765669 h 3043830"/>
              <a:gd name="connsiteX84" fmla="*/ 1041677 w 3321473"/>
              <a:gd name="connsiteY84" fmla="*/ 2825242 h 3043830"/>
              <a:gd name="connsiteX85" fmla="*/ 1077156 w 3321473"/>
              <a:gd name="connsiteY85" fmla="*/ 2831691 h 3043830"/>
              <a:gd name="connsiteX86" fmla="*/ 1122786 w 3321473"/>
              <a:gd name="connsiteY86" fmla="*/ 2831079 h 3043830"/>
              <a:gd name="connsiteX87" fmla="*/ 1124906 w 3321473"/>
              <a:gd name="connsiteY87" fmla="*/ 2825672 h 3043830"/>
              <a:gd name="connsiteX88" fmla="*/ 1185566 w 3321473"/>
              <a:gd name="connsiteY88" fmla="*/ 2754819 h 3043830"/>
              <a:gd name="connsiteX89" fmla="*/ 1218078 w 3321473"/>
              <a:gd name="connsiteY89" fmla="*/ 2695793 h 3043830"/>
              <a:gd name="connsiteX90" fmla="*/ 1214054 w 3321473"/>
              <a:gd name="connsiteY90" fmla="*/ 2696069 h 3043830"/>
              <a:gd name="connsiteX91" fmla="*/ 1339421 w 3321473"/>
              <a:gd name="connsiteY91" fmla="*/ 2678148 h 3043830"/>
              <a:gd name="connsiteX92" fmla="*/ 1295341 w 3321473"/>
              <a:gd name="connsiteY92" fmla="*/ 2690491 h 3043830"/>
              <a:gd name="connsiteX93" fmla="*/ 1246404 w 3321473"/>
              <a:gd name="connsiteY93" fmla="*/ 2693849 h 3043830"/>
              <a:gd name="connsiteX94" fmla="*/ 1206469 w 3321473"/>
              <a:gd name="connsiteY94" fmla="*/ 2767060 h 3043830"/>
              <a:gd name="connsiteX95" fmla="*/ 1153107 w 3321473"/>
              <a:gd name="connsiteY95" fmla="*/ 2830672 h 3043830"/>
              <a:gd name="connsiteX96" fmla="*/ 1185132 w 3321473"/>
              <a:gd name="connsiteY96" fmla="*/ 2830242 h 3043830"/>
              <a:gd name="connsiteX97" fmla="*/ 1254028 w 3321473"/>
              <a:gd name="connsiteY97" fmla="*/ 2818095 h 3043830"/>
              <a:gd name="connsiteX98" fmla="*/ 1254148 w 3321473"/>
              <a:gd name="connsiteY98" fmla="*/ 2817116 h 3043830"/>
              <a:gd name="connsiteX99" fmla="*/ 1569428 w 3321473"/>
              <a:gd name="connsiteY99" fmla="*/ 2674294 h 3043830"/>
              <a:gd name="connsiteX100" fmla="*/ 1515541 w 3321473"/>
              <a:gd name="connsiteY100" fmla="*/ 2738137 h 3043830"/>
              <a:gd name="connsiteX101" fmla="*/ 1513699 w 3321473"/>
              <a:gd name="connsiteY101" fmla="*/ 2739049 h 3043830"/>
              <a:gd name="connsiteX102" fmla="*/ 1546701 w 3321473"/>
              <a:gd name="connsiteY102" fmla="*/ 2792427 h 3043830"/>
              <a:gd name="connsiteX103" fmla="*/ 1548810 w 3321473"/>
              <a:gd name="connsiteY103" fmla="*/ 2794618 h 3043830"/>
              <a:gd name="connsiteX104" fmla="*/ 1581519 w 3321473"/>
              <a:gd name="connsiteY104" fmla="*/ 2764421 h 3043830"/>
              <a:gd name="connsiteX105" fmla="*/ 1609381 w 3321473"/>
              <a:gd name="connsiteY105" fmla="*/ 2721768 h 3043830"/>
              <a:gd name="connsiteX106" fmla="*/ 1612084 w 3321473"/>
              <a:gd name="connsiteY106" fmla="*/ 2719521 h 3043830"/>
              <a:gd name="connsiteX107" fmla="*/ 1606486 w 3321473"/>
              <a:gd name="connsiteY107" fmla="*/ 2715346 h 3043830"/>
              <a:gd name="connsiteX108" fmla="*/ 217976 w 3321473"/>
              <a:gd name="connsiteY108" fmla="*/ 2671390 h 3043830"/>
              <a:gd name="connsiteX109" fmla="*/ 167922 w 3321473"/>
              <a:gd name="connsiteY109" fmla="*/ 2679040 h 3043830"/>
              <a:gd name="connsiteX110" fmla="*/ 72975 w 3321473"/>
              <a:gd name="connsiteY110" fmla="*/ 2685318 h 3043830"/>
              <a:gd name="connsiteX111" fmla="*/ 67099 w 3321473"/>
              <a:gd name="connsiteY111" fmla="*/ 2685318 h 3043830"/>
              <a:gd name="connsiteX112" fmla="*/ 149509 w 3321473"/>
              <a:gd name="connsiteY112" fmla="*/ 2727445 h 3043830"/>
              <a:gd name="connsiteX113" fmla="*/ 168932 w 3321473"/>
              <a:gd name="connsiteY113" fmla="*/ 2731128 h 3043830"/>
              <a:gd name="connsiteX114" fmla="*/ 170141 w 3321473"/>
              <a:gd name="connsiteY114" fmla="*/ 2727198 h 3043830"/>
              <a:gd name="connsiteX115" fmla="*/ 1046105 w 3321473"/>
              <a:gd name="connsiteY115" fmla="*/ 2664318 h 3043830"/>
              <a:gd name="connsiteX116" fmla="*/ 987833 w 3321473"/>
              <a:gd name="connsiteY116" fmla="*/ 2755567 h 3043830"/>
              <a:gd name="connsiteX117" fmla="*/ 963445 w 3321473"/>
              <a:gd name="connsiteY117" fmla="*/ 2788314 h 3043830"/>
              <a:gd name="connsiteX118" fmla="*/ 945703 w 3321473"/>
              <a:gd name="connsiteY118" fmla="*/ 2803530 h 3043830"/>
              <a:gd name="connsiteX119" fmla="*/ 967957 w 3321473"/>
              <a:gd name="connsiteY119" fmla="*/ 2811843 h 3043830"/>
              <a:gd name="connsiteX120" fmla="*/ 1014559 w 3321473"/>
              <a:gd name="connsiteY120" fmla="*/ 2820313 h 3043830"/>
              <a:gd name="connsiteX121" fmla="*/ 1014829 w 3321473"/>
              <a:gd name="connsiteY121" fmla="*/ 2819536 h 3043830"/>
              <a:gd name="connsiteX122" fmla="*/ 1070725 w 3321473"/>
              <a:gd name="connsiteY122" fmla="*/ 2750560 h 3043830"/>
              <a:gd name="connsiteX123" fmla="*/ 1113479 w 3321473"/>
              <a:gd name="connsiteY123" fmla="*/ 2683863 h 3043830"/>
              <a:gd name="connsiteX124" fmla="*/ 1103926 w 3321473"/>
              <a:gd name="connsiteY124" fmla="*/ 2682704 h 3043830"/>
              <a:gd name="connsiteX125" fmla="*/ 329638 w 3321473"/>
              <a:gd name="connsiteY125" fmla="*/ 2646740 h 3043830"/>
              <a:gd name="connsiteX126" fmla="*/ 261453 w 3321473"/>
              <a:gd name="connsiteY126" fmla="*/ 2664744 h 3043830"/>
              <a:gd name="connsiteX127" fmla="*/ 253383 w 3321473"/>
              <a:gd name="connsiteY127" fmla="*/ 2665978 h 3043830"/>
              <a:gd name="connsiteX128" fmla="*/ 193972 w 3321473"/>
              <a:gd name="connsiteY128" fmla="*/ 2735876 h 3043830"/>
              <a:gd name="connsiteX129" fmla="*/ 246977 w 3321473"/>
              <a:gd name="connsiteY129" fmla="*/ 2745926 h 3043830"/>
              <a:gd name="connsiteX130" fmla="*/ 254696 w 3321473"/>
              <a:gd name="connsiteY130" fmla="*/ 2745972 h 3043830"/>
              <a:gd name="connsiteX131" fmla="*/ 254373 w 3321473"/>
              <a:gd name="connsiteY131" fmla="*/ 2745308 h 3043830"/>
              <a:gd name="connsiteX132" fmla="*/ 257865 w 3321473"/>
              <a:gd name="connsiteY132" fmla="*/ 2736379 h 3043830"/>
              <a:gd name="connsiteX133" fmla="*/ 1453571 w 3321473"/>
              <a:gd name="connsiteY133" fmla="*/ 2633962 h 3043830"/>
              <a:gd name="connsiteX134" fmla="*/ 1411889 w 3321473"/>
              <a:gd name="connsiteY134" fmla="*/ 2657855 h 3043830"/>
              <a:gd name="connsiteX135" fmla="*/ 1368434 w 3321473"/>
              <a:gd name="connsiteY135" fmla="*/ 2670023 h 3043830"/>
              <a:gd name="connsiteX136" fmla="*/ 1367313 w 3321473"/>
              <a:gd name="connsiteY136" fmla="*/ 2679458 h 3043830"/>
              <a:gd name="connsiteX137" fmla="*/ 1288650 w 3321473"/>
              <a:gd name="connsiteY137" fmla="*/ 2808577 h 3043830"/>
              <a:gd name="connsiteX138" fmla="*/ 1340898 w 3321473"/>
              <a:gd name="connsiteY138" fmla="*/ 2792038 h 3043830"/>
              <a:gd name="connsiteX139" fmla="*/ 1360012 w 3321473"/>
              <a:gd name="connsiteY139" fmla="*/ 2783182 h 3043830"/>
              <a:gd name="connsiteX140" fmla="*/ 1361916 w 3321473"/>
              <a:gd name="connsiteY140" fmla="*/ 2775709 h 3043830"/>
              <a:gd name="connsiteX141" fmla="*/ 960677 w 3321473"/>
              <a:gd name="connsiteY141" fmla="*/ 2625397 h 3043830"/>
              <a:gd name="connsiteX142" fmla="*/ 914305 w 3321473"/>
              <a:gd name="connsiteY142" fmla="*/ 2696747 h 3043830"/>
              <a:gd name="connsiteX143" fmla="*/ 853004 w 3321473"/>
              <a:gd name="connsiteY143" fmla="*/ 2765883 h 3043830"/>
              <a:gd name="connsiteX144" fmla="*/ 863653 w 3321473"/>
              <a:gd name="connsiteY144" fmla="*/ 2772880 h 3043830"/>
              <a:gd name="connsiteX145" fmla="*/ 919748 w 3321473"/>
              <a:gd name="connsiteY145" fmla="*/ 2793834 h 3043830"/>
              <a:gd name="connsiteX146" fmla="*/ 920171 w 3321473"/>
              <a:gd name="connsiteY146" fmla="*/ 2793271 h 3043830"/>
              <a:gd name="connsiteX147" fmla="*/ 978636 w 3321473"/>
              <a:gd name="connsiteY147" fmla="*/ 2724364 h 3043830"/>
              <a:gd name="connsiteX148" fmla="*/ 1022162 w 3321473"/>
              <a:gd name="connsiteY148" fmla="*/ 2656511 h 3043830"/>
              <a:gd name="connsiteX149" fmla="*/ 446964 w 3321473"/>
              <a:gd name="connsiteY149" fmla="*/ 2609712 h 3043830"/>
              <a:gd name="connsiteX150" fmla="*/ 398008 w 3321473"/>
              <a:gd name="connsiteY150" fmla="*/ 2628687 h 3043830"/>
              <a:gd name="connsiteX151" fmla="*/ 368554 w 3321473"/>
              <a:gd name="connsiteY151" fmla="*/ 2636464 h 3043830"/>
              <a:gd name="connsiteX152" fmla="*/ 280522 w 3321473"/>
              <a:gd name="connsiteY152" fmla="*/ 2746126 h 3043830"/>
              <a:gd name="connsiteX153" fmla="*/ 346403 w 3321473"/>
              <a:gd name="connsiteY153" fmla="*/ 2746517 h 3043830"/>
              <a:gd name="connsiteX154" fmla="*/ 364033 w 3321473"/>
              <a:gd name="connsiteY154" fmla="*/ 2744213 h 3043830"/>
              <a:gd name="connsiteX155" fmla="*/ 365954 w 3321473"/>
              <a:gd name="connsiteY155" fmla="*/ 2737544 h 3043830"/>
              <a:gd name="connsiteX156" fmla="*/ 419473 w 3321473"/>
              <a:gd name="connsiteY156" fmla="*/ 2660938 h 3043830"/>
              <a:gd name="connsiteX157" fmla="*/ 1517873 w 3321473"/>
              <a:gd name="connsiteY157" fmla="*/ 2597102 h 3043830"/>
              <a:gd name="connsiteX158" fmla="*/ 1497828 w 3321473"/>
              <a:gd name="connsiteY158" fmla="*/ 2608592 h 3043830"/>
              <a:gd name="connsiteX159" fmla="*/ 1497684 w 3321473"/>
              <a:gd name="connsiteY159" fmla="*/ 2610356 h 3043830"/>
              <a:gd name="connsiteX160" fmla="*/ 1396681 w 3321473"/>
              <a:gd name="connsiteY160" fmla="*/ 2766192 h 3043830"/>
              <a:gd name="connsiteX161" fmla="*/ 1413977 w 3321473"/>
              <a:gd name="connsiteY161" fmla="*/ 2758179 h 3043830"/>
              <a:gd name="connsiteX162" fmla="*/ 1482615 w 3321473"/>
              <a:gd name="connsiteY162" fmla="*/ 2715377 h 3043830"/>
              <a:gd name="connsiteX163" fmla="*/ 1497632 w 3321473"/>
              <a:gd name="connsiteY163" fmla="*/ 2717990 h 3043830"/>
              <a:gd name="connsiteX164" fmla="*/ 1499142 w 3321473"/>
              <a:gd name="connsiteY164" fmla="*/ 2719166 h 3043830"/>
              <a:gd name="connsiteX165" fmla="*/ 1553751 w 3321473"/>
              <a:gd name="connsiteY165" fmla="*/ 2655203 h 3043830"/>
              <a:gd name="connsiteX166" fmla="*/ 895799 w 3321473"/>
              <a:gd name="connsiteY166" fmla="*/ 2580604 h 3043830"/>
              <a:gd name="connsiteX167" fmla="*/ 851317 w 3321473"/>
              <a:gd name="connsiteY167" fmla="*/ 2650328 h 3043830"/>
              <a:gd name="connsiteX168" fmla="*/ 790906 w 3321473"/>
              <a:gd name="connsiteY168" fmla="*/ 2714182 h 3043830"/>
              <a:gd name="connsiteX169" fmla="*/ 781692 w 3321473"/>
              <a:gd name="connsiteY169" fmla="*/ 2717395 h 3043830"/>
              <a:gd name="connsiteX170" fmla="*/ 773871 w 3321473"/>
              <a:gd name="connsiteY170" fmla="*/ 2713644 h 3043830"/>
              <a:gd name="connsiteX171" fmla="*/ 775755 w 3321473"/>
              <a:gd name="connsiteY171" fmla="*/ 2715131 h 3043830"/>
              <a:gd name="connsiteX172" fmla="*/ 832754 w 3321473"/>
              <a:gd name="connsiteY172" fmla="*/ 2752579 h 3043830"/>
              <a:gd name="connsiteX173" fmla="*/ 894878 w 3321473"/>
              <a:gd name="connsiteY173" fmla="*/ 2682066 h 3043830"/>
              <a:gd name="connsiteX174" fmla="*/ 939904 w 3321473"/>
              <a:gd name="connsiteY174" fmla="*/ 2612804 h 3043830"/>
              <a:gd name="connsiteX175" fmla="*/ 2485490 w 3321473"/>
              <a:gd name="connsiteY175" fmla="*/ 2576191 h 3043830"/>
              <a:gd name="connsiteX176" fmla="*/ 2478746 w 3321473"/>
              <a:gd name="connsiteY176" fmla="*/ 2626630 h 3043830"/>
              <a:gd name="connsiteX177" fmla="*/ 2478466 w 3321473"/>
              <a:gd name="connsiteY177" fmla="*/ 2627500 h 3043830"/>
              <a:gd name="connsiteX178" fmla="*/ 2479916 w 3321473"/>
              <a:gd name="connsiteY178" fmla="*/ 2631535 h 3043830"/>
              <a:gd name="connsiteX179" fmla="*/ 2458999 w 3321473"/>
              <a:gd name="connsiteY179" fmla="*/ 2775685 h 3043830"/>
              <a:gd name="connsiteX180" fmla="*/ 2433894 w 3321473"/>
              <a:gd name="connsiteY180" fmla="*/ 2870754 h 3043830"/>
              <a:gd name="connsiteX181" fmla="*/ 2438154 w 3321473"/>
              <a:gd name="connsiteY181" fmla="*/ 2867060 h 3043830"/>
              <a:gd name="connsiteX182" fmla="*/ 2502474 w 3321473"/>
              <a:gd name="connsiteY182" fmla="*/ 2774517 h 3043830"/>
              <a:gd name="connsiteX183" fmla="*/ 2525041 w 3321473"/>
              <a:gd name="connsiteY183" fmla="*/ 2682392 h 3043830"/>
              <a:gd name="connsiteX184" fmla="*/ 2541226 w 3321473"/>
              <a:gd name="connsiteY184" fmla="*/ 2582487 h 3043830"/>
              <a:gd name="connsiteX185" fmla="*/ 2543218 w 3321473"/>
              <a:gd name="connsiteY185" fmla="*/ 2578931 h 3043830"/>
              <a:gd name="connsiteX186" fmla="*/ 2632528 w 3321473"/>
              <a:gd name="connsiteY186" fmla="*/ 2573426 h 3043830"/>
              <a:gd name="connsiteX187" fmla="*/ 2584514 w 3321473"/>
              <a:gd name="connsiteY187" fmla="*/ 2580892 h 3043830"/>
              <a:gd name="connsiteX188" fmla="*/ 2564893 w 3321473"/>
              <a:gd name="connsiteY188" fmla="*/ 2579960 h 3043830"/>
              <a:gd name="connsiteX189" fmla="*/ 2565669 w 3321473"/>
              <a:gd name="connsiteY189" fmla="*/ 2582487 h 3043830"/>
              <a:gd name="connsiteX190" fmla="*/ 2554600 w 3321473"/>
              <a:gd name="connsiteY190" fmla="*/ 2653544 h 3043830"/>
              <a:gd name="connsiteX191" fmla="*/ 2567186 w 3321473"/>
              <a:gd name="connsiteY191" fmla="*/ 2646356 h 3043830"/>
              <a:gd name="connsiteX192" fmla="*/ 2576245 w 3321473"/>
              <a:gd name="connsiteY192" fmla="*/ 2659180 h 3043830"/>
              <a:gd name="connsiteX193" fmla="*/ 2597293 w 3321473"/>
              <a:gd name="connsiteY193" fmla="*/ 2659774 h 3043830"/>
              <a:gd name="connsiteX194" fmla="*/ 2597214 w 3321473"/>
              <a:gd name="connsiteY194" fmla="*/ 2657773 h 3043830"/>
              <a:gd name="connsiteX195" fmla="*/ 559341 w 3321473"/>
              <a:gd name="connsiteY195" fmla="*/ 2557039 h 3043830"/>
              <a:gd name="connsiteX196" fmla="*/ 496590 w 3321473"/>
              <a:gd name="connsiteY196" fmla="*/ 2590477 h 3043830"/>
              <a:gd name="connsiteX197" fmla="*/ 481153 w 3321473"/>
              <a:gd name="connsiteY197" fmla="*/ 2596460 h 3043830"/>
              <a:gd name="connsiteX198" fmla="*/ 438580 w 3321473"/>
              <a:gd name="connsiteY198" fmla="*/ 2675733 h 3043830"/>
              <a:gd name="connsiteX199" fmla="*/ 393822 w 3321473"/>
              <a:gd name="connsiteY199" fmla="*/ 2740320 h 3043830"/>
              <a:gd name="connsiteX200" fmla="*/ 434689 w 3321473"/>
              <a:gd name="connsiteY200" fmla="*/ 2734980 h 3043830"/>
              <a:gd name="connsiteX201" fmla="*/ 471153 w 3321473"/>
              <a:gd name="connsiteY201" fmla="*/ 2724047 h 3043830"/>
              <a:gd name="connsiteX202" fmla="*/ 471982 w 3321473"/>
              <a:gd name="connsiteY202" fmla="*/ 2720019 h 3043830"/>
              <a:gd name="connsiteX203" fmla="*/ 527432 w 3321473"/>
              <a:gd name="connsiteY203" fmla="*/ 2627670 h 3043830"/>
              <a:gd name="connsiteX204" fmla="*/ 2731185 w 3321473"/>
              <a:gd name="connsiteY204" fmla="*/ 2548007 h 3043830"/>
              <a:gd name="connsiteX205" fmla="*/ 2670346 w 3321473"/>
              <a:gd name="connsiteY205" fmla="*/ 2567545 h 3043830"/>
              <a:gd name="connsiteX206" fmla="*/ 2659685 w 3321473"/>
              <a:gd name="connsiteY206" fmla="*/ 2569203 h 3043830"/>
              <a:gd name="connsiteX207" fmla="*/ 2659729 w 3321473"/>
              <a:gd name="connsiteY207" fmla="*/ 2570284 h 3043830"/>
              <a:gd name="connsiteX208" fmla="*/ 2621610 w 3321473"/>
              <a:gd name="connsiteY208" fmla="*/ 2660460 h 3043830"/>
              <a:gd name="connsiteX209" fmla="*/ 2681595 w 3321473"/>
              <a:gd name="connsiteY209" fmla="*/ 2662154 h 3043830"/>
              <a:gd name="connsiteX210" fmla="*/ 2681834 w 3321473"/>
              <a:gd name="connsiteY210" fmla="*/ 2662122 h 3043830"/>
              <a:gd name="connsiteX211" fmla="*/ 2683034 w 3321473"/>
              <a:gd name="connsiteY211" fmla="*/ 2659041 h 3043830"/>
              <a:gd name="connsiteX212" fmla="*/ 2716138 w 3321473"/>
              <a:gd name="connsiteY212" fmla="*/ 2599399 h 3043830"/>
              <a:gd name="connsiteX213" fmla="*/ 822796 w 3321473"/>
              <a:gd name="connsiteY213" fmla="*/ 2508556 h 3043830"/>
              <a:gd name="connsiteX214" fmla="*/ 770351 w 3321473"/>
              <a:gd name="connsiteY214" fmla="*/ 2606322 h 3043830"/>
              <a:gd name="connsiteX215" fmla="*/ 745636 w 3321473"/>
              <a:gd name="connsiteY215" fmla="*/ 2644843 h 3043830"/>
              <a:gd name="connsiteX216" fmla="*/ 720780 w 3321473"/>
              <a:gd name="connsiteY216" fmla="*/ 2671757 h 3043830"/>
              <a:gd name="connsiteX217" fmla="*/ 773575 w 3321473"/>
              <a:gd name="connsiteY217" fmla="*/ 2713411 h 3043830"/>
              <a:gd name="connsiteX218" fmla="*/ 769832 w 3321473"/>
              <a:gd name="connsiteY218" fmla="*/ 2705762 h 3043830"/>
              <a:gd name="connsiteX219" fmla="*/ 773390 w 3321473"/>
              <a:gd name="connsiteY219" fmla="*/ 2697262 h 3043830"/>
              <a:gd name="connsiteX220" fmla="*/ 831937 w 3321473"/>
              <a:gd name="connsiteY220" fmla="*/ 2635443 h 3043830"/>
              <a:gd name="connsiteX221" fmla="*/ 877003 w 3321473"/>
              <a:gd name="connsiteY221" fmla="*/ 2565156 h 3043830"/>
              <a:gd name="connsiteX222" fmla="*/ 825724 w 3321473"/>
              <a:gd name="connsiteY222" fmla="*/ 2512980 h 3043830"/>
              <a:gd name="connsiteX223" fmla="*/ 2848970 w 3321473"/>
              <a:gd name="connsiteY223" fmla="*/ 2487873 h 3043830"/>
              <a:gd name="connsiteX224" fmla="*/ 2814695 w 3321473"/>
              <a:gd name="connsiteY224" fmla="*/ 2510535 h 3043830"/>
              <a:gd name="connsiteX225" fmla="*/ 2758696 w 3321473"/>
              <a:gd name="connsiteY225" fmla="*/ 2536929 h 3043830"/>
              <a:gd name="connsiteX226" fmla="*/ 2758977 w 3321473"/>
              <a:gd name="connsiteY226" fmla="*/ 2539430 h 3043830"/>
              <a:gd name="connsiteX227" fmla="*/ 2722101 w 3321473"/>
              <a:gd name="connsiteY227" fmla="*/ 2645959 h 3043830"/>
              <a:gd name="connsiteX228" fmla="*/ 2713523 w 3321473"/>
              <a:gd name="connsiteY228" fmla="*/ 2657936 h 3043830"/>
              <a:gd name="connsiteX229" fmla="*/ 2772068 w 3321473"/>
              <a:gd name="connsiteY229" fmla="*/ 2650201 h 3043830"/>
              <a:gd name="connsiteX230" fmla="*/ 2812095 w 3321473"/>
              <a:gd name="connsiteY230" fmla="*/ 2639311 h 3043830"/>
              <a:gd name="connsiteX231" fmla="*/ 718771 w 3321473"/>
              <a:gd name="connsiteY231" fmla="*/ 2455394 h 3043830"/>
              <a:gd name="connsiteX232" fmla="*/ 636605 w 3321473"/>
              <a:gd name="connsiteY232" fmla="*/ 2515867 h 3043830"/>
              <a:gd name="connsiteX233" fmla="*/ 594291 w 3321473"/>
              <a:gd name="connsiteY233" fmla="*/ 2538415 h 3043830"/>
              <a:gd name="connsiteX234" fmla="*/ 549955 w 3321473"/>
              <a:gd name="connsiteY234" fmla="*/ 2637272 h 3043830"/>
              <a:gd name="connsiteX235" fmla="*/ 503431 w 3321473"/>
              <a:gd name="connsiteY235" fmla="*/ 2714368 h 3043830"/>
              <a:gd name="connsiteX236" fmla="*/ 535483 w 3321473"/>
              <a:gd name="connsiteY236" fmla="*/ 2704758 h 3043830"/>
              <a:gd name="connsiteX237" fmla="*/ 611697 w 3321473"/>
              <a:gd name="connsiteY237" fmla="*/ 2666916 h 3043830"/>
              <a:gd name="connsiteX238" fmla="*/ 680518 w 3321473"/>
              <a:gd name="connsiteY238" fmla="*/ 2558560 h 3043830"/>
              <a:gd name="connsiteX239" fmla="*/ 765064 w 3321473"/>
              <a:gd name="connsiteY239" fmla="*/ 2421323 h 3043830"/>
              <a:gd name="connsiteX240" fmla="*/ 747884 w 3321473"/>
              <a:gd name="connsiteY240" fmla="*/ 2433967 h 3043830"/>
              <a:gd name="connsiteX241" fmla="*/ 749114 w 3321473"/>
              <a:gd name="connsiteY241" fmla="*/ 2442230 h 3043830"/>
              <a:gd name="connsiteX242" fmla="*/ 701656 w 3321473"/>
              <a:gd name="connsiteY242" fmla="*/ 2570694 h 3043830"/>
              <a:gd name="connsiteX243" fmla="*/ 654667 w 3321473"/>
              <a:gd name="connsiteY243" fmla="*/ 2644846 h 3043830"/>
              <a:gd name="connsiteX244" fmla="*/ 661577 w 3321473"/>
              <a:gd name="connsiteY244" fmla="*/ 2641210 h 3043830"/>
              <a:gd name="connsiteX245" fmla="*/ 693243 w 3321473"/>
              <a:gd name="connsiteY245" fmla="*/ 2650032 h 3043830"/>
              <a:gd name="connsiteX246" fmla="*/ 702466 w 3321473"/>
              <a:gd name="connsiteY246" fmla="*/ 2657308 h 3043830"/>
              <a:gd name="connsiteX247" fmla="*/ 702710 w 3321473"/>
              <a:gd name="connsiteY247" fmla="*/ 2656917 h 3043830"/>
              <a:gd name="connsiteX248" fmla="*/ 761245 w 3321473"/>
              <a:gd name="connsiteY248" fmla="*/ 2574126 h 3043830"/>
              <a:gd name="connsiteX249" fmla="*/ 803521 w 3321473"/>
              <a:gd name="connsiteY249" fmla="*/ 2491992 h 3043830"/>
              <a:gd name="connsiteX250" fmla="*/ 808746 w 3321473"/>
              <a:gd name="connsiteY250" fmla="*/ 2487326 h 3043830"/>
              <a:gd name="connsiteX251" fmla="*/ 2951119 w 3321473"/>
              <a:gd name="connsiteY251" fmla="*/ 2412397 h 3043830"/>
              <a:gd name="connsiteX252" fmla="*/ 2914548 w 3321473"/>
              <a:gd name="connsiteY252" fmla="*/ 2444515 h 3043830"/>
              <a:gd name="connsiteX253" fmla="*/ 2878419 w 3321473"/>
              <a:gd name="connsiteY253" fmla="*/ 2468402 h 3043830"/>
              <a:gd name="connsiteX254" fmla="*/ 2878980 w 3321473"/>
              <a:gd name="connsiteY254" fmla="*/ 2470991 h 3043830"/>
              <a:gd name="connsiteX255" fmla="*/ 2839039 w 3321473"/>
              <a:gd name="connsiteY255" fmla="*/ 2631981 h 3043830"/>
              <a:gd name="connsiteX256" fmla="*/ 2848828 w 3321473"/>
              <a:gd name="connsiteY256" fmla="*/ 2629318 h 3043830"/>
              <a:gd name="connsiteX257" fmla="*/ 2904175 w 3321473"/>
              <a:gd name="connsiteY257" fmla="*/ 2603814 h 3043830"/>
              <a:gd name="connsiteX258" fmla="*/ 2924561 w 3321473"/>
              <a:gd name="connsiteY258" fmla="*/ 2550585 h 3043830"/>
              <a:gd name="connsiteX259" fmla="*/ 2936690 w 3321473"/>
              <a:gd name="connsiteY259" fmla="*/ 2486241 h 3043830"/>
              <a:gd name="connsiteX260" fmla="*/ 3074415 w 3321473"/>
              <a:gd name="connsiteY260" fmla="*/ 2277082 h 3043830"/>
              <a:gd name="connsiteX261" fmla="*/ 3071303 w 3321473"/>
              <a:gd name="connsiteY261" fmla="*/ 2282199 h 3043830"/>
              <a:gd name="connsiteX262" fmla="*/ 2982738 w 3321473"/>
              <a:gd name="connsiteY262" fmla="*/ 2384628 h 3043830"/>
              <a:gd name="connsiteX263" fmla="*/ 2982202 w 3321473"/>
              <a:gd name="connsiteY263" fmla="*/ 2385099 h 3043830"/>
              <a:gd name="connsiteX264" fmla="*/ 2975077 w 3321473"/>
              <a:gd name="connsiteY264" fmla="*/ 2429275 h 3043830"/>
              <a:gd name="connsiteX265" fmla="*/ 2948221 w 3321473"/>
              <a:gd name="connsiteY265" fmla="*/ 2564369 h 3043830"/>
              <a:gd name="connsiteX266" fmla="*/ 2937839 w 3321473"/>
              <a:gd name="connsiteY266" fmla="*/ 2588301 h 3043830"/>
              <a:gd name="connsiteX267" fmla="*/ 2974983 w 3321473"/>
              <a:gd name="connsiteY267" fmla="*/ 2571185 h 3043830"/>
              <a:gd name="connsiteX268" fmla="*/ 3017327 w 3321473"/>
              <a:gd name="connsiteY268" fmla="*/ 2541404 h 3043830"/>
              <a:gd name="connsiteX269" fmla="*/ 3017126 w 3321473"/>
              <a:gd name="connsiteY269" fmla="*/ 2538778 h 3043830"/>
              <a:gd name="connsiteX270" fmla="*/ 3058307 w 3321473"/>
              <a:gd name="connsiteY270" fmla="*/ 2368836 h 3043830"/>
              <a:gd name="connsiteX271" fmla="*/ 362419 w 3321473"/>
              <a:gd name="connsiteY271" fmla="*/ 2163617 h 3043830"/>
              <a:gd name="connsiteX272" fmla="*/ 342165 w 3321473"/>
              <a:gd name="connsiteY272" fmla="*/ 2268308 h 3043830"/>
              <a:gd name="connsiteX273" fmla="*/ 337540 w 3321473"/>
              <a:gd name="connsiteY273" fmla="*/ 2277083 h 3043830"/>
              <a:gd name="connsiteX274" fmla="*/ 335560 w 3321473"/>
              <a:gd name="connsiteY274" fmla="*/ 2277745 h 3043830"/>
              <a:gd name="connsiteX275" fmla="*/ 341976 w 3321473"/>
              <a:gd name="connsiteY275" fmla="*/ 2280831 h 3043830"/>
              <a:gd name="connsiteX276" fmla="*/ 426854 w 3321473"/>
              <a:gd name="connsiteY276" fmla="*/ 2180852 h 3043830"/>
              <a:gd name="connsiteX277" fmla="*/ 369678 w 3321473"/>
              <a:gd name="connsiteY277" fmla="*/ 2166689 h 3043830"/>
              <a:gd name="connsiteX278" fmla="*/ 284417 w 3321473"/>
              <a:gd name="connsiteY278" fmla="*/ 2124309 h 3043830"/>
              <a:gd name="connsiteX279" fmla="*/ 267493 w 3321473"/>
              <a:gd name="connsiteY279" fmla="*/ 2237326 h 3043830"/>
              <a:gd name="connsiteX280" fmla="*/ 266774 w 3321473"/>
              <a:gd name="connsiteY280" fmla="*/ 2238616 h 3043830"/>
              <a:gd name="connsiteX281" fmla="*/ 281121 w 3321473"/>
              <a:gd name="connsiteY281" fmla="*/ 2251560 h 3043830"/>
              <a:gd name="connsiteX282" fmla="*/ 318232 w 3321473"/>
              <a:gd name="connsiteY282" fmla="*/ 2269410 h 3043830"/>
              <a:gd name="connsiteX283" fmla="*/ 317883 w 3321473"/>
              <a:gd name="connsiteY283" fmla="*/ 2268308 h 3043830"/>
              <a:gd name="connsiteX284" fmla="*/ 339423 w 3321473"/>
              <a:gd name="connsiteY284" fmla="*/ 2153884 h 3043830"/>
              <a:gd name="connsiteX285" fmla="*/ 316191 w 3321473"/>
              <a:gd name="connsiteY285" fmla="*/ 2144052 h 3043830"/>
              <a:gd name="connsiteX286" fmla="*/ 3162248 w 3321473"/>
              <a:gd name="connsiteY286" fmla="*/ 2111040 h 3043830"/>
              <a:gd name="connsiteX287" fmla="*/ 3139709 w 3321473"/>
              <a:gd name="connsiteY287" fmla="*/ 2169744 h 3043830"/>
              <a:gd name="connsiteX288" fmla="*/ 3109232 w 3321473"/>
              <a:gd name="connsiteY288" fmla="*/ 2219846 h 3043830"/>
              <a:gd name="connsiteX289" fmla="*/ 3081851 w 3321473"/>
              <a:gd name="connsiteY289" fmla="*/ 2375391 h 3043830"/>
              <a:gd name="connsiteX290" fmla="*/ 3064019 w 3321473"/>
              <a:gd name="connsiteY290" fmla="*/ 2461714 h 3043830"/>
              <a:gd name="connsiteX291" fmla="*/ 3047239 w 3321473"/>
              <a:gd name="connsiteY291" fmla="*/ 2520368 h 3043830"/>
              <a:gd name="connsiteX292" fmla="*/ 3060351 w 3321473"/>
              <a:gd name="connsiteY292" fmla="*/ 2511146 h 3043830"/>
              <a:gd name="connsiteX293" fmla="*/ 3128018 w 3321473"/>
              <a:gd name="connsiteY293" fmla="*/ 2440392 h 3043830"/>
              <a:gd name="connsiteX294" fmla="*/ 3158032 w 3321473"/>
              <a:gd name="connsiteY294" fmla="*/ 2244576 h 3043830"/>
              <a:gd name="connsiteX295" fmla="*/ 217707 w 3321473"/>
              <a:gd name="connsiteY295" fmla="*/ 2068057 h 3043830"/>
              <a:gd name="connsiteX296" fmla="*/ 206216 w 3321473"/>
              <a:gd name="connsiteY296" fmla="*/ 2161692 h 3043830"/>
              <a:gd name="connsiteX297" fmla="*/ 203044 w 3321473"/>
              <a:gd name="connsiteY297" fmla="*/ 2167830 h 3043830"/>
              <a:gd name="connsiteX298" fmla="*/ 230018 w 3321473"/>
              <a:gd name="connsiteY298" fmla="*/ 2205456 h 3043830"/>
              <a:gd name="connsiteX299" fmla="*/ 245129 w 3321473"/>
              <a:gd name="connsiteY299" fmla="*/ 2219089 h 3043830"/>
              <a:gd name="connsiteX300" fmla="*/ 261915 w 3321473"/>
              <a:gd name="connsiteY300" fmla="*/ 2108983 h 3043830"/>
              <a:gd name="connsiteX301" fmla="*/ 224516 w 3321473"/>
              <a:gd name="connsiteY301" fmla="*/ 2076664 h 3043830"/>
              <a:gd name="connsiteX302" fmla="*/ 159507 w 3321473"/>
              <a:gd name="connsiteY302" fmla="*/ 1973899 h 3043830"/>
              <a:gd name="connsiteX303" fmla="*/ 146427 w 3321473"/>
              <a:gd name="connsiteY303" fmla="*/ 2049302 h 3043830"/>
              <a:gd name="connsiteX304" fmla="*/ 146249 w 3321473"/>
              <a:gd name="connsiteY304" fmla="*/ 2049570 h 3043830"/>
              <a:gd name="connsiteX305" fmla="*/ 156967 w 3321473"/>
              <a:gd name="connsiteY305" fmla="*/ 2083631 h 3043830"/>
              <a:gd name="connsiteX306" fmla="*/ 184561 w 3321473"/>
              <a:gd name="connsiteY306" fmla="*/ 2139481 h 3043830"/>
              <a:gd name="connsiteX307" fmla="*/ 196519 w 3321473"/>
              <a:gd name="connsiteY307" fmla="*/ 2041272 h 3043830"/>
              <a:gd name="connsiteX308" fmla="*/ 178125 w 3321473"/>
              <a:gd name="connsiteY308" fmla="*/ 2018020 h 3043830"/>
              <a:gd name="connsiteX309" fmla="*/ 140226 w 3321473"/>
              <a:gd name="connsiteY309" fmla="*/ 1773751 h 3043830"/>
              <a:gd name="connsiteX310" fmla="*/ 129779 w 3321473"/>
              <a:gd name="connsiteY310" fmla="*/ 1997232 h 3043830"/>
              <a:gd name="connsiteX311" fmla="*/ 130432 w 3321473"/>
              <a:gd name="connsiteY311" fmla="*/ 1999306 h 3043830"/>
              <a:gd name="connsiteX312" fmla="*/ 142246 w 3321473"/>
              <a:gd name="connsiteY312" fmla="*/ 1932993 h 3043830"/>
              <a:gd name="connsiteX313" fmla="*/ 139573 w 3321473"/>
              <a:gd name="connsiteY313" fmla="*/ 1926659 h 3043830"/>
              <a:gd name="connsiteX314" fmla="*/ 140226 w 3321473"/>
              <a:gd name="connsiteY314" fmla="*/ 1773751 h 3043830"/>
              <a:gd name="connsiteX315" fmla="*/ 3236108 w 3321473"/>
              <a:gd name="connsiteY315" fmla="*/ 1726026 h 3043830"/>
              <a:gd name="connsiteX316" fmla="*/ 3259200 w 3321473"/>
              <a:gd name="connsiteY316" fmla="*/ 1983864 h 3043830"/>
              <a:gd name="connsiteX317" fmla="*/ 3264587 w 3321473"/>
              <a:gd name="connsiteY317" fmla="*/ 2206536 h 3043830"/>
              <a:gd name="connsiteX318" fmla="*/ 3280534 w 3321473"/>
              <a:gd name="connsiteY318" fmla="*/ 2156277 h 3043830"/>
              <a:gd name="connsiteX319" fmla="*/ 3273556 w 3321473"/>
              <a:gd name="connsiteY319" fmla="*/ 1831255 h 3043830"/>
              <a:gd name="connsiteX320" fmla="*/ 3238758 w 3321473"/>
              <a:gd name="connsiteY320" fmla="*/ 1730889 h 3043830"/>
              <a:gd name="connsiteX321" fmla="*/ 3141067 w 3321473"/>
              <a:gd name="connsiteY321" fmla="*/ 1579472 h 3043830"/>
              <a:gd name="connsiteX322" fmla="*/ 3145086 w 3321473"/>
              <a:gd name="connsiteY322" fmla="*/ 1648481 h 3043830"/>
              <a:gd name="connsiteX323" fmla="*/ 3166479 w 3321473"/>
              <a:gd name="connsiteY323" fmla="*/ 1680961 h 3043830"/>
              <a:gd name="connsiteX324" fmla="*/ 3189249 w 3321473"/>
              <a:gd name="connsiteY324" fmla="*/ 2040717 h 3043830"/>
              <a:gd name="connsiteX325" fmla="*/ 3188604 w 3321473"/>
              <a:gd name="connsiteY325" fmla="*/ 2042398 h 3043830"/>
              <a:gd name="connsiteX326" fmla="*/ 3189386 w 3321473"/>
              <a:gd name="connsiteY326" fmla="*/ 2043915 h 3043830"/>
              <a:gd name="connsiteX327" fmla="*/ 3182473 w 3321473"/>
              <a:gd name="connsiteY327" fmla="*/ 2248094 h 3043830"/>
              <a:gd name="connsiteX328" fmla="*/ 3158128 w 3321473"/>
              <a:gd name="connsiteY328" fmla="*/ 2408909 h 3043830"/>
              <a:gd name="connsiteX329" fmla="*/ 3168720 w 3321473"/>
              <a:gd name="connsiteY329" fmla="*/ 2397833 h 3043830"/>
              <a:gd name="connsiteX330" fmla="*/ 3212211 w 3321473"/>
              <a:gd name="connsiteY330" fmla="*/ 2331918 h 3043830"/>
              <a:gd name="connsiteX331" fmla="*/ 3241475 w 3321473"/>
              <a:gd name="connsiteY331" fmla="*/ 2272653 h 3043830"/>
              <a:gd name="connsiteX332" fmla="*/ 3234810 w 3321473"/>
              <a:gd name="connsiteY332" fmla="*/ 1983864 h 3043830"/>
              <a:gd name="connsiteX333" fmla="*/ 3209038 w 3321473"/>
              <a:gd name="connsiteY333" fmla="*/ 1692467 h 3043830"/>
              <a:gd name="connsiteX334" fmla="*/ 3211975 w 3321473"/>
              <a:gd name="connsiteY334" fmla="*/ 1683662 h 3043830"/>
              <a:gd name="connsiteX335" fmla="*/ 3212851 w 3321473"/>
              <a:gd name="connsiteY335" fmla="*/ 1683336 h 3043830"/>
              <a:gd name="connsiteX336" fmla="*/ 3184679 w 3321473"/>
              <a:gd name="connsiteY336" fmla="*/ 1631626 h 3043830"/>
              <a:gd name="connsiteX337" fmla="*/ 3150121 w 3321473"/>
              <a:gd name="connsiteY337" fmla="*/ 1587883 h 3043830"/>
              <a:gd name="connsiteX338" fmla="*/ 294265 w 3321473"/>
              <a:gd name="connsiteY338" fmla="*/ 1507137 h 3043830"/>
              <a:gd name="connsiteX339" fmla="*/ 273737 w 3321473"/>
              <a:gd name="connsiteY339" fmla="*/ 1577141 h 3043830"/>
              <a:gd name="connsiteX340" fmla="*/ 320430 w 3321473"/>
              <a:gd name="connsiteY340" fmla="*/ 1543083 h 3043830"/>
              <a:gd name="connsiteX341" fmla="*/ 3015003 w 3321473"/>
              <a:gd name="connsiteY341" fmla="*/ 1506489 h 3043830"/>
              <a:gd name="connsiteX342" fmla="*/ 3101759 w 3321473"/>
              <a:gd name="connsiteY342" fmla="*/ 1582698 h 3043830"/>
              <a:gd name="connsiteX343" fmla="*/ 3118143 w 3321473"/>
              <a:gd name="connsiteY343" fmla="*/ 1607574 h 3043830"/>
              <a:gd name="connsiteX344" fmla="*/ 3115364 w 3321473"/>
              <a:gd name="connsiteY344" fmla="*/ 1557987 h 3043830"/>
              <a:gd name="connsiteX345" fmla="*/ 3115814 w 3321473"/>
              <a:gd name="connsiteY345" fmla="*/ 1556015 h 3043830"/>
              <a:gd name="connsiteX346" fmla="*/ 3110399 w 3321473"/>
              <a:gd name="connsiteY346" fmla="*/ 1550985 h 3043830"/>
              <a:gd name="connsiteX347" fmla="*/ 3015003 w 3321473"/>
              <a:gd name="connsiteY347" fmla="*/ 1506489 h 3043830"/>
              <a:gd name="connsiteX348" fmla="*/ 237309 w 3321473"/>
              <a:gd name="connsiteY348" fmla="*/ 1424103 h 3043830"/>
              <a:gd name="connsiteX349" fmla="*/ 219462 w 3321473"/>
              <a:gd name="connsiteY349" fmla="*/ 1485556 h 3043830"/>
              <a:gd name="connsiteX350" fmla="*/ 204771 w 3321473"/>
              <a:gd name="connsiteY350" fmla="*/ 1562568 h 3043830"/>
              <a:gd name="connsiteX351" fmla="*/ 239468 w 3321473"/>
              <a:gd name="connsiteY351" fmla="*/ 1595359 h 3043830"/>
              <a:gd name="connsiteX352" fmla="*/ 242093 w 3321473"/>
              <a:gd name="connsiteY352" fmla="*/ 1597986 h 3043830"/>
              <a:gd name="connsiteX353" fmla="*/ 272653 w 3321473"/>
              <a:gd name="connsiteY353" fmla="*/ 1493769 h 3043830"/>
              <a:gd name="connsiteX354" fmla="*/ 278887 w 3321473"/>
              <a:gd name="connsiteY354" fmla="*/ 1486010 h 3043830"/>
              <a:gd name="connsiteX355" fmla="*/ 246273 w 3321473"/>
              <a:gd name="connsiteY355" fmla="*/ 1441205 h 3043830"/>
              <a:gd name="connsiteX356" fmla="*/ 190188 w 3321473"/>
              <a:gd name="connsiteY356" fmla="*/ 1325259 h 3043830"/>
              <a:gd name="connsiteX357" fmla="*/ 172726 w 3321473"/>
              <a:gd name="connsiteY357" fmla="*/ 1385680 h 3043830"/>
              <a:gd name="connsiteX358" fmla="*/ 157191 w 3321473"/>
              <a:gd name="connsiteY358" fmla="*/ 1473953 h 3043830"/>
              <a:gd name="connsiteX359" fmla="*/ 172341 w 3321473"/>
              <a:gd name="connsiteY359" fmla="*/ 1515954 h 3043830"/>
              <a:gd name="connsiteX360" fmla="*/ 185505 w 3321473"/>
              <a:gd name="connsiteY360" fmla="*/ 1535536 h 3043830"/>
              <a:gd name="connsiteX361" fmla="*/ 195365 w 3321473"/>
              <a:gd name="connsiteY361" fmla="*/ 1482522 h 3043830"/>
              <a:gd name="connsiteX362" fmla="*/ 220979 w 3321473"/>
              <a:gd name="connsiteY362" fmla="*/ 1392949 h 3043830"/>
              <a:gd name="connsiteX363" fmla="*/ 201492 w 3321473"/>
              <a:gd name="connsiteY363" fmla="*/ 1355771 h 3043830"/>
              <a:gd name="connsiteX364" fmla="*/ 153885 w 3321473"/>
              <a:gd name="connsiteY364" fmla="*/ 1202153 h 3043830"/>
              <a:gd name="connsiteX365" fmla="*/ 147684 w 3321473"/>
              <a:gd name="connsiteY365" fmla="*/ 1229452 h 3043830"/>
              <a:gd name="connsiteX366" fmla="*/ 131370 w 3321473"/>
              <a:gd name="connsiteY366" fmla="*/ 1343581 h 3043830"/>
              <a:gd name="connsiteX367" fmla="*/ 126994 w 3321473"/>
              <a:gd name="connsiteY367" fmla="*/ 1352115 h 3043830"/>
              <a:gd name="connsiteX368" fmla="*/ 134839 w 3321473"/>
              <a:gd name="connsiteY368" fmla="*/ 1411983 h 3043830"/>
              <a:gd name="connsiteX369" fmla="*/ 141070 w 3321473"/>
              <a:gd name="connsiteY369" fmla="*/ 1429258 h 3043830"/>
              <a:gd name="connsiteX370" fmla="*/ 149190 w 3321473"/>
              <a:gd name="connsiteY370" fmla="*/ 1382674 h 3043830"/>
              <a:gd name="connsiteX371" fmla="*/ 176172 w 3321473"/>
              <a:gd name="connsiteY371" fmla="*/ 1287426 h 3043830"/>
              <a:gd name="connsiteX372" fmla="*/ 167805 w 3321473"/>
              <a:gd name="connsiteY372" fmla="*/ 1264842 h 3043830"/>
              <a:gd name="connsiteX373" fmla="*/ 140226 w 3321473"/>
              <a:gd name="connsiteY373" fmla="*/ 1074557 h 3043830"/>
              <a:gd name="connsiteX374" fmla="*/ 121291 w 3321473"/>
              <a:gd name="connsiteY374" fmla="*/ 1194792 h 3043830"/>
              <a:gd name="connsiteX375" fmla="*/ 120683 w 3321473"/>
              <a:gd name="connsiteY375" fmla="*/ 1248618 h 3043830"/>
              <a:gd name="connsiteX376" fmla="*/ 123896 w 3321473"/>
              <a:gd name="connsiteY376" fmla="*/ 1226419 h 3043830"/>
              <a:gd name="connsiteX377" fmla="*/ 144429 w 3321473"/>
              <a:gd name="connsiteY377" fmla="*/ 1135471 h 3043830"/>
              <a:gd name="connsiteX378" fmla="*/ 1641809 w 3321473"/>
              <a:gd name="connsiteY378" fmla="*/ 49514 h 3043830"/>
              <a:gd name="connsiteX379" fmla="*/ 1524402 w 3321473"/>
              <a:gd name="connsiteY379" fmla="*/ 54517 h 3043830"/>
              <a:gd name="connsiteX380" fmla="*/ 900870 w 3321473"/>
              <a:gd name="connsiteY380" fmla="*/ 661575 h 3043830"/>
              <a:gd name="connsiteX381" fmla="*/ 894340 w 3321473"/>
              <a:gd name="connsiteY381" fmla="*/ 696208 h 3043830"/>
              <a:gd name="connsiteX382" fmla="*/ 863653 w 3321473"/>
              <a:gd name="connsiteY382" fmla="*/ 677911 h 3043830"/>
              <a:gd name="connsiteX383" fmla="*/ 279949 w 3321473"/>
              <a:gd name="connsiteY383" fmla="*/ 803374 h 3043830"/>
              <a:gd name="connsiteX384" fmla="*/ 378539 w 3321473"/>
              <a:gd name="connsiteY384" fmla="*/ 1533934 h 3043830"/>
              <a:gd name="connsiteX385" fmla="*/ 402044 w 3321473"/>
              <a:gd name="connsiteY385" fmla="*/ 1559419 h 3043830"/>
              <a:gd name="connsiteX386" fmla="*/ 370704 w 3321473"/>
              <a:gd name="connsiteY386" fmla="*/ 1573142 h 3043830"/>
              <a:gd name="connsiteX387" fmla="*/ 187235 w 3321473"/>
              <a:gd name="connsiteY387" fmla="*/ 1915551 h 3043830"/>
              <a:gd name="connsiteX388" fmla="*/ 473864 w 3321473"/>
              <a:gd name="connsiteY388" fmla="*/ 2137071 h 3043830"/>
              <a:gd name="connsiteX389" fmla="*/ 520221 w 3321473"/>
              <a:gd name="connsiteY389" fmla="*/ 2139032 h 3043830"/>
              <a:gd name="connsiteX390" fmla="*/ 492146 w 3321473"/>
              <a:gd name="connsiteY390" fmla="*/ 2176278 h 3043830"/>
              <a:gd name="connsiteX391" fmla="*/ 61223 w 3321473"/>
              <a:gd name="connsiteY391" fmla="*/ 2589260 h 3043830"/>
              <a:gd name="connsiteX392" fmla="*/ 50123 w 3321473"/>
              <a:gd name="connsiteY392" fmla="*/ 2622586 h 3043830"/>
              <a:gd name="connsiteX393" fmla="*/ 71670 w 3321473"/>
              <a:gd name="connsiteY393" fmla="*/ 2636962 h 3043830"/>
              <a:gd name="connsiteX394" fmla="*/ 757229 w 3321473"/>
              <a:gd name="connsiteY394" fmla="*/ 2363819 h 3043830"/>
              <a:gd name="connsiteX395" fmla="*/ 782692 w 3321473"/>
              <a:gd name="connsiteY395" fmla="*/ 2340295 h 3043830"/>
              <a:gd name="connsiteX396" fmla="*/ 795750 w 3321473"/>
              <a:gd name="connsiteY396" fmla="*/ 2371660 h 3043830"/>
              <a:gd name="connsiteX397" fmla="*/ 1114372 w 3321473"/>
              <a:gd name="connsiteY397" fmla="*/ 2635002 h 3043830"/>
              <a:gd name="connsiteX398" fmla="*/ 1511344 w 3321473"/>
              <a:gd name="connsiteY398" fmla="*/ 2539598 h 3043830"/>
              <a:gd name="connsiteX399" fmla="*/ 1537460 w 3321473"/>
              <a:gd name="connsiteY399" fmla="*/ 2517380 h 3043830"/>
              <a:gd name="connsiteX400" fmla="*/ 1549865 w 3321473"/>
              <a:gd name="connsiteY400" fmla="*/ 2549400 h 3043830"/>
              <a:gd name="connsiteX401" fmla="*/ 2010169 w 3321473"/>
              <a:gd name="connsiteY401" fmla="*/ 2829731 h 3043830"/>
              <a:gd name="connsiteX402" fmla="*/ 2371230 w 3321473"/>
              <a:gd name="connsiteY402" fmla="*/ 2731060 h 3043830"/>
              <a:gd name="connsiteX403" fmla="*/ 2436522 w 3321473"/>
              <a:gd name="connsiteY403" fmla="*/ 2548093 h 3043830"/>
              <a:gd name="connsiteX404" fmla="*/ 2433910 w 3321473"/>
              <a:gd name="connsiteY404" fmla="*/ 2514767 h 3043830"/>
              <a:gd name="connsiteX405" fmla="*/ 2465903 w 3321473"/>
              <a:gd name="connsiteY405" fmla="*/ 2522608 h 3043830"/>
              <a:gd name="connsiteX406" fmla="*/ 3095964 w 3321473"/>
              <a:gd name="connsiteY406" fmla="*/ 2147526 h 3043830"/>
              <a:gd name="connsiteX407" fmla="*/ 3122734 w 3321473"/>
              <a:gd name="connsiteY407" fmla="*/ 1702525 h 3043830"/>
              <a:gd name="connsiteX408" fmla="*/ 2944488 w 3321473"/>
              <a:gd name="connsiteY408" fmla="*/ 1522826 h 3043830"/>
              <a:gd name="connsiteX409" fmla="*/ 2904008 w 3321473"/>
              <a:gd name="connsiteY409" fmla="*/ 1503222 h 3043830"/>
              <a:gd name="connsiteX410" fmla="*/ 2942530 w 3321473"/>
              <a:gd name="connsiteY410" fmla="*/ 1479698 h 3043830"/>
              <a:gd name="connsiteX411" fmla="*/ 3173008 w 3321473"/>
              <a:gd name="connsiteY411" fmla="*/ 699475 h 3043830"/>
              <a:gd name="connsiteX412" fmla="*/ 2813906 w 3321473"/>
              <a:gd name="connsiteY412" fmla="*/ 432866 h 3043830"/>
              <a:gd name="connsiteX413" fmla="*/ 2330097 w 3321473"/>
              <a:gd name="connsiteY413" fmla="*/ 508013 h 3043830"/>
              <a:gd name="connsiteX414" fmla="*/ 2306592 w 3321473"/>
              <a:gd name="connsiteY414" fmla="*/ 524350 h 3043830"/>
              <a:gd name="connsiteX415" fmla="*/ 2294840 w 3321473"/>
              <a:gd name="connsiteY415" fmla="*/ 498212 h 3043830"/>
              <a:gd name="connsiteX416" fmla="*/ 1641809 w 3321473"/>
              <a:gd name="connsiteY416" fmla="*/ 49514 h 3043830"/>
              <a:gd name="connsiteX417" fmla="*/ 1639721 w 3321473"/>
              <a:gd name="connsiteY417" fmla="*/ 547 h 3043830"/>
              <a:gd name="connsiteX418" fmla="*/ 2327485 w 3321473"/>
              <a:gd name="connsiteY418" fmla="*/ 452470 h 3043830"/>
              <a:gd name="connsiteX419" fmla="*/ 2825658 w 3321473"/>
              <a:gd name="connsiteY419" fmla="*/ 385818 h 3043830"/>
              <a:gd name="connsiteX420" fmla="*/ 3215447 w 3321473"/>
              <a:gd name="connsiteY420" fmla="*/ 675951 h 3043830"/>
              <a:gd name="connsiteX421" fmla="*/ 3022838 w 3321473"/>
              <a:gd name="connsiteY421" fmla="*/ 1483619 h 3043830"/>
              <a:gd name="connsiteX422" fmla="*/ 3112511 w 3321473"/>
              <a:gd name="connsiteY422" fmla="*/ 1523275 h 3043830"/>
              <a:gd name="connsiteX423" fmla="*/ 3133707 w 3321473"/>
              <a:gd name="connsiteY423" fmla="*/ 1543556 h 3043830"/>
              <a:gd name="connsiteX424" fmla="*/ 3134169 w 3321473"/>
              <a:gd name="connsiteY424" fmla="*/ 1543593 h 3043830"/>
              <a:gd name="connsiteX425" fmla="*/ 3134931 w 3321473"/>
              <a:gd name="connsiteY425" fmla="*/ 1544727 h 3043830"/>
              <a:gd name="connsiteX426" fmla="*/ 3184434 w 3321473"/>
              <a:gd name="connsiteY426" fmla="*/ 1592092 h 3043830"/>
              <a:gd name="connsiteX427" fmla="*/ 3279433 w 3321473"/>
              <a:gd name="connsiteY427" fmla="*/ 1769177 h 3043830"/>
              <a:gd name="connsiteX428" fmla="*/ 3280738 w 3321473"/>
              <a:gd name="connsiteY428" fmla="*/ 2242277 h 3043830"/>
              <a:gd name="connsiteX429" fmla="*/ 3266204 w 3321473"/>
              <a:gd name="connsiteY429" fmla="*/ 2273397 h 3043830"/>
              <a:gd name="connsiteX430" fmla="*/ 3266273 w 3321473"/>
              <a:gd name="connsiteY430" fmla="*/ 2276239 h 3043830"/>
              <a:gd name="connsiteX431" fmla="*/ 3262137 w 3321473"/>
              <a:gd name="connsiteY431" fmla="*/ 2285412 h 3043830"/>
              <a:gd name="connsiteX432" fmla="*/ 3260280 w 3321473"/>
              <a:gd name="connsiteY432" fmla="*/ 2286082 h 3043830"/>
              <a:gd name="connsiteX433" fmla="*/ 3232484 w 3321473"/>
              <a:gd name="connsiteY433" fmla="*/ 2345600 h 3043830"/>
              <a:gd name="connsiteX434" fmla="*/ 2999823 w 3321473"/>
              <a:gd name="connsiteY434" fmla="*/ 2584278 h 3043830"/>
              <a:gd name="connsiteX435" fmla="*/ 2922308 w 3321473"/>
              <a:gd name="connsiteY435" fmla="*/ 2624104 h 3043830"/>
              <a:gd name="connsiteX436" fmla="*/ 2922169 w 3321473"/>
              <a:gd name="connsiteY436" fmla="*/ 2624425 h 3043830"/>
              <a:gd name="connsiteX437" fmla="*/ 2914506 w 3321473"/>
              <a:gd name="connsiteY437" fmla="*/ 2630217 h 3043830"/>
              <a:gd name="connsiteX438" fmla="*/ 2911549 w 3321473"/>
              <a:gd name="connsiteY438" fmla="*/ 2629632 h 3043830"/>
              <a:gd name="connsiteX439" fmla="*/ 2900519 w 3321473"/>
              <a:gd name="connsiteY439" fmla="*/ 2635299 h 3043830"/>
              <a:gd name="connsiteX440" fmla="*/ 2569063 w 3321473"/>
              <a:gd name="connsiteY440" fmla="*/ 2682704 h 3043830"/>
              <a:gd name="connsiteX441" fmla="*/ 2460261 w 3321473"/>
              <a:gd name="connsiteY441" fmla="*/ 2879169 h 3043830"/>
              <a:gd name="connsiteX442" fmla="*/ 2422516 w 3321473"/>
              <a:gd name="connsiteY442" fmla="*/ 2913840 h 3043830"/>
              <a:gd name="connsiteX443" fmla="*/ 2421713 w 3321473"/>
              <a:gd name="connsiteY443" fmla="*/ 2916882 h 3043830"/>
              <a:gd name="connsiteX444" fmla="*/ 2415006 w 3321473"/>
              <a:gd name="connsiteY444" fmla="*/ 2924343 h 3043830"/>
              <a:gd name="connsiteX445" fmla="*/ 2410798 w 3321473"/>
              <a:gd name="connsiteY445" fmla="*/ 2924604 h 3043830"/>
              <a:gd name="connsiteX446" fmla="*/ 2404529 w 3321473"/>
              <a:gd name="connsiteY446" fmla="*/ 2930363 h 3043830"/>
              <a:gd name="connsiteX447" fmla="*/ 2057832 w 3321473"/>
              <a:gd name="connsiteY447" fmla="*/ 3042756 h 3043830"/>
              <a:gd name="connsiteX448" fmla="*/ 1485880 w 3321473"/>
              <a:gd name="connsiteY448" fmla="*/ 2742168 h 3043830"/>
              <a:gd name="connsiteX449" fmla="*/ 716748 w 3321473"/>
              <a:gd name="connsiteY449" fmla="*/ 2704922 h 3043830"/>
              <a:gd name="connsiteX450" fmla="*/ 669085 w 3321473"/>
              <a:gd name="connsiteY450" fmla="*/ 2669635 h 3043830"/>
              <a:gd name="connsiteX451" fmla="*/ 641989 w 3321473"/>
              <a:gd name="connsiteY451" fmla="*/ 2677558 h 3043830"/>
              <a:gd name="connsiteX452" fmla="*/ 628347 w 3321473"/>
              <a:gd name="connsiteY452" fmla="*/ 2686380 h 3043830"/>
              <a:gd name="connsiteX453" fmla="*/ 628043 w 3321473"/>
              <a:gd name="connsiteY453" fmla="*/ 2686860 h 3043830"/>
              <a:gd name="connsiteX454" fmla="*/ 626325 w 3321473"/>
              <a:gd name="connsiteY454" fmla="*/ 2687687 h 3043830"/>
              <a:gd name="connsiteX455" fmla="*/ 616852 w 3321473"/>
              <a:gd name="connsiteY455" fmla="*/ 2693813 h 3043830"/>
              <a:gd name="connsiteX456" fmla="*/ 533932 w 3321473"/>
              <a:gd name="connsiteY456" fmla="*/ 2731060 h 3043830"/>
              <a:gd name="connsiteX457" fmla="*/ 321735 w 3321473"/>
              <a:gd name="connsiteY457" fmla="*/ 2770920 h 3043830"/>
              <a:gd name="connsiteX458" fmla="*/ 4420 w 3321473"/>
              <a:gd name="connsiteY458" fmla="*/ 2651338 h 3043830"/>
              <a:gd name="connsiteX459" fmla="*/ 4420 w 3321473"/>
              <a:gd name="connsiteY459" fmla="*/ 2639576 h 3043830"/>
              <a:gd name="connsiteX460" fmla="*/ 3767 w 3321473"/>
              <a:gd name="connsiteY460" fmla="*/ 2637616 h 3043830"/>
              <a:gd name="connsiteX461" fmla="*/ 33148 w 3321473"/>
              <a:gd name="connsiteY461" fmla="*/ 2548746 h 3043830"/>
              <a:gd name="connsiteX462" fmla="*/ 323041 w 3321473"/>
              <a:gd name="connsiteY462" fmla="*/ 2300434 h 3043830"/>
              <a:gd name="connsiteX463" fmla="*/ 106927 w 3321473"/>
              <a:gd name="connsiteY463" fmla="*/ 2003767 h 3043830"/>
              <a:gd name="connsiteX464" fmla="*/ 195723 w 3321473"/>
              <a:gd name="connsiteY464" fmla="*/ 1621497 h 3043830"/>
              <a:gd name="connsiteX465" fmla="*/ 71017 w 3321473"/>
              <a:gd name="connsiteY465" fmla="*/ 1213742 h 3043830"/>
              <a:gd name="connsiteX466" fmla="*/ 236857 w 3321473"/>
              <a:gd name="connsiteY466" fmla="*/ 768741 h 3043830"/>
              <a:gd name="connsiteX467" fmla="*/ 251874 w 3321473"/>
              <a:gd name="connsiteY467" fmla="*/ 760246 h 3043830"/>
              <a:gd name="connsiteX468" fmla="*/ 859736 w 3321473"/>
              <a:gd name="connsiteY468" fmla="*/ 619754 h 3043830"/>
              <a:gd name="connsiteX469" fmla="*/ 1517873 w 3321473"/>
              <a:gd name="connsiteY469" fmla="*/ 6162 h 3043830"/>
              <a:gd name="connsiteX470" fmla="*/ 1639721 w 3321473"/>
              <a:gd name="connsiteY470" fmla="*/ 547 h 3043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</a:cxnLst>
            <a:rect l="l" t="t" r="r" b="b"/>
            <a:pathLst>
              <a:path w="3321473" h="3043830">
                <a:moveTo>
                  <a:pt x="2020089" y="2878809"/>
                </a:moveTo>
                <a:lnTo>
                  <a:pt x="1978732" y="2948484"/>
                </a:lnTo>
                <a:lnTo>
                  <a:pt x="1919079" y="3010593"/>
                </a:lnTo>
                <a:lnTo>
                  <a:pt x="1956661" y="3016604"/>
                </a:lnTo>
                <a:lnTo>
                  <a:pt x="2019869" y="3018673"/>
                </a:lnTo>
                <a:lnTo>
                  <a:pt x="2076471" y="2948251"/>
                </a:lnTo>
                <a:lnTo>
                  <a:pt x="2114525" y="2879950"/>
                </a:lnTo>
                <a:lnTo>
                  <a:pt x="2081337" y="2882007"/>
                </a:lnTo>
                <a:close/>
                <a:moveTo>
                  <a:pt x="2226779" y="2865207"/>
                </a:moveTo>
                <a:lnTo>
                  <a:pt x="2167491" y="2876667"/>
                </a:lnTo>
                <a:lnTo>
                  <a:pt x="2143548" y="2878151"/>
                </a:lnTo>
                <a:lnTo>
                  <a:pt x="2143532" y="2878692"/>
                </a:lnTo>
                <a:cubicBezTo>
                  <a:pt x="2129585" y="2908340"/>
                  <a:pt x="2113691" y="2936523"/>
                  <a:pt x="2095608" y="2963157"/>
                </a:cubicBezTo>
                <a:lnTo>
                  <a:pt x="2051097" y="3017962"/>
                </a:lnTo>
                <a:lnTo>
                  <a:pt x="2124786" y="3011350"/>
                </a:lnTo>
                <a:lnTo>
                  <a:pt x="2128971" y="3010343"/>
                </a:lnTo>
                <a:lnTo>
                  <a:pt x="2131484" y="3005304"/>
                </a:lnTo>
                <a:cubicBezTo>
                  <a:pt x="2159120" y="2981424"/>
                  <a:pt x="2182479" y="2954438"/>
                  <a:pt x="2201232" y="2924588"/>
                </a:cubicBezTo>
                <a:close/>
                <a:moveTo>
                  <a:pt x="1908440" y="2861874"/>
                </a:moveTo>
                <a:lnTo>
                  <a:pt x="1896732" y="2885580"/>
                </a:lnTo>
                <a:cubicBezTo>
                  <a:pt x="1888720" y="2898906"/>
                  <a:pt x="1879714" y="2911745"/>
                  <a:pt x="1870221" y="2924259"/>
                </a:cubicBezTo>
                <a:lnTo>
                  <a:pt x="1819543" y="2986791"/>
                </a:lnTo>
                <a:lnTo>
                  <a:pt x="1878092" y="3004037"/>
                </a:lnTo>
                <a:lnTo>
                  <a:pt x="1888559" y="3005711"/>
                </a:lnTo>
                <a:lnTo>
                  <a:pt x="1888559" y="3003408"/>
                </a:lnTo>
                <a:cubicBezTo>
                  <a:pt x="1888559" y="2994983"/>
                  <a:pt x="1896414" y="2991095"/>
                  <a:pt x="1903615" y="2992391"/>
                </a:cubicBezTo>
                <a:cubicBezTo>
                  <a:pt x="1925218" y="2973597"/>
                  <a:pt x="1944529" y="2953021"/>
                  <a:pt x="1961467" y="2930582"/>
                </a:cubicBezTo>
                <a:lnTo>
                  <a:pt x="1994044" y="2876063"/>
                </a:lnTo>
                <a:close/>
                <a:moveTo>
                  <a:pt x="1818051" y="2835314"/>
                </a:moveTo>
                <a:lnTo>
                  <a:pt x="1817969" y="2837794"/>
                </a:lnTo>
                <a:cubicBezTo>
                  <a:pt x="1807462" y="2861974"/>
                  <a:pt x="1794165" y="2883866"/>
                  <a:pt x="1778324" y="2903635"/>
                </a:cubicBezTo>
                <a:lnTo>
                  <a:pt x="1730579" y="2949803"/>
                </a:lnTo>
                <a:lnTo>
                  <a:pt x="1730780" y="2949934"/>
                </a:lnTo>
                <a:lnTo>
                  <a:pt x="1795535" y="2978692"/>
                </a:lnTo>
                <a:lnTo>
                  <a:pt x="1849532" y="2912071"/>
                </a:lnTo>
                <a:cubicBezTo>
                  <a:pt x="1858498" y="2900370"/>
                  <a:pt x="1866997" y="2888384"/>
                  <a:pt x="1874471" y="2875992"/>
                </a:cubicBezTo>
                <a:lnTo>
                  <a:pt x="1883732" y="2857012"/>
                </a:lnTo>
                <a:close/>
                <a:moveTo>
                  <a:pt x="2340473" y="2817113"/>
                </a:moveTo>
                <a:lnTo>
                  <a:pt x="2295631" y="2842219"/>
                </a:lnTo>
                <a:lnTo>
                  <a:pt x="2257491" y="2855448"/>
                </a:lnTo>
                <a:lnTo>
                  <a:pt x="2222371" y="2937183"/>
                </a:lnTo>
                <a:lnTo>
                  <a:pt x="2167407" y="3001092"/>
                </a:lnTo>
                <a:lnTo>
                  <a:pt x="2257265" y="2979464"/>
                </a:lnTo>
                <a:lnTo>
                  <a:pt x="2270863" y="2973813"/>
                </a:lnTo>
                <a:lnTo>
                  <a:pt x="2272060" y="2967581"/>
                </a:lnTo>
                <a:cubicBezTo>
                  <a:pt x="2293095" y="2939106"/>
                  <a:pt x="2310086" y="2909157"/>
                  <a:pt x="2323274" y="2877572"/>
                </a:cubicBezTo>
                <a:close/>
                <a:moveTo>
                  <a:pt x="1745013" y="2806784"/>
                </a:moveTo>
                <a:lnTo>
                  <a:pt x="1712141" y="2858223"/>
                </a:lnTo>
                <a:lnTo>
                  <a:pt x="1661247" y="2904581"/>
                </a:lnTo>
                <a:lnTo>
                  <a:pt x="1710433" y="2936663"/>
                </a:lnTo>
                <a:lnTo>
                  <a:pt x="1710935" y="2935820"/>
                </a:lnTo>
                <a:cubicBezTo>
                  <a:pt x="1730306" y="2921443"/>
                  <a:pt x="1747051" y="2904942"/>
                  <a:pt x="1761333" y="2886480"/>
                </a:cubicBezTo>
                <a:lnTo>
                  <a:pt x="1795505" y="2827866"/>
                </a:lnTo>
                <a:lnTo>
                  <a:pt x="1769936" y="2819419"/>
                </a:lnTo>
                <a:close/>
                <a:moveTo>
                  <a:pt x="1679953" y="2770145"/>
                </a:moveTo>
                <a:lnTo>
                  <a:pt x="1679657" y="2777484"/>
                </a:lnTo>
                <a:cubicBezTo>
                  <a:pt x="1670721" y="2794919"/>
                  <a:pt x="1660296" y="2811532"/>
                  <a:pt x="1648547" y="2826994"/>
                </a:cubicBezTo>
                <a:lnTo>
                  <a:pt x="1615108" y="2863470"/>
                </a:lnTo>
                <a:lnTo>
                  <a:pt x="1641571" y="2890954"/>
                </a:lnTo>
                <a:lnTo>
                  <a:pt x="1642258" y="2889867"/>
                </a:lnTo>
                <a:cubicBezTo>
                  <a:pt x="1661971" y="2875875"/>
                  <a:pt x="1679744" y="2859443"/>
                  <a:pt x="1695175" y="2840895"/>
                </a:cubicBezTo>
                <a:lnTo>
                  <a:pt x="1723535" y="2795895"/>
                </a:lnTo>
                <a:lnTo>
                  <a:pt x="1695246" y="2781553"/>
                </a:lnTo>
                <a:close/>
                <a:moveTo>
                  <a:pt x="1630258" y="2733077"/>
                </a:moveTo>
                <a:lnTo>
                  <a:pt x="1630175" y="2734259"/>
                </a:lnTo>
                <a:cubicBezTo>
                  <a:pt x="1621727" y="2751354"/>
                  <a:pt x="1611330" y="2767133"/>
                  <a:pt x="1599064" y="2781433"/>
                </a:cubicBezTo>
                <a:lnTo>
                  <a:pt x="1565426" y="2811874"/>
                </a:lnTo>
                <a:lnTo>
                  <a:pt x="1597932" y="2845632"/>
                </a:lnTo>
                <a:lnTo>
                  <a:pt x="1628937" y="2811944"/>
                </a:lnTo>
                <a:cubicBezTo>
                  <a:pt x="1639941" y="2797387"/>
                  <a:pt x="1649539" y="2781761"/>
                  <a:pt x="1657813" y="2764984"/>
                </a:cubicBezTo>
                <a:lnTo>
                  <a:pt x="1665170" y="2759119"/>
                </a:lnTo>
                <a:close/>
                <a:moveTo>
                  <a:pt x="2442893" y="2713892"/>
                </a:moveTo>
                <a:lnTo>
                  <a:pt x="2438572" y="2722116"/>
                </a:lnTo>
                <a:cubicBezTo>
                  <a:pt x="2429136" y="2736859"/>
                  <a:pt x="2418403" y="2750827"/>
                  <a:pt x="2406488" y="2763732"/>
                </a:cubicBezTo>
                <a:lnTo>
                  <a:pt x="2373101" y="2792938"/>
                </a:lnTo>
                <a:lnTo>
                  <a:pt x="2345604" y="2887309"/>
                </a:lnTo>
                <a:lnTo>
                  <a:pt x="2304204" y="2959959"/>
                </a:lnTo>
                <a:lnTo>
                  <a:pt x="2319515" y="2953596"/>
                </a:lnTo>
                <a:cubicBezTo>
                  <a:pt x="2339490" y="2943802"/>
                  <a:pt x="2358580" y="2932813"/>
                  <a:pt x="2376454" y="2920561"/>
                </a:cubicBezTo>
                <a:lnTo>
                  <a:pt x="2399984" y="2900158"/>
                </a:lnTo>
                <a:lnTo>
                  <a:pt x="2434445" y="2772405"/>
                </a:lnTo>
                <a:close/>
                <a:moveTo>
                  <a:pt x="1139287" y="2686996"/>
                </a:moveTo>
                <a:lnTo>
                  <a:pt x="1139116" y="2688153"/>
                </a:lnTo>
                <a:cubicBezTo>
                  <a:pt x="1124320" y="2715087"/>
                  <a:pt x="1107879" y="2740870"/>
                  <a:pt x="1089960" y="2765669"/>
                </a:cubicBezTo>
                <a:lnTo>
                  <a:pt x="1041677" y="2825242"/>
                </a:lnTo>
                <a:lnTo>
                  <a:pt x="1077156" y="2831691"/>
                </a:lnTo>
                <a:lnTo>
                  <a:pt x="1122786" y="2831079"/>
                </a:lnTo>
                <a:lnTo>
                  <a:pt x="1124906" y="2825672"/>
                </a:lnTo>
                <a:cubicBezTo>
                  <a:pt x="1147531" y="2803946"/>
                  <a:pt x="1167860" y="2780274"/>
                  <a:pt x="1185566" y="2754819"/>
                </a:cubicBezTo>
                <a:lnTo>
                  <a:pt x="1218078" y="2695793"/>
                </a:lnTo>
                <a:lnTo>
                  <a:pt x="1214054" y="2696069"/>
                </a:lnTo>
                <a:close/>
                <a:moveTo>
                  <a:pt x="1339421" y="2678148"/>
                </a:moveTo>
                <a:lnTo>
                  <a:pt x="1295341" y="2690491"/>
                </a:lnTo>
                <a:lnTo>
                  <a:pt x="1246404" y="2693849"/>
                </a:lnTo>
                <a:lnTo>
                  <a:pt x="1206469" y="2767060"/>
                </a:lnTo>
                <a:lnTo>
                  <a:pt x="1153107" y="2830672"/>
                </a:lnTo>
                <a:lnTo>
                  <a:pt x="1185132" y="2830242"/>
                </a:lnTo>
                <a:lnTo>
                  <a:pt x="1254028" y="2818095"/>
                </a:lnTo>
                <a:lnTo>
                  <a:pt x="1254148" y="2817116"/>
                </a:lnTo>
                <a:close/>
                <a:moveTo>
                  <a:pt x="1569428" y="2674294"/>
                </a:moveTo>
                <a:lnTo>
                  <a:pt x="1515541" y="2738137"/>
                </a:lnTo>
                <a:lnTo>
                  <a:pt x="1513699" y="2739049"/>
                </a:lnTo>
                <a:lnTo>
                  <a:pt x="1546701" y="2792427"/>
                </a:lnTo>
                <a:lnTo>
                  <a:pt x="1548810" y="2794618"/>
                </a:lnTo>
                <a:lnTo>
                  <a:pt x="1581519" y="2764421"/>
                </a:lnTo>
                <a:cubicBezTo>
                  <a:pt x="1592323" y="2751518"/>
                  <a:pt x="1601583" y="2737218"/>
                  <a:pt x="1609381" y="2721768"/>
                </a:cubicBezTo>
                <a:lnTo>
                  <a:pt x="1612084" y="2719521"/>
                </a:lnTo>
                <a:lnTo>
                  <a:pt x="1606486" y="2715346"/>
                </a:lnTo>
                <a:close/>
                <a:moveTo>
                  <a:pt x="217976" y="2671390"/>
                </a:moveTo>
                <a:lnTo>
                  <a:pt x="167922" y="2679040"/>
                </a:lnTo>
                <a:cubicBezTo>
                  <a:pt x="136481" y="2682480"/>
                  <a:pt x="104805" y="2684583"/>
                  <a:pt x="72975" y="2685318"/>
                </a:cubicBezTo>
                <a:cubicBezTo>
                  <a:pt x="71017" y="2685971"/>
                  <a:pt x="69058" y="2685318"/>
                  <a:pt x="67099" y="2685318"/>
                </a:cubicBezTo>
                <a:cubicBezTo>
                  <a:pt x="90604" y="2703941"/>
                  <a:pt x="118802" y="2717664"/>
                  <a:pt x="149509" y="2727445"/>
                </a:cubicBezTo>
                <a:lnTo>
                  <a:pt x="168932" y="2731128"/>
                </a:lnTo>
                <a:lnTo>
                  <a:pt x="170141" y="2727198"/>
                </a:lnTo>
                <a:close/>
                <a:moveTo>
                  <a:pt x="1046105" y="2664318"/>
                </a:moveTo>
                <a:lnTo>
                  <a:pt x="987833" y="2755567"/>
                </a:lnTo>
                <a:cubicBezTo>
                  <a:pt x="979950" y="2766618"/>
                  <a:pt x="972231" y="2777994"/>
                  <a:pt x="963445" y="2788314"/>
                </a:cubicBezTo>
                <a:lnTo>
                  <a:pt x="945703" y="2803530"/>
                </a:lnTo>
                <a:lnTo>
                  <a:pt x="967957" y="2811843"/>
                </a:lnTo>
                <a:lnTo>
                  <a:pt x="1014559" y="2820313"/>
                </a:lnTo>
                <a:lnTo>
                  <a:pt x="1014829" y="2819536"/>
                </a:lnTo>
                <a:cubicBezTo>
                  <a:pt x="1034886" y="2797529"/>
                  <a:pt x="1053463" y="2774537"/>
                  <a:pt x="1070725" y="2750560"/>
                </a:cubicBezTo>
                <a:lnTo>
                  <a:pt x="1113479" y="2683863"/>
                </a:lnTo>
                <a:lnTo>
                  <a:pt x="1103926" y="2682704"/>
                </a:lnTo>
                <a:close/>
                <a:moveTo>
                  <a:pt x="329638" y="2646740"/>
                </a:moveTo>
                <a:lnTo>
                  <a:pt x="261453" y="2664744"/>
                </a:lnTo>
                <a:lnTo>
                  <a:pt x="253383" y="2665978"/>
                </a:lnTo>
                <a:lnTo>
                  <a:pt x="193972" y="2735876"/>
                </a:lnTo>
                <a:lnTo>
                  <a:pt x="246977" y="2745926"/>
                </a:lnTo>
                <a:lnTo>
                  <a:pt x="254696" y="2745972"/>
                </a:lnTo>
                <a:lnTo>
                  <a:pt x="254373" y="2745308"/>
                </a:lnTo>
                <a:cubicBezTo>
                  <a:pt x="254118" y="2742298"/>
                  <a:pt x="255096" y="2739136"/>
                  <a:pt x="257865" y="2736379"/>
                </a:cubicBezTo>
                <a:close/>
                <a:moveTo>
                  <a:pt x="1453571" y="2633962"/>
                </a:moveTo>
                <a:lnTo>
                  <a:pt x="1411889" y="2657855"/>
                </a:lnTo>
                <a:lnTo>
                  <a:pt x="1368434" y="2670023"/>
                </a:lnTo>
                <a:lnTo>
                  <a:pt x="1367313" y="2679458"/>
                </a:lnTo>
                <a:lnTo>
                  <a:pt x="1288650" y="2808577"/>
                </a:lnTo>
                <a:lnTo>
                  <a:pt x="1340898" y="2792038"/>
                </a:lnTo>
                <a:lnTo>
                  <a:pt x="1360012" y="2783182"/>
                </a:lnTo>
                <a:lnTo>
                  <a:pt x="1361916" y="2775709"/>
                </a:lnTo>
                <a:close/>
                <a:moveTo>
                  <a:pt x="960677" y="2625397"/>
                </a:moveTo>
                <a:lnTo>
                  <a:pt x="914305" y="2696747"/>
                </a:lnTo>
                <a:lnTo>
                  <a:pt x="853004" y="2765883"/>
                </a:lnTo>
                <a:lnTo>
                  <a:pt x="863653" y="2772880"/>
                </a:lnTo>
                <a:lnTo>
                  <a:pt x="919748" y="2793834"/>
                </a:lnTo>
                <a:lnTo>
                  <a:pt x="920171" y="2793271"/>
                </a:lnTo>
                <a:cubicBezTo>
                  <a:pt x="946448" y="2778319"/>
                  <a:pt x="962870" y="2749066"/>
                  <a:pt x="978636" y="2724364"/>
                </a:cubicBezTo>
                <a:lnTo>
                  <a:pt x="1022162" y="2656511"/>
                </a:lnTo>
                <a:close/>
                <a:moveTo>
                  <a:pt x="446964" y="2609712"/>
                </a:moveTo>
                <a:lnTo>
                  <a:pt x="398008" y="2628687"/>
                </a:lnTo>
                <a:lnTo>
                  <a:pt x="368554" y="2636464"/>
                </a:lnTo>
                <a:lnTo>
                  <a:pt x="280522" y="2746126"/>
                </a:lnTo>
                <a:lnTo>
                  <a:pt x="346403" y="2746517"/>
                </a:lnTo>
                <a:lnTo>
                  <a:pt x="364033" y="2744213"/>
                </a:lnTo>
                <a:lnTo>
                  <a:pt x="365954" y="2737544"/>
                </a:lnTo>
                <a:cubicBezTo>
                  <a:pt x="385386" y="2713214"/>
                  <a:pt x="403199" y="2687569"/>
                  <a:pt x="419473" y="2660938"/>
                </a:cubicBezTo>
                <a:close/>
                <a:moveTo>
                  <a:pt x="1517873" y="2597102"/>
                </a:moveTo>
                <a:lnTo>
                  <a:pt x="1497828" y="2608592"/>
                </a:lnTo>
                <a:lnTo>
                  <a:pt x="1497684" y="2610356"/>
                </a:lnTo>
                <a:lnTo>
                  <a:pt x="1396681" y="2766192"/>
                </a:lnTo>
                <a:lnTo>
                  <a:pt x="1413977" y="2758179"/>
                </a:lnTo>
                <a:cubicBezTo>
                  <a:pt x="1437649" y="2745365"/>
                  <a:pt x="1460580" y="2731060"/>
                  <a:pt x="1482615" y="2715377"/>
                </a:cubicBezTo>
                <a:cubicBezTo>
                  <a:pt x="1488492" y="2710802"/>
                  <a:pt x="1494368" y="2713416"/>
                  <a:pt x="1497632" y="2717990"/>
                </a:cubicBezTo>
                <a:lnTo>
                  <a:pt x="1499142" y="2719166"/>
                </a:lnTo>
                <a:lnTo>
                  <a:pt x="1553751" y="2655203"/>
                </a:lnTo>
                <a:close/>
                <a:moveTo>
                  <a:pt x="895799" y="2580604"/>
                </a:moveTo>
                <a:lnTo>
                  <a:pt x="851317" y="2650328"/>
                </a:lnTo>
                <a:cubicBezTo>
                  <a:pt x="833397" y="2673348"/>
                  <a:pt x="813287" y="2694660"/>
                  <a:pt x="790906" y="2714182"/>
                </a:cubicBezTo>
                <a:cubicBezTo>
                  <a:pt x="787987" y="2716785"/>
                  <a:pt x="784743" y="2717679"/>
                  <a:pt x="781692" y="2717395"/>
                </a:cubicBezTo>
                <a:lnTo>
                  <a:pt x="773871" y="2713644"/>
                </a:lnTo>
                <a:lnTo>
                  <a:pt x="775755" y="2715131"/>
                </a:lnTo>
                <a:lnTo>
                  <a:pt x="832754" y="2752579"/>
                </a:lnTo>
                <a:lnTo>
                  <a:pt x="894878" y="2682066"/>
                </a:lnTo>
                <a:lnTo>
                  <a:pt x="939904" y="2612804"/>
                </a:lnTo>
                <a:close/>
                <a:moveTo>
                  <a:pt x="2485490" y="2576191"/>
                </a:moveTo>
                <a:cubicBezTo>
                  <a:pt x="2484837" y="2593018"/>
                  <a:pt x="2482552" y="2609926"/>
                  <a:pt x="2478746" y="2626630"/>
                </a:cubicBezTo>
                <a:lnTo>
                  <a:pt x="2478466" y="2627500"/>
                </a:lnTo>
                <a:lnTo>
                  <a:pt x="2479916" y="2631535"/>
                </a:lnTo>
                <a:cubicBezTo>
                  <a:pt x="2475617" y="2680077"/>
                  <a:pt x="2468672" y="2728127"/>
                  <a:pt x="2458999" y="2775685"/>
                </a:cubicBezTo>
                <a:lnTo>
                  <a:pt x="2433894" y="2870754"/>
                </a:lnTo>
                <a:lnTo>
                  <a:pt x="2438154" y="2867060"/>
                </a:lnTo>
                <a:lnTo>
                  <a:pt x="2502474" y="2774517"/>
                </a:lnTo>
                <a:lnTo>
                  <a:pt x="2525041" y="2682392"/>
                </a:lnTo>
                <a:cubicBezTo>
                  <a:pt x="2531812" y="2649362"/>
                  <a:pt x="2537262" y="2616088"/>
                  <a:pt x="2541226" y="2582487"/>
                </a:cubicBezTo>
                <a:lnTo>
                  <a:pt x="2543218" y="2578931"/>
                </a:lnTo>
                <a:close/>
                <a:moveTo>
                  <a:pt x="2632528" y="2573426"/>
                </a:moveTo>
                <a:lnTo>
                  <a:pt x="2584514" y="2580892"/>
                </a:lnTo>
                <a:lnTo>
                  <a:pt x="2564893" y="2579960"/>
                </a:lnTo>
                <a:lnTo>
                  <a:pt x="2565669" y="2582487"/>
                </a:lnTo>
                <a:lnTo>
                  <a:pt x="2554600" y="2653544"/>
                </a:lnTo>
                <a:lnTo>
                  <a:pt x="2567186" y="2646356"/>
                </a:lnTo>
                <a:cubicBezTo>
                  <a:pt x="2572817" y="2647581"/>
                  <a:pt x="2577551" y="2652319"/>
                  <a:pt x="2576245" y="2659180"/>
                </a:cubicBezTo>
                <a:lnTo>
                  <a:pt x="2597293" y="2659774"/>
                </a:lnTo>
                <a:lnTo>
                  <a:pt x="2597214" y="2657773"/>
                </a:lnTo>
                <a:close/>
                <a:moveTo>
                  <a:pt x="559341" y="2557039"/>
                </a:moveTo>
                <a:lnTo>
                  <a:pt x="496590" y="2590477"/>
                </a:lnTo>
                <a:lnTo>
                  <a:pt x="481153" y="2596460"/>
                </a:lnTo>
                <a:lnTo>
                  <a:pt x="438580" y="2675733"/>
                </a:lnTo>
                <a:lnTo>
                  <a:pt x="393822" y="2740320"/>
                </a:lnTo>
                <a:lnTo>
                  <a:pt x="434689" y="2734980"/>
                </a:lnTo>
                <a:lnTo>
                  <a:pt x="471153" y="2724047"/>
                </a:lnTo>
                <a:lnTo>
                  <a:pt x="471982" y="2720019"/>
                </a:lnTo>
                <a:cubicBezTo>
                  <a:pt x="492295" y="2690077"/>
                  <a:pt x="510805" y="2659321"/>
                  <a:pt x="527432" y="2627670"/>
                </a:cubicBezTo>
                <a:close/>
                <a:moveTo>
                  <a:pt x="2731185" y="2548007"/>
                </a:moveTo>
                <a:lnTo>
                  <a:pt x="2670346" y="2567545"/>
                </a:lnTo>
                <a:lnTo>
                  <a:pt x="2659685" y="2569203"/>
                </a:lnTo>
                <a:lnTo>
                  <a:pt x="2659729" y="2570284"/>
                </a:lnTo>
                <a:lnTo>
                  <a:pt x="2621610" y="2660460"/>
                </a:lnTo>
                <a:lnTo>
                  <a:pt x="2681595" y="2662154"/>
                </a:lnTo>
                <a:lnTo>
                  <a:pt x="2681834" y="2662122"/>
                </a:lnTo>
                <a:lnTo>
                  <a:pt x="2683034" y="2659041"/>
                </a:lnTo>
                <a:cubicBezTo>
                  <a:pt x="2698612" y="2643028"/>
                  <a:pt x="2708511" y="2621785"/>
                  <a:pt x="2716138" y="2599399"/>
                </a:cubicBezTo>
                <a:close/>
                <a:moveTo>
                  <a:pt x="822796" y="2508556"/>
                </a:moveTo>
                <a:lnTo>
                  <a:pt x="770351" y="2606322"/>
                </a:lnTo>
                <a:cubicBezTo>
                  <a:pt x="762546" y="2618478"/>
                  <a:pt x="754579" y="2632112"/>
                  <a:pt x="745636" y="2644843"/>
                </a:cubicBezTo>
                <a:lnTo>
                  <a:pt x="720780" y="2671757"/>
                </a:lnTo>
                <a:lnTo>
                  <a:pt x="773575" y="2713411"/>
                </a:lnTo>
                <a:lnTo>
                  <a:pt x="769832" y="2705762"/>
                </a:lnTo>
                <a:cubicBezTo>
                  <a:pt x="769619" y="2702875"/>
                  <a:pt x="770633" y="2699865"/>
                  <a:pt x="773390" y="2697262"/>
                </a:cubicBezTo>
                <a:cubicBezTo>
                  <a:pt x="795122" y="2678391"/>
                  <a:pt x="814584" y="2657730"/>
                  <a:pt x="831937" y="2635443"/>
                </a:cubicBezTo>
                <a:lnTo>
                  <a:pt x="877003" y="2565156"/>
                </a:lnTo>
                <a:lnTo>
                  <a:pt x="825724" y="2512980"/>
                </a:lnTo>
                <a:close/>
                <a:moveTo>
                  <a:pt x="2848970" y="2487873"/>
                </a:moveTo>
                <a:lnTo>
                  <a:pt x="2814695" y="2510535"/>
                </a:lnTo>
                <a:lnTo>
                  <a:pt x="2758696" y="2536929"/>
                </a:lnTo>
                <a:lnTo>
                  <a:pt x="2758977" y="2539430"/>
                </a:lnTo>
                <a:cubicBezTo>
                  <a:pt x="2747780" y="2573745"/>
                  <a:pt x="2739870" y="2613206"/>
                  <a:pt x="2722101" y="2645959"/>
                </a:cubicBezTo>
                <a:lnTo>
                  <a:pt x="2713523" y="2657936"/>
                </a:lnTo>
                <a:lnTo>
                  <a:pt x="2772068" y="2650201"/>
                </a:lnTo>
                <a:lnTo>
                  <a:pt x="2812095" y="2639311"/>
                </a:lnTo>
                <a:close/>
                <a:moveTo>
                  <a:pt x="718771" y="2455394"/>
                </a:moveTo>
                <a:lnTo>
                  <a:pt x="636605" y="2515867"/>
                </a:lnTo>
                <a:lnTo>
                  <a:pt x="594291" y="2538415"/>
                </a:lnTo>
                <a:lnTo>
                  <a:pt x="549955" y="2637272"/>
                </a:lnTo>
                <a:lnTo>
                  <a:pt x="503431" y="2714368"/>
                </a:lnTo>
                <a:lnTo>
                  <a:pt x="535483" y="2704758"/>
                </a:lnTo>
                <a:lnTo>
                  <a:pt x="611697" y="2666916"/>
                </a:lnTo>
                <a:lnTo>
                  <a:pt x="680518" y="2558560"/>
                </a:lnTo>
                <a:close/>
                <a:moveTo>
                  <a:pt x="765064" y="2421323"/>
                </a:moveTo>
                <a:lnTo>
                  <a:pt x="747884" y="2433967"/>
                </a:lnTo>
                <a:lnTo>
                  <a:pt x="749114" y="2442230"/>
                </a:lnTo>
                <a:cubicBezTo>
                  <a:pt x="737928" y="2487156"/>
                  <a:pt x="721972" y="2529949"/>
                  <a:pt x="701656" y="2570694"/>
                </a:cubicBezTo>
                <a:lnTo>
                  <a:pt x="654667" y="2644846"/>
                </a:lnTo>
                <a:lnTo>
                  <a:pt x="661577" y="2641210"/>
                </a:lnTo>
                <a:cubicBezTo>
                  <a:pt x="671044" y="2638759"/>
                  <a:pt x="680511" y="2640556"/>
                  <a:pt x="693243" y="2650032"/>
                </a:cubicBezTo>
                <a:lnTo>
                  <a:pt x="702466" y="2657308"/>
                </a:lnTo>
                <a:lnTo>
                  <a:pt x="702710" y="2656917"/>
                </a:lnTo>
                <a:cubicBezTo>
                  <a:pt x="727425" y="2639176"/>
                  <a:pt x="746286" y="2599751"/>
                  <a:pt x="761245" y="2574126"/>
                </a:cubicBezTo>
                <a:cubicBezTo>
                  <a:pt x="776855" y="2547843"/>
                  <a:pt x="791163" y="2520246"/>
                  <a:pt x="803521" y="2491992"/>
                </a:cubicBezTo>
                <a:lnTo>
                  <a:pt x="808746" y="2487326"/>
                </a:lnTo>
                <a:close/>
                <a:moveTo>
                  <a:pt x="2951119" y="2412397"/>
                </a:moveTo>
                <a:lnTo>
                  <a:pt x="2914548" y="2444515"/>
                </a:lnTo>
                <a:lnTo>
                  <a:pt x="2878419" y="2468402"/>
                </a:lnTo>
                <a:lnTo>
                  <a:pt x="2878980" y="2470991"/>
                </a:lnTo>
                <a:lnTo>
                  <a:pt x="2839039" y="2631981"/>
                </a:lnTo>
                <a:lnTo>
                  <a:pt x="2848828" y="2629318"/>
                </a:lnTo>
                <a:lnTo>
                  <a:pt x="2904175" y="2603814"/>
                </a:lnTo>
                <a:lnTo>
                  <a:pt x="2924561" y="2550585"/>
                </a:lnTo>
                <a:cubicBezTo>
                  <a:pt x="2929594" y="2529301"/>
                  <a:pt x="2932730" y="2507525"/>
                  <a:pt x="2936690" y="2486241"/>
                </a:cubicBezTo>
                <a:close/>
                <a:moveTo>
                  <a:pt x="3074415" y="2277082"/>
                </a:moveTo>
                <a:lnTo>
                  <a:pt x="3071303" y="2282199"/>
                </a:lnTo>
                <a:cubicBezTo>
                  <a:pt x="3044910" y="2318331"/>
                  <a:pt x="3015158" y="2352792"/>
                  <a:pt x="2982738" y="2384628"/>
                </a:cubicBezTo>
                <a:lnTo>
                  <a:pt x="2982202" y="2385099"/>
                </a:lnTo>
                <a:lnTo>
                  <a:pt x="2975077" y="2429275"/>
                </a:lnTo>
                <a:cubicBezTo>
                  <a:pt x="2968517" y="2474238"/>
                  <a:pt x="2961711" y="2521534"/>
                  <a:pt x="2948221" y="2564369"/>
                </a:cubicBezTo>
                <a:lnTo>
                  <a:pt x="2937839" y="2588301"/>
                </a:lnTo>
                <a:lnTo>
                  <a:pt x="2974983" y="2571185"/>
                </a:lnTo>
                <a:lnTo>
                  <a:pt x="3017327" y="2541404"/>
                </a:lnTo>
                <a:lnTo>
                  <a:pt x="3017126" y="2538778"/>
                </a:lnTo>
                <a:cubicBezTo>
                  <a:pt x="3035502" y="2484371"/>
                  <a:pt x="3047807" y="2426849"/>
                  <a:pt x="3058307" y="2368836"/>
                </a:cubicBezTo>
                <a:close/>
                <a:moveTo>
                  <a:pt x="362419" y="2163617"/>
                </a:moveTo>
                <a:lnTo>
                  <a:pt x="342165" y="2268308"/>
                </a:lnTo>
                <a:cubicBezTo>
                  <a:pt x="341837" y="2272208"/>
                  <a:pt x="340032" y="2275133"/>
                  <a:pt x="337540" y="2277083"/>
                </a:cubicBezTo>
                <a:lnTo>
                  <a:pt x="335560" y="2277745"/>
                </a:lnTo>
                <a:lnTo>
                  <a:pt x="341976" y="2280831"/>
                </a:lnTo>
                <a:cubicBezTo>
                  <a:pt x="371357" y="2248812"/>
                  <a:pt x="399432" y="2215486"/>
                  <a:pt x="426854" y="2180852"/>
                </a:cubicBezTo>
                <a:cubicBezTo>
                  <a:pt x="407298" y="2177636"/>
                  <a:pt x="388180" y="2172869"/>
                  <a:pt x="369678" y="2166689"/>
                </a:cubicBezTo>
                <a:close/>
                <a:moveTo>
                  <a:pt x="284417" y="2124309"/>
                </a:moveTo>
                <a:lnTo>
                  <a:pt x="267493" y="2237326"/>
                </a:lnTo>
                <a:lnTo>
                  <a:pt x="266774" y="2238616"/>
                </a:lnTo>
                <a:lnTo>
                  <a:pt x="281121" y="2251560"/>
                </a:lnTo>
                <a:lnTo>
                  <a:pt x="318232" y="2269410"/>
                </a:lnTo>
                <a:lnTo>
                  <a:pt x="317883" y="2268308"/>
                </a:lnTo>
                <a:lnTo>
                  <a:pt x="339423" y="2153884"/>
                </a:lnTo>
                <a:lnTo>
                  <a:pt x="316191" y="2144052"/>
                </a:lnTo>
                <a:close/>
                <a:moveTo>
                  <a:pt x="3162248" y="2111040"/>
                </a:moveTo>
                <a:lnTo>
                  <a:pt x="3139709" y="2169744"/>
                </a:lnTo>
                <a:lnTo>
                  <a:pt x="3109232" y="2219846"/>
                </a:lnTo>
                <a:lnTo>
                  <a:pt x="3081851" y="2375391"/>
                </a:lnTo>
                <a:cubicBezTo>
                  <a:pt x="3076560" y="2404398"/>
                  <a:pt x="3070797" y="2433281"/>
                  <a:pt x="3064019" y="2461714"/>
                </a:cubicBezTo>
                <a:lnTo>
                  <a:pt x="3047239" y="2520368"/>
                </a:lnTo>
                <a:lnTo>
                  <a:pt x="3060351" y="2511146"/>
                </a:lnTo>
                <a:lnTo>
                  <a:pt x="3128018" y="2440392"/>
                </a:lnTo>
                <a:lnTo>
                  <a:pt x="3158032" y="2244576"/>
                </a:lnTo>
                <a:close/>
                <a:moveTo>
                  <a:pt x="217707" y="2068057"/>
                </a:moveTo>
                <a:lnTo>
                  <a:pt x="206216" y="2161692"/>
                </a:lnTo>
                <a:lnTo>
                  <a:pt x="203044" y="2167830"/>
                </a:lnTo>
                <a:lnTo>
                  <a:pt x="230018" y="2205456"/>
                </a:lnTo>
                <a:lnTo>
                  <a:pt x="245129" y="2219089"/>
                </a:lnTo>
                <a:lnTo>
                  <a:pt x="261915" y="2108983"/>
                </a:lnTo>
                <a:lnTo>
                  <a:pt x="224516" y="2076664"/>
                </a:lnTo>
                <a:close/>
                <a:moveTo>
                  <a:pt x="159507" y="1973899"/>
                </a:moveTo>
                <a:lnTo>
                  <a:pt x="146427" y="2049302"/>
                </a:lnTo>
                <a:lnTo>
                  <a:pt x="146249" y="2049570"/>
                </a:lnTo>
                <a:lnTo>
                  <a:pt x="156967" y="2083631"/>
                </a:lnTo>
                <a:lnTo>
                  <a:pt x="184561" y="2139481"/>
                </a:lnTo>
                <a:lnTo>
                  <a:pt x="196519" y="2041272"/>
                </a:lnTo>
                <a:lnTo>
                  <a:pt x="178125" y="2018020"/>
                </a:lnTo>
                <a:close/>
                <a:moveTo>
                  <a:pt x="140226" y="1773751"/>
                </a:moveTo>
                <a:cubicBezTo>
                  <a:pt x="117374" y="1844978"/>
                  <a:pt x="114109" y="1922085"/>
                  <a:pt x="129779" y="1997232"/>
                </a:cubicBezTo>
                <a:lnTo>
                  <a:pt x="130432" y="1999306"/>
                </a:lnTo>
                <a:lnTo>
                  <a:pt x="142246" y="1932993"/>
                </a:lnTo>
                <a:lnTo>
                  <a:pt x="139573" y="1926659"/>
                </a:lnTo>
                <a:cubicBezTo>
                  <a:pt x="127167" y="1875036"/>
                  <a:pt x="128473" y="1823414"/>
                  <a:pt x="140226" y="1773751"/>
                </a:cubicBezTo>
                <a:close/>
                <a:moveTo>
                  <a:pt x="3236108" y="1726026"/>
                </a:moveTo>
                <a:lnTo>
                  <a:pt x="3259200" y="1983864"/>
                </a:lnTo>
                <a:lnTo>
                  <a:pt x="3264587" y="2206536"/>
                </a:lnTo>
                <a:lnTo>
                  <a:pt x="3280534" y="2156277"/>
                </a:lnTo>
                <a:cubicBezTo>
                  <a:pt x="3304651" y="2049590"/>
                  <a:pt x="3301959" y="1937114"/>
                  <a:pt x="3273556" y="1831255"/>
                </a:cubicBezTo>
                <a:cubicBezTo>
                  <a:pt x="3265068" y="1799563"/>
                  <a:pt x="3253520" y="1765134"/>
                  <a:pt x="3238758" y="1730889"/>
                </a:cubicBezTo>
                <a:close/>
                <a:moveTo>
                  <a:pt x="3141067" y="1579472"/>
                </a:moveTo>
                <a:lnTo>
                  <a:pt x="3145086" y="1648481"/>
                </a:lnTo>
                <a:lnTo>
                  <a:pt x="3166479" y="1680961"/>
                </a:lnTo>
                <a:cubicBezTo>
                  <a:pt x="3217406" y="1785350"/>
                  <a:pt x="3224629" y="1911793"/>
                  <a:pt x="3189249" y="2040717"/>
                </a:cubicBezTo>
                <a:lnTo>
                  <a:pt x="3188604" y="2042398"/>
                </a:lnTo>
                <a:lnTo>
                  <a:pt x="3189386" y="2043915"/>
                </a:lnTo>
                <a:cubicBezTo>
                  <a:pt x="3191032" y="2112302"/>
                  <a:pt x="3188728" y="2180362"/>
                  <a:pt x="3182473" y="2248094"/>
                </a:cubicBezTo>
                <a:lnTo>
                  <a:pt x="3158128" y="2408909"/>
                </a:lnTo>
                <a:lnTo>
                  <a:pt x="3168720" y="2397833"/>
                </a:lnTo>
                <a:cubicBezTo>
                  <a:pt x="3184499" y="2376828"/>
                  <a:pt x="3199043" y="2354825"/>
                  <a:pt x="3212211" y="2331918"/>
                </a:cubicBezTo>
                <a:lnTo>
                  <a:pt x="3241475" y="2272653"/>
                </a:lnTo>
                <a:lnTo>
                  <a:pt x="3234810" y="1983864"/>
                </a:lnTo>
                <a:cubicBezTo>
                  <a:pt x="3229363" y="1886514"/>
                  <a:pt x="3220745" y="1789328"/>
                  <a:pt x="3209038" y="1692467"/>
                </a:cubicBezTo>
                <a:cubicBezTo>
                  <a:pt x="3208713" y="1688554"/>
                  <a:pt x="3209932" y="1685619"/>
                  <a:pt x="3211975" y="1683662"/>
                </a:cubicBezTo>
                <a:lnTo>
                  <a:pt x="3212851" y="1683336"/>
                </a:lnTo>
                <a:lnTo>
                  <a:pt x="3184679" y="1631626"/>
                </a:lnTo>
                <a:cubicBezTo>
                  <a:pt x="3174008" y="1616147"/>
                  <a:pt x="3162495" y="1601444"/>
                  <a:pt x="3150121" y="1587883"/>
                </a:cubicBezTo>
                <a:close/>
                <a:moveTo>
                  <a:pt x="294265" y="1507137"/>
                </a:moveTo>
                <a:lnTo>
                  <a:pt x="273737" y="1577141"/>
                </a:lnTo>
                <a:lnTo>
                  <a:pt x="320430" y="1543083"/>
                </a:lnTo>
                <a:close/>
                <a:moveTo>
                  <a:pt x="3015003" y="1506489"/>
                </a:moveTo>
                <a:cubicBezTo>
                  <a:pt x="3046995" y="1527727"/>
                  <a:pt x="3076213" y="1553375"/>
                  <a:pt x="3101759" y="1582698"/>
                </a:cubicBezTo>
                <a:lnTo>
                  <a:pt x="3118143" y="1607574"/>
                </a:lnTo>
                <a:lnTo>
                  <a:pt x="3115364" y="1557987"/>
                </a:lnTo>
                <a:lnTo>
                  <a:pt x="3115814" y="1556015"/>
                </a:lnTo>
                <a:lnTo>
                  <a:pt x="3110399" y="1550985"/>
                </a:lnTo>
                <a:cubicBezTo>
                  <a:pt x="3082171" y="1529156"/>
                  <a:pt x="3050423" y="1513351"/>
                  <a:pt x="3015003" y="1506489"/>
                </a:cubicBezTo>
                <a:close/>
                <a:moveTo>
                  <a:pt x="237309" y="1424103"/>
                </a:moveTo>
                <a:lnTo>
                  <a:pt x="219462" y="1485556"/>
                </a:lnTo>
                <a:lnTo>
                  <a:pt x="204771" y="1562568"/>
                </a:lnTo>
                <a:lnTo>
                  <a:pt x="239468" y="1595359"/>
                </a:lnTo>
                <a:lnTo>
                  <a:pt x="242093" y="1597986"/>
                </a:lnTo>
                <a:lnTo>
                  <a:pt x="272653" y="1493769"/>
                </a:lnTo>
                <a:lnTo>
                  <a:pt x="278887" y="1486010"/>
                </a:lnTo>
                <a:lnTo>
                  <a:pt x="246273" y="1441205"/>
                </a:lnTo>
                <a:close/>
                <a:moveTo>
                  <a:pt x="190188" y="1325259"/>
                </a:moveTo>
                <a:lnTo>
                  <a:pt x="172726" y="1385680"/>
                </a:lnTo>
                <a:lnTo>
                  <a:pt x="157191" y="1473953"/>
                </a:lnTo>
                <a:lnTo>
                  <a:pt x="172341" y="1515954"/>
                </a:lnTo>
                <a:lnTo>
                  <a:pt x="185505" y="1535536"/>
                </a:lnTo>
                <a:lnTo>
                  <a:pt x="195365" y="1482522"/>
                </a:lnTo>
                <a:lnTo>
                  <a:pt x="220979" y="1392949"/>
                </a:lnTo>
                <a:lnTo>
                  <a:pt x="201492" y="1355771"/>
                </a:lnTo>
                <a:close/>
                <a:moveTo>
                  <a:pt x="153885" y="1202153"/>
                </a:moveTo>
                <a:lnTo>
                  <a:pt x="147684" y="1229452"/>
                </a:lnTo>
                <a:cubicBezTo>
                  <a:pt x="140692" y="1267167"/>
                  <a:pt x="135228" y="1305210"/>
                  <a:pt x="131370" y="1343581"/>
                </a:cubicBezTo>
                <a:lnTo>
                  <a:pt x="126994" y="1352115"/>
                </a:lnTo>
                <a:lnTo>
                  <a:pt x="134839" y="1411983"/>
                </a:lnTo>
                <a:lnTo>
                  <a:pt x="141070" y="1429258"/>
                </a:lnTo>
                <a:lnTo>
                  <a:pt x="149190" y="1382674"/>
                </a:lnTo>
                <a:lnTo>
                  <a:pt x="176172" y="1287426"/>
                </a:lnTo>
                <a:lnTo>
                  <a:pt x="167805" y="1264842"/>
                </a:lnTo>
                <a:close/>
                <a:moveTo>
                  <a:pt x="140226" y="1074557"/>
                </a:moveTo>
                <a:cubicBezTo>
                  <a:pt x="130432" y="1113764"/>
                  <a:pt x="123903" y="1154278"/>
                  <a:pt x="121291" y="1194792"/>
                </a:cubicBezTo>
                <a:lnTo>
                  <a:pt x="120683" y="1248618"/>
                </a:lnTo>
                <a:lnTo>
                  <a:pt x="123896" y="1226419"/>
                </a:lnTo>
                <a:lnTo>
                  <a:pt x="144429" y="1135471"/>
                </a:lnTo>
                <a:close/>
                <a:moveTo>
                  <a:pt x="1641809" y="49514"/>
                </a:moveTo>
                <a:cubicBezTo>
                  <a:pt x="1602762" y="47779"/>
                  <a:pt x="1563495" y="49371"/>
                  <a:pt x="1524402" y="54517"/>
                </a:cubicBezTo>
                <a:cubicBezTo>
                  <a:pt x="1217532" y="95685"/>
                  <a:pt x="960938" y="345304"/>
                  <a:pt x="900870" y="661575"/>
                </a:cubicBezTo>
                <a:lnTo>
                  <a:pt x="894340" y="696208"/>
                </a:lnTo>
                <a:lnTo>
                  <a:pt x="863653" y="677911"/>
                </a:lnTo>
                <a:cubicBezTo>
                  <a:pt x="684102" y="566824"/>
                  <a:pt x="416408" y="624328"/>
                  <a:pt x="279949" y="803374"/>
                </a:cubicBezTo>
                <a:cubicBezTo>
                  <a:pt x="106927" y="1030122"/>
                  <a:pt x="201599" y="1349007"/>
                  <a:pt x="378539" y="1533934"/>
                </a:cubicBezTo>
                <a:lnTo>
                  <a:pt x="402044" y="1559419"/>
                </a:lnTo>
                <a:lnTo>
                  <a:pt x="370704" y="1573142"/>
                </a:lnTo>
                <a:cubicBezTo>
                  <a:pt x="250568" y="1626071"/>
                  <a:pt x="149366" y="1760029"/>
                  <a:pt x="187235" y="1915551"/>
                </a:cubicBezTo>
                <a:cubicBezTo>
                  <a:pt x="216616" y="2038400"/>
                  <a:pt x="337405" y="2131844"/>
                  <a:pt x="473864" y="2137071"/>
                </a:cubicBezTo>
                <a:lnTo>
                  <a:pt x="520221" y="2139032"/>
                </a:lnTo>
                <a:lnTo>
                  <a:pt x="492146" y="2176278"/>
                </a:lnTo>
                <a:cubicBezTo>
                  <a:pt x="371357" y="2337028"/>
                  <a:pt x="226410" y="2475560"/>
                  <a:pt x="61223" y="2589260"/>
                </a:cubicBezTo>
                <a:cubicBezTo>
                  <a:pt x="49471" y="2597102"/>
                  <a:pt x="46859" y="2612131"/>
                  <a:pt x="50123" y="2622586"/>
                </a:cubicBezTo>
                <a:cubicBezTo>
                  <a:pt x="53388" y="2632388"/>
                  <a:pt x="60570" y="2636962"/>
                  <a:pt x="71670" y="2636962"/>
                </a:cubicBezTo>
                <a:cubicBezTo>
                  <a:pt x="326306" y="2630428"/>
                  <a:pt x="569190" y="2533717"/>
                  <a:pt x="757229" y="2363819"/>
                </a:cubicBezTo>
                <a:lnTo>
                  <a:pt x="782692" y="2340295"/>
                </a:lnTo>
                <a:lnTo>
                  <a:pt x="795750" y="2371660"/>
                </a:lnTo>
                <a:cubicBezTo>
                  <a:pt x="853860" y="2505618"/>
                  <a:pt x="970078" y="2601676"/>
                  <a:pt x="1114372" y="2635002"/>
                </a:cubicBezTo>
                <a:cubicBezTo>
                  <a:pt x="1258013" y="2667675"/>
                  <a:pt x="1402307" y="2633695"/>
                  <a:pt x="1511344" y="2539598"/>
                </a:cubicBezTo>
                <a:lnTo>
                  <a:pt x="1537460" y="2517380"/>
                </a:lnTo>
                <a:lnTo>
                  <a:pt x="1549865" y="2549400"/>
                </a:lnTo>
                <a:cubicBezTo>
                  <a:pt x="1621686" y="2731060"/>
                  <a:pt x="1834536" y="2813394"/>
                  <a:pt x="2010169" y="2829731"/>
                </a:cubicBezTo>
                <a:cubicBezTo>
                  <a:pt x="2123776" y="2840186"/>
                  <a:pt x="2278517" y="2831691"/>
                  <a:pt x="2371230" y="2731060"/>
                </a:cubicBezTo>
                <a:cubicBezTo>
                  <a:pt x="2416934" y="2680744"/>
                  <a:pt x="2441092" y="2612785"/>
                  <a:pt x="2436522" y="2548093"/>
                </a:cubicBezTo>
                <a:lnTo>
                  <a:pt x="2433910" y="2514767"/>
                </a:lnTo>
                <a:lnTo>
                  <a:pt x="2465903" y="2522608"/>
                </a:lnTo>
                <a:cubicBezTo>
                  <a:pt x="2715316" y="2582072"/>
                  <a:pt x="2982357" y="2378848"/>
                  <a:pt x="3095964" y="2147526"/>
                </a:cubicBezTo>
                <a:cubicBezTo>
                  <a:pt x="3174314" y="1990044"/>
                  <a:pt x="3184108" y="1827988"/>
                  <a:pt x="3122734" y="1702525"/>
                </a:cubicBezTo>
                <a:cubicBezTo>
                  <a:pt x="3084212" y="1622151"/>
                  <a:pt x="3020879" y="1558766"/>
                  <a:pt x="2944488" y="1522826"/>
                </a:cubicBezTo>
                <a:lnTo>
                  <a:pt x="2904008" y="1503222"/>
                </a:lnTo>
                <a:lnTo>
                  <a:pt x="2942530" y="1479698"/>
                </a:lnTo>
                <a:cubicBezTo>
                  <a:pt x="3209571" y="1316334"/>
                  <a:pt x="3315343" y="958896"/>
                  <a:pt x="3173008" y="699475"/>
                </a:cubicBezTo>
                <a:cubicBezTo>
                  <a:pt x="3100534" y="566824"/>
                  <a:pt x="2972564" y="472727"/>
                  <a:pt x="2813906" y="432866"/>
                </a:cubicBezTo>
                <a:cubicBezTo>
                  <a:pt x="2646107" y="391045"/>
                  <a:pt x="2465250" y="419797"/>
                  <a:pt x="2330097" y="508013"/>
                </a:cubicBezTo>
                <a:lnTo>
                  <a:pt x="2306592" y="524350"/>
                </a:lnTo>
                <a:lnTo>
                  <a:pt x="2294840" y="498212"/>
                </a:lnTo>
                <a:cubicBezTo>
                  <a:pt x="2177723" y="236912"/>
                  <a:pt x="1915140" y="61664"/>
                  <a:pt x="1641809" y="49514"/>
                </a:cubicBezTo>
                <a:close/>
                <a:moveTo>
                  <a:pt x="1639721" y="547"/>
                </a:moveTo>
                <a:cubicBezTo>
                  <a:pt x="1923505" y="11563"/>
                  <a:pt x="2197229" y="187740"/>
                  <a:pt x="2327485" y="452470"/>
                </a:cubicBezTo>
                <a:cubicBezTo>
                  <a:pt x="2470473" y="368174"/>
                  <a:pt x="2654595" y="343343"/>
                  <a:pt x="2825658" y="385818"/>
                </a:cubicBezTo>
                <a:cubicBezTo>
                  <a:pt x="2998027" y="428292"/>
                  <a:pt x="3136445" y="531538"/>
                  <a:pt x="3215447" y="675951"/>
                </a:cubicBezTo>
                <a:cubicBezTo>
                  <a:pt x="3359741" y="938639"/>
                  <a:pt x="3270292" y="1294117"/>
                  <a:pt x="3022838" y="1483619"/>
                </a:cubicBezTo>
                <a:cubicBezTo>
                  <a:pt x="3055810" y="1490643"/>
                  <a:pt x="3085640" y="1504529"/>
                  <a:pt x="3112511" y="1523275"/>
                </a:cubicBezTo>
                <a:lnTo>
                  <a:pt x="3133707" y="1543556"/>
                </a:lnTo>
                <a:lnTo>
                  <a:pt x="3134169" y="1543593"/>
                </a:lnTo>
                <a:lnTo>
                  <a:pt x="3134931" y="1544727"/>
                </a:lnTo>
                <a:lnTo>
                  <a:pt x="3184434" y="1592092"/>
                </a:lnTo>
                <a:cubicBezTo>
                  <a:pt x="3226710" y="1645021"/>
                  <a:pt x="3257886" y="1709386"/>
                  <a:pt x="3279433" y="1769177"/>
                </a:cubicBezTo>
                <a:cubicBezTo>
                  <a:pt x="3334278" y="1920125"/>
                  <a:pt x="3336236" y="2091330"/>
                  <a:pt x="3280738" y="2242277"/>
                </a:cubicBezTo>
                <a:lnTo>
                  <a:pt x="3266204" y="2273397"/>
                </a:lnTo>
                <a:lnTo>
                  <a:pt x="3266273" y="2276239"/>
                </a:lnTo>
                <a:cubicBezTo>
                  <a:pt x="3266110" y="2280316"/>
                  <a:pt x="3264484" y="2283373"/>
                  <a:pt x="3262137" y="2285412"/>
                </a:cubicBezTo>
                <a:lnTo>
                  <a:pt x="3260280" y="2286082"/>
                </a:lnTo>
                <a:lnTo>
                  <a:pt x="3232484" y="2345600"/>
                </a:lnTo>
                <a:cubicBezTo>
                  <a:pt x="3175773" y="2443699"/>
                  <a:pt x="3094822" y="2525406"/>
                  <a:pt x="2999823" y="2584278"/>
                </a:cubicBezTo>
                <a:lnTo>
                  <a:pt x="2922308" y="2624104"/>
                </a:lnTo>
                <a:lnTo>
                  <a:pt x="2922169" y="2624425"/>
                </a:lnTo>
                <a:cubicBezTo>
                  <a:pt x="2920189" y="2627863"/>
                  <a:pt x="2917425" y="2629664"/>
                  <a:pt x="2914506" y="2630217"/>
                </a:cubicBezTo>
                <a:lnTo>
                  <a:pt x="2911549" y="2629632"/>
                </a:lnTo>
                <a:lnTo>
                  <a:pt x="2900519" y="2635299"/>
                </a:lnTo>
                <a:cubicBezTo>
                  <a:pt x="2797287" y="2678232"/>
                  <a:pt x="2683405" y="2696181"/>
                  <a:pt x="2569063" y="2682704"/>
                </a:cubicBezTo>
                <a:cubicBezTo>
                  <a:pt x="2545558" y="2754257"/>
                  <a:pt x="2510668" y="2823237"/>
                  <a:pt x="2460261" y="2879169"/>
                </a:cubicBezTo>
                <a:lnTo>
                  <a:pt x="2422516" y="2913840"/>
                </a:lnTo>
                <a:lnTo>
                  <a:pt x="2421713" y="2916882"/>
                </a:lnTo>
                <a:cubicBezTo>
                  <a:pt x="2420390" y="2920654"/>
                  <a:pt x="2417910" y="2923073"/>
                  <a:pt x="2415006" y="2924343"/>
                </a:cubicBezTo>
                <a:lnTo>
                  <a:pt x="2410798" y="2924604"/>
                </a:lnTo>
                <a:lnTo>
                  <a:pt x="2404529" y="2930363"/>
                </a:lnTo>
                <a:cubicBezTo>
                  <a:pt x="2307898" y="3003549"/>
                  <a:pt x="2176662" y="3034915"/>
                  <a:pt x="2057832" y="3042756"/>
                </a:cubicBezTo>
                <a:cubicBezTo>
                  <a:pt x="1826701" y="3055826"/>
                  <a:pt x="1596875" y="2949313"/>
                  <a:pt x="1485880" y="2742168"/>
                </a:cubicBezTo>
                <a:cubicBezTo>
                  <a:pt x="1251484" y="2903571"/>
                  <a:pt x="934821" y="2892462"/>
                  <a:pt x="716748" y="2704922"/>
                </a:cubicBezTo>
                <a:cubicBezTo>
                  <a:pt x="702384" y="2691852"/>
                  <a:pt x="689326" y="2671595"/>
                  <a:pt x="669085" y="2669635"/>
                </a:cubicBezTo>
                <a:cubicBezTo>
                  <a:pt x="659292" y="2668655"/>
                  <a:pt x="650477" y="2672412"/>
                  <a:pt x="641989" y="2677558"/>
                </a:cubicBezTo>
                <a:lnTo>
                  <a:pt x="628347" y="2686380"/>
                </a:lnTo>
                <a:lnTo>
                  <a:pt x="628043" y="2686860"/>
                </a:lnTo>
                <a:lnTo>
                  <a:pt x="626325" y="2687687"/>
                </a:lnTo>
                <a:lnTo>
                  <a:pt x="616852" y="2693813"/>
                </a:lnTo>
                <a:cubicBezTo>
                  <a:pt x="590083" y="2708189"/>
                  <a:pt x="562660" y="2720604"/>
                  <a:pt x="533932" y="2731060"/>
                </a:cubicBezTo>
                <a:cubicBezTo>
                  <a:pt x="466682" y="2756544"/>
                  <a:pt x="394209" y="2769613"/>
                  <a:pt x="321735" y="2770920"/>
                </a:cubicBezTo>
                <a:cubicBezTo>
                  <a:pt x="213352" y="2772227"/>
                  <a:pt x="66446" y="2752624"/>
                  <a:pt x="4420" y="2651338"/>
                </a:cubicBezTo>
                <a:cubicBezTo>
                  <a:pt x="1808" y="2647418"/>
                  <a:pt x="3114" y="2642844"/>
                  <a:pt x="4420" y="2639576"/>
                </a:cubicBezTo>
                <a:cubicBezTo>
                  <a:pt x="4420" y="2638923"/>
                  <a:pt x="4420" y="2638269"/>
                  <a:pt x="3767" y="2637616"/>
                </a:cubicBezTo>
                <a:cubicBezTo>
                  <a:pt x="-6680" y="2604290"/>
                  <a:pt x="5072" y="2568350"/>
                  <a:pt x="33148" y="2548746"/>
                </a:cubicBezTo>
                <a:cubicBezTo>
                  <a:pt x="138920" y="2476213"/>
                  <a:pt x="235551" y="2393224"/>
                  <a:pt x="323041" y="2300434"/>
                </a:cubicBezTo>
                <a:cubicBezTo>
                  <a:pt x="204864" y="2259267"/>
                  <a:pt x="132391" y="2119428"/>
                  <a:pt x="106927" y="2003767"/>
                </a:cubicBezTo>
                <a:cubicBezTo>
                  <a:pt x="76240" y="1868502"/>
                  <a:pt x="108886" y="1728663"/>
                  <a:pt x="195723" y="1621497"/>
                </a:cubicBezTo>
                <a:cubicBezTo>
                  <a:pt x="88645" y="1526093"/>
                  <a:pt x="65140" y="1349007"/>
                  <a:pt x="71017" y="1213742"/>
                </a:cubicBezTo>
                <a:cubicBezTo>
                  <a:pt x="78852" y="1051033"/>
                  <a:pt x="136961" y="896818"/>
                  <a:pt x="236857" y="768741"/>
                </a:cubicBezTo>
                <a:cubicBezTo>
                  <a:pt x="241427" y="762860"/>
                  <a:pt x="247303" y="760246"/>
                  <a:pt x="251874" y="760246"/>
                </a:cubicBezTo>
                <a:cubicBezTo>
                  <a:pt x="398779" y="582507"/>
                  <a:pt x="665168" y="521736"/>
                  <a:pt x="859736" y="619754"/>
                </a:cubicBezTo>
                <a:cubicBezTo>
                  <a:pt x="934821" y="298255"/>
                  <a:pt x="1201210" y="48636"/>
                  <a:pt x="1517873" y="6162"/>
                </a:cubicBezTo>
                <a:cubicBezTo>
                  <a:pt x="1558435" y="771"/>
                  <a:pt x="1599181" y="-1026"/>
                  <a:pt x="1639721" y="54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5" name="TextBox 55">
            <a:extLst>
              <a:ext uri="{FF2B5EF4-FFF2-40B4-BE49-F238E27FC236}">
                <a16:creationId xmlns:a16="http://schemas.microsoft.com/office/drawing/2014/main" id="{C33F2A5C-4FBB-46D5-BCEA-D97BDF3E0F96}"/>
              </a:ext>
            </a:extLst>
          </p:cNvPr>
          <p:cNvSpPr txBox="1"/>
          <p:nvPr/>
        </p:nvSpPr>
        <p:spPr>
          <a:xfrm>
            <a:off x="4232365" y="499911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2CAED9A-0043-4E5D-A8D9-79523586A866}"/>
              </a:ext>
            </a:extLst>
          </p:cNvPr>
          <p:cNvSpPr txBox="1">
            <a:spLocks/>
          </p:cNvSpPr>
          <p:nvPr/>
        </p:nvSpPr>
        <p:spPr>
          <a:xfrm>
            <a:off x="1543500" y="5659859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TextBox 55">
            <a:extLst>
              <a:ext uri="{FF2B5EF4-FFF2-40B4-BE49-F238E27FC236}">
                <a16:creationId xmlns:a16="http://schemas.microsoft.com/office/drawing/2014/main" id="{A37B30C6-9F5A-46A6-8BC8-DDE2967CAF17}"/>
              </a:ext>
            </a:extLst>
          </p:cNvPr>
          <p:cNvSpPr txBox="1"/>
          <p:nvPr/>
        </p:nvSpPr>
        <p:spPr>
          <a:xfrm>
            <a:off x="4617987" y="1011880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04D12EE3-4E75-4AFF-B684-E6F374CB92C8}"/>
              </a:ext>
            </a:extLst>
          </p:cNvPr>
          <p:cNvSpPr txBox="1">
            <a:spLocks/>
          </p:cNvSpPr>
          <p:nvPr/>
        </p:nvSpPr>
        <p:spPr>
          <a:xfrm>
            <a:off x="1842558" y="1077955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55">
            <a:extLst>
              <a:ext uri="{FF2B5EF4-FFF2-40B4-BE49-F238E27FC236}">
                <a16:creationId xmlns:a16="http://schemas.microsoft.com/office/drawing/2014/main" id="{06D7C525-C576-4EE8-A3E2-A302B2F0BE23}"/>
              </a:ext>
            </a:extLst>
          </p:cNvPr>
          <p:cNvSpPr txBox="1"/>
          <p:nvPr/>
        </p:nvSpPr>
        <p:spPr>
          <a:xfrm>
            <a:off x="11570447" y="1816274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9A9ACCAC-01B5-48F1-AAA4-0E1A54BDB9E4}"/>
              </a:ext>
            </a:extLst>
          </p:cNvPr>
          <p:cNvSpPr txBox="1">
            <a:spLocks/>
          </p:cNvSpPr>
          <p:nvPr/>
        </p:nvSpPr>
        <p:spPr>
          <a:xfrm>
            <a:off x="10278915" y="2477017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55">
            <a:extLst>
              <a:ext uri="{FF2B5EF4-FFF2-40B4-BE49-F238E27FC236}">
                <a16:creationId xmlns:a16="http://schemas.microsoft.com/office/drawing/2014/main" id="{571B5D32-6C48-486C-BD53-7355FFFDE124}"/>
              </a:ext>
            </a:extLst>
          </p:cNvPr>
          <p:cNvSpPr txBox="1"/>
          <p:nvPr/>
        </p:nvSpPr>
        <p:spPr>
          <a:xfrm>
            <a:off x="18508530" y="1023928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859489BB-30C4-436E-B9D6-6FB18199F751}"/>
              </a:ext>
            </a:extLst>
          </p:cNvPr>
          <p:cNvSpPr txBox="1">
            <a:spLocks/>
          </p:cNvSpPr>
          <p:nvPr/>
        </p:nvSpPr>
        <p:spPr>
          <a:xfrm>
            <a:off x="18508530" y="10900025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55">
            <a:extLst>
              <a:ext uri="{FF2B5EF4-FFF2-40B4-BE49-F238E27FC236}">
                <a16:creationId xmlns:a16="http://schemas.microsoft.com/office/drawing/2014/main" id="{655F2986-C2C7-4133-A0D2-876B5BCC010A}"/>
              </a:ext>
            </a:extLst>
          </p:cNvPr>
          <p:cNvSpPr txBox="1"/>
          <p:nvPr/>
        </p:nvSpPr>
        <p:spPr>
          <a:xfrm>
            <a:off x="18732873" y="566547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D1331984-2404-4587-A876-392D3AD8FDE8}"/>
              </a:ext>
            </a:extLst>
          </p:cNvPr>
          <p:cNvSpPr txBox="1">
            <a:spLocks/>
          </p:cNvSpPr>
          <p:nvPr/>
        </p:nvSpPr>
        <p:spPr>
          <a:xfrm>
            <a:off x="18732873" y="632622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hape 2815">
            <a:extLst>
              <a:ext uri="{FF2B5EF4-FFF2-40B4-BE49-F238E27FC236}">
                <a16:creationId xmlns:a16="http://schemas.microsoft.com/office/drawing/2014/main" id="{9A20A53D-D67B-4CA7-890F-FAE3F370B224}"/>
              </a:ext>
            </a:extLst>
          </p:cNvPr>
          <p:cNvSpPr>
            <a:spLocks noChangeAspect="1"/>
          </p:cNvSpPr>
          <p:nvPr/>
        </p:nvSpPr>
        <p:spPr>
          <a:xfrm>
            <a:off x="16397034" y="6199607"/>
            <a:ext cx="814558" cy="8960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817">
            <a:extLst>
              <a:ext uri="{FF2B5EF4-FFF2-40B4-BE49-F238E27FC236}">
                <a16:creationId xmlns:a16="http://schemas.microsoft.com/office/drawing/2014/main" id="{F669914F-6A21-479F-83F3-1A134C783C48}"/>
              </a:ext>
            </a:extLst>
          </p:cNvPr>
          <p:cNvSpPr>
            <a:spLocks noChangeAspect="1"/>
          </p:cNvSpPr>
          <p:nvPr/>
        </p:nvSpPr>
        <p:spPr>
          <a:xfrm>
            <a:off x="12005056" y="4634030"/>
            <a:ext cx="896012" cy="733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982" y="9600"/>
                </a:lnTo>
                <a:lnTo>
                  <a:pt x="982" y="8400"/>
                </a:lnTo>
                <a:lnTo>
                  <a:pt x="20618" y="8400"/>
                </a:lnTo>
                <a:cubicBezTo>
                  <a:pt x="20618" y="8400"/>
                  <a:pt x="20618" y="9600"/>
                  <a:pt x="20618" y="9600"/>
                </a:cubicBezTo>
                <a:close/>
                <a:moveTo>
                  <a:pt x="19006" y="13200"/>
                </a:moveTo>
                <a:lnTo>
                  <a:pt x="15735" y="13200"/>
                </a:lnTo>
                <a:lnTo>
                  <a:pt x="16045" y="10800"/>
                </a:lnTo>
                <a:lnTo>
                  <a:pt x="19419" y="10800"/>
                </a:lnTo>
                <a:cubicBezTo>
                  <a:pt x="19419" y="10800"/>
                  <a:pt x="19006" y="13200"/>
                  <a:pt x="19006" y="13200"/>
                </a:cubicBezTo>
                <a:close/>
                <a:moveTo>
                  <a:pt x="18386" y="16800"/>
                </a:moveTo>
                <a:lnTo>
                  <a:pt x="15270" y="16800"/>
                </a:lnTo>
                <a:lnTo>
                  <a:pt x="15580" y="14400"/>
                </a:lnTo>
                <a:lnTo>
                  <a:pt x="18799" y="14400"/>
                </a:lnTo>
                <a:cubicBezTo>
                  <a:pt x="18799" y="14400"/>
                  <a:pt x="18386" y="16800"/>
                  <a:pt x="18386" y="16800"/>
                </a:cubicBezTo>
                <a:close/>
                <a:moveTo>
                  <a:pt x="17766" y="20400"/>
                </a:moveTo>
                <a:lnTo>
                  <a:pt x="14805" y="20400"/>
                </a:lnTo>
                <a:lnTo>
                  <a:pt x="15115" y="18000"/>
                </a:lnTo>
                <a:lnTo>
                  <a:pt x="18179" y="18000"/>
                </a:lnTo>
                <a:cubicBezTo>
                  <a:pt x="18179" y="18000"/>
                  <a:pt x="17766" y="20400"/>
                  <a:pt x="17766" y="20400"/>
                </a:cubicBezTo>
                <a:close/>
                <a:moveTo>
                  <a:pt x="11291" y="13200"/>
                </a:moveTo>
                <a:lnTo>
                  <a:pt x="11291" y="10800"/>
                </a:lnTo>
                <a:lnTo>
                  <a:pt x="15063" y="10800"/>
                </a:lnTo>
                <a:lnTo>
                  <a:pt x="14753" y="13200"/>
                </a:lnTo>
                <a:cubicBezTo>
                  <a:pt x="14753" y="13200"/>
                  <a:pt x="11291" y="13200"/>
                  <a:pt x="11291" y="13200"/>
                </a:cubicBezTo>
                <a:close/>
                <a:moveTo>
                  <a:pt x="14289" y="16800"/>
                </a:moveTo>
                <a:lnTo>
                  <a:pt x="11291" y="16800"/>
                </a:lnTo>
                <a:lnTo>
                  <a:pt x="11291" y="14400"/>
                </a:lnTo>
                <a:lnTo>
                  <a:pt x="14598" y="14400"/>
                </a:lnTo>
                <a:cubicBezTo>
                  <a:pt x="14598" y="14400"/>
                  <a:pt x="14289" y="16800"/>
                  <a:pt x="14289" y="16800"/>
                </a:cubicBezTo>
                <a:close/>
                <a:moveTo>
                  <a:pt x="13823" y="20400"/>
                </a:moveTo>
                <a:lnTo>
                  <a:pt x="11291" y="20400"/>
                </a:lnTo>
                <a:lnTo>
                  <a:pt x="11291" y="18000"/>
                </a:lnTo>
                <a:lnTo>
                  <a:pt x="14133" y="18000"/>
                </a:lnTo>
                <a:cubicBezTo>
                  <a:pt x="14133" y="18000"/>
                  <a:pt x="13823" y="20400"/>
                  <a:pt x="13823" y="20400"/>
                </a:cubicBezTo>
                <a:close/>
                <a:moveTo>
                  <a:pt x="10309" y="13200"/>
                </a:moveTo>
                <a:lnTo>
                  <a:pt x="6847" y="13200"/>
                </a:lnTo>
                <a:lnTo>
                  <a:pt x="6537" y="10800"/>
                </a:lnTo>
                <a:lnTo>
                  <a:pt x="10309" y="10800"/>
                </a:lnTo>
                <a:cubicBezTo>
                  <a:pt x="10309" y="10800"/>
                  <a:pt x="10309" y="13200"/>
                  <a:pt x="10309" y="13200"/>
                </a:cubicBezTo>
                <a:close/>
                <a:moveTo>
                  <a:pt x="10309" y="16800"/>
                </a:moveTo>
                <a:lnTo>
                  <a:pt x="7311" y="16800"/>
                </a:lnTo>
                <a:lnTo>
                  <a:pt x="7002" y="14400"/>
                </a:lnTo>
                <a:lnTo>
                  <a:pt x="10309" y="14400"/>
                </a:lnTo>
                <a:cubicBezTo>
                  <a:pt x="10309" y="14400"/>
                  <a:pt x="10309" y="16800"/>
                  <a:pt x="10309" y="16800"/>
                </a:cubicBezTo>
                <a:close/>
                <a:moveTo>
                  <a:pt x="10309" y="20400"/>
                </a:moveTo>
                <a:lnTo>
                  <a:pt x="7777" y="20400"/>
                </a:lnTo>
                <a:lnTo>
                  <a:pt x="7467" y="18000"/>
                </a:lnTo>
                <a:lnTo>
                  <a:pt x="10309" y="18000"/>
                </a:lnTo>
                <a:cubicBezTo>
                  <a:pt x="10309" y="18000"/>
                  <a:pt x="10309" y="20400"/>
                  <a:pt x="10309" y="20400"/>
                </a:cubicBezTo>
                <a:close/>
                <a:moveTo>
                  <a:pt x="3834" y="20400"/>
                </a:moveTo>
                <a:lnTo>
                  <a:pt x="3421" y="18000"/>
                </a:lnTo>
                <a:lnTo>
                  <a:pt x="6485" y="18000"/>
                </a:lnTo>
                <a:lnTo>
                  <a:pt x="6795" y="20400"/>
                </a:lnTo>
                <a:cubicBezTo>
                  <a:pt x="6795" y="20400"/>
                  <a:pt x="3834" y="20400"/>
                  <a:pt x="3834" y="20400"/>
                </a:cubicBezTo>
                <a:close/>
                <a:moveTo>
                  <a:pt x="2801" y="14400"/>
                </a:moveTo>
                <a:lnTo>
                  <a:pt x="6020" y="14400"/>
                </a:lnTo>
                <a:lnTo>
                  <a:pt x="6330" y="16800"/>
                </a:lnTo>
                <a:lnTo>
                  <a:pt x="3214" y="16800"/>
                </a:lnTo>
                <a:cubicBezTo>
                  <a:pt x="3214" y="16800"/>
                  <a:pt x="2801" y="14400"/>
                  <a:pt x="2801" y="14400"/>
                </a:cubicBezTo>
                <a:close/>
                <a:moveTo>
                  <a:pt x="2181" y="10800"/>
                </a:moveTo>
                <a:lnTo>
                  <a:pt x="5555" y="10800"/>
                </a:lnTo>
                <a:lnTo>
                  <a:pt x="5865" y="13200"/>
                </a:lnTo>
                <a:lnTo>
                  <a:pt x="2594" y="13200"/>
                </a:lnTo>
                <a:cubicBezTo>
                  <a:pt x="2594" y="13200"/>
                  <a:pt x="2181" y="10800"/>
                  <a:pt x="2181" y="10800"/>
                </a:cubicBezTo>
                <a:close/>
                <a:moveTo>
                  <a:pt x="10800" y="1320"/>
                </a:moveTo>
                <a:lnTo>
                  <a:pt x="17616" y="7200"/>
                </a:lnTo>
                <a:lnTo>
                  <a:pt x="3984" y="7200"/>
                </a:lnTo>
                <a:cubicBezTo>
                  <a:pt x="3984" y="7200"/>
                  <a:pt x="10800" y="1320"/>
                  <a:pt x="10800" y="1320"/>
                </a:cubicBezTo>
                <a:close/>
                <a:moveTo>
                  <a:pt x="20618" y="7200"/>
                </a:moveTo>
                <a:lnTo>
                  <a:pt x="19284" y="7200"/>
                </a:lnTo>
                <a:lnTo>
                  <a:pt x="11157" y="188"/>
                </a:lnTo>
                <a:lnTo>
                  <a:pt x="11155" y="190"/>
                </a:lnTo>
                <a:cubicBezTo>
                  <a:pt x="11066" y="74"/>
                  <a:pt x="10941" y="0"/>
                  <a:pt x="10800" y="0"/>
                </a:cubicBezTo>
                <a:cubicBezTo>
                  <a:pt x="10659" y="0"/>
                  <a:pt x="10534" y="74"/>
                  <a:pt x="10445" y="190"/>
                </a:cubicBezTo>
                <a:lnTo>
                  <a:pt x="10443" y="188"/>
                </a:lnTo>
                <a:lnTo>
                  <a:pt x="2316" y="7200"/>
                </a:lnTo>
                <a:lnTo>
                  <a:pt x="982" y="7200"/>
                </a:lnTo>
                <a:cubicBezTo>
                  <a:pt x="439" y="7200"/>
                  <a:pt x="0" y="7738"/>
                  <a:pt x="0" y="8400"/>
                </a:cubicBezTo>
                <a:lnTo>
                  <a:pt x="0" y="9600"/>
                </a:lnTo>
                <a:cubicBezTo>
                  <a:pt x="0" y="10262"/>
                  <a:pt x="439" y="10800"/>
                  <a:pt x="982" y="10800"/>
                </a:cubicBezTo>
                <a:lnTo>
                  <a:pt x="1178" y="10800"/>
                </a:lnTo>
                <a:lnTo>
                  <a:pt x="2960" y="21145"/>
                </a:lnTo>
                <a:lnTo>
                  <a:pt x="2969" y="21143"/>
                </a:lnTo>
                <a:cubicBezTo>
                  <a:pt x="3023" y="2140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03"/>
                  <a:pt x="18631" y="21143"/>
                </a:cubicBezTo>
                <a:lnTo>
                  <a:pt x="18640" y="21145"/>
                </a:lnTo>
                <a:lnTo>
                  <a:pt x="20422" y="10800"/>
                </a:ln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8400"/>
                </a:lnTo>
                <a:cubicBezTo>
                  <a:pt x="21600" y="7738"/>
                  <a:pt x="21160" y="7200"/>
                  <a:pt x="20618" y="72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828">
            <a:extLst>
              <a:ext uri="{FF2B5EF4-FFF2-40B4-BE49-F238E27FC236}">
                <a16:creationId xmlns:a16="http://schemas.microsoft.com/office/drawing/2014/main" id="{E70691C9-A6F5-4742-A662-E9BA20AD4D05}"/>
              </a:ext>
            </a:extLst>
          </p:cNvPr>
          <p:cNvSpPr>
            <a:spLocks noChangeAspect="1"/>
          </p:cNvSpPr>
          <p:nvPr/>
        </p:nvSpPr>
        <p:spPr>
          <a:xfrm>
            <a:off x="16258532" y="10573548"/>
            <a:ext cx="733100" cy="8960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839">
            <a:extLst>
              <a:ext uri="{FF2B5EF4-FFF2-40B4-BE49-F238E27FC236}">
                <a16:creationId xmlns:a16="http://schemas.microsoft.com/office/drawing/2014/main" id="{EF4F6C11-F444-4E49-91D4-4A8B09D4E0D9}"/>
              </a:ext>
            </a:extLst>
          </p:cNvPr>
          <p:cNvSpPr>
            <a:spLocks noChangeAspect="1"/>
          </p:cNvSpPr>
          <p:nvPr/>
        </p:nvSpPr>
        <p:spPr>
          <a:xfrm>
            <a:off x="7434494" y="5638529"/>
            <a:ext cx="896010" cy="8145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520"/>
                </a:moveTo>
                <a:lnTo>
                  <a:pt x="982" y="20520"/>
                </a:lnTo>
                <a:lnTo>
                  <a:pt x="982" y="14040"/>
                </a:lnTo>
                <a:lnTo>
                  <a:pt x="6907" y="14040"/>
                </a:lnTo>
                <a:cubicBezTo>
                  <a:pt x="7149" y="16170"/>
                  <a:pt x="8798" y="17820"/>
                  <a:pt x="10800" y="17820"/>
                </a:cubicBezTo>
                <a:cubicBezTo>
                  <a:pt x="12802" y="17820"/>
                  <a:pt x="14451" y="16170"/>
                  <a:pt x="14694" y="14040"/>
                </a:cubicBezTo>
                <a:lnTo>
                  <a:pt x="20618" y="14040"/>
                </a:lnTo>
                <a:cubicBezTo>
                  <a:pt x="20618" y="14040"/>
                  <a:pt x="20618" y="20520"/>
                  <a:pt x="20618" y="20520"/>
                </a:cubicBezTo>
                <a:close/>
                <a:moveTo>
                  <a:pt x="21543" y="13261"/>
                </a:moveTo>
                <a:lnTo>
                  <a:pt x="21548" y="13259"/>
                </a:lnTo>
                <a:lnTo>
                  <a:pt x="16639" y="2459"/>
                </a:lnTo>
                <a:lnTo>
                  <a:pt x="16634" y="2461"/>
                </a:lnTo>
                <a:cubicBezTo>
                  <a:pt x="16554" y="2284"/>
                  <a:pt x="16392" y="2160"/>
                  <a:pt x="16200" y="2160"/>
                </a:cubicBezTo>
                <a:lnTo>
                  <a:pt x="12764" y="2160"/>
                </a:lnTo>
                <a:cubicBezTo>
                  <a:pt x="12492" y="2160"/>
                  <a:pt x="12273" y="2402"/>
                  <a:pt x="12273" y="2700"/>
                </a:cubicBezTo>
                <a:cubicBezTo>
                  <a:pt x="12273" y="2999"/>
                  <a:pt x="12492" y="3240"/>
                  <a:pt x="12764" y="3240"/>
                </a:cubicBezTo>
                <a:lnTo>
                  <a:pt x="15897" y="3240"/>
                </a:lnTo>
                <a:lnTo>
                  <a:pt x="20315" y="12960"/>
                </a:lnTo>
                <a:lnTo>
                  <a:pt x="14236" y="12960"/>
                </a:lnTo>
                <a:cubicBezTo>
                  <a:pt x="13965" y="12960"/>
                  <a:pt x="13745" y="13202"/>
                  <a:pt x="13745" y="13500"/>
                </a:cubicBezTo>
                <a:cubicBezTo>
                  <a:pt x="13745" y="15290"/>
                  <a:pt x="12426" y="16740"/>
                  <a:pt x="10800" y="16740"/>
                </a:cubicBezTo>
                <a:cubicBezTo>
                  <a:pt x="9173" y="16740"/>
                  <a:pt x="7855" y="15290"/>
                  <a:pt x="7855" y="13500"/>
                </a:cubicBezTo>
                <a:cubicBezTo>
                  <a:pt x="7855" y="13202"/>
                  <a:pt x="7635" y="12960"/>
                  <a:pt x="7364" y="12960"/>
                </a:cubicBezTo>
                <a:lnTo>
                  <a:pt x="1285" y="12960"/>
                </a:lnTo>
                <a:lnTo>
                  <a:pt x="5703" y="3240"/>
                </a:lnTo>
                <a:lnTo>
                  <a:pt x="8836" y="3240"/>
                </a:lnTo>
                <a:cubicBezTo>
                  <a:pt x="9108" y="3240"/>
                  <a:pt x="9327" y="2999"/>
                  <a:pt x="9327" y="2700"/>
                </a:cubicBezTo>
                <a:cubicBezTo>
                  <a:pt x="9327" y="2402"/>
                  <a:pt x="9108" y="2160"/>
                  <a:pt x="8836" y="2160"/>
                </a:cubicBezTo>
                <a:lnTo>
                  <a:pt x="5400" y="2160"/>
                </a:lnTo>
                <a:cubicBezTo>
                  <a:pt x="5208" y="2160"/>
                  <a:pt x="5046" y="2284"/>
                  <a:pt x="4966" y="2461"/>
                </a:cubicBezTo>
                <a:lnTo>
                  <a:pt x="4961" y="2459"/>
                </a:lnTo>
                <a:lnTo>
                  <a:pt x="52" y="13259"/>
                </a:lnTo>
                <a:lnTo>
                  <a:pt x="57" y="13261"/>
                </a:lnTo>
                <a:cubicBezTo>
                  <a:pt x="23" y="13334"/>
                  <a:pt x="0" y="13413"/>
                  <a:pt x="0" y="13500"/>
                </a:cubicBezTo>
                <a:lnTo>
                  <a:pt x="0" y="21060"/>
                </a:lnTo>
                <a:cubicBezTo>
                  <a:pt x="0" y="21359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59"/>
                  <a:pt x="21600" y="21060"/>
                </a:cubicBezTo>
                <a:lnTo>
                  <a:pt x="21600" y="13500"/>
                </a:lnTo>
                <a:cubicBezTo>
                  <a:pt x="21600" y="13413"/>
                  <a:pt x="21577" y="13334"/>
                  <a:pt x="21543" y="13261"/>
                </a:cubicBezTo>
                <a:moveTo>
                  <a:pt x="7855" y="8640"/>
                </a:moveTo>
                <a:cubicBezTo>
                  <a:pt x="7583" y="8640"/>
                  <a:pt x="7364" y="8882"/>
                  <a:pt x="7364" y="9180"/>
                </a:cubicBezTo>
                <a:cubicBezTo>
                  <a:pt x="7364" y="9329"/>
                  <a:pt x="7418" y="9464"/>
                  <a:pt x="7507" y="9562"/>
                </a:cubicBezTo>
                <a:lnTo>
                  <a:pt x="10453" y="12802"/>
                </a:lnTo>
                <a:cubicBezTo>
                  <a:pt x="10542" y="12900"/>
                  <a:pt x="10665" y="12960"/>
                  <a:pt x="10800" y="12960"/>
                </a:cubicBezTo>
                <a:cubicBezTo>
                  <a:pt x="10936" y="12960"/>
                  <a:pt x="11058" y="12900"/>
                  <a:pt x="11147" y="12802"/>
                </a:cubicBezTo>
                <a:lnTo>
                  <a:pt x="14093" y="9562"/>
                </a:lnTo>
                <a:cubicBezTo>
                  <a:pt x="14182" y="9464"/>
                  <a:pt x="14236" y="9329"/>
                  <a:pt x="14236" y="9180"/>
                </a:cubicBezTo>
                <a:cubicBezTo>
                  <a:pt x="14236" y="8882"/>
                  <a:pt x="14017" y="8640"/>
                  <a:pt x="13745" y="8640"/>
                </a:cubicBezTo>
                <a:cubicBezTo>
                  <a:pt x="13610" y="8640"/>
                  <a:pt x="13487" y="8701"/>
                  <a:pt x="13398" y="8798"/>
                </a:cubicBezTo>
                <a:lnTo>
                  <a:pt x="11291" y="111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11116"/>
                </a:lnTo>
                <a:lnTo>
                  <a:pt x="8202" y="8798"/>
                </a:lnTo>
                <a:cubicBezTo>
                  <a:pt x="8113" y="8701"/>
                  <a:pt x="7990" y="8640"/>
                  <a:pt x="7855" y="864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847">
            <a:extLst>
              <a:ext uri="{FF2B5EF4-FFF2-40B4-BE49-F238E27FC236}">
                <a16:creationId xmlns:a16="http://schemas.microsoft.com/office/drawing/2014/main" id="{97CD6C33-A961-4EB9-BCB0-7FA4138D6997}"/>
              </a:ext>
            </a:extLst>
          </p:cNvPr>
          <p:cNvSpPr>
            <a:spLocks noChangeAspect="1"/>
          </p:cNvSpPr>
          <p:nvPr/>
        </p:nvSpPr>
        <p:spPr>
          <a:xfrm>
            <a:off x="7839918" y="10477911"/>
            <a:ext cx="896008" cy="8959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6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7673"/>
                </a:moveTo>
                <a:cubicBezTo>
                  <a:pt x="13610" y="17673"/>
                  <a:pt x="13488" y="17728"/>
                  <a:pt x="13398" y="17817"/>
                </a:cubicBezTo>
                <a:lnTo>
                  <a:pt x="11291" y="19924"/>
                </a:lnTo>
                <a:lnTo>
                  <a:pt x="11291" y="8346"/>
                </a:lnTo>
                <a:cubicBezTo>
                  <a:pt x="11291" y="8074"/>
                  <a:pt x="11071" y="7855"/>
                  <a:pt x="10800" y="7855"/>
                </a:cubicBezTo>
                <a:cubicBezTo>
                  <a:pt x="10529" y="7855"/>
                  <a:pt x="10309" y="8074"/>
                  <a:pt x="10309" y="8346"/>
                </a:cubicBezTo>
                <a:lnTo>
                  <a:pt x="10309" y="19924"/>
                </a:lnTo>
                <a:lnTo>
                  <a:pt x="8202" y="17817"/>
                </a:lnTo>
                <a:cubicBezTo>
                  <a:pt x="8113" y="17728"/>
                  <a:pt x="7990" y="17673"/>
                  <a:pt x="7855" y="17673"/>
                </a:cubicBezTo>
                <a:cubicBezTo>
                  <a:pt x="7583" y="17673"/>
                  <a:pt x="7364" y="17893"/>
                  <a:pt x="7364" y="18164"/>
                </a:cubicBezTo>
                <a:cubicBezTo>
                  <a:pt x="7364" y="18300"/>
                  <a:pt x="7419" y="18422"/>
                  <a:pt x="7507" y="18511"/>
                </a:cubicBezTo>
                <a:lnTo>
                  <a:pt x="10453" y="21456"/>
                </a:lnTo>
                <a:cubicBezTo>
                  <a:pt x="10542" y="21545"/>
                  <a:pt x="10664" y="21600"/>
                  <a:pt x="10800" y="21600"/>
                </a:cubicBezTo>
                <a:cubicBezTo>
                  <a:pt x="10936" y="21600"/>
                  <a:pt x="11058" y="21545"/>
                  <a:pt x="11147" y="21456"/>
                </a:cubicBezTo>
                <a:lnTo>
                  <a:pt x="14093" y="18511"/>
                </a:lnTo>
                <a:cubicBezTo>
                  <a:pt x="14182" y="18422"/>
                  <a:pt x="14236" y="18300"/>
                  <a:pt x="14236" y="18164"/>
                </a:cubicBezTo>
                <a:cubicBezTo>
                  <a:pt x="14236" y="17893"/>
                  <a:pt x="14017" y="17673"/>
                  <a:pt x="13745" y="17673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617">
            <a:extLst>
              <a:ext uri="{FF2B5EF4-FFF2-40B4-BE49-F238E27FC236}">
                <a16:creationId xmlns:a16="http://schemas.microsoft.com/office/drawing/2014/main" id="{6A697F2F-E296-44C1-83E6-02ABE15E2A3A}"/>
              </a:ext>
            </a:extLst>
          </p:cNvPr>
          <p:cNvSpPr>
            <a:spLocks noChangeAspect="1"/>
          </p:cNvSpPr>
          <p:nvPr/>
        </p:nvSpPr>
        <p:spPr>
          <a:xfrm>
            <a:off x="11229648" y="7732099"/>
            <a:ext cx="3081426" cy="25214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accent6">
              <a:lumMod val="9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517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98">
            <a:extLst>
              <a:ext uri="{FF2B5EF4-FFF2-40B4-BE49-F238E27FC236}">
                <a16:creationId xmlns:a16="http://schemas.microsoft.com/office/drawing/2014/main" id="{BA26E492-DA48-47E3-B28C-24F2A5F99E11}"/>
              </a:ext>
            </a:extLst>
          </p:cNvPr>
          <p:cNvSpPr txBox="1"/>
          <p:nvPr/>
        </p:nvSpPr>
        <p:spPr>
          <a:xfrm>
            <a:off x="2966885" y="282074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07DF14A4-EE6A-4937-AF00-A6919AA602C7}"/>
              </a:ext>
            </a:extLst>
          </p:cNvPr>
          <p:cNvSpPr txBox="1">
            <a:spLocks/>
          </p:cNvSpPr>
          <p:nvPr/>
        </p:nvSpPr>
        <p:spPr>
          <a:xfrm>
            <a:off x="2284826" y="3437532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26" name="Freeform 7">
            <a:extLst>
              <a:ext uri="{FF2B5EF4-FFF2-40B4-BE49-F238E27FC236}">
                <a16:creationId xmlns:a16="http://schemas.microsoft.com/office/drawing/2014/main" id="{F94FAEB8-2115-4AEC-B813-1F7777F1031A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721198" y="6422459"/>
            <a:ext cx="477691" cy="477691"/>
          </a:xfrm>
          <a:custGeom>
            <a:avLst/>
            <a:gdLst>
              <a:gd name="T0" fmla="*/ 216054 w 691"/>
              <a:gd name="T1" fmla="*/ 215742 h 692"/>
              <a:gd name="T2" fmla="*/ 216054 w 691"/>
              <a:gd name="T3" fmla="*/ 241674 h 692"/>
              <a:gd name="T4" fmla="*/ 242024 w 691"/>
              <a:gd name="T5" fmla="*/ 241674 h 692"/>
              <a:gd name="T6" fmla="*/ 242024 w 691"/>
              <a:gd name="T7" fmla="*/ 215742 h 692"/>
              <a:gd name="T8" fmla="*/ 216054 w 691"/>
              <a:gd name="T9" fmla="*/ 215742 h 692"/>
              <a:gd name="T10" fmla="*/ 146441 w 691"/>
              <a:gd name="T11" fmla="*/ 146229 h 692"/>
              <a:gd name="T12" fmla="*/ 146441 w 691"/>
              <a:gd name="T13" fmla="*/ 172162 h 692"/>
              <a:gd name="T14" fmla="*/ 172411 w 691"/>
              <a:gd name="T15" fmla="*/ 172162 h 692"/>
              <a:gd name="T16" fmla="*/ 172411 w 691"/>
              <a:gd name="T17" fmla="*/ 146229 h 692"/>
              <a:gd name="T18" fmla="*/ 146441 w 691"/>
              <a:gd name="T19" fmla="*/ 146229 h 692"/>
              <a:gd name="T20" fmla="*/ 76827 w 691"/>
              <a:gd name="T21" fmla="*/ 76716 h 692"/>
              <a:gd name="T22" fmla="*/ 76827 w 691"/>
              <a:gd name="T23" fmla="*/ 102288 h 692"/>
              <a:gd name="T24" fmla="*/ 102436 w 691"/>
              <a:gd name="T25" fmla="*/ 102288 h 692"/>
              <a:gd name="T26" fmla="*/ 102436 w 691"/>
              <a:gd name="T27" fmla="*/ 76716 h 692"/>
              <a:gd name="T28" fmla="*/ 76827 w 691"/>
              <a:gd name="T29" fmla="*/ 76716 h 692"/>
              <a:gd name="T30" fmla="*/ 6853 w 691"/>
              <a:gd name="T31" fmla="*/ 7203 h 692"/>
              <a:gd name="T32" fmla="*/ 6853 w 691"/>
              <a:gd name="T33" fmla="*/ 32776 h 692"/>
              <a:gd name="T34" fmla="*/ 32823 w 691"/>
              <a:gd name="T35" fmla="*/ 32776 h 692"/>
              <a:gd name="T36" fmla="*/ 32823 w 691"/>
              <a:gd name="T37" fmla="*/ 7203 h 692"/>
              <a:gd name="T38" fmla="*/ 6853 w 691"/>
              <a:gd name="T39" fmla="*/ 7203 h 69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91" h="692">
                <a:moveTo>
                  <a:pt x="599" y="599"/>
                </a:moveTo>
                <a:cubicBezTo>
                  <a:pt x="580" y="619"/>
                  <a:pt x="580" y="651"/>
                  <a:pt x="599" y="671"/>
                </a:cubicBezTo>
                <a:cubicBezTo>
                  <a:pt x="619" y="691"/>
                  <a:pt x="651" y="691"/>
                  <a:pt x="671" y="671"/>
                </a:cubicBezTo>
                <a:cubicBezTo>
                  <a:pt x="690" y="651"/>
                  <a:pt x="690" y="619"/>
                  <a:pt x="671" y="599"/>
                </a:cubicBezTo>
                <a:cubicBezTo>
                  <a:pt x="651" y="580"/>
                  <a:pt x="619" y="580"/>
                  <a:pt x="599" y="599"/>
                </a:cubicBezTo>
                <a:close/>
                <a:moveTo>
                  <a:pt x="406" y="406"/>
                </a:moveTo>
                <a:cubicBezTo>
                  <a:pt x="386" y="426"/>
                  <a:pt x="386" y="458"/>
                  <a:pt x="406" y="478"/>
                </a:cubicBezTo>
                <a:cubicBezTo>
                  <a:pt x="426" y="497"/>
                  <a:pt x="458" y="497"/>
                  <a:pt x="478" y="478"/>
                </a:cubicBezTo>
                <a:cubicBezTo>
                  <a:pt x="497" y="458"/>
                  <a:pt x="497" y="426"/>
                  <a:pt x="478" y="406"/>
                </a:cubicBezTo>
                <a:cubicBezTo>
                  <a:pt x="458" y="387"/>
                  <a:pt x="426" y="387"/>
                  <a:pt x="406" y="406"/>
                </a:cubicBezTo>
                <a:close/>
                <a:moveTo>
                  <a:pt x="213" y="213"/>
                </a:moveTo>
                <a:cubicBezTo>
                  <a:pt x="193" y="232"/>
                  <a:pt x="193" y="265"/>
                  <a:pt x="213" y="284"/>
                </a:cubicBezTo>
                <a:cubicBezTo>
                  <a:pt x="232" y="304"/>
                  <a:pt x="264" y="304"/>
                  <a:pt x="284" y="284"/>
                </a:cubicBezTo>
                <a:cubicBezTo>
                  <a:pt x="304" y="265"/>
                  <a:pt x="304" y="232"/>
                  <a:pt x="284" y="213"/>
                </a:cubicBezTo>
                <a:cubicBezTo>
                  <a:pt x="264" y="193"/>
                  <a:pt x="232" y="193"/>
                  <a:pt x="213" y="213"/>
                </a:cubicBezTo>
                <a:close/>
                <a:moveTo>
                  <a:pt x="19" y="20"/>
                </a:moveTo>
                <a:cubicBezTo>
                  <a:pt x="0" y="39"/>
                  <a:pt x="0" y="71"/>
                  <a:pt x="19" y="91"/>
                </a:cubicBezTo>
                <a:cubicBezTo>
                  <a:pt x="39" y="111"/>
                  <a:pt x="71" y="111"/>
                  <a:pt x="91" y="91"/>
                </a:cubicBezTo>
                <a:cubicBezTo>
                  <a:pt x="111" y="71"/>
                  <a:pt x="111" y="39"/>
                  <a:pt x="91" y="20"/>
                </a:cubicBezTo>
                <a:cubicBezTo>
                  <a:pt x="71" y="0"/>
                  <a:pt x="39" y="0"/>
                  <a:pt x="19" y="20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8">
            <a:extLst>
              <a:ext uri="{FF2B5EF4-FFF2-40B4-BE49-F238E27FC236}">
                <a16:creationId xmlns:a16="http://schemas.microsoft.com/office/drawing/2014/main" id="{409D94F7-B378-4DD0-8676-926580E39BAE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562981" y="6264243"/>
            <a:ext cx="794124" cy="794123"/>
          </a:xfrm>
          <a:custGeom>
            <a:avLst/>
            <a:gdLst>
              <a:gd name="T0" fmla="*/ 359356 w 1153"/>
              <a:gd name="T1" fmla="*/ 359356 h 1153"/>
              <a:gd name="T2" fmla="*/ 359356 w 1153"/>
              <a:gd name="T3" fmla="*/ 402120 h 1153"/>
              <a:gd name="T4" fmla="*/ 402120 w 1153"/>
              <a:gd name="T5" fmla="*/ 402120 h 1153"/>
              <a:gd name="T6" fmla="*/ 402120 w 1153"/>
              <a:gd name="T7" fmla="*/ 359356 h 1153"/>
              <a:gd name="T8" fmla="*/ 359356 w 1153"/>
              <a:gd name="T9" fmla="*/ 359356 h 1153"/>
              <a:gd name="T10" fmla="*/ 11859 w 1153"/>
              <a:gd name="T11" fmla="*/ 11859 h 1153"/>
              <a:gd name="T12" fmla="*/ 11859 w 1153"/>
              <a:gd name="T13" fmla="*/ 54622 h 1153"/>
              <a:gd name="T14" fmla="*/ 54622 w 1153"/>
              <a:gd name="T15" fmla="*/ 54622 h 1153"/>
              <a:gd name="T16" fmla="*/ 54622 w 1153"/>
              <a:gd name="T17" fmla="*/ 11859 h 1153"/>
              <a:gd name="T18" fmla="*/ 11859 w 1153"/>
              <a:gd name="T19" fmla="*/ 11859 h 115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53" h="1153">
                <a:moveTo>
                  <a:pt x="1000" y="1000"/>
                </a:moveTo>
                <a:cubicBezTo>
                  <a:pt x="967" y="1033"/>
                  <a:pt x="967" y="1086"/>
                  <a:pt x="1000" y="1119"/>
                </a:cubicBezTo>
                <a:cubicBezTo>
                  <a:pt x="1033" y="1152"/>
                  <a:pt x="1086" y="1152"/>
                  <a:pt x="1119" y="1119"/>
                </a:cubicBezTo>
                <a:cubicBezTo>
                  <a:pt x="1152" y="1086"/>
                  <a:pt x="1152" y="1033"/>
                  <a:pt x="1119" y="1000"/>
                </a:cubicBezTo>
                <a:cubicBezTo>
                  <a:pt x="1086" y="967"/>
                  <a:pt x="1033" y="967"/>
                  <a:pt x="1000" y="1000"/>
                </a:cubicBezTo>
                <a:close/>
                <a:moveTo>
                  <a:pt x="33" y="33"/>
                </a:moveTo>
                <a:cubicBezTo>
                  <a:pt x="0" y="66"/>
                  <a:pt x="0" y="119"/>
                  <a:pt x="33" y="152"/>
                </a:cubicBezTo>
                <a:cubicBezTo>
                  <a:pt x="66" y="185"/>
                  <a:pt x="119" y="185"/>
                  <a:pt x="152" y="152"/>
                </a:cubicBezTo>
                <a:cubicBezTo>
                  <a:pt x="185" y="119"/>
                  <a:pt x="185" y="66"/>
                  <a:pt x="152" y="33"/>
                </a:cubicBezTo>
                <a:cubicBezTo>
                  <a:pt x="119" y="0"/>
                  <a:pt x="66" y="0"/>
                  <a:pt x="33" y="33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399958CA-86BE-410C-90DC-61CFED41ABE1}"/>
              </a:ext>
            </a:extLst>
          </p:cNvPr>
          <p:cNvGrpSpPr/>
          <p:nvPr/>
        </p:nvGrpSpPr>
        <p:grpSpPr>
          <a:xfrm flipV="1">
            <a:off x="18044754" y="10587801"/>
            <a:ext cx="1061874" cy="1061871"/>
            <a:chOff x="15866621" y="11014627"/>
            <a:chExt cx="1224187" cy="1224184"/>
          </a:xfrm>
        </p:grpSpPr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B2F557E2-B729-476A-AE17-271FFA9BFB8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16049021" y="11197027"/>
              <a:ext cx="859386" cy="859384"/>
            </a:xfrm>
            <a:custGeom>
              <a:avLst/>
              <a:gdLst>
                <a:gd name="T0" fmla="*/ 355776 w 1079"/>
                <a:gd name="T1" fmla="*/ 32802 h 1079"/>
                <a:gd name="T2" fmla="*/ 381368 w 1079"/>
                <a:gd name="T3" fmla="*/ 32802 h 1079"/>
                <a:gd name="T4" fmla="*/ 381368 w 1079"/>
                <a:gd name="T5" fmla="*/ 6849 h 1079"/>
                <a:gd name="T6" fmla="*/ 355776 w 1079"/>
                <a:gd name="T7" fmla="*/ 6849 h 1079"/>
                <a:gd name="T8" fmla="*/ 355776 w 1079"/>
                <a:gd name="T9" fmla="*/ 32802 h 1079"/>
                <a:gd name="T10" fmla="*/ 285846 w 1079"/>
                <a:gd name="T11" fmla="*/ 102371 h 1079"/>
                <a:gd name="T12" fmla="*/ 311799 w 1079"/>
                <a:gd name="T13" fmla="*/ 102371 h 1079"/>
                <a:gd name="T14" fmla="*/ 311799 w 1079"/>
                <a:gd name="T15" fmla="*/ 76778 h 1079"/>
                <a:gd name="T16" fmla="*/ 285846 w 1079"/>
                <a:gd name="T17" fmla="*/ 76778 h 1079"/>
                <a:gd name="T18" fmla="*/ 285846 w 1079"/>
                <a:gd name="T19" fmla="*/ 102371 h 1079"/>
                <a:gd name="T20" fmla="*/ 216277 w 1079"/>
                <a:gd name="T21" fmla="*/ 172300 h 1079"/>
                <a:gd name="T22" fmla="*/ 241870 w 1079"/>
                <a:gd name="T23" fmla="*/ 171940 h 1079"/>
                <a:gd name="T24" fmla="*/ 241870 w 1079"/>
                <a:gd name="T25" fmla="*/ 146347 h 1079"/>
                <a:gd name="T26" fmla="*/ 216277 w 1079"/>
                <a:gd name="T27" fmla="*/ 146347 h 1079"/>
                <a:gd name="T28" fmla="*/ 216277 w 1079"/>
                <a:gd name="T29" fmla="*/ 172300 h 1079"/>
                <a:gd name="T30" fmla="*/ 146347 w 1079"/>
                <a:gd name="T31" fmla="*/ 241869 h 1079"/>
                <a:gd name="T32" fmla="*/ 172301 w 1079"/>
                <a:gd name="T33" fmla="*/ 241869 h 1079"/>
                <a:gd name="T34" fmla="*/ 172301 w 1079"/>
                <a:gd name="T35" fmla="*/ 216276 h 1079"/>
                <a:gd name="T36" fmla="*/ 146347 w 1079"/>
                <a:gd name="T37" fmla="*/ 216276 h 1079"/>
                <a:gd name="T38" fmla="*/ 146347 w 1079"/>
                <a:gd name="T39" fmla="*/ 241869 h 1079"/>
                <a:gd name="T40" fmla="*/ 76778 w 1079"/>
                <a:gd name="T41" fmla="*/ 311438 h 1079"/>
                <a:gd name="T42" fmla="*/ 102371 w 1079"/>
                <a:gd name="T43" fmla="*/ 311438 h 1079"/>
                <a:gd name="T44" fmla="*/ 102371 w 1079"/>
                <a:gd name="T45" fmla="*/ 285845 h 1079"/>
                <a:gd name="T46" fmla="*/ 76778 w 1079"/>
                <a:gd name="T47" fmla="*/ 285845 h 1079"/>
                <a:gd name="T48" fmla="*/ 76778 w 1079"/>
                <a:gd name="T49" fmla="*/ 311438 h 1079"/>
                <a:gd name="T50" fmla="*/ 7209 w 1079"/>
                <a:gd name="T51" fmla="*/ 381367 h 1079"/>
                <a:gd name="T52" fmla="*/ 32802 w 1079"/>
                <a:gd name="T53" fmla="*/ 381367 h 1079"/>
                <a:gd name="T54" fmla="*/ 32802 w 1079"/>
                <a:gd name="T55" fmla="*/ 355414 h 1079"/>
                <a:gd name="T56" fmla="*/ 7209 w 1079"/>
                <a:gd name="T57" fmla="*/ 355414 h 1079"/>
                <a:gd name="T58" fmla="*/ 7209 w 1079"/>
                <a:gd name="T59" fmla="*/ 381367 h 1079"/>
                <a:gd name="T60" fmla="*/ 76778 w 1079"/>
                <a:gd name="T61" fmla="*/ 311438 h 10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79" h="1079">
                  <a:moveTo>
                    <a:pt x="987" y="91"/>
                  </a:moveTo>
                  <a:cubicBezTo>
                    <a:pt x="1006" y="110"/>
                    <a:pt x="1038" y="110"/>
                    <a:pt x="1058" y="91"/>
                  </a:cubicBezTo>
                  <a:cubicBezTo>
                    <a:pt x="1078" y="71"/>
                    <a:pt x="1078" y="39"/>
                    <a:pt x="1058" y="19"/>
                  </a:cubicBezTo>
                  <a:cubicBezTo>
                    <a:pt x="1038" y="0"/>
                    <a:pt x="1006" y="0"/>
                    <a:pt x="987" y="19"/>
                  </a:cubicBezTo>
                  <a:cubicBezTo>
                    <a:pt x="967" y="39"/>
                    <a:pt x="967" y="71"/>
                    <a:pt x="987" y="91"/>
                  </a:cubicBezTo>
                  <a:close/>
                  <a:moveTo>
                    <a:pt x="793" y="284"/>
                  </a:moveTo>
                  <a:cubicBezTo>
                    <a:pt x="813" y="304"/>
                    <a:pt x="845" y="304"/>
                    <a:pt x="865" y="284"/>
                  </a:cubicBezTo>
                  <a:cubicBezTo>
                    <a:pt x="884" y="265"/>
                    <a:pt x="884" y="232"/>
                    <a:pt x="865" y="213"/>
                  </a:cubicBezTo>
                  <a:cubicBezTo>
                    <a:pt x="845" y="193"/>
                    <a:pt x="813" y="193"/>
                    <a:pt x="793" y="213"/>
                  </a:cubicBezTo>
                  <a:cubicBezTo>
                    <a:pt x="773" y="232"/>
                    <a:pt x="773" y="265"/>
                    <a:pt x="793" y="284"/>
                  </a:cubicBezTo>
                  <a:close/>
                  <a:moveTo>
                    <a:pt x="600" y="478"/>
                  </a:moveTo>
                  <a:cubicBezTo>
                    <a:pt x="620" y="497"/>
                    <a:pt x="651" y="497"/>
                    <a:pt x="671" y="477"/>
                  </a:cubicBezTo>
                  <a:cubicBezTo>
                    <a:pt x="691" y="458"/>
                    <a:pt x="691" y="426"/>
                    <a:pt x="671" y="406"/>
                  </a:cubicBezTo>
                  <a:cubicBezTo>
                    <a:pt x="651" y="386"/>
                    <a:pt x="620" y="386"/>
                    <a:pt x="600" y="406"/>
                  </a:cubicBezTo>
                  <a:cubicBezTo>
                    <a:pt x="580" y="426"/>
                    <a:pt x="580" y="458"/>
                    <a:pt x="600" y="478"/>
                  </a:cubicBezTo>
                  <a:close/>
                  <a:moveTo>
                    <a:pt x="406" y="671"/>
                  </a:moveTo>
                  <a:cubicBezTo>
                    <a:pt x="426" y="691"/>
                    <a:pt x="458" y="691"/>
                    <a:pt x="478" y="671"/>
                  </a:cubicBezTo>
                  <a:cubicBezTo>
                    <a:pt x="497" y="651"/>
                    <a:pt x="497" y="619"/>
                    <a:pt x="478" y="600"/>
                  </a:cubicBezTo>
                  <a:cubicBezTo>
                    <a:pt x="458" y="580"/>
                    <a:pt x="426" y="580"/>
                    <a:pt x="406" y="600"/>
                  </a:cubicBezTo>
                  <a:cubicBezTo>
                    <a:pt x="386" y="619"/>
                    <a:pt x="386" y="651"/>
                    <a:pt x="406" y="671"/>
                  </a:cubicBezTo>
                  <a:close/>
                  <a:moveTo>
                    <a:pt x="213" y="864"/>
                  </a:moveTo>
                  <a:cubicBezTo>
                    <a:pt x="233" y="884"/>
                    <a:pt x="265" y="884"/>
                    <a:pt x="284" y="864"/>
                  </a:cubicBezTo>
                  <a:cubicBezTo>
                    <a:pt x="304" y="844"/>
                    <a:pt x="304" y="813"/>
                    <a:pt x="284" y="793"/>
                  </a:cubicBezTo>
                  <a:cubicBezTo>
                    <a:pt x="265" y="773"/>
                    <a:pt x="233" y="773"/>
                    <a:pt x="213" y="793"/>
                  </a:cubicBezTo>
                  <a:cubicBezTo>
                    <a:pt x="193" y="813"/>
                    <a:pt x="193" y="844"/>
                    <a:pt x="213" y="864"/>
                  </a:cubicBezTo>
                  <a:lnTo>
                    <a:pt x="20" y="1058"/>
                  </a:lnTo>
                  <a:cubicBezTo>
                    <a:pt x="39" y="1078"/>
                    <a:pt x="71" y="1078"/>
                    <a:pt x="91" y="1058"/>
                  </a:cubicBezTo>
                  <a:cubicBezTo>
                    <a:pt x="111" y="1038"/>
                    <a:pt x="111" y="1006"/>
                    <a:pt x="91" y="986"/>
                  </a:cubicBezTo>
                  <a:cubicBezTo>
                    <a:pt x="71" y="966"/>
                    <a:pt x="39" y="966"/>
                    <a:pt x="20" y="986"/>
                  </a:cubicBezTo>
                  <a:cubicBezTo>
                    <a:pt x="0" y="1006"/>
                    <a:pt x="0" y="1038"/>
                    <a:pt x="20" y="1058"/>
                  </a:cubicBezTo>
                  <a:lnTo>
                    <a:pt x="213" y="864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A35E9C96-4A62-42FA-83A1-98533188534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15866621" y="11014627"/>
              <a:ext cx="1224187" cy="1224184"/>
            </a:xfrm>
            <a:custGeom>
              <a:avLst/>
              <a:gdLst>
                <a:gd name="T0" fmla="*/ 498958 w 1539"/>
                <a:gd name="T1" fmla="*/ 54360 h 1539"/>
                <a:gd name="T2" fmla="*/ 541798 w 1539"/>
                <a:gd name="T3" fmla="*/ 54360 h 1539"/>
                <a:gd name="T4" fmla="*/ 541798 w 1539"/>
                <a:gd name="T5" fmla="*/ 11520 h 1539"/>
                <a:gd name="T6" fmla="*/ 498958 w 1539"/>
                <a:gd name="T7" fmla="*/ 11520 h 1539"/>
                <a:gd name="T8" fmla="*/ 498958 w 1539"/>
                <a:gd name="T9" fmla="*/ 54360 h 1539"/>
                <a:gd name="T10" fmla="*/ 11880 w 1539"/>
                <a:gd name="T11" fmla="*/ 541797 h 1539"/>
                <a:gd name="T12" fmla="*/ 54360 w 1539"/>
                <a:gd name="T13" fmla="*/ 541797 h 1539"/>
                <a:gd name="T14" fmla="*/ 54360 w 1539"/>
                <a:gd name="T15" fmla="*/ 498957 h 1539"/>
                <a:gd name="T16" fmla="*/ 11880 w 1539"/>
                <a:gd name="T17" fmla="*/ 498957 h 1539"/>
                <a:gd name="T18" fmla="*/ 11880 w 1539"/>
                <a:gd name="T19" fmla="*/ 541797 h 15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9" h="1539">
                  <a:moveTo>
                    <a:pt x="1386" y="151"/>
                  </a:moveTo>
                  <a:cubicBezTo>
                    <a:pt x="1419" y="184"/>
                    <a:pt x="1472" y="184"/>
                    <a:pt x="1505" y="151"/>
                  </a:cubicBezTo>
                  <a:cubicBezTo>
                    <a:pt x="1538" y="118"/>
                    <a:pt x="1538" y="65"/>
                    <a:pt x="1505" y="32"/>
                  </a:cubicBezTo>
                  <a:cubicBezTo>
                    <a:pt x="1472" y="0"/>
                    <a:pt x="1419" y="0"/>
                    <a:pt x="1386" y="32"/>
                  </a:cubicBezTo>
                  <a:cubicBezTo>
                    <a:pt x="1354" y="65"/>
                    <a:pt x="1354" y="118"/>
                    <a:pt x="1386" y="151"/>
                  </a:cubicBezTo>
                  <a:close/>
                  <a:moveTo>
                    <a:pt x="33" y="1505"/>
                  </a:moveTo>
                  <a:cubicBezTo>
                    <a:pt x="66" y="1538"/>
                    <a:pt x="119" y="1538"/>
                    <a:pt x="151" y="1505"/>
                  </a:cubicBezTo>
                  <a:cubicBezTo>
                    <a:pt x="184" y="1472"/>
                    <a:pt x="184" y="1419"/>
                    <a:pt x="151" y="1386"/>
                  </a:cubicBezTo>
                  <a:cubicBezTo>
                    <a:pt x="119" y="1353"/>
                    <a:pt x="66" y="1353"/>
                    <a:pt x="33" y="1386"/>
                  </a:cubicBezTo>
                  <a:cubicBezTo>
                    <a:pt x="0" y="1419"/>
                    <a:pt x="0" y="1472"/>
                    <a:pt x="33" y="1505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Freeform 15">
            <a:extLst>
              <a:ext uri="{FF2B5EF4-FFF2-40B4-BE49-F238E27FC236}">
                <a16:creationId xmlns:a16="http://schemas.microsoft.com/office/drawing/2014/main" id="{6A35808B-6593-4759-8347-B61DADCD7689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5452447" y="8159793"/>
            <a:ext cx="2656203" cy="2656203"/>
          </a:xfrm>
          <a:custGeom>
            <a:avLst/>
            <a:gdLst>
              <a:gd name="T0" fmla="*/ 1164922 w 3851"/>
              <a:gd name="T1" fmla="*/ 1383727 h 3850"/>
              <a:gd name="T2" fmla="*/ 1165642 w 3851"/>
              <a:gd name="T3" fmla="*/ 1381567 h 3850"/>
              <a:gd name="T4" fmla="*/ 1169961 w 3851"/>
              <a:gd name="T5" fmla="*/ 1216341 h 3850"/>
              <a:gd name="T6" fmla="*/ 844632 w 3851"/>
              <a:gd name="T7" fmla="*/ 891287 h 3850"/>
              <a:gd name="T8" fmla="*/ 680528 w 3851"/>
              <a:gd name="T9" fmla="*/ 894887 h 3850"/>
              <a:gd name="T10" fmla="*/ 676929 w 3851"/>
              <a:gd name="T11" fmla="*/ 896687 h 3850"/>
              <a:gd name="T12" fmla="*/ 675489 w 3851"/>
              <a:gd name="T13" fmla="*/ 897047 h 3850"/>
              <a:gd name="T14" fmla="*/ 174540 w 3851"/>
              <a:gd name="T15" fmla="*/ 806334 h 3850"/>
              <a:gd name="T16" fmla="*/ 174540 w 3851"/>
              <a:gd name="T17" fmla="*/ 174226 h 3850"/>
              <a:gd name="T18" fmla="*/ 806125 w 3851"/>
              <a:gd name="T19" fmla="*/ 174226 h 3850"/>
              <a:gd name="T20" fmla="*/ 897174 w 3851"/>
              <a:gd name="T21" fmla="*/ 675305 h 3850"/>
              <a:gd name="T22" fmla="*/ 896454 w 3851"/>
              <a:gd name="T23" fmla="*/ 676745 h 3850"/>
              <a:gd name="T24" fmla="*/ 894655 w 3851"/>
              <a:gd name="T25" fmla="*/ 680704 h 3850"/>
              <a:gd name="T26" fmla="*/ 891416 w 3851"/>
              <a:gd name="T27" fmla="*/ 844851 h 3850"/>
              <a:gd name="T28" fmla="*/ 1216025 w 3851"/>
              <a:gd name="T29" fmla="*/ 1169905 h 3850"/>
              <a:gd name="T30" fmla="*/ 1381209 w 3851"/>
              <a:gd name="T31" fmla="*/ 1165945 h 3850"/>
              <a:gd name="T32" fmla="*/ 1383728 w 3851"/>
              <a:gd name="T33" fmla="*/ 1164865 h 3850"/>
              <a:gd name="T34" fmla="*/ 1385527 w 3851"/>
              <a:gd name="T35" fmla="*/ 1164145 h 3850"/>
              <a:gd name="T36" fmla="*/ 1163843 w 3851"/>
              <a:gd name="T37" fmla="*/ 1385527 h 3850"/>
              <a:gd name="T38" fmla="*/ 1164922 w 3851"/>
              <a:gd name="T39" fmla="*/ 1383727 h 385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851" h="3850">
                <a:moveTo>
                  <a:pt x="3237" y="3844"/>
                </a:moveTo>
                <a:cubicBezTo>
                  <a:pt x="3238" y="3842"/>
                  <a:pt x="3239" y="3840"/>
                  <a:pt x="3239" y="3838"/>
                </a:cubicBezTo>
                <a:cubicBezTo>
                  <a:pt x="3355" y="3594"/>
                  <a:pt x="3357" y="3485"/>
                  <a:pt x="3251" y="3379"/>
                </a:cubicBezTo>
                <a:lnTo>
                  <a:pt x="2347" y="2476"/>
                </a:lnTo>
                <a:cubicBezTo>
                  <a:pt x="2242" y="2370"/>
                  <a:pt x="2133" y="2371"/>
                  <a:pt x="1891" y="2486"/>
                </a:cubicBezTo>
                <a:cubicBezTo>
                  <a:pt x="1888" y="2487"/>
                  <a:pt x="1884" y="2489"/>
                  <a:pt x="1881" y="2491"/>
                </a:cubicBezTo>
                <a:cubicBezTo>
                  <a:pt x="1879" y="2491"/>
                  <a:pt x="1878" y="2492"/>
                  <a:pt x="1877" y="2492"/>
                </a:cubicBezTo>
                <a:cubicBezTo>
                  <a:pt x="1419" y="2700"/>
                  <a:pt x="861" y="2616"/>
                  <a:pt x="485" y="2240"/>
                </a:cubicBezTo>
                <a:cubicBezTo>
                  <a:pt x="0" y="1755"/>
                  <a:pt x="0" y="970"/>
                  <a:pt x="485" y="484"/>
                </a:cubicBezTo>
                <a:cubicBezTo>
                  <a:pt x="970" y="0"/>
                  <a:pt x="1756" y="0"/>
                  <a:pt x="2240" y="484"/>
                </a:cubicBezTo>
                <a:cubicBezTo>
                  <a:pt x="2617" y="861"/>
                  <a:pt x="2701" y="1419"/>
                  <a:pt x="2493" y="1876"/>
                </a:cubicBezTo>
                <a:cubicBezTo>
                  <a:pt x="2492" y="1878"/>
                  <a:pt x="2492" y="1879"/>
                  <a:pt x="2491" y="1880"/>
                </a:cubicBezTo>
                <a:cubicBezTo>
                  <a:pt x="2490" y="1883"/>
                  <a:pt x="2488" y="1887"/>
                  <a:pt x="2486" y="1891"/>
                </a:cubicBezTo>
                <a:cubicBezTo>
                  <a:pt x="2372" y="2133"/>
                  <a:pt x="2371" y="2241"/>
                  <a:pt x="2477" y="2347"/>
                </a:cubicBezTo>
                <a:lnTo>
                  <a:pt x="3379" y="3250"/>
                </a:lnTo>
                <a:cubicBezTo>
                  <a:pt x="3486" y="3356"/>
                  <a:pt x="3595" y="3354"/>
                  <a:pt x="3838" y="3239"/>
                </a:cubicBezTo>
                <a:cubicBezTo>
                  <a:pt x="3840" y="3238"/>
                  <a:pt x="3843" y="3237"/>
                  <a:pt x="3845" y="3236"/>
                </a:cubicBezTo>
                <a:cubicBezTo>
                  <a:pt x="3846" y="3236"/>
                  <a:pt x="3848" y="3234"/>
                  <a:pt x="3850" y="3234"/>
                </a:cubicBezTo>
                <a:lnTo>
                  <a:pt x="3234" y="3849"/>
                </a:lnTo>
                <a:cubicBezTo>
                  <a:pt x="3235" y="3847"/>
                  <a:pt x="3236" y="3846"/>
                  <a:pt x="3237" y="3844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16">
            <a:extLst>
              <a:ext uri="{FF2B5EF4-FFF2-40B4-BE49-F238E27FC236}">
                <a16:creationId xmlns:a16="http://schemas.microsoft.com/office/drawing/2014/main" id="{136A1DBF-C04E-4D99-9EB5-2A1B0002BDA7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5458532" y="4788575"/>
            <a:ext cx="2656203" cy="2656203"/>
          </a:xfrm>
          <a:custGeom>
            <a:avLst/>
            <a:gdLst>
              <a:gd name="T0" fmla="*/ 1383727 w 3850"/>
              <a:gd name="T1" fmla="*/ 220605 h 3851"/>
              <a:gd name="T2" fmla="*/ 1381567 w 3850"/>
              <a:gd name="T3" fmla="*/ 219525 h 3851"/>
              <a:gd name="T4" fmla="*/ 1216341 w 3850"/>
              <a:gd name="T5" fmla="*/ 215566 h 3851"/>
              <a:gd name="T6" fmla="*/ 891287 w 3850"/>
              <a:gd name="T7" fmla="*/ 540536 h 3851"/>
              <a:gd name="T8" fmla="*/ 894887 w 3850"/>
              <a:gd name="T9" fmla="*/ 704999 h 3851"/>
              <a:gd name="T10" fmla="*/ 896687 w 3850"/>
              <a:gd name="T11" fmla="*/ 708598 h 3851"/>
              <a:gd name="T12" fmla="*/ 897047 w 3850"/>
              <a:gd name="T13" fmla="*/ 710038 h 3851"/>
              <a:gd name="T14" fmla="*/ 806334 w 3850"/>
              <a:gd name="T15" fmla="*/ 1210987 h 3851"/>
              <a:gd name="T16" fmla="*/ 174586 w 3850"/>
              <a:gd name="T17" fmla="*/ 1210987 h 3851"/>
              <a:gd name="T18" fmla="*/ 174586 w 3850"/>
              <a:gd name="T19" fmla="*/ 579042 h 3851"/>
              <a:gd name="T20" fmla="*/ 675665 w 3850"/>
              <a:gd name="T21" fmla="*/ 488353 h 3851"/>
              <a:gd name="T22" fmla="*/ 676745 w 3850"/>
              <a:gd name="T23" fmla="*/ 489073 h 3851"/>
              <a:gd name="T24" fmla="*/ 680704 w 3850"/>
              <a:gd name="T25" fmla="*/ 490872 h 3851"/>
              <a:gd name="T26" fmla="*/ 844851 w 3850"/>
              <a:gd name="T27" fmla="*/ 494471 h 3851"/>
              <a:gd name="T28" fmla="*/ 1169905 w 3850"/>
              <a:gd name="T29" fmla="*/ 169142 h 3851"/>
              <a:gd name="T30" fmla="*/ 1165945 w 3850"/>
              <a:gd name="T31" fmla="*/ 4319 h 3851"/>
              <a:gd name="T32" fmla="*/ 1164865 w 3850"/>
              <a:gd name="T33" fmla="*/ 1799 h 3851"/>
              <a:gd name="T34" fmla="*/ 1164145 w 3850"/>
              <a:gd name="T35" fmla="*/ 0 h 3851"/>
              <a:gd name="T36" fmla="*/ 1385527 w 3850"/>
              <a:gd name="T37" fmla="*/ 221684 h 3851"/>
              <a:gd name="T38" fmla="*/ 1383727 w 3850"/>
              <a:gd name="T39" fmla="*/ 220605 h 385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850" h="3851">
                <a:moveTo>
                  <a:pt x="3844" y="613"/>
                </a:moveTo>
                <a:cubicBezTo>
                  <a:pt x="3842" y="612"/>
                  <a:pt x="3840" y="611"/>
                  <a:pt x="3838" y="610"/>
                </a:cubicBezTo>
                <a:cubicBezTo>
                  <a:pt x="3594" y="495"/>
                  <a:pt x="3485" y="493"/>
                  <a:pt x="3379" y="599"/>
                </a:cubicBezTo>
                <a:lnTo>
                  <a:pt x="2476" y="1502"/>
                </a:lnTo>
                <a:cubicBezTo>
                  <a:pt x="2370" y="1608"/>
                  <a:pt x="2372" y="1717"/>
                  <a:pt x="2486" y="1959"/>
                </a:cubicBezTo>
                <a:cubicBezTo>
                  <a:pt x="2487" y="1962"/>
                  <a:pt x="2489" y="1966"/>
                  <a:pt x="2491" y="1969"/>
                </a:cubicBezTo>
                <a:cubicBezTo>
                  <a:pt x="2491" y="1970"/>
                  <a:pt x="2491" y="1972"/>
                  <a:pt x="2492" y="1973"/>
                </a:cubicBezTo>
                <a:cubicBezTo>
                  <a:pt x="2701" y="2431"/>
                  <a:pt x="2617" y="2989"/>
                  <a:pt x="2240" y="3365"/>
                </a:cubicBezTo>
                <a:cubicBezTo>
                  <a:pt x="1755" y="3850"/>
                  <a:pt x="969" y="3850"/>
                  <a:pt x="485" y="3365"/>
                </a:cubicBezTo>
                <a:cubicBezTo>
                  <a:pt x="0" y="2880"/>
                  <a:pt x="0" y="2094"/>
                  <a:pt x="485" y="1609"/>
                </a:cubicBezTo>
                <a:cubicBezTo>
                  <a:pt x="861" y="1233"/>
                  <a:pt x="1419" y="1149"/>
                  <a:pt x="1877" y="1357"/>
                </a:cubicBezTo>
                <a:cubicBezTo>
                  <a:pt x="1878" y="1357"/>
                  <a:pt x="1879" y="1358"/>
                  <a:pt x="1880" y="1359"/>
                </a:cubicBezTo>
                <a:cubicBezTo>
                  <a:pt x="1883" y="1360"/>
                  <a:pt x="1887" y="1362"/>
                  <a:pt x="1891" y="1364"/>
                </a:cubicBezTo>
                <a:cubicBezTo>
                  <a:pt x="2133" y="1478"/>
                  <a:pt x="2241" y="1479"/>
                  <a:pt x="2347" y="1374"/>
                </a:cubicBezTo>
                <a:lnTo>
                  <a:pt x="3250" y="470"/>
                </a:lnTo>
                <a:cubicBezTo>
                  <a:pt x="3356" y="364"/>
                  <a:pt x="3354" y="255"/>
                  <a:pt x="3239" y="12"/>
                </a:cubicBezTo>
                <a:cubicBezTo>
                  <a:pt x="3238" y="9"/>
                  <a:pt x="3237" y="8"/>
                  <a:pt x="3236" y="5"/>
                </a:cubicBezTo>
                <a:cubicBezTo>
                  <a:pt x="3235" y="4"/>
                  <a:pt x="3235" y="2"/>
                  <a:pt x="3234" y="0"/>
                </a:cubicBezTo>
                <a:lnTo>
                  <a:pt x="3849" y="616"/>
                </a:lnTo>
                <a:cubicBezTo>
                  <a:pt x="3847" y="615"/>
                  <a:pt x="3846" y="614"/>
                  <a:pt x="3844" y="613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17">
            <a:extLst>
              <a:ext uri="{FF2B5EF4-FFF2-40B4-BE49-F238E27FC236}">
                <a16:creationId xmlns:a16="http://schemas.microsoft.com/office/drawing/2014/main" id="{72C93037-8779-439F-A774-FE05AC57A2A7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2969673" y="6942747"/>
            <a:ext cx="2984805" cy="1712991"/>
          </a:xfrm>
          <a:custGeom>
            <a:avLst/>
            <a:gdLst>
              <a:gd name="T0" fmla="*/ 1555896 w 4324"/>
              <a:gd name="T1" fmla="*/ 292164 h 2484"/>
              <a:gd name="T2" fmla="*/ 1555536 w 4324"/>
              <a:gd name="T3" fmla="*/ 294682 h 2484"/>
              <a:gd name="T4" fmla="*/ 1441365 w 4324"/>
              <a:gd name="T5" fmla="*/ 414139 h 2484"/>
              <a:gd name="T6" fmla="*/ 981439 w 4324"/>
              <a:gd name="T7" fmla="*/ 414139 h 2484"/>
              <a:gd name="T8" fmla="*/ 867628 w 4324"/>
              <a:gd name="T9" fmla="*/ 295402 h 2484"/>
              <a:gd name="T10" fmla="*/ 866188 w 4324"/>
              <a:gd name="T11" fmla="*/ 291444 h 2484"/>
              <a:gd name="T12" fmla="*/ 865828 w 4324"/>
              <a:gd name="T13" fmla="*/ 290005 h 2484"/>
              <a:gd name="T14" fmla="*/ 446960 w 4324"/>
              <a:gd name="T15" fmla="*/ 0 h 2484"/>
              <a:gd name="T16" fmla="*/ 0 w 4324"/>
              <a:gd name="T17" fmla="*/ 446881 h 2484"/>
              <a:gd name="T18" fmla="*/ 446960 w 4324"/>
              <a:gd name="T19" fmla="*/ 893402 h 2484"/>
              <a:gd name="T20" fmla="*/ 865828 w 4324"/>
              <a:gd name="T21" fmla="*/ 603397 h 2484"/>
              <a:gd name="T22" fmla="*/ 866188 w 4324"/>
              <a:gd name="T23" fmla="*/ 602318 h 2484"/>
              <a:gd name="T24" fmla="*/ 867628 w 4324"/>
              <a:gd name="T25" fmla="*/ 598360 h 2484"/>
              <a:gd name="T26" fmla="*/ 981439 w 4324"/>
              <a:gd name="T27" fmla="*/ 479623 h 2484"/>
              <a:gd name="T28" fmla="*/ 1441365 w 4324"/>
              <a:gd name="T29" fmla="*/ 479623 h 2484"/>
              <a:gd name="T30" fmla="*/ 1555176 w 4324"/>
              <a:gd name="T31" fmla="*/ 599080 h 2484"/>
              <a:gd name="T32" fmla="*/ 1556257 w 4324"/>
              <a:gd name="T33" fmla="*/ 601598 h 2484"/>
              <a:gd name="T34" fmla="*/ 1556977 w 4324"/>
              <a:gd name="T35" fmla="*/ 603397 h 2484"/>
              <a:gd name="T36" fmla="*/ 1556977 w 4324"/>
              <a:gd name="T37" fmla="*/ 290005 h 2484"/>
              <a:gd name="T38" fmla="*/ 1555896 w 4324"/>
              <a:gd name="T39" fmla="*/ 292164 h 24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324" h="2484">
                <a:moveTo>
                  <a:pt x="4320" y="812"/>
                </a:moveTo>
                <a:cubicBezTo>
                  <a:pt x="4320" y="815"/>
                  <a:pt x="4319" y="816"/>
                  <a:pt x="4319" y="819"/>
                </a:cubicBezTo>
                <a:cubicBezTo>
                  <a:pt x="4228" y="1072"/>
                  <a:pt x="4152" y="1151"/>
                  <a:pt x="4002" y="1151"/>
                </a:cubicBezTo>
                <a:lnTo>
                  <a:pt x="2725" y="1151"/>
                </a:lnTo>
                <a:cubicBezTo>
                  <a:pt x="2575" y="1151"/>
                  <a:pt x="2499" y="1073"/>
                  <a:pt x="2409" y="821"/>
                </a:cubicBezTo>
                <a:cubicBezTo>
                  <a:pt x="2408" y="817"/>
                  <a:pt x="2406" y="814"/>
                  <a:pt x="2405" y="810"/>
                </a:cubicBezTo>
                <a:cubicBezTo>
                  <a:pt x="2405" y="809"/>
                  <a:pt x="2404" y="808"/>
                  <a:pt x="2404" y="806"/>
                </a:cubicBezTo>
                <a:cubicBezTo>
                  <a:pt x="2227" y="336"/>
                  <a:pt x="1773" y="0"/>
                  <a:pt x="1241" y="0"/>
                </a:cubicBezTo>
                <a:cubicBezTo>
                  <a:pt x="555" y="0"/>
                  <a:pt x="0" y="556"/>
                  <a:pt x="0" y="1242"/>
                </a:cubicBezTo>
                <a:cubicBezTo>
                  <a:pt x="0" y="1928"/>
                  <a:pt x="555" y="2483"/>
                  <a:pt x="1241" y="2483"/>
                </a:cubicBezTo>
                <a:cubicBezTo>
                  <a:pt x="1773" y="2483"/>
                  <a:pt x="2227" y="2148"/>
                  <a:pt x="2404" y="1677"/>
                </a:cubicBezTo>
                <a:cubicBezTo>
                  <a:pt x="2404" y="1676"/>
                  <a:pt x="2404" y="1675"/>
                  <a:pt x="2405" y="1674"/>
                </a:cubicBezTo>
                <a:cubicBezTo>
                  <a:pt x="2406" y="1670"/>
                  <a:pt x="2408" y="1666"/>
                  <a:pt x="2409" y="1663"/>
                </a:cubicBezTo>
                <a:cubicBezTo>
                  <a:pt x="2499" y="1411"/>
                  <a:pt x="2575" y="1333"/>
                  <a:pt x="2725" y="1333"/>
                </a:cubicBezTo>
                <a:lnTo>
                  <a:pt x="4002" y="1333"/>
                </a:lnTo>
                <a:cubicBezTo>
                  <a:pt x="4152" y="1333"/>
                  <a:pt x="4228" y="1411"/>
                  <a:pt x="4318" y="1665"/>
                </a:cubicBezTo>
                <a:cubicBezTo>
                  <a:pt x="4319" y="1667"/>
                  <a:pt x="4320" y="1670"/>
                  <a:pt x="4321" y="1672"/>
                </a:cubicBezTo>
                <a:cubicBezTo>
                  <a:pt x="4322" y="1674"/>
                  <a:pt x="4322" y="1676"/>
                  <a:pt x="4323" y="1677"/>
                </a:cubicBezTo>
                <a:lnTo>
                  <a:pt x="4323" y="806"/>
                </a:lnTo>
                <a:cubicBezTo>
                  <a:pt x="4322" y="809"/>
                  <a:pt x="4322" y="810"/>
                  <a:pt x="4320" y="812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23">
            <a:extLst>
              <a:ext uri="{FF2B5EF4-FFF2-40B4-BE49-F238E27FC236}">
                <a16:creationId xmlns:a16="http://schemas.microsoft.com/office/drawing/2014/main" id="{BA402F6D-50EA-4100-8170-AE7D13297BC8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6523447" y="9233835"/>
            <a:ext cx="1287025" cy="1287027"/>
          </a:xfrm>
          <a:custGeom>
            <a:avLst/>
            <a:gdLst>
              <a:gd name="T0" fmla="*/ 0 w 1867"/>
              <a:gd name="T1" fmla="*/ 335757 h 1866"/>
              <a:gd name="T2" fmla="*/ 335576 w 1867"/>
              <a:gd name="T3" fmla="*/ 0 h 1866"/>
              <a:gd name="T4" fmla="*/ 671152 w 1867"/>
              <a:gd name="T5" fmla="*/ 335757 h 1866"/>
              <a:gd name="T6" fmla="*/ 335576 w 1867"/>
              <a:gd name="T7" fmla="*/ 671153 h 1866"/>
              <a:gd name="T8" fmla="*/ 0 w 1867"/>
              <a:gd name="T9" fmla="*/ 335757 h 18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7" h="1866">
                <a:moveTo>
                  <a:pt x="0" y="933"/>
                </a:moveTo>
                <a:cubicBezTo>
                  <a:pt x="0" y="417"/>
                  <a:pt x="418" y="0"/>
                  <a:pt x="933" y="0"/>
                </a:cubicBezTo>
                <a:cubicBezTo>
                  <a:pt x="1448" y="0"/>
                  <a:pt x="1866" y="417"/>
                  <a:pt x="1866" y="933"/>
                </a:cubicBezTo>
                <a:cubicBezTo>
                  <a:pt x="1866" y="1448"/>
                  <a:pt x="1448" y="1865"/>
                  <a:pt x="933" y="1865"/>
                </a:cubicBezTo>
                <a:cubicBezTo>
                  <a:pt x="418" y="1865"/>
                  <a:pt x="0" y="1448"/>
                  <a:pt x="0" y="93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24">
            <a:extLst>
              <a:ext uri="{FF2B5EF4-FFF2-40B4-BE49-F238E27FC236}">
                <a16:creationId xmlns:a16="http://schemas.microsoft.com/office/drawing/2014/main" id="{496728FC-7A10-44E7-BFFC-E4FF66FF24F1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6532575" y="5086752"/>
            <a:ext cx="1287027" cy="1287025"/>
          </a:xfrm>
          <a:custGeom>
            <a:avLst/>
            <a:gdLst>
              <a:gd name="T0" fmla="*/ 335577 w 1867"/>
              <a:gd name="T1" fmla="*/ 671152 h 1867"/>
              <a:gd name="T2" fmla="*/ 0 w 1867"/>
              <a:gd name="T3" fmla="*/ 335576 h 1867"/>
              <a:gd name="T4" fmla="*/ 335577 w 1867"/>
              <a:gd name="T5" fmla="*/ 0 h 1867"/>
              <a:gd name="T6" fmla="*/ 671153 w 1867"/>
              <a:gd name="T7" fmla="*/ 335576 h 1867"/>
              <a:gd name="T8" fmla="*/ 335577 w 1867"/>
              <a:gd name="T9" fmla="*/ 671152 h 18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7" h="1867">
                <a:moveTo>
                  <a:pt x="933" y="1866"/>
                </a:moveTo>
                <a:cubicBezTo>
                  <a:pt x="418" y="1866"/>
                  <a:pt x="0" y="1448"/>
                  <a:pt x="0" y="933"/>
                </a:cubicBezTo>
                <a:cubicBezTo>
                  <a:pt x="0" y="418"/>
                  <a:pt x="418" y="0"/>
                  <a:pt x="933" y="0"/>
                </a:cubicBezTo>
                <a:cubicBezTo>
                  <a:pt x="1448" y="0"/>
                  <a:pt x="1866" y="418"/>
                  <a:pt x="1866" y="933"/>
                </a:cubicBezTo>
                <a:cubicBezTo>
                  <a:pt x="1866" y="1448"/>
                  <a:pt x="1448" y="1866"/>
                  <a:pt x="933" y="1866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25">
            <a:extLst>
              <a:ext uri="{FF2B5EF4-FFF2-40B4-BE49-F238E27FC236}">
                <a16:creationId xmlns:a16="http://schemas.microsoft.com/office/drawing/2014/main" id="{8AB26188-D8AA-4334-AF5A-C935DB6FBF24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4454469" y="7155730"/>
            <a:ext cx="1287025" cy="1287025"/>
          </a:xfrm>
          <a:custGeom>
            <a:avLst/>
            <a:gdLst>
              <a:gd name="T0" fmla="*/ 0 w 1867"/>
              <a:gd name="T1" fmla="*/ 335576 h 1867"/>
              <a:gd name="T2" fmla="*/ 335576 w 1867"/>
              <a:gd name="T3" fmla="*/ 0 h 1867"/>
              <a:gd name="T4" fmla="*/ 671152 w 1867"/>
              <a:gd name="T5" fmla="*/ 335576 h 1867"/>
              <a:gd name="T6" fmla="*/ 335576 w 1867"/>
              <a:gd name="T7" fmla="*/ 671152 h 1867"/>
              <a:gd name="T8" fmla="*/ 0 w 1867"/>
              <a:gd name="T9" fmla="*/ 335576 h 18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7" h="1867">
                <a:moveTo>
                  <a:pt x="0" y="933"/>
                </a:moveTo>
                <a:cubicBezTo>
                  <a:pt x="0" y="418"/>
                  <a:pt x="417" y="0"/>
                  <a:pt x="933" y="0"/>
                </a:cubicBezTo>
                <a:cubicBezTo>
                  <a:pt x="1448" y="0"/>
                  <a:pt x="1866" y="418"/>
                  <a:pt x="1866" y="933"/>
                </a:cubicBezTo>
                <a:cubicBezTo>
                  <a:pt x="1866" y="1448"/>
                  <a:pt x="1448" y="1866"/>
                  <a:pt x="933" y="1866"/>
                </a:cubicBezTo>
                <a:cubicBezTo>
                  <a:pt x="417" y="1866"/>
                  <a:pt x="0" y="1448"/>
                  <a:pt x="0" y="93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F125DA62-503E-4E34-B227-8A0E21C4C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9631" y="8690730"/>
            <a:ext cx="477691" cy="477691"/>
          </a:xfrm>
          <a:custGeom>
            <a:avLst/>
            <a:gdLst>
              <a:gd name="T0" fmla="*/ 216054 w 691"/>
              <a:gd name="T1" fmla="*/ 215742 h 692"/>
              <a:gd name="T2" fmla="*/ 216054 w 691"/>
              <a:gd name="T3" fmla="*/ 241674 h 692"/>
              <a:gd name="T4" fmla="*/ 242024 w 691"/>
              <a:gd name="T5" fmla="*/ 241674 h 692"/>
              <a:gd name="T6" fmla="*/ 242024 w 691"/>
              <a:gd name="T7" fmla="*/ 215742 h 692"/>
              <a:gd name="T8" fmla="*/ 216054 w 691"/>
              <a:gd name="T9" fmla="*/ 215742 h 692"/>
              <a:gd name="T10" fmla="*/ 146441 w 691"/>
              <a:gd name="T11" fmla="*/ 146229 h 692"/>
              <a:gd name="T12" fmla="*/ 146441 w 691"/>
              <a:gd name="T13" fmla="*/ 172162 h 692"/>
              <a:gd name="T14" fmla="*/ 172411 w 691"/>
              <a:gd name="T15" fmla="*/ 172162 h 692"/>
              <a:gd name="T16" fmla="*/ 172411 w 691"/>
              <a:gd name="T17" fmla="*/ 146229 h 692"/>
              <a:gd name="T18" fmla="*/ 146441 w 691"/>
              <a:gd name="T19" fmla="*/ 146229 h 692"/>
              <a:gd name="T20" fmla="*/ 76827 w 691"/>
              <a:gd name="T21" fmla="*/ 76716 h 692"/>
              <a:gd name="T22" fmla="*/ 76827 w 691"/>
              <a:gd name="T23" fmla="*/ 102288 h 692"/>
              <a:gd name="T24" fmla="*/ 102436 w 691"/>
              <a:gd name="T25" fmla="*/ 102288 h 692"/>
              <a:gd name="T26" fmla="*/ 102436 w 691"/>
              <a:gd name="T27" fmla="*/ 76716 h 692"/>
              <a:gd name="T28" fmla="*/ 76827 w 691"/>
              <a:gd name="T29" fmla="*/ 76716 h 692"/>
              <a:gd name="T30" fmla="*/ 6853 w 691"/>
              <a:gd name="T31" fmla="*/ 7203 h 692"/>
              <a:gd name="T32" fmla="*/ 6853 w 691"/>
              <a:gd name="T33" fmla="*/ 32776 h 692"/>
              <a:gd name="T34" fmla="*/ 32823 w 691"/>
              <a:gd name="T35" fmla="*/ 32776 h 692"/>
              <a:gd name="T36" fmla="*/ 32823 w 691"/>
              <a:gd name="T37" fmla="*/ 7203 h 692"/>
              <a:gd name="T38" fmla="*/ 6853 w 691"/>
              <a:gd name="T39" fmla="*/ 7203 h 69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91" h="692">
                <a:moveTo>
                  <a:pt x="599" y="599"/>
                </a:moveTo>
                <a:cubicBezTo>
                  <a:pt x="580" y="619"/>
                  <a:pt x="580" y="651"/>
                  <a:pt x="599" y="671"/>
                </a:cubicBezTo>
                <a:cubicBezTo>
                  <a:pt x="619" y="691"/>
                  <a:pt x="651" y="691"/>
                  <a:pt x="671" y="671"/>
                </a:cubicBezTo>
                <a:cubicBezTo>
                  <a:pt x="690" y="651"/>
                  <a:pt x="690" y="619"/>
                  <a:pt x="671" y="599"/>
                </a:cubicBezTo>
                <a:cubicBezTo>
                  <a:pt x="651" y="580"/>
                  <a:pt x="619" y="580"/>
                  <a:pt x="599" y="599"/>
                </a:cubicBezTo>
                <a:close/>
                <a:moveTo>
                  <a:pt x="406" y="406"/>
                </a:moveTo>
                <a:cubicBezTo>
                  <a:pt x="386" y="426"/>
                  <a:pt x="386" y="458"/>
                  <a:pt x="406" y="478"/>
                </a:cubicBezTo>
                <a:cubicBezTo>
                  <a:pt x="426" y="497"/>
                  <a:pt x="458" y="497"/>
                  <a:pt x="478" y="478"/>
                </a:cubicBezTo>
                <a:cubicBezTo>
                  <a:pt x="497" y="458"/>
                  <a:pt x="497" y="426"/>
                  <a:pt x="478" y="406"/>
                </a:cubicBezTo>
                <a:cubicBezTo>
                  <a:pt x="458" y="387"/>
                  <a:pt x="426" y="387"/>
                  <a:pt x="406" y="406"/>
                </a:cubicBezTo>
                <a:close/>
                <a:moveTo>
                  <a:pt x="213" y="213"/>
                </a:moveTo>
                <a:cubicBezTo>
                  <a:pt x="193" y="232"/>
                  <a:pt x="193" y="265"/>
                  <a:pt x="213" y="284"/>
                </a:cubicBezTo>
                <a:cubicBezTo>
                  <a:pt x="232" y="304"/>
                  <a:pt x="264" y="304"/>
                  <a:pt x="284" y="284"/>
                </a:cubicBezTo>
                <a:cubicBezTo>
                  <a:pt x="304" y="265"/>
                  <a:pt x="304" y="232"/>
                  <a:pt x="284" y="213"/>
                </a:cubicBezTo>
                <a:cubicBezTo>
                  <a:pt x="264" y="193"/>
                  <a:pt x="232" y="193"/>
                  <a:pt x="213" y="213"/>
                </a:cubicBezTo>
                <a:close/>
                <a:moveTo>
                  <a:pt x="19" y="20"/>
                </a:moveTo>
                <a:cubicBezTo>
                  <a:pt x="0" y="39"/>
                  <a:pt x="0" y="71"/>
                  <a:pt x="19" y="91"/>
                </a:cubicBezTo>
                <a:cubicBezTo>
                  <a:pt x="39" y="111"/>
                  <a:pt x="71" y="111"/>
                  <a:pt x="91" y="91"/>
                </a:cubicBezTo>
                <a:cubicBezTo>
                  <a:pt x="111" y="71"/>
                  <a:pt x="111" y="39"/>
                  <a:pt x="91" y="20"/>
                </a:cubicBezTo>
                <a:cubicBezTo>
                  <a:pt x="71" y="0"/>
                  <a:pt x="39" y="0"/>
                  <a:pt x="19" y="2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8133F4FE-B84D-422A-B1CB-0C53462D1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1415" y="8532514"/>
            <a:ext cx="794124" cy="794123"/>
          </a:xfrm>
          <a:custGeom>
            <a:avLst/>
            <a:gdLst>
              <a:gd name="T0" fmla="*/ 359356 w 1153"/>
              <a:gd name="T1" fmla="*/ 359356 h 1153"/>
              <a:gd name="T2" fmla="*/ 359356 w 1153"/>
              <a:gd name="T3" fmla="*/ 402120 h 1153"/>
              <a:gd name="T4" fmla="*/ 402120 w 1153"/>
              <a:gd name="T5" fmla="*/ 402120 h 1153"/>
              <a:gd name="T6" fmla="*/ 402120 w 1153"/>
              <a:gd name="T7" fmla="*/ 359356 h 1153"/>
              <a:gd name="T8" fmla="*/ 359356 w 1153"/>
              <a:gd name="T9" fmla="*/ 359356 h 1153"/>
              <a:gd name="T10" fmla="*/ 11859 w 1153"/>
              <a:gd name="T11" fmla="*/ 11859 h 1153"/>
              <a:gd name="T12" fmla="*/ 11859 w 1153"/>
              <a:gd name="T13" fmla="*/ 54622 h 1153"/>
              <a:gd name="T14" fmla="*/ 54622 w 1153"/>
              <a:gd name="T15" fmla="*/ 54622 h 1153"/>
              <a:gd name="T16" fmla="*/ 54622 w 1153"/>
              <a:gd name="T17" fmla="*/ 11859 h 1153"/>
              <a:gd name="T18" fmla="*/ 11859 w 1153"/>
              <a:gd name="T19" fmla="*/ 11859 h 115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53" h="1153">
                <a:moveTo>
                  <a:pt x="1000" y="1000"/>
                </a:moveTo>
                <a:cubicBezTo>
                  <a:pt x="967" y="1033"/>
                  <a:pt x="967" y="1086"/>
                  <a:pt x="1000" y="1119"/>
                </a:cubicBezTo>
                <a:cubicBezTo>
                  <a:pt x="1033" y="1152"/>
                  <a:pt x="1086" y="1152"/>
                  <a:pt x="1119" y="1119"/>
                </a:cubicBezTo>
                <a:cubicBezTo>
                  <a:pt x="1152" y="1086"/>
                  <a:pt x="1152" y="1033"/>
                  <a:pt x="1119" y="1000"/>
                </a:cubicBezTo>
                <a:cubicBezTo>
                  <a:pt x="1086" y="967"/>
                  <a:pt x="1033" y="967"/>
                  <a:pt x="1000" y="1000"/>
                </a:cubicBezTo>
                <a:close/>
                <a:moveTo>
                  <a:pt x="33" y="33"/>
                </a:moveTo>
                <a:cubicBezTo>
                  <a:pt x="0" y="66"/>
                  <a:pt x="0" y="119"/>
                  <a:pt x="33" y="152"/>
                </a:cubicBezTo>
                <a:cubicBezTo>
                  <a:pt x="66" y="185"/>
                  <a:pt x="119" y="185"/>
                  <a:pt x="152" y="152"/>
                </a:cubicBezTo>
                <a:cubicBezTo>
                  <a:pt x="185" y="119"/>
                  <a:pt x="185" y="66"/>
                  <a:pt x="152" y="33"/>
                </a:cubicBezTo>
                <a:cubicBezTo>
                  <a:pt x="119" y="0"/>
                  <a:pt x="66" y="0"/>
                  <a:pt x="33" y="3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CA82D692-FB4A-4B8A-A5ED-4414BF3ED405}"/>
              </a:ext>
            </a:extLst>
          </p:cNvPr>
          <p:cNvGrpSpPr/>
          <p:nvPr/>
        </p:nvGrpSpPr>
        <p:grpSpPr>
          <a:xfrm flipV="1">
            <a:off x="5345211" y="3941208"/>
            <a:ext cx="1061874" cy="1061871"/>
            <a:chOff x="7279827" y="3352068"/>
            <a:chExt cx="1224187" cy="1224184"/>
          </a:xfrm>
        </p:grpSpPr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id="{B24488DC-0083-45F0-AAD8-6A643AB42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2228" y="3534468"/>
              <a:ext cx="859386" cy="859384"/>
            </a:xfrm>
            <a:custGeom>
              <a:avLst/>
              <a:gdLst>
                <a:gd name="T0" fmla="*/ 355776 w 1079"/>
                <a:gd name="T1" fmla="*/ 32802 h 1079"/>
                <a:gd name="T2" fmla="*/ 381368 w 1079"/>
                <a:gd name="T3" fmla="*/ 32802 h 1079"/>
                <a:gd name="T4" fmla="*/ 381368 w 1079"/>
                <a:gd name="T5" fmla="*/ 6849 h 1079"/>
                <a:gd name="T6" fmla="*/ 355776 w 1079"/>
                <a:gd name="T7" fmla="*/ 6849 h 1079"/>
                <a:gd name="T8" fmla="*/ 355776 w 1079"/>
                <a:gd name="T9" fmla="*/ 32802 h 1079"/>
                <a:gd name="T10" fmla="*/ 285846 w 1079"/>
                <a:gd name="T11" fmla="*/ 102371 h 1079"/>
                <a:gd name="T12" fmla="*/ 311799 w 1079"/>
                <a:gd name="T13" fmla="*/ 102371 h 1079"/>
                <a:gd name="T14" fmla="*/ 311799 w 1079"/>
                <a:gd name="T15" fmla="*/ 76778 h 1079"/>
                <a:gd name="T16" fmla="*/ 285846 w 1079"/>
                <a:gd name="T17" fmla="*/ 76778 h 1079"/>
                <a:gd name="T18" fmla="*/ 285846 w 1079"/>
                <a:gd name="T19" fmla="*/ 102371 h 1079"/>
                <a:gd name="T20" fmla="*/ 216277 w 1079"/>
                <a:gd name="T21" fmla="*/ 172300 h 1079"/>
                <a:gd name="T22" fmla="*/ 241870 w 1079"/>
                <a:gd name="T23" fmla="*/ 171940 h 1079"/>
                <a:gd name="T24" fmla="*/ 241870 w 1079"/>
                <a:gd name="T25" fmla="*/ 146347 h 1079"/>
                <a:gd name="T26" fmla="*/ 216277 w 1079"/>
                <a:gd name="T27" fmla="*/ 146347 h 1079"/>
                <a:gd name="T28" fmla="*/ 216277 w 1079"/>
                <a:gd name="T29" fmla="*/ 172300 h 1079"/>
                <a:gd name="T30" fmla="*/ 146347 w 1079"/>
                <a:gd name="T31" fmla="*/ 241869 h 1079"/>
                <a:gd name="T32" fmla="*/ 172301 w 1079"/>
                <a:gd name="T33" fmla="*/ 241869 h 1079"/>
                <a:gd name="T34" fmla="*/ 172301 w 1079"/>
                <a:gd name="T35" fmla="*/ 216276 h 1079"/>
                <a:gd name="T36" fmla="*/ 146347 w 1079"/>
                <a:gd name="T37" fmla="*/ 216276 h 1079"/>
                <a:gd name="T38" fmla="*/ 146347 w 1079"/>
                <a:gd name="T39" fmla="*/ 241869 h 1079"/>
                <a:gd name="T40" fmla="*/ 76778 w 1079"/>
                <a:gd name="T41" fmla="*/ 311438 h 1079"/>
                <a:gd name="T42" fmla="*/ 102371 w 1079"/>
                <a:gd name="T43" fmla="*/ 311438 h 1079"/>
                <a:gd name="T44" fmla="*/ 102371 w 1079"/>
                <a:gd name="T45" fmla="*/ 285845 h 1079"/>
                <a:gd name="T46" fmla="*/ 76778 w 1079"/>
                <a:gd name="T47" fmla="*/ 285845 h 1079"/>
                <a:gd name="T48" fmla="*/ 76778 w 1079"/>
                <a:gd name="T49" fmla="*/ 311438 h 1079"/>
                <a:gd name="T50" fmla="*/ 7209 w 1079"/>
                <a:gd name="T51" fmla="*/ 381367 h 1079"/>
                <a:gd name="T52" fmla="*/ 32802 w 1079"/>
                <a:gd name="T53" fmla="*/ 381367 h 1079"/>
                <a:gd name="T54" fmla="*/ 32802 w 1079"/>
                <a:gd name="T55" fmla="*/ 355414 h 1079"/>
                <a:gd name="T56" fmla="*/ 7209 w 1079"/>
                <a:gd name="T57" fmla="*/ 355414 h 1079"/>
                <a:gd name="T58" fmla="*/ 7209 w 1079"/>
                <a:gd name="T59" fmla="*/ 381367 h 1079"/>
                <a:gd name="T60" fmla="*/ 76778 w 1079"/>
                <a:gd name="T61" fmla="*/ 311438 h 10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79" h="1079">
                  <a:moveTo>
                    <a:pt x="987" y="91"/>
                  </a:moveTo>
                  <a:cubicBezTo>
                    <a:pt x="1006" y="110"/>
                    <a:pt x="1038" y="110"/>
                    <a:pt x="1058" y="91"/>
                  </a:cubicBezTo>
                  <a:cubicBezTo>
                    <a:pt x="1078" y="71"/>
                    <a:pt x="1078" y="39"/>
                    <a:pt x="1058" y="19"/>
                  </a:cubicBezTo>
                  <a:cubicBezTo>
                    <a:pt x="1038" y="0"/>
                    <a:pt x="1006" y="0"/>
                    <a:pt x="987" y="19"/>
                  </a:cubicBezTo>
                  <a:cubicBezTo>
                    <a:pt x="967" y="39"/>
                    <a:pt x="967" y="71"/>
                    <a:pt x="987" y="91"/>
                  </a:cubicBezTo>
                  <a:close/>
                  <a:moveTo>
                    <a:pt x="793" y="284"/>
                  </a:moveTo>
                  <a:cubicBezTo>
                    <a:pt x="813" y="304"/>
                    <a:pt x="845" y="304"/>
                    <a:pt x="865" y="284"/>
                  </a:cubicBezTo>
                  <a:cubicBezTo>
                    <a:pt x="884" y="265"/>
                    <a:pt x="884" y="232"/>
                    <a:pt x="865" y="213"/>
                  </a:cubicBezTo>
                  <a:cubicBezTo>
                    <a:pt x="845" y="193"/>
                    <a:pt x="813" y="193"/>
                    <a:pt x="793" y="213"/>
                  </a:cubicBezTo>
                  <a:cubicBezTo>
                    <a:pt x="773" y="232"/>
                    <a:pt x="773" y="265"/>
                    <a:pt x="793" y="284"/>
                  </a:cubicBezTo>
                  <a:close/>
                  <a:moveTo>
                    <a:pt x="600" y="478"/>
                  </a:moveTo>
                  <a:cubicBezTo>
                    <a:pt x="620" y="497"/>
                    <a:pt x="651" y="497"/>
                    <a:pt x="671" y="477"/>
                  </a:cubicBezTo>
                  <a:cubicBezTo>
                    <a:pt x="691" y="458"/>
                    <a:pt x="691" y="426"/>
                    <a:pt x="671" y="406"/>
                  </a:cubicBezTo>
                  <a:cubicBezTo>
                    <a:pt x="651" y="386"/>
                    <a:pt x="620" y="386"/>
                    <a:pt x="600" y="406"/>
                  </a:cubicBezTo>
                  <a:cubicBezTo>
                    <a:pt x="580" y="426"/>
                    <a:pt x="580" y="458"/>
                    <a:pt x="600" y="478"/>
                  </a:cubicBezTo>
                  <a:close/>
                  <a:moveTo>
                    <a:pt x="406" y="671"/>
                  </a:moveTo>
                  <a:cubicBezTo>
                    <a:pt x="426" y="691"/>
                    <a:pt x="458" y="691"/>
                    <a:pt x="478" y="671"/>
                  </a:cubicBezTo>
                  <a:cubicBezTo>
                    <a:pt x="497" y="651"/>
                    <a:pt x="497" y="619"/>
                    <a:pt x="478" y="600"/>
                  </a:cubicBezTo>
                  <a:cubicBezTo>
                    <a:pt x="458" y="580"/>
                    <a:pt x="426" y="580"/>
                    <a:pt x="406" y="600"/>
                  </a:cubicBezTo>
                  <a:cubicBezTo>
                    <a:pt x="386" y="619"/>
                    <a:pt x="386" y="651"/>
                    <a:pt x="406" y="671"/>
                  </a:cubicBezTo>
                  <a:close/>
                  <a:moveTo>
                    <a:pt x="213" y="864"/>
                  </a:moveTo>
                  <a:cubicBezTo>
                    <a:pt x="233" y="884"/>
                    <a:pt x="265" y="884"/>
                    <a:pt x="284" y="864"/>
                  </a:cubicBezTo>
                  <a:cubicBezTo>
                    <a:pt x="304" y="844"/>
                    <a:pt x="304" y="813"/>
                    <a:pt x="284" y="793"/>
                  </a:cubicBezTo>
                  <a:cubicBezTo>
                    <a:pt x="265" y="773"/>
                    <a:pt x="233" y="773"/>
                    <a:pt x="213" y="793"/>
                  </a:cubicBezTo>
                  <a:cubicBezTo>
                    <a:pt x="193" y="813"/>
                    <a:pt x="193" y="844"/>
                    <a:pt x="213" y="864"/>
                  </a:cubicBezTo>
                  <a:lnTo>
                    <a:pt x="20" y="1058"/>
                  </a:lnTo>
                  <a:cubicBezTo>
                    <a:pt x="39" y="1078"/>
                    <a:pt x="71" y="1078"/>
                    <a:pt x="91" y="1058"/>
                  </a:cubicBezTo>
                  <a:cubicBezTo>
                    <a:pt x="111" y="1038"/>
                    <a:pt x="111" y="1006"/>
                    <a:pt x="91" y="986"/>
                  </a:cubicBezTo>
                  <a:cubicBezTo>
                    <a:pt x="71" y="966"/>
                    <a:pt x="39" y="966"/>
                    <a:pt x="20" y="986"/>
                  </a:cubicBezTo>
                  <a:cubicBezTo>
                    <a:pt x="0" y="1006"/>
                    <a:pt x="0" y="1038"/>
                    <a:pt x="20" y="1058"/>
                  </a:cubicBezTo>
                  <a:lnTo>
                    <a:pt x="213" y="86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23BCC86F-148F-4141-A58A-334F4E626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9827" y="3352068"/>
              <a:ext cx="1224187" cy="1224184"/>
            </a:xfrm>
            <a:custGeom>
              <a:avLst/>
              <a:gdLst>
                <a:gd name="T0" fmla="*/ 498958 w 1539"/>
                <a:gd name="T1" fmla="*/ 54360 h 1539"/>
                <a:gd name="T2" fmla="*/ 541798 w 1539"/>
                <a:gd name="T3" fmla="*/ 54360 h 1539"/>
                <a:gd name="T4" fmla="*/ 541798 w 1539"/>
                <a:gd name="T5" fmla="*/ 11520 h 1539"/>
                <a:gd name="T6" fmla="*/ 498958 w 1539"/>
                <a:gd name="T7" fmla="*/ 11520 h 1539"/>
                <a:gd name="T8" fmla="*/ 498958 w 1539"/>
                <a:gd name="T9" fmla="*/ 54360 h 1539"/>
                <a:gd name="T10" fmla="*/ 11880 w 1539"/>
                <a:gd name="T11" fmla="*/ 541797 h 1539"/>
                <a:gd name="T12" fmla="*/ 54360 w 1539"/>
                <a:gd name="T13" fmla="*/ 541797 h 1539"/>
                <a:gd name="T14" fmla="*/ 54360 w 1539"/>
                <a:gd name="T15" fmla="*/ 498957 h 1539"/>
                <a:gd name="T16" fmla="*/ 11880 w 1539"/>
                <a:gd name="T17" fmla="*/ 498957 h 1539"/>
                <a:gd name="T18" fmla="*/ 11880 w 1539"/>
                <a:gd name="T19" fmla="*/ 541797 h 15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9" h="1539">
                  <a:moveTo>
                    <a:pt x="1386" y="151"/>
                  </a:moveTo>
                  <a:cubicBezTo>
                    <a:pt x="1419" y="184"/>
                    <a:pt x="1472" y="184"/>
                    <a:pt x="1505" y="151"/>
                  </a:cubicBezTo>
                  <a:cubicBezTo>
                    <a:pt x="1538" y="118"/>
                    <a:pt x="1538" y="65"/>
                    <a:pt x="1505" y="32"/>
                  </a:cubicBezTo>
                  <a:cubicBezTo>
                    <a:pt x="1472" y="0"/>
                    <a:pt x="1419" y="0"/>
                    <a:pt x="1386" y="32"/>
                  </a:cubicBezTo>
                  <a:cubicBezTo>
                    <a:pt x="1354" y="65"/>
                    <a:pt x="1354" y="118"/>
                    <a:pt x="1386" y="151"/>
                  </a:cubicBezTo>
                  <a:close/>
                  <a:moveTo>
                    <a:pt x="33" y="1505"/>
                  </a:moveTo>
                  <a:cubicBezTo>
                    <a:pt x="66" y="1538"/>
                    <a:pt x="119" y="1538"/>
                    <a:pt x="151" y="1505"/>
                  </a:cubicBezTo>
                  <a:cubicBezTo>
                    <a:pt x="184" y="1472"/>
                    <a:pt x="184" y="1419"/>
                    <a:pt x="151" y="1386"/>
                  </a:cubicBezTo>
                  <a:cubicBezTo>
                    <a:pt x="119" y="1353"/>
                    <a:pt x="66" y="1353"/>
                    <a:pt x="33" y="1386"/>
                  </a:cubicBezTo>
                  <a:cubicBezTo>
                    <a:pt x="0" y="1419"/>
                    <a:pt x="0" y="1472"/>
                    <a:pt x="33" y="150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Freeform 15">
            <a:extLst>
              <a:ext uri="{FF2B5EF4-FFF2-40B4-BE49-F238E27FC236}">
                <a16:creationId xmlns:a16="http://schemas.microsoft.com/office/drawing/2014/main" id="{63B9B806-0AF1-4B50-8EFE-25B71FCD8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871" y="4774884"/>
            <a:ext cx="2656203" cy="2656203"/>
          </a:xfrm>
          <a:custGeom>
            <a:avLst/>
            <a:gdLst>
              <a:gd name="T0" fmla="*/ 1164922 w 3851"/>
              <a:gd name="T1" fmla="*/ 1383727 h 3850"/>
              <a:gd name="T2" fmla="*/ 1165642 w 3851"/>
              <a:gd name="T3" fmla="*/ 1381567 h 3850"/>
              <a:gd name="T4" fmla="*/ 1169961 w 3851"/>
              <a:gd name="T5" fmla="*/ 1216341 h 3850"/>
              <a:gd name="T6" fmla="*/ 844632 w 3851"/>
              <a:gd name="T7" fmla="*/ 891287 h 3850"/>
              <a:gd name="T8" fmla="*/ 680528 w 3851"/>
              <a:gd name="T9" fmla="*/ 894887 h 3850"/>
              <a:gd name="T10" fmla="*/ 676929 w 3851"/>
              <a:gd name="T11" fmla="*/ 896687 h 3850"/>
              <a:gd name="T12" fmla="*/ 675489 w 3851"/>
              <a:gd name="T13" fmla="*/ 897047 h 3850"/>
              <a:gd name="T14" fmla="*/ 174540 w 3851"/>
              <a:gd name="T15" fmla="*/ 806334 h 3850"/>
              <a:gd name="T16" fmla="*/ 174540 w 3851"/>
              <a:gd name="T17" fmla="*/ 174226 h 3850"/>
              <a:gd name="T18" fmla="*/ 806125 w 3851"/>
              <a:gd name="T19" fmla="*/ 174226 h 3850"/>
              <a:gd name="T20" fmla="*/ 897174 w 3851"/>
              <a:gd name="T21" fmla="*/ 675305 h 3850"/>
              <a:gd name="T22" fmla="*/ 896454 w 3851"/>
              <a:gd name="T23" fmla="*/ 676745 h 3850"/>
              <a:gd name="T24" fmla="*/ 894655 w 3851"/>
              <a:gd name="T25" fmla="*/ 680704 h 3850"/>
              <a:gd name="T26" fmla="*/ 891416 w 3851"/>
              <a:gd name="T27" fmla="*/ 844851 h 3850"/>
              <a:gd name="T28" fmla="*/ 1216025 w 3851"/>
              <a:gd name="T29" fmla="*/ 1169905 h 3850"/>
              <a:gd name="T30" fmla="*/ 1381209 w 3851"/>
              <a:gd name="T31" fmla="*/ 1165945 h 3850"/>
              <a:gd name="T32" fmla="*/ 1383728 w 3851"/>
              <a:gd name="T33" fmla="*/ 1164865 h 3850"/>
              <a:gd name="T34" fmla="*/ 1385527 w 3851"/>
              <a:gd name="T35" fmla="*/ 1164145 h 3850"/>
              <a:gd name="T36" fmla="*/ 1163843 w 3851"/>
              <a:gd name="T37" fmla="*/ 1385527 h 3850"/>
              <a:gd name="T38" fmla="*/ 1164922 w 3851"/>
              <a:gd name="T39" fmla="*/ 1383727 h 385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851" h="3850">
                <a:moveTo>
                  <a:pt x="3237" y="3844"/>
                </a:moveTo>
                <a:cubicBezTo>
                  <a:pt x="3238" y="3842"/>
                  <a:pt x="3239" y="3840"/>
                  <a:pt x="3239" y="3838"/>
                </a:cubicBezTo>
                <a:cubicBezTo>
                  <a:pt x="3355" y="3594"/>
                  <a:pt x="3357" y="3485"/>
                  <a:pt x="3251" y="3379"/>
                </a:cubicBezTo>
                <a:lnTo>
                  <a:pt x="2347" y="2476"/>
                </a:lnTo>
                <a:cubicBezTo>
                  <a:pt x="2242" y="2370"/>
                  <a:pt x="2133" y="2371"/>
                  <a:pt x="1891" y="2486"/>
                </a:cubicBezTo>
                <a:cubicBezTo>
                  <a:pt x="1888" y="2487"/>
                  <a:pt x="1884" y="2489"/>
                  <a:pt x="1881" y="2491"/>
                </a:cubicBezTo>
                <a:cubicBezTo>
                  <a:pt x="1879" y="2491"/>
                  <a:pt x="1878" y="2492"/>
                  <a:pt x="1877" y="2492"/>
                </a:cubicBezTo>
                <a:cubicBezTo>
                  <a:pt x="1419" y="2700"/>
                  <a:pt x="861" y="2616"/>
                  <a:pt x="485" y="2240"/>
                </a:cubicBezTo>
                <a:cubicBezTo>
                  <a:pt x="0" y="1755"/>
                  <a:pt x="0" y="970"/>
                  <a:pt x="485" y="484"/>
                </a:cubicBezTo>
                <a:cubicBezTo>
                  <a:pt x="970" y="0"/>
                  <a:pt x="1756" y="0"/>
                  <a:pt x="2240" y="484"/>
                </a:cubicBezTo>
                <a:cubicBezTo>
                  <a:pt x="2617" y="861"/>
                  <a:pt x="2701" y="1419"/>
                  <a:pt x="2493" y="1876"/>
                </a:cubicBezTo>
                <a:cubicBezTo>
                  <a:pt x="2492" y="1878"/>
                  <a:pt x="2492" y="1879"/>
                  <a:pt x="2491" y="1880"/>
                </a:cubicBezTo>
                <a:cubicBezTo>
                  <a:pt x="2490" y="1883"/>
                  <a:pt x="2488" y="1887"/>
                  <a:pt x="2486" y="1891"/>
                </a:cubicBezTo>
                <a:cubicBezTo>
                  <a:pt x="2372" y="2133"/>
                  <a:pt x="2371" y="2241"/>
                  <a:pt x="2477" y="2347"/>
                </a:cubicBezTo>
                <a:lnTo>
                  <a:pt x="3379" y="3250"/>
                </a:lnTo>
                <a:cubicBezTo>
                  <a:pt x="3486" y="3356"/>
                  <a:pt x="3595" y="3354"/>
                  <a:pt x="3838" y="3239"/>
                </a:cubicBezTo>
                <a:cubicBezTo>
                  <a:pt x="3840" y="3238"/>
                  <a:pt x="3843" y="3237"/>
                  <a:pt x="3845" y="3236"/>
                </a:cubicBezTo>
                <a:cubicBezTo>
                  <a:pt x="3846" y="3236"/>
                  <a:pt x="3848" y="3234"/>
                  <a:pt x="3850" y="3234"/>
                </a:cubicBezTo>
                <a:lnTo>
                  <a:pt x="3234" y="3849"/>
                </a:lnTo>
                <a:cubicBezTo>
                  <a:pt x="3235" y="3847"/>
                  <a:pt x="3236" y="3846"/>
                  <a:pt x="3237" y="3844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11A20FC7-C6C7-4814-951B-9FC8C04BB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3786" y="8146102"/>
            <a:ext cx="2656203" cy="2656203"/>
          </a:xfrm>
          <a:custGeom>
            <a:avLst/>
            <a:gdLst>
              <a:gd name="T0" fmla="*/ 1383727 w 3850"/>
              <a:gd name="T1" fmla="*/ 220605 h 3851"/>
              <a:gd name="T2" fmla="*/ 1381567 w 3850"/>
              <a:gd name="T3" fmla="*/ 219525 h 3851"/>
              <a:gd name="T4" fmla="*/ 1216341 w 3850"/>
              <a:gd name="T5" fmla="*/ 215566 h 3851"/>
              <a:gd name="T6" fmla="*/ 891287 w 3850"/>
              <a:gd name="T7" fmla="*/ 540536 h 3851"/>
              <a:gd name="T8" fmla="*/ 894887 w 3850"/>
              <a:gd name="T9" fmla="*/ 704999 h 3851"/>
              <a:gd name="T10" fmla="*/ 896687 w 3850"/>
              <a:gd name="T11" fmla="*/ 708598 h 3851"/>
              <a:gd name="T12" fmla="*/ 897047 w 3850"/>
              <a:gd name="T13" fmla="*/ 710038 h 3851"/>
              <a:gd name="T14" fmla="*/ 806334 w 3850"/>
              <a:gd name="T15" fmla="*/ 1210987 h 3851"/>
              <a:gd name="T16" fmla="*/ 174586 w 3850"/>
              <a:gd name="T17" fmla="*/ 1210987 h 3851"/>
              <a:gd name="T18" fmla="*/ 174586 w 3850"/>
              <a:gd name="T19" fmla="*/ 579042 h 3851"/>
              <a:gd name="T20" fmla="*/ 675665 w 3850"/>
              <a:gd name="T21" fmla="*/ 488353 h 3851"/>
              <a:gd name="T22" fmla="*/ 676745 w 3850"/>
              <a:gd name="T23" fmla="*/ 489073 h 3851"/>
              <a:gd name="T24" fmla="*/ 680704 w 3850"/>
              <a:gd name="T25" fmla="*/ 490872 h 3851"/>
              <a:gd name="T26" fmla="*/ 844851 w 3850"/>
              <a:gd name="T27" fmla="*/ 494471 h 3851"/>
              <a:gd name="T28" fmla="*/ 1169905 w 3850"/>
              <a:gd name="T29" fmla="*/ 169142 h 3851"/>
              <a:gd name="T30" fmla="*/ 1165945 w 3850"/>
              <a:gd name="T31" fmla="*/ 4319 h 3851"/>
              <a:gd name="T32" fmla="*/ 1164865 w 3850"/>
              <a:gd name="T33" fmla="*/ 1799 h 3851"/>
              <a:gd name="T34" fmla="*/ 1164145 w 3850"/>
              <a:gd name="T35" fmla="*/ 0 h 3851"/>
              <a:gd name="T36" fmla="*/ 1385527 w 3850"/>
              <a:gd name="T37" fmla="*/ 221684 h 3851"/>
              <a:gd name="T38" fmla="*/ 1383727 w 3850"/>
              <a:gd name="T39" fmla="*/ 220605 h 385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850" h="3851">
                <a:moveTo>
                  <a:pt x="3844" y="613"/>
                </a:moveTo>
                <a:cubicBezTo>
                  <a:pt x="3842" y="612"/>
                  <a:pt x="3840" y="611"/>
                  <a:pt x="3838" y="610"/>
                </a:cubicBezTo>
                <a:cubicBezTo>
                  <a:pt x="3594" y="495"/>
                  <a:pt x="3485" y="493"/>
                  <a:pt x="3379" y="599"/>
                </a:cubicBezTo>
                <a:lnTo>
                  <a:pt x="2476" y="1502"/>
                </a:lnTo>
                <a:cubicBezTo>
                  <a:pt x="2370" y="1608"/>
                  <a:pt x="2372" y="1717"/>
                  <a:pt x="2486" y="1959"/>
                </a:cubicBezTo>
                <a:cubicBezTo>
                  <a:pt x="2487" y="1962"/>
                  <a:pt x="2489" y="1966"/>
                  <a:pt x="2491" y="1969"/>
                </a:cubicBezTo>
                <a:cubicBezTo>
                  <a:pt x="2491" y="1970"/>
                  <a:pt x="2491" y="1972"/>
                  <a:pt x="2492" y="1973"/>
                </a:cubicBezTo>
                <a:cubicBezTo>
                  <a:pt x="2701" y="2431"/>
                  <a:pt x="2617" y="2989"/>
                  <a:pt x="2240" y="3365"/>
                </a:cubicBezTo>
                <a:cubicBezTo>
                  <a:pt x="1755" y="3850"/>
                  <a:pt x="969" y="3850"/>
                  <a:pt x="485" y="3365"/>
                </a:cubicBezTo>
                <a:cubicBezTo>
                  <a:pt x="0" y="2880"/>
                  <a:pt x="0" y="2094"/>
                  <a:pt x="485" y="1609"/>
                </a:cubicBezTo>
                <a:cubicBezTo>
                  <a:pt x="861" y="1233"/>
                  <a:pt x="1419" y="1149"/>
                  <a:pt x="1877" y="1357"/>
                </a:cubicBezTo>
                <a:cubicBezTo>
                  <a:pt x="1878" y="1357"/>
                  <a:pt x="1879" y="1358"/>
                  <a:pt x="1880" y="1359"/>
                </a:cubicBezTo>
                <a:cubicBezTo>
                  <a:pt x="1883" y="1360"/>
                  <a:pt x="1887" y="1362"/>
                  <a:pt x="1891" y="1364"/>
                </a:cubicBezTo>
                <a:cubicBezTo>
                  <a:pt x="2133" y="1478"/>
                  <a:pt x="2241" y="1479"/>
                  <a:pt x="2347" y="1374"/>
                </a:cubicBezTo>
                <a:lnTo>
                  <a:pt x="3250" y="470"/>
                </a:lnTo>
                <a:cubicBezTo>
                  <a:pt x="3356" y="364"/>
                  <a:pt x="3354" y="255"/>
                  <a:pt x="3239" y="12"/>
                </a:cubicBezTo>
                <a:cubicBezTo>
                  <a:pt x="3238" y="9"/>
                  <a:pt x="3237" y="8"/>
                  <a:pt x="3236" y="5"/>
                </a:cubicBezTo>
                <a:cubicBezTo>
                  <a:pt x="3235" y="4"/>
                  <a:pt x="3235" y="2"/>
                  <a:pt x="3234" y="0"/>
                </a:cubicBezTo>
                <a:lnTo>
                  <a:pt x="3849" y="616"/>
                </a:lnTo>
                <a:cubicBezTo>
                  <a:pt x="3847" y="615"/>
                  <a:pt x="3846" y="614"/>
                  <a:pt x="3844" y="613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17">
            <a:extLst>
              <a:ext uri="{FF2B5EF4-FFF2-40B4-BE49-F238E27FC236}">
                <a16:creationId xmlns:a16="http://schemas.microsoft.com/office/drawing/2014/main" id="{4F2D71F4-7C8C-4F4D-95AA-DF528EA42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4043" y="6935142"/>
            <a:ext cx="2984805" cy="1712991"/>
          </a:xfrm>
          <a:custGeom>
            <a:avLst/>
            <a:gdLst>
              <a:gd name="T0" fmla="*/ 1555896 w 4324"/>
              <a:gd name="T1" fmla="*/ 292164 h 2484"/>
              <a:gd name="T2" fmla="*/ 1555536 w 4324"/>
              <a:gd name="T3" fmla="*/ 294682 h 2484"/>
              <a:gd name="T4" fmla="*/ 1441365 w 4324"/>
              <a:gd name="T5" fmla="*/ 414139 h 2484"/>
              <a:gd name="T6" fmla="*/ 981439 w 4324"/>
              <a:gd name="T7" fmla="*/ 414139 h 2484"/>
              <a:gd name="T8" fmla="*/ 867628 w 4324"/>
              <a:gd name="T9" fmla="*/ 295402 h 2484"/>
              <a:gd name="T10" fmla="*/ 866188 w 4324"/>
              <a:gd name="T11" fmla="*/ 291444 h 2484"/>
              <a:gd name="T12" fmla="*/ 865828 w 4324"/>
              <a:gd name="T13" fmla="*/ 290005 h 2484"/>
              <a:gd name="T14" fmla="*/ 446960 w 4324"/>
              <a:gd name="T15" fmla="*/ 0 h 2484"/>
              <a:gd name="T16" fmla="*/ 0 w 4324"/>
              <a:gd name="T17" fmla="*/ 446881 h 2484"/>
              <a:gd name="T18" fmla="*/ 446960 w 4324"/>
              <a:gd name="T19" fmla="*/ 893402 h 2484"/>
              <a:gd name="T20" fmla="*/ 865828 w 4324"/>
              <a:gd name="T21" fmla="*/ 603397 h 2484"/>
              <a:gd name="T22" fmla="*/ 866188 w 4324"/>
              <a:gd name="T23" fmla="*/ 602318 h 2484"/>
              <a:gd name="T24" fmla="*/ 867628 w 4324"/>
              <a:gd name="T25" fmla="*/ 598360 h 2484"/>
              <a:gd name="T26" fmla="*/ 981439 w 4324"/>
              <a:gd name="T27" fmla="*/ 479623 h 2484"/>
              <a:gd name="T28" fmla="*/ 1441365 w 4324"/>
              <a:gd name="T29" fmla="*/ 479623 h 2484"/>
              <a:gd name="T30" fmla="*/ 1555176 w 4324"/>
              <a:gd name="T31" fmla="*/ 599080 h 2484"/>
              <a:gd name="T32" fmla="*/ 1556257 w 4324"/>
              <a:gd name="T33" fmla="*/ 601598 h 2484"/>
              <a:gd name="T34" fmla="*/ 1556977 w 4324"/>
              <a:gd name="T35" fmla="*/ 603397 h 2484"/>
              <a:gd name="T36" fmla="*/ 1556977 w 4324"/>
              <a:gd name="T37" fmla="*/ 290005 h 2484"/>
              <a:gd name="T38" fmla="*/ 1555896 w 4324"/>
              <a:gd name="T39" fmla="*/ 292164 h 24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324" h="2484">
                <a:moveTo>
                  <a:pt x="4320" y="812"/>
                </a:moveTo>
                <a:cubicBezTo>
                  <a:pt x="4320" y="815"/>
                  <a:pt x="4319" y="816"/>
                  <a:pt x="4319" y="819"/>
                </a:cubicBezTo>
                <a:cubicBezTo>
                  <a:pt x="4228" y="1072"/>
                  <a:pt x="4152" y="1151"/>
                  <a:pt x="4002" y="1151"/>
                </a:cubicBezTo>
                <a:lnTo>
                  <a:pt x="2725" y="1151"/>
                </a:lnTo>
                <a:cubicBezTo>
                  <a:pt x="2575" y="1151"/>
                  <a:pt x="2499" y="1073"/>
                  <a:pt x="2409" y="821"/>
                </a:cubicBezTo>
                <a:cubicBezTo>
                  <a:pt x="2408" y="817"/>
                  <a:pt x="2406" y="814"/>
                  <a:pt x="2405" y="810"/>
                </a:cubicBezTo>
                <a:cubicBezTo>
                  <a:pt x="2405" y="809"/>
                  <a:pt x="2404" y="808"/>
                  <a:pt x="2404" y="806"/>
                </a:cubicBezTo>
                <a:cubicBezTo>
                  <a:pt x="2227" y="336"/>
                  <a:pt x="1773" y="0"/>
                  <a:pt x="1241" y="0"/>
                </a:cubicBezTo>
                <a:cubicBezTo>
                  <a:pt x="555" y="0"/>
                  <a:pt x="0" y="556"/>
                  <a:pt x="0" y="1242"/>
                </a:cubicBezTo>
                <a:cubicBezTo>
                  <a:pt x="0" y="1928"/>
                  <a:pt x="555" y="2483"/>
                  <a:pt x="1241" y="2483"/>
                </a:cubicBezTo>
                <a:cubicBezTo>
                  <a:pt x="1773" y="2483"/>
                  <a:pt x="2227" y="2148"/>
                  <a:pt x="2404" y="1677"/>
                </a:cubicBezTo>
                <a:cubicBezTo>
                  <a:pt x="2404" y="1676"/>
                  <a:pt x="2404" y="1675"/>
                  <a:pt x="2405" y="1674"/>
                </a:cubicBezTo>
                <a:cubicBezTo>
                  <a:pt x="2406" y="1670"/>
                  <a:pt x="2408" y="1666"/>
                  <a:pt x="2409" y="1663"/>
                </a:cubicBezTo>
                <a:cubicBezTo>
                  <a:pt x="2499" y="1411"/>
                  <a:pt x="2575" y="1333"/>
                  <a:pt x="2725" y="1333"/>
                </a:cubicBezTo>
                <a:lnTo>
                  <a:pt x="4002" y="1333"/>
                </a:lnTo>
                <a:cubicBezTo>
                  <a:pt x="4152" y="1333"/>
                  <a:pt x="4228" y="1411"/>
                  <a:pt x="4318" y="1665"/>
                </a:cubicBezTo>
                <a:cubicBezTo>
                  <a:pt x="4319" y="1667"/>
                  <a:pt x="4320" y="1670"/>
                  <a:pt x="4321" y="1672"/>
                </a:cubicBezTo>
                <a:cubicBezTo>
                  <a:pt x="4322" y="1674"/>
                  <a:pt x="4322" y="1676"/>
                  <a:pt x="4323" y="1677"/>
                </a:cubicBezTo>
                <a:lnTo>
                  <a:pt x="4323" y="806"/>
                </a:lnTo>
                <a:cubicBezTo>
                  <a:pt x="4322" y="809"/>
                  <a:pt x="4322" y="810"/>
                  <a:pt x="4320" y="812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23">
            <a:extLst>
              <a:ext uri="{FF2B5EF4-FFF2-40B4-BE49-F238E27FC236}">
                <a16:creationId xmlns:a16="http://schemas.microsoft.com/office/drawing/2014/main" id="{B0C10D43-38EC-4800-AE5A-5BED59083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8048" y="5070018"/>
            <a:ext cx="1287025" cy="1287027"/>
          </a:xfrm>
          <a:custGeom>
            <a:avLst/>
            <a:gdLst>
              <a:gd name="T0" fmla="*/ 0 w 1867"/>
              <a:gd name="T1" fmla="*/ 335757 h 1866"/>
              <a:gd name="T2" fmla="*/ 335576 w 1867"/>
              <a:gd name="T3" fmla="*/ 0 h 1866"/>
              <a:gd name="T4" fmla="*/ 671152 w 1867"/>
              <a:gd name="T5" fmla="*/ 335757 h 1866"/>
              <a:gd name="T6" fmla="*/ 335576 w 1867"/>
              <a:gd name="T7" fmla="*/ 671153 h 1866"/>
              <a:gd name="T8" fmla="*/ 0 w 1867"/>
              <a:gd name="T9" fmla="*/ 335757 h 18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7" h="1866">
                <a:moveTo>
                  <a:pt x="0" y="933"/>
                </a:moveTo>
                <a:cubicBezTo>
                  <a:pt x="0" y="417"/>
                  <a:pt x="418" y="0"/>
                  <a:pt x="933" y="0"/>
                </a:cubicBezTo>
                <a:cubicBezTo>
                  <a:pt x="1448" y="0"/>
                  <a:pt x="1866" y="417"/>
                  <a:pt x="1866" y="933"/>
                </a:cubicBezTo>
                <a:cubicBezTo>
                  <a:pt x="1866" y="1448"/>
                  <a:pt x="1448" y="1865"/>
                  <a:pt x="933" y="1865"/>
                </a:cubicBezTo>
                <a:cubicBezTo>
                  <a:pt x="418" y="1865"/>
                  <a:pt x="0" y="1448"/>
                  <a:pt x="0" y="93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24">
            <a:extLst>
              <a:ext uri="{FF2B5EF4-FFF2-40B4-BE49-F238E27FC236}">
                <a16:creationId xmlns:a16="http://schemas.microsoft.com/office/drawing/2014/main" id="{F9B60A85-2B5B-4364-84E2-C7C91EE2C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8919" y="9217103"/>
            <a:ext cx="1287027" cy="1287025"/>
          </a:xfrm>
          <a:custGeom>
            <a:avLst/>
            <a:gdLst>
              <a:gd name="T0" fmla="*/ 335577 w 1867"/>
              <a:gd name="T1" fmla="*/ 671152 h 1867"/>
              <a:gd name="T2" fmla="*/ 0 w 1867"/>
              <a:gd name="T3" fmla="*/ 335576 h 1867"/>
              <a:gd name="T4" fmla="*/ 335577 w 1867"/>
              <a:gd name="T5" fmla="*/ 0 h 1867"/>
              <a:gd name="T6" fmla="*/ 671153 w 1867"/>
              <a:gd name="T7" fmla="*/ 335576 h 1867"/>
              <a:gd name="T8" fmla="*/ 335577 w 1867"/>
              <a:gd name="T9" fmla="*/ 671152 h 18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7" h="1867">
                <a:moveTo>
                  <a:pt x="933" y="1866"/>
                </a:moveTo>
                <a:cubicBezTo>
                  <a:pt x="418" y="1866"/>
                  <a:pt x="0" y="1448"/>
                  <a:pt x="0" y="933"/>
                </a:cubicBezTo>
                <a:cubicBezTo>
                  <a:pt x="0" y="418"/>
                  <a:pt x="418" y="0"/>
                  <a:pt x="933" y="0"/>
                </a:cubicBezTo>
                <a:cubicBezTo>
                  <a:pt x="1448" y="0"/>
                  <a:pt x="1866" y="418"/>
                  <a:pt x="1866" y="933"/>
                </a:cubicBezTo>
                <a:cubicBezTo>
                  <a:pt x="1866" y="1448"/>
                  <a:pt x="1448" y="1866"/>
                  <a:pt x="933" y="186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25">
            <a:extLst>
              <a:ext uri="{FF2B5EF4-FFF2-40B4-BE49-F238E27FC236}">
                <a16:creationId xmlns:a16="http://schemas.microsoft.com/office/drawing/2014/main" id="{928FCAC6-508A-43CB-B2E1-041895C35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7026" y="7148124"/>
            <a:ext cx="1287025" cy="1287025"/>
          </a:xfrm>
          <a:custGeom>
            <a:avLst/>
            <a:gdLst>
              <a:gd name="T0" fmla="*/ 0 w 1867"/>
              <a:gd name="T1" fmla="*/ 335576 h 1867"/>
              <a:gd name="T2" fmla="*/ 335576 w 1867"/>
              <a:gd name="T3" fmla="*/ 0 h 1867"/>
              <a:gd name="T4" fmla="*/ 671152 w 1867"/>
              <a:gd name="T5" fmla="*/ 335576 h 1867"/>
              <a:gd name="T6" fmla="*/ 335576 w 1867"/>
              <a:gd name="T7" fmla="*/ 671152 h 1867"/>
              <a:gd name="T8" fmla="*/ 0 w 1867"/>
              <a:gd name="T9" fmla="*/ 335576 h 18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7" h="1867">
                <a:moveTo>
                  <a:pt x="0" y="933"/>
                </a:moveTo>
                <a:cubicBezTo>
                  <a:pt x="0" y="418"/>
                  <a:pt x="417" y="0"/>
                  <a:pt x="933" y="0"/>
                </a:cubicBezTo>
                <a:cubicBezTo>
                  <a:pt x="1448" y="0"/>
                  <a:pt x="1866" y="418"/>
                  <a:pt x="1866" y="933"/>
                </a:cubicBezTo>
                <a:cubicBezTo>
                  <a:pt x="1866" y="1448"/>
                  <a:pt x="1448" y="1866"/>
                  <a:pt x="933" y="1866"/>
                </a:cubicBezTo>
                <a:cubicBezTo>
                  <a:pt x="417" y="1866"/>
                  <a:pt x="0" y="1448"/>
                  <a:pt x="0" y="93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B42C7239-BCCD-4856-920E-5F66C616FF9E}"/>
              </a:ext>
            </a:extLst>
          </p:cNvPr>
          <p:cNvGrpSpPr/>
          <p:nvPr/>
        </p:nvGrpSpPr>
        <p:grpSpPr>
          <a:xfrm>
            <a:off x="10995054" y="6576113"/>
            <a:ext cx="2431048" cy="2431049"/>
            <a:chOff x="10601616" y="6182777"/>
            <a:chExt cx="3216555" cy="3216557"/>
          </a:xfrm>
        </p:grpSpPr>
        <p:sp>
          <p:nvSpPr>
            <p:cNvPr id="13" name="Freeform 19">
              <a:extLst>
                <a:ext uri="{FF2B5EF4-FFF2-40B4-BE49-F238E27FC236}">
                  <a16:creationId xmlns:a16="http://schemas.microsoft.com/office/drawing/2014/main" id="{4CD97737-C325-4008-88BE-B94A29CEA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9278" y="6207332"/>
              <a:ext cx="1318893" cy="2255447"/>
            </a:xfrm>
            <a:custGeom>
              <a:avLst/>
              <a:gdLst>
                <a:gd name="T0" fmla="*/ 0 w 1659"/>
                <a:gd name="T1" fmla="*/ 0 h 2837"/>
                <a:gd name="T2" fmla="*/ 596540 w 1659"/>
                <a:gd name="T3" fmla="*/ 716009 h 2837"/>
                <a:gd name="T4" fmla="*/ 529978 w 1659"/>
                <a:gd name="T5" fmla="*/ 1020402 h 28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59" h="2837">
                  <a:moveTo>
                    <a:pt x="0" y="0"/>
                  </a:moveTo>
                  <a:cubicBezTo>
                    <a:pt x="943" y="171"/>
                    <a:pt x="1658" y="997"/>
                    <a:pt x="1658" y="1990"/>
                  </a:cubicBezTo>
                  <a:cubicBezTo>
                    <a:pt x="1658" y="2292"/>
                    <a:pt x="1593" y="2579"/>
                    <a:pt x="1473" y="2836"/>
                  </a:cubicBezTo>
                </a:path>
              </a:pathLst>
            </a:custGeom>
            <a:noFill/>
            <a:ln w="35280" cap="flat">
              <a:solidFill>
                <a:schemeClr val="accent4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0">
              <a:extLst>
                <a:ext uri="{FF2B5EF4-FFF2-40B4-BE49-F238E27FC236}">
                  <a16:creationId xmlns:a16="http://schemas.microsoft.com/office/drawing/2014/main" id="{A7CF8F51-C31E-4E4A-A894-38002AAB0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2385" y="6182777"/>
              <a:ext cx="1259261" cy="606832"/>
            </a:xfrm>
            <a:custGeom>
              <a:avLst/>
              <a:gdLst>
                <a:gd name="T0" fmla="*/ 0 w 1582"/>
                <a:gd name="T1" fmla="*/ 274277 h 761"/>
                <a:gd name="T2" fmla="*/ 569552 w 1582"/>
                <a:gd name="T3" fmla="*/ 0 h 76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82" h="761">
                  <a:moveTo>
                    <a:pt x="0" y="760"/>
                  </a:moveTo>
                  <a:cubicBezTo>
                    <a:pt x="370" y="296"/>
                    <a:pt x="940" y="0"/>
                    <a:pt x="1581" y="0"/>
                  </a:cubicBezTo>
                </a:path>
              </a:pathLst>
            </a:custGeom>
            <a:noFill/>
            <a:ln w="35280" cap="flat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21">
              <a:extLst>
                <a:ext uri="{FF2B5EF4-FFF2-40B4-BE49-F238E27FC236}">
                  <a16:creationId xmlns:a16="http://schemas.microsoft.com/office/drawing/2014/main" id="{07B162E4-6E7D-43EE-8B3D-D34A9D8E51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1616" y="7000071"/>
              <a:ext cx="2942955" cy="2399263"/>
            </a:xfrm>
            <a:custGeom>
              <a:avLst/>
              <a:gdLst>
                <a:gd name="T0" fmla="*/ 1331552 w 3701"/>
                <a:gd name="T1" fmla="*/ 764343 h 3016"/>
                <a:gd name="T2" fmla="*/ 728035 w 3701"/>
                <a:gd name="T3" fmla="*/ 1085490 h 3016"/>
                <a:gd name="T4" fmla="*/ 0 w 3701"/>
                <a:gd name="T5" fmla="*/ 357150 h 3016"/>
                <a:gd name="T6" fmla="*/ 93209 w 3701"/>
                <a:gd name="T7" fmla="*/ 0 h 30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1" h="3016">
                  <a:moveTo>
                    <a:pt x="3700" y="2123"/>
                  </a:moveTo>
                  <a:cubicBezTo>
                    <a:pt x="3336" y="2661"/>
                    <a:pt x="2721" y="3015"/>
                    <a:pt x="2023" y="3015"/>
                  </a:cubicBezTo>
                  <a:cubicBezTo>
                    <a:pt x="905" y="3015"/>
                    <a:pt x="0" y="2109"/>
                    <a:pt x="0" y="992"/>
                  </a:cubicBezTo>
                  <a:cubicBezTo>
                    <a:pt x="0" y="631"/>
                    <a:pt x="93" y="293"/>
                    <a:pt x="259" y="0"/>
                  </a:cubicBezTo>
                </a:path>
              </a:pathLst>
            </a:custGeom>
            <a:noFill/>
            <a:ln w="35280" cap="flat">
              <a:solidFill>
                <a:schemeClr val="accent3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2">
              <a:extLst>
                <a:ext uri="{FF2B5EF4-FFF2-40B4-BE49-F238E27FC236}">
                  <a16:creationId xmlns:a16="http://schemas.microsoft.com/office/drawing/2014/main" id="{C6DF6AA6-7C41-4EE3-A5B2-AB09B3DE9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05062" y="6386223"/>
              <a:ext cx="2806156" cy="2806156"/>
            </a:xfrm>
            <a:custGeom>
              <a:avLst/>
              <a:gdLst>
                <a:gd name="T0" fmla="*/ 225706 w 3528"/>
                <a:gd name="T1" fmla="*/ 226066 h 3528"/>
                <a:gd name="T2" fmla="*/ 1043934 w 3528"/>
                <a:gd name="T3" fmla="*/ 226066 h 3528"/>
                <a:gd name="T4" fmla="*/ 1043934 w 3528"/>
                <a:gd name="T5" fmla="*/ 1043934 h 3528"/>
                <a:gd name="T6" fmla="*/ 225706 w 3528"/>
                <a:gd name="T7" fmla="*/ 1043934 h 3528"/>
                <a:gd name="T8" fmla="*/ 225706 w 3528"/>
                <a:gd name="T9" fmla="*/ 226066 h 35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28" h="3528">
                  <a:moveTo>
                    <a:pt x="627" y="628"/>
                  </a:moveTo>
                  <a:cubicBezTo>
                    <a:pt x="1255" y="0"/>
                    <a:pt x="2273" y="0"/>
                    <a:pt x="2900" y="628"/>
                  </a:cubicBezTo>
                  <a:cubicBezTo>
                    <a:pt x="3527" y="1256"/>
                    <a:pt x="3527" y="2273"/>
                    <a:pt x="2900" y="2900"/>
                  </a:cubicBezTo>
                  <a:cubicBezTo>
                    <a:pt x="2273" y="3527"/>
                    <a:pt x="1255" y="3527"/>
                    <a:pt x="627" y="2900"/>
                  </a:cubicBezTo>
                  <a:cubicBezTo>
                    <a:pt x="0" y="2273"/>
                    <a:pt x="0" y="1256"/>
                    <a:pt x="627" y="628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64AB1047-F3F6-4CFA-90A4-15BF2FA35C3B}"/>
              </a:ext>
            </a:extLst>
          </p:cNvPr>
          <p:cNvGrpSpPr/>
          <p:nvPr/>
        </p:nvGrpSpPr>
        <p:grpSpPr>
          <a:xfrm>
            <a:off x="5399547" y="10587801"/>
            <a:ext cx="1061874" cy="1061871"/>
            <a:chOff x="15866621" y="11014627"/>
            <a:chExt cx="1224187" cy="1224184"/>
          </a:xfrm>
        </p:grpSpPr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46C38016-B10F-4737-A19F-FE46AF98E2C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16049021" y="11197027"/>
              <a:ext cx="859386" cy="859384"/>
            </a:xfrm>
            <a:custGeom>
              <a:avLst/>
              <a:gdLst>
                <a:gd name="T0" fmla="*/ 355776 w 1079"/>
                <a:gd name="T1" fmla="*/ 32802 h 1079"/>
                <a:gd name="T2" fmla="*/ 381368 w 1079"/>
                <a:gd name="T3" fmla="*/ 32802 h 1079"/>
                <a:gd name="T4" fmla="*/ 381368 w 1079"/>
                <a:gd name="T5" fmla="*/ 6849 h 1079"/>
                <a:gd name="T6" fmla="*/ 355776 w 1079"/>
                <a:gd name="T7" fmla="*/ 6849 h 1079"/>
                <a:gd name="T8" fmla="*/ 355776 w 1079"/>
                <a:gd name="T9" fmla="*/ 32802 h 1079"/>
                <a:gd name="T10" fmla="*/ 285846 w 1079"/>
                <a:gd name="T11" fmla="*/ 102371 h 1079"/>
                <a:gd name="T12" fmla="*/ 311799 w 1079"/>
                <a:gd name="T13" fmla="*/ 102371 h 1079"/>
                <a:gd name="T14" fmla="*/ 311799 w 1079"/>
                <a:gd name="T15" fmla="*/ 76778 h 1079"/>
                <a:gd name="T16" fmla="*/ 285846 w 1079"/>
                <a:gd name="T17" fmla="*/ 76778 h 1079"/>
                <a:gd name="T18" fmla="*/ 285846 w 1079"/>
                <a:gd name="T19" fmla="*/ 102371 h 1079"/>
                <a:gd name="T20" fmla="*/ 216277 w 1079"/>
                <a:gd name="T21" fmla="*/ 172300 h 1079"/>
                <a:gd name="T22" fmla="*/ 241870 w 1079"/>
                <a:gd name="T23" fmla="*/ 171940 h 1079"/>
                <a:gd name="T24" fmla="*/ 241870 w 1079"/>
                <a:gd name="T25" fmla="*/ 146347 h 1079"/>
                <a:gd name="T26" fmla="*/ 216277 w 1079"/>
                <a:gd name="T27" fmla="*/ 146347 h 1079"/>
                <a:gd name="T28" fmla="*/ 216277 w 1079"/>
                <a:gd name="T29" fmla="*/ 172300 h 1079"/>
                <a:gd name="T30" fmla="*/ 146347 w 1079"/>
                <a:gd name="T31" fmla="*/ 241869 h 1079"/>
                <a:gd name="T32" fmla="*/ 172301 w 1079"/>
                <a:gd name="T33" fmla="*/ 241869 h 1079"/>
                <a:gd name="T34" fmla="*/ 172301 w 1079"/>
                <a:gd name="T35" fmla="*/ 216276 h 1079"/>
                <a:gd name="T36" fmla="*/ 146347 w 1079"/>
                <a:gd name="T37" fmla="*/ 216276 h 1079"/>
                <a:gd name="T38" fmla="*/ 146347 w 1079"/>
                <a:gd name="T39" fmla="*/ 241869 h 1079"/>
                <a:gd name="T40" fmla="*/ 76778 w 1079"/>
                <a:gd name="T41" fmla="*/ 311438 h 1079"/>
                <a:gd name="T42" fmla="*/ 102371 w 1079"/>
                <a:gd name="T43" fmla="*/ 311438 h 1079"/>
                <a:gd name="T44" fmla="*/ 102371 w 1079"/>
                <a:gd name="T45" fmla="*/ 285845 h 1079"/>
                <a:gd name="T46" fmla="*/ 76778 w 1079"/>
                <a:gd name="T47" fmla="*/ 285845 h 1079"/>
                <a:gd name="T48" fmla="*/ 76778 w 1079"/>
                <a:gd name="T49" fmla="*/ 311438 h 1079"/>
                <a:gd name="T50" fmla="*/ 7209 w 1079"/>
                <a:gd name="T51" fmla="*/ 381367 h 1079"/>
                <a:gd name="T52" fmla="*/ 32802 w 1079"/>
                <a:gd name="T53" fmla="*/ 381367 h 1079"/>
                <a:gd name="T54" fmla="*/ 32802 w 1079"/>
                <a:gd name="T55" fmla="*/ 355414 h 1079"/>
                <a:gd name="T56" fmla="*/ 7209 w 1079"/>
                <a:gd name="T57" fmla="*/ 355414 h 1079"/>
                <a:gd name="T58" fmla="*/ 7209 w 1079"/>
                <a:gd name="T59" fmla="*/ 381367 h 1079"/>
                <a:gd name="T60" fmla="*/ 76778 w 1079"/>
                <a:gd name="T61" fmla="*/ 311438 h 10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79" h="1079">
                  <a:moveTo>
                    <a:pt x="987" y="91"/>
                  </a:moveTo>
                  <a:cubicBezTo>
                    <a:pt x="1006" y="110"/>
                    <a:pt x="1038" y="110"/>
                    <a:pt x="1058" y="91"/>
                  </a:cubicBezTo>
                  <a:cubicBezTo>
                    <a:pt x="1078" y="71"/>
                    <a:pt x="1078" y="39"/>
                    <a:pt x="1058" y="19"/>
                  </a:cubicBezTo>
                  <a:cubicBezTo>
                    <a:pt x="1038" y="0"/>
                    <a:pt x="1006" y="0"/>
                    <a:pt x="987" y="19"/>
                  </a:cubicBezTo>
                  <a:cubicBezTo>
                    <a:pt x="967" y="39"/>
                    <a:pt x="967" y="71"/>
                    <a:pt x="987" y="91"/>
                  </a:cubicBezTo>
                  <a:close/>
                  <a:moveTo>
                    <a:pt x="793" y="284"/>
                  </a:moveTo>
                  <a:cubicBezTo>
                    <a:pt x="813" y="304"/>
                    <a:pt x="845" y="304"/>
                    <a:pt x="865" y="284"/>
                  </a:cubicBezTo>
                  <a:cubicBezTo>
                    <a:pt x="884" y="265"/>
                    <a:pt x="884" y="232"/>
                    <a:pt x="865" y="213"/>
                  </a:cubicBezTo>
                  <a:cubicBezTo>
                    <a:pt x="845" y="193"/>
                    <a:pt x="813" y="193"/>
                    <a:pt x="793" y="213"/>
                  </a:cubicBezTo>
                  <a:cubicBezTo>
                    <a:pt x="773" y="232"/>
                    <a:pt x="773" y="265"/>
                    <a:pt x="793" y="284"/>
                  </a:cubicBezTo>
                  <a:close/>
                  <a:moveTo>
                    <a:pt x="600" y="478"/>
                  </a:moveTo>
                  <a:cubicBezTo>
                    <a:pt x="620" y="497"/>
                    <a:pt x="651" y="497"/>
                    <a:pt x="671" y="477"/>
                  </a:cubicBezTo>
                  <a:cubicBezTo>
                    <a:pt x="691" y="458"/>
                    <a:pt x="691" y="426"/>
                    <a:pt x="671" y="406"/>
                  </a:cubicBezTo>
                  <a:cubicBezTo>
                    <a:pt x="651" y="386"/>
                    <a:pt x="620" y="386"/>
                    <a:pt x="600" y="406"/>
                  </a:cubicBezTo>
                  <a:cubicBezTo>
                    <a:pt x="580" y="426"/>
                    <a:pt x="580" y="458"/>
                    <a:pt x="600" y="478"/>
                  </a:cubicBezTo>
                  <a:close/>
                  <a:moveTo>
                    <a:pt x="406" y="671"/>
                  </a:moveTo>
                  <a:cubicBezTo>
                    <a:pt x="426" y="691"/>
                    <a:pt x="458" y="691"/>
                    <a:pt x="478" y="671"/>
                  </a:cubicBezTo>
                  <a:cubicBezTo>
                    <a:pt x="497" y="651"/>
                    <a:pt x="497" y="619"/>
                    <a:pt x="478" y="600"/>
                  </a:cubicBezTo>
                  <a:cubicBezTo>
                    <a:pt x="458" y="580"/>
                    <a:pt x="426" y="580"/>
                    <a:pt x="406" y="600"/>
                  </a:cubicBezTo>
                  <a:cubicBezTo>
                    <a:pt x="386" y="619"/>
                    <a:pt x="386" y="651"/>
                    <a:pt x="406" y="671"/>
                  </a:cubicBezTo>
                  <a:close/>
                  <a:moveTo>
                    <a:pt x="213" y="864"/>
                  </a:moveTo>
                  <a:cubicBezTo>
                    <a:pt x="233" y="884"/>
                    <a:pt x="265" y="884"/>
                    <a:pt x="284" y="864"/>
                  </a:cubicBezTo>
                  <a:cubicBezTo>
                    <a:pt x="304" y="844"/>
                    <a:pt x="304" y="813"/>
                    <a:pt x="284" y="793"/>
                  </a:cubicBezTo>
                  <a:cubicBezTo>
                    <a:pt x="265" y="773"/>
                    <a:pt x="233" y="773"/>
                    <a:pt x="213" y="793"/>
                  </a:cubicBezTo>
                  <a:cubicBezTo>
                    <a:pt x="193" y="813"/>
                    <a:pt x="193" y="844"/>
                    <a:pt x="213" y="864"/>
                  </a:cubicBezTo>
                  <a:lnTo>
                    <a:pt x="20" y="1058"/>
                  </a:lnTo>
                  <a:cubicBezTo>
                    <a:pt x="39" y="1078"/>
                    <a:pt x="71" y="1078"/>
                    <a:pt x="91" y="1058"/>
                  </a:cubicBezTo>
                  <a:cubicBezTo>
                    <a:pt x="111" y="1038"/>
                    <a:pt x="111" y="1006"/>
                    <a:pt x="91" y="986"/>
                  </a:cubicBezTo>
                  <a:cubicBezTo>
                    <a:pt x="71" y="966"/>
                    <a:pt x="39" y="966"/>
                    <a:pt x="20" y="986"/>
                  </a:cubicBezTo>
                  <a:cubicBezTo>
                    <a:pt x="0" y="1006"/>
                    <a:pt x="0" y="1038"/>
                    <a:pt x="20" y="1058"/>
                  </a:cubicBezTo>
                  <a:lnTo>
                    <a:pt x="213" y="86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2904C60D-F2C1-4193-AC14-A3FD3A880ED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15866621" y="11014627"/>
              <a:ext cx="1224187" cy="1224184"/>
            </a:xfrm>
            <a:custGeom>
              <a:avLst/>
              <a:gdLst>
                <a:gd name="T0" fmla="*/ 498958 w 1539"/>
                <a:gd name="T1" fmla="*/ 54360 h 1539"/>
                <a:gd name="T2" fmla="*/ 541798 w 1539"/>
                <a:gd name="T3" fmla="*/ 54360 h 1539"/>
                <a:gd name="T4" fmla="*/ 541798 w 1539"/>
                <a:gd name="T5" fmla="*/ 11520 h 1539"/>
                <a:gd name="T6" fmla="*/ 498958 w 1539"/>
                <a:gd name="T7" fmla="*/ 11520 h 1539"/>
                <a:gd name="T8" fmla="*/ 498958 w 1539"/>
                <a:gd name="T9" fmla="*/ 54360 h 1539"/>
                <a:gd name="T10" fmla="*/ 11880 w 1539"/>
                <a:gd name="T11" fmla="*/ 541797 h 1539"/>
                <a:gd name="T12" fmla="*/ 54360 w 1539"/>
                <a:gd name="T13" fmla="*/ 541797 h 1539"/>
                <a:gd name="T14" fmla="*/ 54360 w 1539"/>
                <a:gd name="T15" fmla="*/ 498957 h 1539"/>
                <a:gd name="T16" fmla="*/ 11880 w 1539"/>
                <a:gd name="T17" fmla="*/ 498957 h 1539"/>
                <a:gd name="T18" fmla="*/ 11880 w 1539"/>
                <a:gd name="T19" fmla="*/ 541797 h 15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9" h="1539">
                  <a:moveTo>
                    <a:pt x="1386" y="151"/>
                  </a:moveTo>
                  <a:cubicBezTo>
                    <a:pt x="1419" y="184"/>
                    <a:pt x="1472" y="184"/>
                    <a:pt x="1505" y="151"/>
                  </a:cubicBezTo>
                  <a:cubicBezTo>
                    <a:pt x="1538" y="118"/>
                    <a:pt x="1538" y="65"/>
                    <a:pt x="1505" y="32"/>
                  </a:cubicBezTo>
                  <a:cubicBezTo>
                    <a:pt x="1472" y="0"/>
                    <a:pt x="1419" y="0"/>
                    <a:pt x="1386" y="32"/>
                  </a:cubicBezTo>
                  <a:cubicBezTo>
                    <a:pt x="1354" y="65"/>
                    <a:pt x="1354" y="118"/>
                    <a:pt x="1386" y="151"/>
                  </a:cubicBezTo>
                  <a:close/>
                  <a:moveTo>
                    <a:pt x="33" y="1505"/>
                  </a:moveTo>
                  <a:cubicBezTo>
                    <a:pt x="66" y="1538"/>
                    <a:pt x="119" y="1538"/>
                    <a:pt x="151" y="1505"/>
                  </a:cubicBezTo>
                  <a:cubicBezTo>
                    <a:pt x="184" y="1472"/>
                    <a:pt x="184" y="1419"/>
                    <a:pt x="151" y="1386"/>
                  </a:cubicBezTo>
                  <a:cubicBezTo>
                    <a:pt x="119" y="1353"/>
                    <a:pt x="66" y="1353"/>
                    <a:pt x="33" y="1386"/>
                  </a:cubicBezTo>
                  <a:cubicBezTo>
                    <a:pt x="0" y="1419"/>
                    <a:pt x="0" y="1472"/>
                    <a:pt x="33" y="1505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AD943B13-5FCF-48BC-903F-55F80E74ADA2}"/>
              </a:ext>
            </a:extLst>
          </p:cNvPr>
          <p:cNvGrpSpPr/>
          <p:nvPr/>
        </p:nvGrpSpPr>
        <p:grpSpPr>
          <a:xfrm>
            <a:off x="17968689" y="3941208"/>
            <a:ext cx="1061874" cy="1061871"/>
            <a:chOff x="12241482" y="3401267"/>
            <a:chExt cx="1224187" cy="1224184"/>
          </a:xfrm>
        </p:grpSpPr>
        <p:sp>
          <p:nvSpPr>
            <p:cNvPr id="41" name="Freeform 11">
              <a:extLst>
                <a:ext uri="{FF2B5EF4-FFF2-40B4-BE49-F238E27FC236}">
                  <a16:creationId xmlns:a16="http://schemas.microsoft.com/office/drawing/2014/main" id="{1B45B833-A34F-4823-A4B6-269E8AFF2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23883" y="3583667"/>
              <a:ext cx="859386" cy="859384"/>
            </a:xfrm>
            <a:custGeom>
              <a:avLst/>
              <a:gdLst>
                <a:gd name="T0" fmla="*/ 355776 w 1079"/>
                <a:gd name="T1" fmla="*/ 32802 h 1079"/>
                <a:gd name="T2" fmla="*/ 381368 w 1079"/>
                <a:gd name="T3" fmla="*/ 32802 h 1079"/>
                <a:gd name="T4" fmla="*/ 381368 w 1079"/>
                <a:gd name="T5" fmla="*/ 6849 h 1079"/>
                <a:gd name="T6" fmla="*/ 355776 w 1079"/>
                <a:gd name="T7" fmla="*/ 6849 h 1079"/>
                <a:gd name="T8" fmla="*/ 355776 w 1079"/>
                <a:gd name="T9" fmla="*/ 32802 h 1079"/>
                <a:gd name="T10" fmla="*/ 285846 w 1079"/>
                <a:gd name="T11" fmla="*/ 102371 h 1079"/>
                <a:gd name="T12" fmla="*/ 311799 w 1079"/>
                <a:gd name="T13" fmla="*/ 102371 h 1079"/>
                <a:gd name="T14" fmla="*/ 311799 w 1079"/>
                <a:gd name="T15" fmla="*/ 76778 h 1079"/>
                <a:gd name="T16" fmla="*/ 285846 w 1079"/>
                <a:gd name="T17" fmla="*/ 76778 h 1079"/>
                <a:gd name="T18" fmla="*/ 285846 w 1079"/>
                <a:gd name="T19" fmla="*/ 102371 h 1079"/>
                <a:gd name="T20" fmla="*/ 216277 w 1079"/>
                <a:gd name="T21" fmla="*/ 172300 h 1079"/>
                <a:gd name="T22" fmla="*/ 241870 w 1079"/>
                <a:gd name="T23" fmla="*/ 171940 h 1079"/>
                <a:gd name="T24" fmla="*/ 241870 w 1079"/>
                <a:gd name="T25" fmla="*/ 146347 h 1079"/>
                <a:gd name="T26" fmla="*/ 216277 w 1079"/>
                <a:gd name="T27" fmla="*/ 146347 h 1079"/>
                <a:gd name="T28" fmla="*/ 216277 w 1079"/>
                <a:gd name="T29" fmla="*/ 172300 h 1079"/>
                <a:gd name="T30" fmla="*/ 146347 w 1079"/>
                <a:gd name="T31" fmla="*/ 241869 h 1079"/>
                <a:gd name="T32" fmla="*/ 172301 w 1079"/>
                <a:gd name="T33" fmla="*/ 241869 h 1079"/>
                <a:gd name="T34" fmla="*/ 172301 w 1079"/>
                <a:gd name="T35" fmla="*/ 216276 h 1079"/>
                <a:gd name="T36" fmla="*/ 146347 w 1079"/>
                <a:gd name="T37" fmla="*/ 216276 h 1079"/>
                <a:gd name="T38" fmla="*/ 146347 w 1079"/>
                <a:gd name="T39" fmla="*/ 241869 h 1079"/>
                <a:gd name="T40" fmla="*/ 76778 w 1079"/>
                <a:gd name="T41" fmla="*/ 311438 h 1079"/>
                <a:gd name="T42" fmla="*/ 102371 w 1079"/>
                <a:gd name="T43" fmla="*/ 311438 h 1079"/>
                <a:gd name="T44" fmla="*/ 102371 w 1079"/>
                <a:gd name="T45" fmla="*/ 285845 h 1079"/>
                <a:gd name="T46" fmla="*/ 76778 w 1079"/>
                <a:gd name="T47" fmla="*/ 285845 h 1079"/>
                <a:gd name="T48" fmla="*/ 76778 w 1079"/>
                <a:gd name="T49" fmla="*/ 311438 h 1079"/>
                <a:gd name="T50" fmla="*/ 7209 w 1079"/>
                <a:gd name="T51" fmla="*/ 381367 h 1079"/>
                <a:gd name="T52" fmla="*/ 32802 w 1079"/>
                <a:gd name="T53" fmla="*/ 381367 h 1079"/>
                <a:gd name="T54" fmla="*/ 32802 w 1079"/>
                <a:gd name="T55" fmla="*/ 355414 h 1079"/>
                <a:gd name="T56" fmla="*/ 7209 w 1079"/>
                <a:gd name="T57" fmla="*/ 355414 h 1079"/>
                <a:gd name="T58" fmla="*/ 7209 w 1079"/>
                <a:gd name="T59" fmla="*/ 381367 h 1079"/>
                <a:gd name="T60" fmla="*/ 76778 w 1079"/>
                <a:gd name="T61" fmla="*/ 311438 h 10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79" h="1079">
                  <a:moveTo>
                    <a:pt x="987" y="91"/>
                  </a:moveTo>
                  <a:cubicBezTo>
                    <a:pt x="1006" y="110"/>
                    <a:pt x="1038" y="110"/>
                    <a:pt x="1058" y="91"/>
                  </a:cubicBezTo>
                  <a:cubicBezTo>
                    <a:pt x="1078" y="71"/>
                    <a:pt x="1078" y="39"/>
                    <a:pt x="1058" y="19"/>
                  </a:cubicBezTo>
                  <a:cubicBezTo>
                    <a:pt x="1038" y="0"/>
                    <a:pt x="1006" y="0"/>
                    <a:pt x="987" y="19"/>
                  </a:cubicBezTo>
                  <a:cubicBezTo>
                    <a:pt x="967" y="39"/>
                    <a:pt x="967" y="71"/>
                    <a:pt x="987" y="91"/>
                  </a:cubicBezTo>
                  <a:close/>
                  <a:moveTo>
                    <a:pt x="793" y="284"/>
                  </a:moveTo>
                  <a:cubicBezTo>
                    <a:pt x="813" y="304"/>
                    <a:pt x="845" y="304"/>
                    <a:pt x="865" y="284"/>
                  </a:cubicBezTo>
                  <a:cubicBezTo>
                    <a:pt x="884" y="265"/>
                    <a:pt x="884" y="232"/>
                    <a:pt x="865" y="213"/>
                  </a:cubicBezTo>
                  <a:cubicBezTo>
                    <a:pt x="845" y="193"/>
                    <a:pt x="813" y="193"/>
                    <a:pt x="793" y="213"/>
                  </a:cubicBezTo>
                  <a:cubicBezTo>
                    <a:pt x="773" y="232"/>
                    <a:pt x="773" y="265"/>
                    <a:pt x="793" y="284"/>
                  </a:cubicBezTo>
                  <a:close/>
                  <a:moveTo>
                    <a:pt x="600" y="478"/>
                  </a:moveTo>
                  <a:cubicBezTo>
                    <a:pt x="620" y="497"/>
                    <a:pt x="651" y="497"/>
                    <a:pt x="671" y="477"/>
                  </a:cubicBezTo>
                  <a:cubicBezTo>
                    <a:pt x="691" y="458"/>
                    <a:pt x="691" y="426"/>
                    <a:pt x="671" y="406"/>
                  </a:cubicBezTo>
                  <a:cubicBezTo>
                    <a:pt x="651" y="386"/>
                    <a:pt x="620" y="386"/>
                    <a:pt x="600" y="406"/>
                  </a:cubicBezTo>
                  <a:cubicBezTo>
                    <a:pt x="580" y="426"/>
                    <a:pt x="580" y="458"/>
                    <a:pt x="600" y="478"/>
                  </a:cubicBezTo>
                  <a:close/>
                  <a:moveTo>
                    <a:pt x="406" y="671"/>
                  </a:moveTo>
                  <a:cubicBezTo>
                    <a:pt x="426" y="691"/>
                    <a:pt x="458" y="691"/>
                    <a:pt x="478" y="671"/>
                  </a:cubicBezTo>
                  <a:cubicBezTo>
                    <a:pt x="497" y="651"/>
                    <a:pt x="497" y="619"/>
                    <a:pt x="478" y="600"/>
                  </a:cubicBezTo>
                  <a:cubicBezTo>
                    <a:pt x="458" y="580"/>
                    <a:pt x="426" y="580"/>
                    <a:pt x="406" y="600"/>
                  </a:cubicBezTo>
                  <a:cubicBezTo>
                    <a:pt x="386" y="619"/>
                    <a:pt x="386" y="651"/>
                    <a:pt x="406" y="671"/>
                  </a:cubicBezTo>
                  <a:close/>
                  <a:moveTo>
                    <a:pt x="213" y="864"/>
                  </a:moveTo>
                  <a:cubicBezTo>
                    <a:pt x="233" y="884"/>
                    <a:pt x="265" y="884"/>
                    <a:pt x="284" y="864"/>
                  </a:cubicBezTo>
                  <a:cubicBezTo>
                    <a:pt x="304" y="844"/>
                    <a:pt x="304" y="813"/>
                    <a:pt x="284" y="793"/>
                  </a:cubicBezTo>
                  <a:cubicBezTo>
                    <a:pt x="265" y="773"/>
                    <a:pt x="233" y="773"/>
                    <a:pt x="213" y="793"/>
                  </a:cubicBezTo>
                  <a:cubicBezTo>
                    <a:pt x="193" y="813"/>
                    <a:pt x="193" y="844"/>
                    <a:pt x="213" y="864"/>
                  </a:cubicBezTo>
                  <a:lnTo>
                    <a:pt x="20" y="1058"/>
                  </a:lnTo>
                  <a:cubicBezTo>
                    <a:pt x="39" y="1078"/>
                    <a:pt x="71" y="1078"/>
                    <a:pt x="91" y="1058"/>
                  </a:cubicBezTo>
                  <a:cubicBezTo>
                    <a:pt x="111" y="1038"/>
                    <a:pt x="111" y="1006"/>
                    <a:pt x="91" y="986"/>
                  </a:cubicBezTo>
                  <a:cubicBezTo>
                    <a:pt x="71" y="966"/>
                    <a:pt x="39" y="966"/>
                    <a:pt x="20" y="986"/>
                  </a:cubicBezTo>
                  <a:cubicBezTo>
                    <a:pt x="0" y="1006"/>
                    <a:pt x="0" y="1038"/>
                    <a:pt x="20" y="1058"/>
                  </a:cubicBezTo>
                  <a:lnTo>
                    <a:pt x="213" y="86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12">
              <a:extLst>
                <a:ext uri="{FF2B5EF4-FFF2-40B4-BE49-F238E27FC236}">
                  <a16:creationId xmlns:a16="http://schemas.microsoft.com/office/drawing/2014/main" id="{2E7F1753-B29E-48AF-939C-E7D1D3016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1482" y="3401267"/>
              <a:ext cx="1224187" cy="1224184"/>
            </a:xfrm>
            <a:custGeom>
              <a:avLst/>
              <a:gdLst>
                <a:gd name="T0" fmla="*/ 498958 w 1539"/>
                <a:gd name="T1" fmla="*/ 54360 h 1539"/>
                <a:gd name="T2" fmla="*/ 541798 w 1539"/>
                <a:gd name="T3" fmla="*/ 54360 h 1539"/>
                <a:gd name="T4" fmla="*/ 541798 w 1539"/>
                <a:gd name="T5" fmla="*/ 11520 h 1539"/>
                <a:gd name="T6" fmla="*/ 498958 w 1539"/>
                <a:gd name="T7" fmla="*/ 11520 h 1539"/>
                <a:gd name="T8" fmla="*/ 498958 w 1539"/>
                <a:gd name="T9" fmla="*/ 54360 h 1539"/>
                <a:gd name="T10" fmla="*/ 11880 w 1539"/>
                <a:gd name="T11" fmla="*/ 541797 h 1539"/>
                <a:gd name="T12" fmla="*/ 54360 w 1539"/>
                <a:gd name="T13" fmla="*/ 541797 h 1539"/>
                <a:gd name="T14" fmla="*/ 54360 w 1539"/>
                <a:gd name="T15" fmla="*/ 498957 h 1539"/>
                <a:gd name="T16" fmla="*/ 11880 w 1539"/>
                <a:gd name="T17" fmla="*/ 498957 h 1539"/>
                <a:gd name="T18" fmla="*/ 11880 w 1539"/>
                <a:gd name="T19" fmla="*/ 541797 h 15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9" h="1539">
                  <a:moveTo>
                    <a:pt x="1386" y="151"/>
                  </a:moveTo>
                  <a:cubicBezTo>
                    <a:pt x="1419" y="184"/>
                    <a:pt x="1472" y="184"/>
                    <a:pt x="1505" y="151"/>
                  </a:cubicBezTo>
                  <a:cubicBezTo>
                    <a:pt x="1538" y="118"/>
                    <a:pt x="1538" y="65"/>
                    <a:pt x="1505" y="32"/>
                  </a:cubicBezTo>
                  <a:cubicBezTo>
                    <a:pt x="1472" y="0"/>
                    <a:pt x="1419" y="0"/>
                    <a:pt x="1386" y="32"/>
                  </a:cubicBezTo>
                  <a:cubicBezTo>
                    <a:pt x="1354" y="65"/>
                    <a:pt x="1354" y="118"/>
                    <a:pt x="1386" y="151"/>
                  </a:cubicBezTo>
                  <a:close/>
                  <a:moveTo>
                    <a:pt x="33" y="1505"/>
                  </a:moveTo>
                  <a:cubicBezTo>
                    <a:pt x="66" y="1538"/>
                    <a:pt x="119" y="1538"/>
                    <a:pt x="151" y="1505"/>
                  </a:cubicBezTo>
                  <a:cubicBezTo>
                    <a:pt x="184" y="1472"/>
                    <a:pt x="184" y="1419"/>
                    <a:pt x="151" y="1386"/>
                  </a:cubicBezTo>
                  <a:cubicBezTo>
                    <a:pt x="119" y="1353"/>
                    <a:pt x="66" y="1353"/>
                    <a:pt x="33" y="1386"/>
                  </a:cubicBezTo>
                  <a:cubicBezTo>
                    <a:pt x="0" y="1419"/>
                    <a:pt x="0" y="1472"/>
                    <a:pt x="33" y="150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" name="TextBox 98">
            <a:extLst>
              <a:ext uri="{FF2B5EF4-FFF2-40B4-BE49-F238E27FC236}">
                <a16:creationId xmlns:a16="http://schemas.microsoft.com/office/drawing/2014/main" id="{0C5834B0-52C5-455A-BEC3-AEC6C09F93F3}"/>
              </a:ext>
            </a:extLst>
          </p:cNvPr>
          <p:cNvSpPr txBox="1"/>
          <p:nvPr/>
        </p:nvSpPr>
        <p:spPr>
          <a:xfrm>
            <a:off x="19889996" y="2567232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66BC36E3-5026-4462-A55F-C5CB45D7FCA6}"/>
              </a:ext>
            </a:extLst>
          </p:cNvPr>
          <p:cNvSpPr txBox="1">
            <a:spLocks/>
          </p:cNvSpPr>
          <p:nvPr/>
        </p:nvSpPr>
        <p:spPr>
          <a:xfrm>
            <a:off x="19264844" y="3184022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0" name="TextBox 98">
            <a:extLst>
              <a:ext uri="{FF2B5EF4-FFF2-40B4-BE49-F238E27FC236}">
                <a16:creationId xmlns:a16="http://schemas.microsoft.com/office/drawing/2014/main" id="{2A79ED21-7C9A-4AE2-ADE5-CACF4DE23B9C}"/>
              </a:ext>
            </a:extLst>
          </p:cNvPr>
          <p:cNvSpPr txBox="1"/>
          <p:nvPr/>
        </p:nvSpPr>
        <p:spPr>
          <a:xfrm>
            <a:off x="11347082" y="4404650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52F41CA0-6829-4E5D-A88B-255EA4B6DD81}"/>
              </a:ext>
            </a:extLst>
          </p:cNvPr>
          <p:cNvSpPr txBox="1">
            <a:spLocks/>
          </p:cNvSpPr>
          <p:nvPr/>
        </p:nvSpPr>
        <p:spPr>
          <a:xfrm>
            <a:off x="10722732" y="5021440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3" name="TextBox 98">
            <a:extLst>
              <a:ext uri="{FF2B5EF4-FFF2-40B4-BE49-F238E27FC236}">
                <a16:creationId xmlns:a16="http://schemas.microsoft.com/office/drawing/2014/main" id="{44BC1902-99C0-43F7-9D6A-A4074F20FD0D}"/>
              </a:ext>
            </a:extLst>
          </p:cNvPr>
          <p:cNvSpPr txBox="1"/>
          <p:nvPr/>
        </p:nvSpPr>
        <p:spPr>
          <a:xfrm>
            <a:off x="2918794" y="1101462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F5AAD2EF-DA42-4D7D-8A62-7A5208A77242}"/>
              </a:ext>
            </a:extLst>
          </p:cNvPr>
          <p:cNvSpPr txBox="1">
            <a:spLocks/>
          </p:cNvSpPr>
          <p:nvPr/>
        </p:nvSpPr>
        <p:spPr>
          <a:xfrm>
            <a:off x="2284825" y="11631417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7" name="TextBox 98">
            <a:extLst>
              <a:ext uri="{FF2B5EF4-FFF2-40B4-BE49-F238E27FC236}">
                <a16:creationId xmlns:a16="http://schemas.microsoft.com/office/drawing/2014/main" id="{F651DDB7-4F53-4560-BA6E-4F20B2EE2964}"/>
              </a:ext>
            </a:extLst>
          </p:cNvPr>
          <p:cNvSpPr txBox="1"/>
          <p:nvPr/>
        </p:nvSpPr>
        <p:spPr>
          <a:xfrm>
            <a:off x="11361509" y="957794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27462382-F47E-4C29-9572-EB99A80540F9}"/>
              </a:ext>
            </a:extLst>
          </p:cNvPr>
          <p:cNvSpPr txBox="1">
            <a:spLocks/>
          </p:cNvSpPr>
          <p:nvPr/>
        </p:nvSpPr>
        <p:spPr>
          <a:xfrm>
            <a:off x="10722732" y="10194737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3" name="TextBox 98">
            <a:extLst>
              <a:ext uri="{FF2B5EF4-FFF2-40B4-BE49-F238E27FC236}">
                <a16:creationId xmlns:a16="http://schemas.microsoft.com/office/drawing/2014/main" id="{C62EBAD2-B470-458A-922B-CBC9FFCE5931}"/>
              </a:ext>
            </a:extLst>
          </p:cNvPr>
          <p:cNvSpPr txBox="1"/>
          <p:nvPr/>
        </p:nvSpPr>
        <p:spPr>
          <a:xfrm>
            <a:off x="19885988" y="1101462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3FD9E7A8-C3FC-46CA-B4FD-62085B938966}"/>
              </a:ext>
            </a:extLst>
          </p:cNvPr>
          <p:cNvSpPr txBox="1">
            <a:spLocks/>
          </p:cNvSpPr>
          <p:nvPr/>
        </p:nvSpPr>
        <p:spPr>
          <a:xfrm>
            <a:off x="19264844" y="11631417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5" name="Shape 2790">
            <a:extLst>
              <a:ext uri="{FF2B5EF4-FFF2-40B4-BE49-F238E27FC236}">
                <a16:creationId xmlns:a16="http://schemas.microsoft.com/office/drawing/2014/main" id="{7A74A7FB-23B9-41B8-A162-56557E854BED}"/>
              </a:ext>
            </a:extLst>
          </p:cNvPr>
          <p:cNvSpPr>
            <a:spLocks noChangeAspect="1"/>
          </p:cNvSpPr>
          <p:nvPr/>
        </p:nvSpPr>
        <p:spPr>
          <a:xfrm>
            <a:off x="16887632" y="9674201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820">
            <a:extLst>
              <a:ext uri="{FF2B5EF4-FFF2-40B4-BE49-F238E27FC236}">
                <a16:creationId xmlns:a16="http://schemas.microsoft.com/office/drawing/2014/main" id="{3CB407BE-1A62-46A9-A5FD-B0E4EFC58348}"/>
              </a:ext>
            </a:extLst>
          </p:cNvPr>
          <p:cNvSpPr>
            <a:spLocks noChangeAspect="1"/>
          </p:cNvSpPr>
          <p:nvPr/>
        </p:nvSpPr>
        <p:spPr>
          <a:xfrm>
            <a:off x="9001211" y="7537702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7507" y="3082"/>
                </a:moveTo>
                <a:lnTo>
                  <a:pt x="7507" y="3082"/>
                </a:lnTo>
                <a:lnTo>
                  <a:pt x="9471" y="5242"/>
                </a:lnTo>
                <a:cubicBezTo>
                  <a:pt x="9560" y="5340"/>
                  <a:pt x="9683" y="5400"/>
                  <a:pt x="9818" y="5400"/>
                </a:cubicBezTo>
                <a:cubicBezTo>
                  <a:pt x="10089" y="5400"/>
                  <a:pt x="10309" y="5158"/>
                  <a:pt x="10309" y="4860"/>
                </a:cubicBezTo>
                <a:cubicBezTo>
                  <a:pt x="10309" y="4712"/>
                  <a:pt x="10254" y="4577"/>
                  <a:pt x="10165" y="4478"/>
                </a:cubicBezTo>
                <a:lnTo>
                  <a:pt x="9040" y="3240"/>
                </a:lnTo>
                <a:lnTo>
                  <a:pt x="13745" y="3240"/>
                </a:lnTo>
                <a:lnTo>
                  <a:pt x="13745" y="3240"/>
                </a:lnTo>
                <a:cubicBezTo>
                  <a:pt x="14016" y="3240"/>
                  <a:pt x="14236" y="2998"/>
                  <a:pt x="14236" y="2700"/>
                </a:cubicBezTo>
                <a:cubicBezTo>
                  <a:pt x="14236" y="2402"/>
                  <a:pt x="14016" y="2160"/>
                  <a:pt x="13745" y="2160"/>
                </a:cubicBezTo>
                <a:lnTo>
                  <a:pt x="9040" y="2160"/>
                </a:lnTo>
                <a:lnTo>
                  <a:pt x="10165" y="922"/>
                </a:lnTo>
                <a:cubicBezTo>
                  <a:pt x="10254" y="824"/>
                  <a:pt x="10309" y="689"/>
                  <a:pt x="10309" y="540"/>
                </a:cubicBezTo>
                <a:cubicBezTo>
                  <a:pt x="10309" y="242"/>
                  <a:pt x="10089" y="0"/>
                  <a:pt x="9818" y="0"/>
                </a:cubicBezTo>
                <a:cubicBezTo>
                  <a:pt x="9683" y="0"/>
                  <a:pt x="9560" y="61"/>
                  <a:pt x="9471" y="158"/>
                </a:cubicBezTo>
                <a:lnTo>
                  <a:pt x="7507" y="2318"/>
                </a:lnTo>
                <a:lnTo>
                  <a:pt x="7507" y="2318"/>
                </a:lnTo>
                <a:cubicBezTo>
                  <a:pt x="7419" y="2417"/>
                  <a:pt x="7364" y="2552"/>
                  <a:pt x="7364" y="2700"/>
                </a:cubicBezTo>
                <a:cubicBezTo>
                  <a:pt x="7364" y="2849"/>
                  <a:pt x="7419" y="2984"/>
                  <a:pt x="7507" y="30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7" name="Shape 2824">
            <a:extLst>
              <a:ext uri="{FF2B5EF4-FFF2-40B4-BE49-F238E27FC236}">
                <a16:creationId xmlns:a16="http://schemas.microsoft.com/office/drawing/2014/main" id="{A9BF9EA5-123E-4186-9DC2-502D9C1CEEAD}"/>
              </a:ext>
            </a:extLst>
          </p:cNvPr>
          <p:cNvSpPr>
            <a:spLocks noChangeAspect="1"/>
          </p:cNvSpPr>
          <p:nvPr/>
        </p:nvSpPr>
        <p:spPr>
          <a:xfrm>
            <a:off x="16896761" y="5450983"/>
            <a:ext cx="558655" cy="5585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88" extrusionOk="0">
                <a:moveTo>
                  <a:pt x="10309" y="9720"/>
                </a:moveTo>
                <a:lnTo>
                  <a:pt x="9327" y="9720"/>
                </a:lnTo>
                <a:cubicBezTo>
                  <a:pt x="9056" y="9720"/>
                  <a:pt x="8836" y="9937"/>
                  <a:pt x="8836" y="10206"/>
                </a:cubicBezTo>
                <a:cubicBezTo>
                  <a:pt x="8836" y="10475"/>
                  <a:pt x="9056" y="10692"/>
                  <a:pt x="9327" y="10692"/>
                </a:cubicBezTo>
                <a:lnTo>
                  <a:pt x="10309" y="10692"/>
                </a:lnTo>
                <a:cubicBezTo>
                  <a:pt x="10580" y="10692"/>
                  <a:pt x="10800" y="10475"/>
                  <a:pt x="10800" y="10206"/>
                </a:cubicBezTo>
                <a:cubicBezTo>
                  <a:pt x="10800" y="9937"/>
                  <a:pt x="10580" y="9720"/>
                  <a:pt x="10309" y="9720"/>
                </a:cubicBezTo>
                <a:moveTo>
                  <a:pt x="13255" y="18471"/>
                </a:moveTo>
                <a:lnTo>
                  <a:pt x="12273" y="18471"/>
                </a:lnTo>
                <a:cubicBezTo>
                  <a:pt x="12002" y="18471"/>
                  <a:pt x="11782" y="18689"/>
                  <a:pt x="11782" y="18957"/>
                </a:cubicBezTo>
                <a:cubicBezTo>
                  <a:pt x="11782" y="19226"/>
                  <a:pt x="12002" y="19443"/>
                  <a:pt x="12273" y="19443"/>
                </a:cubicBezTo>
                <a:lnTo>
                  <a:pt x="13255" y="19443"/>
                </a:lnTo>
                <a:cubicBezTo>
                  <a:pt x="13525" y="19443"/>
                  <a:pt x="13745" y="19226"/>
                  <a:pt x="13745" y="18957"/>
                </a:cubicBezTo>
                <a:cubicBezTo>
                  <a:pt x="13745" y="18689"/>
                  <a:pt x="13525" y="18471"/>
                  <a:pt x="13255" y="18471"/>
                </a:cubicBezTo>
                <a:moveTo>
                  <a:pt x="10309" y="18471"/>
                </a:moveTo>
                <a:lnTo>
                  <a:pt x="9327" y="18471"/>
                </a:lnTo>
                <a:cubicBezTo>
                  <a:pt x="9056" y="18471"/>
                  <a:pt x="8836" y="18689"/>
                  <a:pt x="8836" y="18957"/>
                </a:cubicBezTo>
                <a:cubicBezTo>
                  <a:pt x="8836" y="19226"/>
                  <a:pt x="9056" y="19443"/>
                  <a:pt x="9327" y="19443"/>
                </a:cubicBezTo>
                <a:lnTo>
                  <a:pt x="10309" y="19443"/>
                </a:lnTo>
                <a:cubicBezTo>
                  <a:pt x="10580" y="19443"/>
                  <a:pt x="10800" y="19226"/>
                  <a:pt x="10800" y="18957"/>
                </a:cubicBezTo>
                <a:cubicBezTo>
                  <a:pt x="10800" y="18689"/>
                  <a:pt x="10580" y="18471"/>
                  <a:pt x="10309" y="18471"/>
                </a:cubicBezTo>
                <a:moveTo>
                  <a:pt x="20618" y="15554"/>
                </a:moveTo>
                <a:cubicBezTo>
                  <a:pt x="20618" y="16091"/>
                  <a:pt x="20178" y="16526"/>
                  <a:pt x="19636" y="16526"/>
                </a:cubicBezTo>
                <a:lnTo>
                  <a:pt x="16691" y="16526"/>
                </a:lnTo>
                <a:cubicBezTo>
                  <a:pt x="16149" y="16526"/>
                  <a:pt x="15709" y="16091"/>
                  <a:pt x="15709" y="15554"/>
                </a:cubicBezTo>
                <a:lnTo>
                  <a:pt x="15709" y="13609"/>
                </a:lnTo>
                <a:cubicBezTo>
                  <a:pt x="15709" y="13073"/>
                  <a:pt x="16149" y="12637"/>
                  <a:pt x="16691" y="12637"/>
                </a:cubicBezTo>
                <a:lnTo>
                  <a:pt x="19636" y="12637"/>
                </a:lnTo>
                <a:cubicBezTo>
                  <a:pt x="20178" y="12637"/>
                  <a:pt x="20618" y="13073"/>
                  <a:pt x="20618" y="13609"/>
                </a:cubicBezTo>
                <a:cubicBezTo>
                  <a:pt x="20618" y="13609"/>
                  <a:pt x="20618" y="15554"/>
                  <a:pt x="20618" y="15554"/>
                </a:cubicBezTo>
                <a:close/>
                <a:moveTo>
                  <a:pt x="18655" y="19443"/>
                </a:moveTo>
                <a:cubicBezTo>
                  <a:pt x="18655" y="19980"/>
                  <a:pt x="18215" y="20416"/>
                  <a:pt x="17673" y="20416"/>
                </a:cubicBezTo>
                <a:lnTo>
                  <a:pt x="1964" y="20416"/>
                </a:lnTo>
                <a:cubicBezTo>
                  <a:pt x="1422" y="20416"/>
                  <a:pt x="982" y="19980"/>
                  <a:pt x="982" y="19443"/>
                </a:cubicBezTo>
                <a:lnTo>
                  <a:pt x="982" y="9720"/>
                </a:lnTo>
                <a:cubicBezTo>
                  <a:pt x="982" y="9183"/>
                  <a:pt x="1422" y="8747"/>
                  <a:pt x="1964" y="8747"/>
                </a:cubicBezTo>
                <a:lnTo>
                  <a:pt x="17673" y="8747"/>
                </a:lnTo>
                <a:cubicBezTo>
                  <a:pt x="18215" y="8747"/>
                  <a:pt x="18655" y="9183"/>
                  <a:pt x="18655" y="9720"/>
                </a:cubicBezTo>
                <a:lnTo>
                  <a:pt x="18655" y="11664"/>
                </a:lnTo>
                <a:lnTo>
                  <a:pt x="16691" y="11664"/>
                </a:lnTo>
                <a:cubicBezTo>
                  <a:pt x="15606" y="11664"/>
                  <a:pt x="14727" y="12535"/>
                  <a:pt x="14727" y="13609"/>
                </a:cubicBezTo>
                <a:lnTo>
                  <a:pt x="14727" y="15554"/>
                </a:lnTo>
                <a:cubicBezTo>
                  <a:pt x="14727" y="16628"/>
                  <a:pt x="15606" y="17499"/>
                  <a:pt x="16691" y="17499"/>
                </a:cubicBezTo>
                <a:lnTo>
                  <a:pt x="18655" y="17499"/>
                </a:lnTo>
                <a:cubicBezTo>
                  <a:pt x="18655" y="17499"/>
                  <a:pt x="18655" y="19443"/>
                  <a:pt x="18655" y="19443"/>
                </a:cubicBezTo>
                <a:close/>
                <a:moveTo>
                  <a:pt x="982" y="7775"/>
                </a:moveTo>
                <a:cubicBezTo>
                  <a:pt x="982" y="7238"/>
                  <a:pt x="1422" y="6803"/>
                  <a:pt x="1964" y="6803"/>
                </a:cubicBezTo>
                <a:lnTo>
                  <a:pt x="2555" y="6803"/>
                </a:lnTo>
                <a:lnTo>
                  <a:pt x="2817" y="7775"/>
                </a:lnTo>
                <a:lnTo>
                  <a:pt x="1964" y="7775"/>
                </a:lnTo>
                <a:cubicBezTo>
                  <a:pt x="1604" y="7775"/>
                  <a:pt x="1271" y="7878"/>
                  <a:pt x="982" y="8045"/>
                </a:cubicBezTo>
                <a:cubicBezTo>
                  <a:pt x="982" y="8045"/>
                  <a:pt x="982" y="7775"/>
                  <a:pt x="982" y="7775"/>
                </a:cubicBezTo>
                <a:close/>
                <a:moveTo>
                  <a:pt x="3721" y="3600"/>
                </a:moveTo>
                <a:lnTo>
                  <a:pt x="13629" y="1005"/>
                </a:lnTo>
                <a:cubicBezTo>
                  <a:pt x="14152" y="866"/>
                  <a:pt x="14690" y="1174"/>
                  <a:pt x="14831" y="1693"/>
                </a:cubicBezTo>
                <a:lnTo>
                  <a:pt x="15085" y="2631"/>
                </a:lnTo>
                <a:lnTo>
                  <a:pt x="3281" y="5731"/>
                </a:lnTo>
                <a:lnTo>
                  <a:pt x="3026" y="4791"/>
                </a:lnTo>
                <a:cubicBezTo>
                  <a:pt x="2886" y="4272"/>
                  <a:pt x="3197" y="3739"/>
                  <a:pt x="3721" y="3600"/>
                </a:cubicBezTo>
                <a:moveTo>
                  <a:pt x="15847" y="5448"/>
                </a:moveTo>
                <a:lnTo>
                  <a:pt x="16476" y="7775"/>
                </a:lnTo>
                <a:lnTo>
                  <a:pt x="6989" y="7775"/>
                </a:lnTo>
                <a:cubicBezTo>
                  <a:pt x="6989" y="7775"/>
                  <a:pt x="15847" y="5448"/>
                  <a:pt x="15847" y="5448"/>
                </a:cubicBezTo>
                <a:close/>
                <a:moveTo>
                  <a:pt x="17673" y="6803"/>
                </a:moveTo>
                <a:cubicBezTo>
                  <a:pt x="18215" y="6803"/>
                  <a:pt x="18655" y="7238"/>
                  <a:pt x="18655" y="7775"/>
                </a:cubicBezTo>
                <a:lnTo>
                  <a:pt x="18655" y="8045"/>
                </a:lnTo>
                <a:cubicBezTo>
                  <a:pt x="18365" y="7878"/>
                  <a:pt x="18032" y="7775"/>
                  <a:pt x="17673" y="7775"/>
                </a:cubicBezTo>
                <a:lnTo>
                  <a:pt x="17493" y="7775"/>
                </a:lnTo>
                <a:lnTo>
                  <a:pt x="17230" y="6803"/>
                </a:lnTo>
                <a:cubicBezTo>
                  <a:pt x="17230" y="6803"/>
                  <a:pt x="17673" y="6803"/>
                  <a:pt x="17673" y="6803"/>
                </a:cubicBezTo>
                <a:close/>
                <a:moveTo>
                  <a:pt x="19636" y="11664"/>
                </a:moveTo>
                <a:lnTo>
                  <a:pt x="19636" y="7775"/>
                </a:lnTo>
                <a:cubicBezTo>
                  <a:pt x="19636" y="6701"/>
                  <a:pt x="18757" y="5830"/>
                  <a:pt x="17673" y="5830"/>
                </a:cubicBezTo>
                <a:lnTo>
                  <a:pt x="16967" y="5830"/>
                </a:lnTo>
                <a:lnTo>
                  <a:pt x="15779" y="1441"/>
                </a:lnTo>
                <a:cubicBezTo>
                  <a:pt x="15498" y="404"/>
                  <a:pt x="14422" y="-212"/>
                  <a:pt x="13374" y="66"/>
                </a:cubicBezTo>
                <a:lnTo>
                  <a:pt x="3467" y="2660"/>
                </a:lnTo>
                <a:cubicBezTo>
                  <a:pt x="2419" y="2939"/>
                  <a:pt x="1798" y="4005"/>
                  <a:pt x="2078" y="5042"/>
                </a:cubicBezTo>
                <a:lnTo>
                  <a:pt x="2291" y="5830"/>
                </a:lnTo>
                <a:lnTo>
                  <a:pt x="1964" y="5830"/>
                </a:lnTo>
                <a:cubicBezTo>
                  <a:pt x="879" y="5830"/>
                  <a:pt x="0" y="6701"/>
                  <a:pt x="0" y="7775"/>
                </a:cubicBezTo>
                <a:lnTo>
                  <a:pt x="0" y="19443"/>
                </a:lnTo>
                <a:cubicBezTo>
                  <a:pt x="0" y="20517"/>
                  <a:pt x="879" y="21388"/>
                  <a:pt x="1964" y="21388"/>
                </a:cubicBezTo>
                <a:lnTo>
                  <a:pt x="17673" y="21388"/>
                </a:lnTo>
                <a:cubicBezTo>
                  <a:pt x="18757" y="21388"/>
                  <a:pt x="19636" y="20517"/>
                  <a:pt x="19636" y="19443"/>
                </a:cubicBezTo>
                <a:lnTo>
                  <a:pt x="19636" y="17499"/>
                </a:lnTo>
                <a:cubicBezTo>
                  <a:pt x="20721" y="17499"/>
                  <a:pt x="21600" y="16628"/>
                  <a:pt x="21600" y="15554"/>
                </a:cubicBezTo>
                <a:lnTo>
                  <a:pt x="21600" y="13609"/>
                </a:lnTo>
                <a:cubicBezTo>
                  <a:pt x="21600" y="12535"/>
                  <a:pt x="20721" y="11664"/>
                  <a:pt x="19636" y="11664"/>
                </a:cubicBezTo>
                <a:moveTo>
                  <a:pt x="13255" y="9720"/>
                </a:moveTo>
                <a:lnTo>
                  <a:pt x="12273" y="9720"/>
                </a:lnTo>
                <a:cubicBezTo>
                  <a:pt x="12002" y="9720"/>
                  <a:pt x="11782" y="9937"/>
                  <a:pt x="11782" y="10206"/>
                </a:cubicBezTo>
                <a:cubicBezTo>
                  <a:pt x="11782" y="10475"/>
                  <a:pt x="12002" y="10692"/>
                  <a:pt x="12273" y="10692"/>
                </a:cubicBezTo>
                <a:lnTo>
                  <a:pt x="13255" y="10692"/>
                </a:lnTo>
                <a:cubicBezTo>
                  <a:pt x="13525" y="10692"/>
                  <a:pt x="13745" y="10475"/>
                  <a:pt x="13745" y="10206"/>
                </a:cubicBezTo>
                <a:cubicBezTo>
                  <a:pt x="13745" y="9937"/>
                  <a:pt x="13525" y="9720"/>
                  <a:pt x="13255" y="9720"/>
                </a:cubicBezTo>
                <a:moveTo>
                  <a:pt x="7364" y="9720"/>
                </a:moveTo>
                <a:lnTo>
                  <a:pt x="6382" y="9720"/>
                </a:lnTo>
                <a:cubicBezTo>
                  <a:pt x="6111" y="9720"/>
                  <a:pt x="5891" y="9937"/>
                  <a:pt x="5891" y="10206"/>
                </a:cubicBezTo>
                <a:cubicBezTo>
                  <a:pt x="5891" y="10475"/>
                  <a:pt x="6111" y="10692"/>
                  <a:pt x="6382" y="10692"/>
                </a:cubicBezTo>
                <a:lnTo>
                  <a:pt x="7364" y="10692"/>
                </a:lnTo>
                <a:cubicBezTo>
                  <a:pt x="7634" y="10692"/>
                  <a:pt x="7855" y="10475"/>
                  <a:pt x="7855" y="10206"/>
                </a:cubicBezTo>
                <a:cubicBezTo>
                  <a:pt x="7855" y="9937"/>
                  <a:pt x="7634" y="9720"/>
                  <a:pt x="7364" y="9720"/>
                </a:cubicBezTo>
                <a:moveTo>
                  <a:pt x="17182" y="14095"/>
                </a:moveTo>
                <a:cubicBezTo>
                  <a:pt x="16911" y="14095"/>
                  <a:pt x="16691" y="14313"/>
                  <a:pt x="16691" y="14581"/>
                </a:cubicBezTo>
                <a:cubicBezTo>
                  <a:pt x="16691" y="14850"/>
                  <a:pt x="16911" y="15068"/>
                  <a:pt x="17182" y="15068"/>
                </a:cubicBezTo>
                <a:cubicBezTo>
                  <a:pt x="17453" y="15068"/>
                  <a:pt x="17673" y="14850"/>
                  <a:pt x="17673" y="14581"/>
                </a:cubicBezTo>
                <a:cubicBezTo>
                  <a:pt x="17673" y="14313"/>
                  <a:pt x="17453" y="14095"/>
                  <a:pt x="17182" y="14095"/>
                </a:cubicBezTo>
                <a:moveTo>
                  <a:pt x="16200" y="18471"/>
                </a:moveTo>
                <a:lnTo>
                  <a:pt x="15218" y="18471"/>
                </a:lnTo>
                <a:cubicBezTo>
                  <a:pt x="14947" y="18471"/>
                  <a:pt x="14727" y="18689"/>
                  <a:pt x="14727" y="18957"/>
                </a:cubicBezTo>
                <a:cubicBezTo>
                  <a:pt x="14727" y="19226"/>
                  <a:pt x="14947" y="19443"/>
                  <a:pt x="15218" y="19443"/>
                </a:cubicBezTo>
                <a:lnTo>
                  <a:pt x="16200" y="19443"/>
                </a:lnTo>
                <a:cubicBezTo>
                  <a:pt x="16471" y="19443"/>
                  <a:pt x="16691" y="19226"/>
                  <a:pt x="16691" y="18957"/>
                </a:cubicBezTo>
                <a:cubicBezTo>
                  <a:pt x="16691" y="18689"/>
                  <a:pt x="16471" y="18471"/>
                  <a:pt x="16200" y="18471"/>
                </a:cubicBezTo>
                <a:moveTo>
                  <a:pt x="15218" y="10692"/>
                </a:moveTo>
                <a:lnTo>
                  <a:pt x="16200" y="10692"/>
                </a:lnTo>
                <a:cubicBezTo>
                  <a:pt x="16471" y="10692"/>
                  <a:pt x="16691" y="10475"/>
                  <a:pt x="16691" y="10206"/>
                </a:cubicBezTo>
                <a:cubicBezTo>
                  <a:pt x="16691" y="9937"/>
                  <a:pt x="16471" y="9720"/>
                  <a:pt x="16200" y="9720"/>
                </a:cubicBezTo>
                <a:lnTo>
                  <a:pt x="15218" y="9720"/>
                </a:lnTo>
                <a:cubicBezTo>
                  <a:pt x="14947" y="9720"/>
                  <a:pt x="14727" y="9937"/>
                  <a:pt x="14727" y="10206"/>
                </a:cubicBezTo>
                <a:cubicBezTo>
                  <a:pt x="14727" y="10475"/>
                  <a:pt x="14947" y="10692"/>
                  <a:pt x="15218" y="10692"/>
                </a:cubicBezTo>
                <a:moveTo>
                  <a:pt x="4418" y="18471"/>
                </a:moveTo>
                <a:lnTo>
                  <a:pt x="3436" y="18471"/>
                </a:lnTo>
                <a:cubicBezTo>
                  <a:pt x="3166" y="18471"/>
                  <a:pt x="2945" y="18689"/>
                  <a:pt x="2945" y="18957"/>
                </a:cubicBezTo>
                <a:cubicBezTo>
                  <a:pt x="2945" y="19226"/>
                  <a:pt x="3166" y="19443"/>
                  <a:pt x="3436" y="19443"/>
                </a:cubicBezTo>
                <a:lnTo>
                  <a:pt x="4418" y="19443"/>
                </a:lnTo>
                <a:cubicBezTo>
                  <a:pt x="4689" y="19443"/>
                  <a:pt x="4909" y="19226"/>
                  <a:pt x="4909" y="18957"/>
                </a:cubicBezTo>
                <a:cubicBezTo>
                  <a:pt x="4909" y="18689"/>
                  <a:pt x="4689" y="18471"/>
                  <a:pt x="4418" y="18471"/>
                </a:cubicBezTo>
                <a:moveTo>
                  <a:pt x="7364" y="18471"/>
                </a:moveTo>
                <a:lnTo>
                  <a:pt x="6382" y="18471"/>
                </a:lnTo>
                <a:cubicBezTo>
                  <a:pt x="6111" y="18471"/>
                  <a:pt x="5891" y="18689"/>
                  <a:pt x="5891" y="18957"/>
                </a:cubicBezTo>
                <a:cubicBezTo>
                  <a:pt x="5891" y="19226"/>
                  <a:pt x="6111" y="19443"/>
                  <a:pt x="6382" y="19443"/>
                </a:cubicBezTo>
                <a:lnTo>
                  <a:pt x="7364" y="19443"/>
                </a:lnTo>
                <a:cubicBezTo>
                  <a:pt x="7634" y="19443"/>
                  <a:pt x="7855" y="19226"/>
                  <a:pt x="7855" y="18957"/>
                </a:cubicBezTo>
                <a:cubicBezTo>
                  <a:pt x="7855" y="18689"/>
                  <a:pt x="7634" y="18471"/>
                  <a:pt x="7364" y="18471"/>
                </a:cubicBezTo>
                <a:moveTo>
                  <a:pt x="4418" y="9720"/>
                </a:moveTo>
                <a:lnTo>
                  <a:pt x="3436" y="9720"/>
                </a:lnTo>
                <a:cubicBezTo>
                  <a:pt x="3166" y="9720"/>
                  <a:pt x="2945" y="9937"/>
                  <a:pt x="2945" y="10206"/>
                </a:cubicBezTo>
                <a:cubicBezTo>
                  <a:pt x="2945" y="10475"/>
                  <a:pt x="3166" y="10692"/>
                  <a:pt x="3436" y="10692"/>
                </a:cubicBezTo>
                <a:lnTo>
                  <a:pt x="4418" y="10692"/>
                </a:lnTo>
                <a:cubicBezTo>
                  <a:pt x="4689" y="10692"/>
                  <a:pt x="4909" y="10475"/>
                  <a:pt x="4909" y="10206"/>
                </a:cubicBezTo>
                <a:cubicBezTo>
                  <a:pt x="4909" y="9937"/>
                  <a:pt x="4689" y="9720"/>
                  <a:pt x="4418" y="972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857">
            <a:extLst>
              <a:ext uri="{FF2B5EF4-FFF2-40B4-BE49-F238E27FC236}">
                <a16:creationId xmlns:a16="http://schemas.microsoft.com/office/drawing/2014/main" id="{0FBB9FE1-C2A3-4254-B99B-BE99F12E2D1C}"/>
              </a:ext>
            </a:extLst>
          </p:cNvPr>
          <p:cNvSpPr>
            <a:spLocks noChangeAspect="1"/>
          </p:cNvSpPr>
          <p:nvPr/>
        </p:nvSpPr>
        <p:spPr>
          <a:xfrm>
            <a:off x="14818654" y="7519915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553">
            <a:extLst>
              <a:ext uri="{FF2B5EF4-FFF2-40B4-BE49-F238E27FC236}">
                <a16:creationId xmlns:a16="http://schemas.microsoft.com/office/drawing/2014/main" id="{F80A511C-40C3-411D-B10B-B84F4ADD609E}"/>
              </a:ext>
            </a:extLst>
          </p:cNvPr>
          <p:cNvSpPr>
            <a:spLocks noChangeAspect="1"/>
          </p:cNvSpPr>
          <p:nvPr/>
        </p:nvSpPr>
        <p:spPr>
          <a:xfrm>
            <a:off x="6923105" y="9606681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587">
            <a:extLst>
              <a:ext uri="{FF2B5EF4-FFF2-40B4-BE49-F238E27FC236}">
                <a16:creationId xmlns:a16="http://schemas.microsoft.com/office/drawing/2014/main" id="{EBD2358F-2B33-43CB-8303-835FBC1A6CDE}"/>
              </a:ext>
            </a:extLst>
          </p:cNvPr>
          <p:cNvSpPr>
            <a:spLocks noChangeAspect="1"/>
          </p:cNvSpPr>
          <p:nvPr/>
        </p:nvSpPr>
        <p:spPr>
          <a:xfrm>
            <a:off x="6932233" y="543420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617">
            <a:extLst>
              <a:ext uri="{FF2B5EF4-FFF2-40B4-BE49-F238E27FC236}">
                <a16:creationId xmlns:a16="http://schemas.microsoft.com/office/drawing/2014/main" id="{53E5E297-EF8D-4EAF-8781-0DCB142459DA}"/>
              </a:ext>
            </a:extLst>
          </p:cNvPr>
          <p:cNvSpPr>
            <a:spLocks noChangeAspect="1"/>
          </p:cNvSpPr>
          <p:nvPr/>
        </p:nvSpPr>
        <p:spPr>
          <a:xfrm>
            <a:off x="11424616" y="7146097"/>
            <a:ext cx="1574574" cy="12884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TextBox 2">
            <a:extLst>
              <a:ext uri="{FF2B5EF4-FFF2-40B4-BE49-F238E27FC236}">
                <a16:creationId xmlns:a16="http://schemas.microsoft.com/office/drawing/2014/main" id="{1CCD5A94-2C4E-4F72-A509-767C985D0636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59" name="TextBox 3">
            <a:extLst>
              <a:ext uri="{FF2B5EF4-FFF2-40B4-BE49-F238E27FC236}">
                <a16:creationId xmlns:a16="http://schemas.microsoft.com/office/drawing/2014/main" id="{CD529A61-A2A0-4E41-A934-C2336D1B017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367945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">
            <a:extLst>
              <a:ext uri="{FF2B5EF4-FFF2-40B4-BE49-F238E27FC236}">
                <a16:creationId xmlns:a16="http://schemas.microsoft.com/office/drawing/2014/main" id="{35705BB4-B585-4CC4-A6B2-141BD1C53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0338" y="3486438"/>
            <a:ext cx="3957942" cy="3957943"/>
          </a:xfrm>
          <a:custGeom>
            <a:avLst/>
            <a:gdLst>
              <a:gd name="T0" fmla="*/ 1117240 w 6208"/>
              <a:gd name="T1" fmla="*/ 34919 h 6209"/>
              <a:gd name="T2" fmla="*/ 34925 w 6208"/>
              <a:gd name="T3" fmla="*/ 1117420 h 6209"/>
              <a:gd name="T4" fmla="*/ 1117240 w 6208"/>
              <a:gd name="T5" fmla="*/ 2199561 h 6209"/>
              <a:gd name="T6" fmla="*/ 2199915 w 6208"/>
              <a:gd name="T7" fmla="*/ 1117420 h 6209"/>
              <a:gd name="T8" fmla="*/ 1117240 w 6208"/>
              <a:gd name="T9" fmla="*/ 34919 h 6209"/>
              <a:gd name="T10" fmla="*/ 1117240 w 6208"/>
              <a:gd name="T11" fmla="*/ 2234840 h 6209"/>
              <a:gd name="T12" fmla="*/ 0 w 6208"/>
              <a:gd name="T13" fmla="*/ 1117420 h 6209"/>
              <a:gd name="T14" fmla="*/ 1117240 w 6208"/>
              <a:gd name="T15" fmla="*/ 0 h 6209"/>
              <a:gd name="T16" fmla="*/ 2234840 w 6208"/>
              <a:gd name="T17" fmla="*/ 1117420 h 6209"/>
              <a:gd name="T18" fmla="*/ 1117240 w 6208"/>
              <a:gd name="T19" fmla="*/ 2234840 h 620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208" h="6209">
                <a:moveTo>
                  <a:pt x="3103" y="97"/>
                </a:moveTo>
                <a:cubicBezTo>
                  <a:pt x="1446" y="97"/>
                  <a:pt x="97" y="1446"/>
                  <a:pt x="97" y="3104"/>
                </a:cubicBezTo>
                <a:cubicBezTo>
                  <a:pt x="97" y="4761"/>
                  <a:pt x="1446" y="6110"/>
                  <a:pt x="3103" y="6110"/>
                </a:cubicBezTo>
                <a:cubicBezTo>
                  <a:pt x="4761" y="6110"/>
                  <a:pt x="6110" y="4761"/>
                  <a:pt x="6110" y="3104"/>
                </a:cubicBezTo>
                <a:cubicBezTo>
                  <a:pt x="6110" y="1446"/>
                  <a:pt x="4761" y="97"/>
                  <a:pt x="3103" y="97"/>
                </a:cubicBezTo>
                <a:close/>
                <a:moveTo>
                  <a:pt x="3103" y="6208"/>
                </a:moveTo>
                <a:cubicBezTo>
                  <a:pt x="1392" y="6208"/>
                  <a:pt x="0" y="4815"/>
                  <a:pt x="0" y="3104"/>
                </a:cubicBezTo>
                <a:cubicBezTo>
                  <a:pt x="0" y="1392"/>
                  <a:pt x="1392" y="0"/>
                  <a:pt x="3103" y="0"/>
                </a:cubicBezTo>
                <a:cubicBezTo>
                  <a:pt x="4815" y="0"/>
                  <a:pt x="6207" y="1392"/>
                  <a:pt x="6207" y="3104"/>
                </a:cubicBezTo>
                <a:cubicBezTo>
                  <a:pt x="6207" y="4815"/>
                  <a:pt x="4815" y="6208"/>
                  <a:pt x="3103" y="6208"/>
                </a:cubicBezTo>
                <a:close/>
              </a:path>
            </a:pathLst>
          </a:cu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2AD4D618-F935-48BF-92EB-D6D4806BF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8308" y="4675508"/>
            <a:ext cx="1453306" cy="1014784"/>
          </a:xfrm>
          <a:custGeom>
            <a:avLst/>
            <a:gdLst>
              <a:gd name="T0" fmla="*/ 817857 w 2280"/>
              <a:gd name="T1" fmla="*/ 417118 h 1591"/>
              <a:gd name="T2" fmla="*/ 798419 w 2280"/>
              <a:gd name="T3" fmla="*/ 373893 h 1591"/>
              <a:gd name="T4" fmla="*/ 171347 w 2280"/>
              <a:gd name="T5" fmla="*/ 5403 h 1591"/>
              <a:gd name="T6" fmla="*/ 150828 w 2280"/>
              <a:gd name="T7" fmla="*/ 0 h 1591"/>
              <a:gd name="T8" fmla="*/ 139669 w 2280"/>
              <a:gd name="T9" fmla="*/ 1441 h 1591"/>
              <a:gd name="T10" fmla="*/ 114111 w 2280"/>
              <a:gd name="T11" fmla="*/ 22693 h 1591"/>
              <a:gd name="T12" fmla="*/ 19798 w 2280"/>
              <a:gd name="T13" fmla="*/ 534185 h 1591"/>
              <a:gd name="T14" fmla="*/ 36357 w 2280"/>
              <a:gd name="T15" fmla="*/ 563001 h 1591"/>
              <a:gd name="T16" fmla="*/ 67315 w 2280"/>
              <a:gd name="T17" fmla="*/ 570926 h 1591"/>
              <a:gd name="T18" fmla="*/ 784380 w 2280"/>
              <a:gd name="T19" fmla="*/ 449897 h 1591"/>
              <a:gd name="T20" fmla="*/ 817857 w 2280"/>
              <a:gd name="T21" fmla="*/ 417118 h 159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80" h="1591">
                <a:moveTo>
                  <a:pt x="2272" y="1158"/>
                </a:moveTo>
                <a:cubicBezTo>
                  <a:pt x="2279" y="1119"/>
                  <a:pt x="2268" y="1068"/>
                  <a:pt x="2218" y="1038"/>
                </a:cubicBezTo>
                <a:lnTo>
                  <a:pt x="476" y="15"/>
                </a:lnTo>
                <a:cubicBezTo>
                  <a:pt x="459" y="5"/>
                  <a:pt x="439" y="0"/>
                  <a:pt x="419" y="0"/>
                </a:cubicBezTo>
                <a:cubicBezTo>
                  <a:pt x="409" y="0"/>
                  <a:pt x="398" y="1"/>
                  <a:pt x="388" y="4"/>
                </a:cubicBezTo>
                <a:cubicBezTo>
                  <a:pt x="356" y="14"/>
                  <a:pt x="331" y="34"/>
                  <a:pt x="317" y="63"/>
                </a:cubicBezTo>
                <a:cubicBezTo>
                  <a:pt x="86" y="515"/>
                  <a:pt x="0" y="979"/>
                  <a:pt x="55" y="1483"/>
                </a:cubicBezTo>
                <a:cubicBezTo>
                  <a:pt x="59" y="1515"/>
                  <a:pt x="75" y="1544"/>
                  <a:pt x="101" y="1563"/>
                </a:cubicBezTo>
                <a:cubicBezTo>
                  <a:pt x="125" y="1582"/>
                  <a:pt x="156" y="1590"/>
                  <a:pt x="187" y="1585"/>
                </a:cubicBezTo>
                <a:lnTo>
                  <a:pt x="2179" y="1249"/>
                </a:lnTo>
                <a:cubicBezTo>
                  <a:pt x="2237" y="1239"/>
                  <a:pt x="2265" y="1195"/>
                  <a:pt x="2272" y="115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411FCABD-A662-4CF1-B1B1-D3EFEB7B7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2961" y="5530064"/>
            <a:ext cx="1425198" cy="1127226"/>
          </a:xfrm>
          <a:custGeom>
            <a:avLst/>
            <a:gdLst>
              <a:gd name="T0" fmla="*/ 795144 w 2236"/>
              <a:gd name="T1" fmla="*/ 20884 h 1768"/>
              <a:gd name="T2" fmla="*/ 760228 w 2236"/>
              <a:gd name="T3" fmla="*/ 0 h 1768"/>
              <a:gd name="T4" fmla="*/ 753029 w 2236"/>
              <a:gd name="T5" fmla="*/ 720 h 1768"/>
              <a:gd name="T6" fmla="*/ 35996 w 2236"/>
              <a:gd name="T7" fmla="*/ 121700 h 1768"/>
              <a:gd name="T8" fmla="*/ 8639 w 2236"/>
              <a:gd name="T9" fmla="*/ 138983 h 1768"/>
              <a:gd name="T10" fmla="*/ 2880 w 2236"/>
              <a:gd name="T11" fmla="*/ 171749 h 1768"/>
              <a:gd name="T12" fmla="*/ 259169 w 2236"/>
              <a:gd name="T13" fmla="*/ 623985 h 1768"/>
              <a:gd name="T14" fmla="*/ 290125 w 2236"/>
              <a:gd name="T15" fmla="*/ 635507 h 1768"/>
              <a:gd name="T16" fmla="*/ 319282 w 2236"/>
              <a:gd name="T17" fmla="*/ 621104 h 1768"/>
              <a:gd name="T18" fmla="*/ 790465 w 2236"/>
              <a:gd name="T19" fmla="*/ 67691 h 1768"/>
              <a:gd name="T20" fmla="*/ 795144 w 2236"/>
              <a:gd name="T21" fmla="*/ 20884 h 176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36" h="1768">
                <a:moveTo>
                  <a:pt x="2209" y="58"/>
                </a:moveTo>
                <a:cubicBezTo>
                  <a:pt x="2193" y="29"/>
                  <a:pt x="2159" y="0"/>
                  <a:pt x="2112" y="0"/>
                </a:cubicBezTo>
                <a:cubicBezTo>
                  <a:pt x="2105" y="0"/>
                  <a:pt x="2099" y="1"/>
                  <a:pt x="2092" y="2"/>
                </a:cubicBezTo>
                <a:lnTo>
                  <a:pt x="100" y="338"/>
                </a:lnTo>
                <a:cubicBezTo>
                  <a:pt x="69" y="343"/>
                  <a:pt x="42" y="360"/>
                  <a:pt x="24" y="386"/>
                </a:cubicBezTo>
                <a:cubicBezTo>
                  <a:pt x="7" y="413"/>
                  <a:pt x="0" y="445"/>
                  <a:pt x="8" y="477"/>
                </a:cubicBezTo>
                <a:cubicBezTo>
                  <a:pt x="121" y="971"/>
                  <a:pt x="354" y="1382"/>
                  <a:pt x="720" y="1733"/>
                </a:cubicBezTo>
                <a:cubicBezTo>
                  <a:pt x="744" y="1755"/>
                  <a:pt x="774" y="1767"/>
                  <a:pt x="806" y="1765"/>
                </a:cubicBezTo>
                <a:cubicBezTo>
                  <a:pt x="838" y="1764"/>
                  <a:pt x="866" y="1749"/>
                  <a:pt x="887" y="1725"/>
                </a:cubicBezTo>
                <a:lnTo>
                  <a:pt x="2196" y="188"/>
                </a:lnTo>
                <a:cubicBezTo>
                  <a:pt x="2235" y="144"/>
                  <a:pt x="2228" y="92"/>
                  <a:pt x="2209" y="5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0D5490B2-9078-47DF-84AA-657E97DD2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6091" y="5664994"/>
            <a:ext cx="981052" cy="1433630"/>
          </a:xfrm>
          <a:custGeom>
            <a:avLst/>
            <a:gdLst>
              <a:gd name="T0" fmla="*/ 526713 w 1541"/>
              <a:gd name="T1" fmla="*/ 2877 h 2251"/>
              <a:gd name="T2" fmla="*/ 511972 w 1541"/>
              <a:gd name="T3" fmla="*/ 0 h 2251"/>
              <a:gd name="T4" fmla="*/ 481412 w 1541"/>
              <a:gd name="T5" fmla="*/ 14747 h 2251"/>
              <a:gd name="T6" fmla="*/ 10786 w 1541"/>
              <a:gd name="T7" fmla="*/ 567565 h 2251"/>
              <a:gd name="T8" fmla="*/ 1079 w 1541"/>
              <a:gd name="T9" fmla="*/ 598137 h 2251"/>
              <a:gd name="T10" fmla="*/ 17617 w 1541"/>
              <a:gd name="T11" fmla="*/ 626911 h 2251"/>
              <a:gd name="T12" fmla="*/ 503703 w 1541"/>
              <a:gd name="T13" fmla="*/ 808546 h 2251"/>
              <a:gd name="T14" fmla="*/ 534982 w 1541"/>
              <a:gd name="T15" fmla="*/ 797396 h 2251"/>
              <a:gd name="T16" fmla="*/ 547925 w 1541"/>
              <a:gd name="T17" fmla="*/ 767903 h 2251"/>
              <a:gd name="T18" fmla="*/ 553318 w 1541"/>
              <a:gd name="T19" fmla="*/ 41362 h 2251"/>
              <a:gd name="T20" fmla="*/ 526713 w 1541"/>
              <a:gd name="T21" fmla="*/ 2877 h 225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41" h="2251">
                <a:moveTo>
                  <a:pt x="1465" y="8"/>
                </a:moveTo>
                <a:cubicBezTo>
                  <a:pt x="1453" y="3"/>
                  <a:pt x="1439" y="0"/>
                  <a:pt x="1424" y="0"/>
                </a:cubicBezTo>
                <a:cubicBezTo>
                  <a:pt x="1395" y="0"/>
                  <a:pt x="1364" y="11"/>
                  <a:pt x="1339" y="41"/>
                </a:cubicBezTo>
                <a:lnTo>
                  <a:pt x="30" y="1578"/>
                </a:lnTo>
                <a:cubicBezTo>
                  <a:pt x="9" y="1602"/>
                  <a:pt x="0" y="1632"/>
                  <a:pt x="3" y="1663"/>
                </a:cubicBezTo>
                <a:cubicBezTo>
                  <a:pt x="7" y="1696"/>
                  <a:pt x="23" y="1724"/>
                  <a:pt x="49" y="1743"/>
                </a:cubicBezTo>
                <a:cubicBezTo>
                  <a:pt x="453" y="2049"/>
                  <a:pt x="896" y="2215"/>
                  <a:pt x="1401" y="2248"/>
                </a:cubicBezTo>
                <a:cubicBezTo>
                  <a:pt x="1434" y="2250"/>
                  <a:pt x="1464" y="2239"/>
                  <a:pt x="1488" y="2217"/>
                </a:cubicBezTo>
                <a:cubicBezTo>
                  <a:pt x="1511" y="2196"/>
                  <a:pt x="1524" y="2166"/>
                  <a:pt x="1524" y="2135"/>
                </a:cubicBezTo>
                <a:lnTo>
                  <a:pt x="1539" y="115"/>
                </a:lnTo>
                <a:cubicBezTo>
                  <a:pt x="1540" y="57"/>
                  <a:pt x="1501" y="21"/>
                  <a:pt x="1465" y="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16200E3-6165-47A8-8E0D-1C25CA4B8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0554" y="5667804"/>
            <a:ext cx="978241" cy="1433630"/>
          </a:xfrm>
          <a:custGeom>
            <a:avLst/>
            <a:gdLst>
              <a:gd name="T0" fmla="*/ 33133 w 1534"/>
              <a:gd name="T1" fmla="*/ 2519 h 2250"/>
              <a:gd name="T2" fmla="*/ 5762 w 1534"/>
              <a:gd name="T3" fmla="*/ 40661 h 2250"/>
              <a:gd name="T4" fmla="*/ 360 w 1534"/>
              <a:gd name="T5" fmla="*/ 767525 h 2250"/>
              <a:gd name="T6" fmla="*/ 12605 w 1534"/>
              <a:gd name="T7" fmla="*/ 797031 h 2250"/>
              <a:gd name="T8" fmla="*/ 43937 w 1534"/>
              <a:gd name="T9" fmla="*/ 808546 h 2250"/>
              <a:gd name="T10" fmla="*/ 534083 w 1534"/>
              <a:gd name="T11" fmla="*/ 634746 h 2250"/>
              <a:gd name="T12" fmla="*/ 550649 w 1534"/>
              <a:gd name="T13" fmla="*/ 606319 h 2250"/>
              <a:gd name="T14" fmla="*/ 541646 w 1534"/>
              <a:gd name="T15" fmla="*/ 575374 h 2250"/>
              <a:gd name="T16" fmla="*/ 78150 w 1534"/>
              <a:gd name="T17" fmla="*/ 14753 h 2250"/>
              <a:gd name="T18" fmla="*/ 47178 w 1534"/>
              <a:gd name="T19" fmla="*/ 0 h 2250"/>
              <a:gd name="T20" fmla="*/ 33133 w 1534"/>
              <a:gd name="T21" fmla="*/ 2519 h 225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534" h="2250">
                <a:moveTo>
                  <a:pt x="92" y="7"/>
                </a:moveTo>
                <a:cubicBezTo>
                  <a:pt x="55" y="19"/>
                  <a:pt x="16" y="54"/>
                  <a:pt x="16" y="113"/>
                </a:cubicBezTo>
                <a:lnTo>
                  <a:pt x="1" y="2133"/>
                </a:lnTo>
                <a:cubicBezTo>
                  <a:pt x="0" y="2164"/>
                  <a:pt x="13" y="2194"/>
                  <a:pt x="35" y="2215"/>
                </a:cubicBezTo>
                <a:cubicBezTo>
                  <a:pt x="59" y="2238"/>
                  <a:pt x="90" y="2249"/>
                  <a:pt x="122" y="2247"/>
                </a:cubicBezTo>
                <a:cubicBezTo>
                  <a:pt x="628" y="2222"/>
                  <a:pt x="1073" y="2064"/>
                  <a:pt x="1483" y="1764"/>
                </a:cubicBezTo>
                <a:cubicBezTo>
                  <a:pt x="1508" y="1745"/>
                  <a:pt x="1525" y="1717"/>
                  <a:pt x="1529" y="1685"/>
                </a:cubicBezTo>
                <a:cubicBezTo>
                  <a:pt x="1533" y="1654"/>
                  <a:pt x="1524" y="1623"/>
                  <a:pt x="1504" y="1599"/>
                </a:cubicBezTo>
                <a:lnTo>
                  <a:pt x="217" y="41"/>
                </a:lnTo>
                <a:cubicBezTo>
                  <a:pt x="192" y="11"/>
                  <a:pt x="160" y="0"/>
                  <a:pt x="131" y="0"/>
                </a:cubicBezTo>
                <a:cubicBezTo>
                  <a:pt x="117" y="0"/>
                  <a:pt x="104" y="3"/>
                  <a:pt x="92" y="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F5B547F3-1E5F-4695-AC23-41646870A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3594" y="5535686"/>
            <a:ext cx="1422386" cy="1138470"/>
          </a:xfrm>
          <a:custGeom>
            <a:avLst/>
            <a:gdLst>
              <a:gd name="T0" fmla="*/ 9366 w 2230"/>
              <a:gd name="T1" fmla="*/ 20148 h 1787"/>
              <a:gd name="T2" fmla="*/ 12968 w 2230"/>
              <a:gd name="T3" fmla="*/ 67280 h 1787"/>
              <a:gd name="T4" fmla="*/ 476562 w 2230"/>
              <a:gd name="T5" fmla="*/ 627466 h 1787"/>
              <a:gd name="T6" fmla="*/ 505379 w 2230"/>
              <a:gd name="T7" fmla="*/ 642217 h 1787"/>
              <a:gd name="T8" fmla="*/ 536717 w 2230"/>
              <a:gd name="T9" fmla="*/ 631064 h 1787"/>
              <a:gd name="T10" fmla="*/ 800033 w 2230"/>
              <a:gd name="T11" fmla="*/ 182771 h 1787"/>
              <a:gd name="T12" fmla="*/ 794630 w 2230"/>
              <a:gd name="T13" fmla="*/ 150390 h 1787"/>
              <a:gd name="T14" fmla="*/ 767614 w 2230"/>
              <a:gd name="T15" fmla="*/ 132401 h 1787"/>
              <a:gd name="T16" fmla="*/ 52231 w 2230"/>
              <a:gd name="T17" fmla="*/ 720 h 1787"/>
              <a:gd name="T18" fmla="*/ 44306 w 2230"/>
              <a:gd name="T19" fmla="*/ 0 h 1787"/>
              <a:gd name="T20" fmla="*/ 9366 w 2230"/>
              <a:gd name="T21" fmla="*/ 20148 h 178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30" h="1787">
                <a:moveTo>
                  <a:pt x="26" y="56"/>
                </a:moveTo>
                <a:cubicBezTo>
                  <a:pt x="7" y="90"/>
                  <a:pt x="0" y="141"/>
                  <a:pt x="36" y="187"/>
                </a:cubicBezTo>
                <a:lnTo>
                  <a:pt x="1323" y="1744"/>
                </a:lnTo>
                <a:cubicBezTo>
                  <a:pt x="1343" y="1768"/>
                  <a:pt x="1371" y="1782"/>
                  <a:pt x="1403" y="1785"/>
                </a:cubicBezTo>
                <a:cubicBezTo>
                  <a:pt x="1435" y="1786"/>
                  <a:pt x="1465" y="1775"/>
                  <a:pt x="1490" y="1754"/>
                </a:cubicBezTo>
                <a:cubicBezTo>
                  <a:pt x="1861" y="1408"/>
                  <a:pt x="2100" y="1001"/>
                  <a:pt x="2221" y="508"/>
                </a:cubicBezTo>
                <a:cubicBezTo>
                  <a:pt x="2229" y="477"/>
                  <a:pt x="2224" y="445"/>
                  <a:pt x="2206" y="418"/>
                </a:cubicBezTo>
                <a:cubicBezTo>
                  <a:pt x="2189" y="392"/>
                  <a:pt x="2162" y="374"/>
                  <a:pt x="2131" y="368"/>
                </a:cubicBezTo>
                <a:lnTo>
                  <a:pt x="145" y="2"/>
                </a:lnTo>
                <a:cubicBezTo>
                  <a:pt x="137" y="0"/>
                  <a:pt x="130" y="0"/>
                  <a:pt x="123" y="0"/>
                </a:cubicBezTo>
                <a:cubicBezTo>
                  <a:pt x="76" y="0"/>
                  <a:pt x="43" y="28"/>
                  <a:pt x="26" y="5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3C4B1BE2-773E-4609-9781-AF9E71CCA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5759" y="4695184"/>
            <a:ext cx="1453308" cy="1017596"/>
          </a:xfrm>
          <a:custGeom>
            <a:avLst/>
            <a:gdLst>
              <a:gd name="T0" fmla="*/ 2158 w 2282"/>
              <a:gd name="T1" fmla="*/ 406776 h 1595"/>
              <a:gd name="T2" fmla="*/ 35246 w 2282"/>
              <a:gd name="T3" fmla="*/ 440284 h 1595"/>
              <a:gd name="T4" fmla="*/ 749526 w 2282"/>
              <a:gd name="T5" fmla="*/ 572153 h 1595"/>
              <a:gd name="T6" fmla="*/ 781176 w 2282"/>
              <a:gd name="T7" fmla="*/ 564947 h 1595"/>
              <a:gd name="T8" fmla="*/ 797720 w 2282"/>
              <a:gd name="T9" fmla="*/ 536123 h 1595"/>
              <a:gd name="T10" fmla="*/ 711402 w 2282"/>
              <a:gd name="T11" fmla="*/ 23419 h 1595"/>
              <a:gd name="T12" fmla="*/ 686586 w 2282"/>
              <a:gd name="T13" fmla="*/ 1801 h 1595"/>
              <a:gd name="T14" fmla="*/ 673998 w 2282"/>
              <a:gd name="T15" fmla="*/ 0 h 1595"/>
              <a:gd name="T16" fmla="*/ 654217 w 2282"/>
              <a:gd name="T17" fmla="*/ 5404 h 1595"/>
              <a:gd name="T18" fmla="*/ 22299 w 2282"/>
              <a:gd name="T19" fmla="*/ 364261 h 1595"/>
              <a:gd name="T20" fmla="*/ 2158 w 2282"/>
              <a:gd name="T21" fmla="*/ 406776 h 159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282" h="1595">
                <a:moveTo>
                  <a:pt x="6" y="1129"/>
                </a:moveTo>
                <a:cubicBezTo>
                  <a:pt x="13" y="1167"/>
                  <a:pt x="40" y="1211"/>
                  <a:pt x="98" y="1222"/>
                </a:cubicBezTo>
                <a:lnTo>
                  <a:pt x="2084" y="1588"/>
                </a:lnTo>
                <a:cubicBezTo>
                  <a:pt x="2115" y="1594"/>
                  <a:pt x="2146" y="1587"/>
                  <a:pt x="2172" y="1568"/>
                </a:cubicBezTo>
                <a:cubicBezTo>
                  <a:pt x="2197" y="1549"/>
                  <a:pt x="2214" y="1521"/>
                  <a:pt x="2218" y="1488"/>
                </a:cubicBezTo>
                <a:cubicBezTo>
                  <a:pt x="2281" y="986"/>
                  <a:pt x="2202" y="520"/>
                  <a:pt x="1978" y="65"/>
                </a:cubicBezTo>
                <a:cubicBezTo>
                  <a:pt x="1964" y="35"/>
                  <a:pt x="1939" y="14"/>
                  <a:pt x="1909" y="5"/>
                </a:cubicBezTo>
                <a:cubicBezTo>
                  <a:pt x="1897" y="1"/>
                  <a:pt x="1886" y="0"/>
                  <a:pt x="1874" y="0"/>
                </a:cubicBezTo>
                <a:cubicBezTo>
                  <a:pt x="1856" y="0"/>
                  <a:pt x="1836" y="5"/>
                  <a:pt x="1819" y="15"/>
                </a:cubicBezTo>
                <a:lnTo>
                  <a:pt x="62" y="1011"/>
                </a:lnTo>
                <a:cubicBezTo>
                  <a:pt x="11" y="1040"/>
                  <a:pt x="0" y="1091"/>
                  <a:pt x="6" y="1129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6DE8427D-0095-4502-A96A-7789284C6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3467" y="3806896"/>
            <a:ext cx="2771684" cy="1605104"/>
          </a:xfrm>
          <a:custGeom>
            <a:avLst/>
            <a:gdLst>
              <a:gd name="T0" fmla="*/ 21610 w 4346"/>
              <a:gd name="T1" fmla="*/ 465841 h 2516"/>
              <a:gd name="T2" fmla="*/ 758146 w 4346"/>
              <a:gd name="T3" fmla="*/ 898897 h 2516"/>
              <a:gd name="T4" fmla="*/ 799205 w 4346"/>
              <a:gd name="T5" fmla="*/ 898897 h 2516"/>
              <a:gd name="T6" fmla="*/ 1542585 w 4346"/>
              <a:gd name="T7" fmla="*/ 477370 h 2516"/>
              <a:gd name="T8" fmla="*/ 1562034 w 4346"/>
              <a:gd name="T9" fmla="*/ 451430 h 2516"/>
              <a:gd name="T10" fmla="*/ 1556631 w 4346"/>
              <a:gd name="T11" fmla="*/ 419365 h 2516"/>
              <a:gd name="T12" fmla="*/ 1250131 w 4346"/>
              <a:gd name="T13" fmla="*/ 128259 h 2516"/>
              <a:gd name="T14" fmla="*/ 780116 w 4346"/>
              <a:gd name="T15" fmla="*/ 0 h 2516"/>
              <a:gd name="T16" fmla="*/ 8644 w 4346"/>
              <a:gd name="T17" fmla="*/ 407116 h 2516"/>
              <a:gd name="T18" fmla="*/ 2881 w 4346"/>
              <a:gd name="T19" fmla="*/ 439541 h 2516"/>
              <a:gd name="T20" fmla="*/ 21610 w 4346"/>
              <a:gd name="T21" fmla="*/ 465841 h 25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346" h="2516">
                <a:moveTo>
                  <a:pt x="60" y="1293"/>
                </a:moveTo>
                <a:lnTo>
                  <a:pt x="2105" y="2495"/>
                </a:lnTo>
                <a:cubicBezTo>
                  <a:pt x="2141" y="2515"/>
                  <a:pt x="2184" y="2515"/>
                  <a:pt x="2219" y="2495"/>
                </a:cubicBezTo>
                <a:lnTo>
                  <a:pt x="4283" y="1325"/>
                </a:lnTo>
                <a:cubicBezTo>
                  <a:pt x="4311" y="1310"/>
                  <a:pt x="4330" y="1284"/>
                  <a:pt x="4337" y="1253"/>
                </a:cubicBezTo>
                <a:cubicBezTo>
                  <a:pt x="4345" y="1222"/>
                  <a:pt x="4340" y="1190"/>
                  <a:pt x="4322" y="1164"/>
                </a:cubicBezTo>
                <a:cubicBezTo>
                  <a:pt x="4103" y="825"/>
                  <a:pt x="3833" y="568"/>
                  <a:pt x="3471" y="356"/>
                </a:cubicBezTo>
                <a:cubicBezTo>
                  <a:pt x="3063" y="116"/>
                  <a:pt x="2612" y="0"/>
                  <a:pt x="2166" y="0"/>
                </a:cubicBezTo>
                <a:cubicBezTo>
                  <a:pt x="1335" y="0"/>
                  <a:pt x="521" y="399"/>
                  <a:pt x="24" y="1130"/>
                </a:cubicBezTo>
                <a:cubicBezTo>
                  <a:pt x="6" y="1156"/>
                  <a:pt x="0" y="1189"/>
                  <a:pt x="8" y="1220"/>
                </a:cubicBezTo>
                <a:cubicBezTo>
                  <a:pt x="14" y="1251"/>
                  <a:pt x="33" y="1276"/>
                  <a:pt x="60" y="1293"/>
                </a:cubicBezTo>
              </a:path>
            </a:pathLst>
          </a:custGeom>
          <a:solidFill>
            <a:schemeClr val="tx2">
              <a:lumMod val="25000"/>
              <a:lumOff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F65A74D3-7D72-421E-A4A1-8B0C293E2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8767" y="4076756"/>
            <a:ext cx="2737952" cy="2737952"/>
          </a:xfrm>
          <a:custGeom>
            <a:avLst/>
            <a:gdLst>
              <a:gd name="T0" fmla="*/ 1545865 w 4293"/>
              <a:gd name="T1" fmla="*/ 773113 h 4294"/>
              <a:gd name="T2" fmla="*/ 772932 w 4293"/>
              <a:gd name="T3" fmla="*/ 1545865 h 4294"/>
              <a:gd name="T4" fmla="*/ 0 w 4293"/>
              <a:gd name="T5" fmla="*/ 773113 h 4294"/>
              <a:gd name="T6" fmla="*/ 772932 w 4293"/>
              <a:gd name="T7" fmla="*/ 0 h 4294"/>
              <a:gd name="T8" fmla="*/ 1545865 w 4293"/>
              <a:gd name="T9" fmla="*/ 773113 h 42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93" h="4294">
                <a:moveTo>
                  <a:pt x="4292" y="2147"/>
                </a:moveTo>
                <a:cubicBezTo>
                  <a:pt x="4292" y="3332"/>
                  <a:pt x="3331" y="4293"/>
                  <a:pt x="2146" y="4293"/>
                </a:cubicBezTo>
                <a:cubicBezTo>
                  <a:pt x="960" y="4293"/>
                  <a:pt x="0" y="3332"/>
                  <a:pt x="0" y="2147"/>
                </a:cubicBezTo>
                <a:cubicBezTo>
                  <a:pt x="0" y="961"/>
                  <a:pt x="960" y="0"/>
                  <a:pt x="2146" y="0"/>
                </a:cubicBezTo>
                <a:cubicBezTo>
                  <a:pt x="3331" y="0"/>
                  <a:pt x="4292" y="961"/>
                  <a:pt x="4292" y="214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BEAD164B-3ADF-4699-B854-F3CA3663E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477" y="3494872"/>
            <a:ext cx="1948051" cy="1948049"/>
          </a:xfrm>
          <a:custGeom>
            <a:avLst/>
            <a:gdLst>
              <a:gd name="T0" fmla="*/ 1099778 w 3057"/>
              <a:gd name="T1" fmla="*/ 549889 h 3057"/>
              <a:gd name="T2" fmla="*/ 549889 w 3057"/>
              <a:gd name="T3" fmla="*/ 1099777 h 3057"/>
              <a:gd name="T4" fmla="*/ 0 w 3057"/>
              <a:gd name="T5" fmla="*/ 549889 h 3057"/>
              <a:gd name="T6" fmla="*/ 549889 w 3057"/>
              <a:gd name="T7" fmla="*/ 0 h 3057"/>
              <a:gd name="T8" fmla="*/ 1099778 w 3057"/>
              <a:gd name="T9" fmla="*/ 549889 h 30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57" h="3057">
                <a:moveTo>
                  <a:pt x="3056" y="1528"/>
                </a:moveTo>
                <a:cubicBezTo>
                  <a:pt x="3056" y="2372"/>
                  <a:pt x="2372" y="3056"/>
                  <a:pt x="1528" y="3056"/>
                </a:cubicBezTo>
                <a:cubicBezTo>
                  <a:pt x="684" y="3056"/>
                  <a:pt x="0" y="2372"/>
                  <a:pt x="0" y="1528"/>
                </a:cubicBezTo>
                <a:cubicBezTo>
                  <a:pt x="0" y="684"/>
                  <a:pt x="684" y="0"/>
                  <a:pt x="1528" y="0"/>
                </a:cubicBezTo>
                <a:cubicBezTo>
                  <a:pt x="2372" y="0"/>
                  <a:pt x="3056" y="684"/>
                  <a:pt x="3056" y="152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B93C5A6F-79AD-457B-91FD-6D27707DD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0713" y="3466761"/>
            <a:ext cx="1948049" cy="1948049"/>
          </a:xfrm>
          <a:custGeom>
            <a:avLst/>
            <a:gdLst>
              <a:gd name="T0" fmla="*/ 1099777 w 3058"/>
              <a:gd name="T1" fmla="*/ 549889 h 3057"/>
              <a:gd name="T2" fmla="*/ 549709 w 3058"/>
              <a:gd name="T3" fmla="*/ 1099777 h 3057"/>
              <a:gd name="T4" fmla="*/ 0 w 3058"/>
              <a:gd name="T5" fmla="*/ 549889 h 3057"/>
              <a:gd name="T6" fmla="*/ 549709 w 3058"/>
              <a:gd name="T7" fmla="*/ 0 h 3057"/>
              <a:gd name="T8" fmla="*/ 1099777 w 3058"/>
              <a:gd name="T9" fmla="*/ 549889 h 30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58" h="3057">
                <a:moveTo>
                  <a:pt x="3057" y="1528"/>
                </a:moveTo>
                <a:cubicBezTo>
                  <a:pt x="3057" y="2372"/>
                  <a:pt x="2372" y="3056"/>
                  <a:pt x="1528" y="3056"/>
                </a:cubicBezTo>
                <a:cubicBezTo>
                  <a:pt x="684" y="3056"/>
                  <a:pt x="0" y="2372"/>
                  <a:pt x="0" y="1528"/>
                </a:cubicBezTo>
                <a:cubicBezTo>
                  <a:pt x="0" y="684"/>
                  <a:pt x="684" y="0"/>
                  <a:pt x="1528" y="0"/>
                </a:cubicBezTo>
                <a:cubicBezTo>
                  <a:pt x="2372" y="0"/>
                  <a:pt x="3057" y="684"/>
                  <a:pt x="3057" y="1528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A024EC9B-5DC2-4315-AB86-4D8BD151B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91" y="6283422"/>
            <a:ext cx="2186988" cy="2186988"/>
          </a:xfrm>
          <a:custGeom>
            <a:avLst/>
            <a:gdLst>
              <a:gd name="T0" fmla="*/ 1140042 w 3431"/>
              <a:gd name="T1" fmla="*/ 446239 h 3432"/>
              <a:gd name="T2" fmla="*/ 788346 w 3431"/>
              <a:gd name="T3" fmla="*/ 1140069 h 3432"/>
              <a:gd name="T4" fmla="*/ 94314 w 3431"/>
              <a:gd name="T5" fmla="*/ 788476 h 3432"/>
              <a:gd name="T6" fmla="*/ 446009 w 3431"/>
              <a:gd name="T7" fmla="*/ 94646 h 3432"/>
              <a:gd name="T8" fmla="*/ 1140042 w 3431"/>
              <a:gd name="T9" fmla="*/ 446239 h 3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31" h="3432">
                <a:moveTo>
                  <a:pt x="3167" y="1240"/>
                </a:moveTo>
                <a:cubicBezTo>
                  <a:pt x="3430" y="2043"/>
                  <a:pt x="2993" y="2905"/>
                  <a:pt x="2190" y="3168"/>
                </a:cubicBezTo>
                <a:cubicBezTo>
                  <a:pt x="1388" y="3431"/>
                  <a:pt x="525" y="2993"/>
                  <a:pt x="262" y="2191"/>
                </a:cubicBezTo>
                <a:cubicBezTo>
                  <a:pt x="0" y="1389"/>
                  <a:pt x="437" y="525"/>
                  <a:pt x="1239" y="263"/>
                </a:cubicBezTo>
                <a:cubicBezTo>
                  <a:pt x="2042" y="0"/>
                  <a:pt x="2904" y="438"/>
                  <a:pt x="3167" y="124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A529396B-D4CD-45EE-A201-5720AE5A1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4698" y="8515387"/>
            <a:ext cx="2201042" cy="2201043"/>
          </a:xfrm>
          <a:custGeom>
            <a:avLst/>
            <a:gdLst>
              <a:gd name="T0" fmla="*/ 1136520 w 3455"/>
              <a:gd name="T1" fmla="*/ 429332 h 3454"/>
              <a:gd name="T2" fmla="*/ 813085 w 3455"/>
              <a:gd name="T3" fmla="*/ 1136849 h 3454"/>
              <a:gd name="T4" fmla="*/ 105773 w 3455"/>
              <a:gd name="T5" fmla="*/ 812960 h 3454"/>
              <a:gd name="T6" fmla="*/ 429568 w 3455"/>
              <a:gd name="T7" fmla="*/ 105804 h 3454"/>
              <a:gd name="T8" fmla="*/ 1136520 w 3455"/>
              <a:gd name="T9" fmla="*/ 429332 h 34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5" h="3454">
                <a:moveTo>
                  <a:pt x="3159" y="1193"/>
                </a:moveTo>
                <a:cubicBezTo>
                  <a:pt x="3454" y="1984"/>
                  <a:pt x="3051" y="2865"/>
                  <a:pt x="2260" y="3159"/>
                </a:cubicBezTo>
                <a:cubicBezTo>
                  <a:pt x="1468" y="3453"/>
                  <a:pt x="589" y="3050"/>
                  <a:pt x="294" y="2259"/>
                </a:cubicBezTo>
                <a:cubicBezTo>
                  <a:pt x="0" y="1468"/>
                  <a:pt x="403" y="588"/>
                  <a:pt x="1194" y="294"/>
                </a:cubicBezTo>
                <a:cubicBezTo>
                  <a:pt x="1985" y="0"/>
                  <a:pt x="2865" y="402"/>
                  <a:pt x="3159" y="119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B04C6713-298F-4FE7-8523-997078E42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1726" y="8453544"/>
            <a:ext cx="2217910" cy="2215099"/>
          </a:xfrm>
          <a:custGeom>
            <a:avLst/>
            <a:gdLst>
              <a:gd name="T0" fmla="*/ 1130813 w 3478"/>
              <a:gd name="T1" fmla="*/ 845003 h 3476"/>
              <a:gd name="T2" fmla="*/ 406229 w 3478"/>
              <a:gd name="T3" fmla="*/ 1129310 h 3476"/>
              <a:gd name="T4" fmla="*/ 121725 w 3478"/>
              <a:gd name="T5" fmla="*/ 405227 h 3476"/>
              <a:gd name="T6" fmla="*/ 845949 w 3478"/>
              <a:gd name="T7" fmla="*/ 121280 h 3476"/>
              <a:gd name="T8" fmla="*/ 1130813 w 3478"/>
              <a:gd name="T9" fmla="*/ 845003 h 34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78" h="3476">
                <a:moveTo>
                  <a:pt x="3140" y="2348"/>
                </a:moveTo>
                <a:cubicBezTo>
                  <a:pt x="2803" y="3121"/>
                  <a:pt x="1902" y="3475"/>
                  <a:pt x="1128" y="3138"/>
                </a:cubicBezTo>
                <a:cubicBezTo>
                  <a:pt x="354" y="2801"/>
                  <a:pt x="0" y="1900"/>
                  <a:pt x="338" y="1126"/>
                </a:cubicBezTo>
                <a:cubicBezTo>
                  <a:pt x="675" y="354"/>
                  <a:pt x="1575" y="0"/>
                  <a:pt x="2349" y="337"/>
                </a:cubicBezTo>
                <a:cubicBezTo>
                  <a:pt x="3123" y="674"/>
                  <a:pt x="3477" y="1574"/>
                  <a:pt x="3140" y="234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EC60F210-DDCF-48FB-AB43-3A4323904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2250" y="6294666"/>
            <a:ext cx="2147634" cy="2147634"/>
          </a:xfrm>
          <a:custGeom>
            <a:avLst/>
            <a:gdLst>
              <a:gd name="T0" fmla="*/ 1140532 w 3371"/>
              <a:gd name="T1" fmla="*/ 736348 h 3370"/>
              <a:gd name="T2" fmla="*/ 476361 w 3371"/>
              <a:gd name="T3" fmla="*/ 1140511 h 3370"/>
              <a:gd name="T4" fmla="*/ 71958 w 3371"/>
              <a:gd name="T5" fmla="*/ 476143 h 3370"/>
              <a:gd name="T6" fmla="*/ 736129 w 3371"/>
              <a:gd name="T7" fmla="*/ 71619 h 3370"/>
              <a:gd name="T8" fmla="*/ 1140532 w 3371"/>
              <a:gd name="T9" fmla="*/ 736348 h 33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1" h="3370">
                <a:moveTo>
                  <a:pt x="3170" y="2046"/>
                </a:moveTo>
                <a:cubicBezTo>
                  <a:pt x="2971" y="2866"/>
                  <a:pt x="2144" y="3369"/>
                  <a:pt x="1324" y="3169"/>
                </a:cubicBezTo>
                <a:cubicBezTo>
                  <a:pt x="503" y="2970"/>
                  <a:pt x="0" y="2144"/>
                  <a:pt x="200" y="1323"/>
                </a:cubicBezTo>
                <a:cubicBezTo>
                  <a:pt x="399" y="503"/>
                  <a:pt x="1226" y="0"/>
                  <a:pt x="2046" y="199"/>
                </a:cubicBezTo>
                <a:cubicBezTo>
                  <a:pt x="2866" y="399"/>
                  <a:pt x="3370" y="1225"/>
                  <a:pt x="3170" y="204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7701BD68-DC6A-4E40-A6CB-BA1946FE7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0132" y="6111948"/>
            <a:ext cx="2535557" cy="2538369"/>
          </a:xfrm>
          <a:custGeom>
            <a:avLst/>
            <a:gdLst>
              <a:gd name="T0" fmla="*/ 681046 w 3978"/>
              <a:gd name="T1" fmla="*/ 1373768 h 3983"/>
              <a:gd name="T2" fmla="*/ 276450 w 3978"/>
              <a:gd name="T3" fmla="*/ 1235924 h 3983"/>
              <a:gd name="T4" fmla="*/ 23038 w 3978"/>
              <a:gd name="T5" fmla="*/ 795396 h 3983"/>
              <a:gd name="T6" fmla="*/ 155503 w 3978"/>
              <a:gd name="T7" fmla="*/ 304482 h 3983"/>
              <a:gd name="T8" fmla="*/ 284009 w 3978"/>
              <a:gd name="T9" fmla="*/ 177435 h 3983"/>
              <a:gd name="T10" fmla="*/ 298048 w 3978"/>
              <a:gd name="T11" fmla="*/ 196510 h 3983"/>
              <a:gd name="T12" fmla="*/ 173861 w 3978"/>
              <a:gd name="T13" fmla="*/ 318878 h 3983"/>
              <a:gd name="T14" fmla="*/ 46435 w 3978"/>
              <a:gd name="T15" fmla="*/ 792517 h 3983"/>
              <a:gd name="T16" fmla="*/ 290489 w 3978"/>
              <a:gd name="T17" fmla="*/ 1217568 h 3983"/>
              <a:gd name="T18" fmla="*/ 1189671 w 3978"/>
              <a:gd name="T19" fmla="*/ 1100598 h 3983"/>
              <a:gd name="T20" fmla="*/ 1072684 w 3978"/>
              <a:gd name="T21" fmla="*/ 202268 h 3983"/>
              <a:gd name="T22" fmla="*/ 366080 w 3978"/>
              <a:gd name="T23" fmla="*/ 151881 h 3983"/>
              <a:gd name="T24" fmla="*/ 354562 w 3978"/>
              <a:gd name="T25" fmla="*/ 131726 h 3983"/>
              <a:gd name="T26" fmla="*/ 1086722 w 3978"/>
              <a:gd name="T27" fmla="*/ 183553 h 3983"/>
              <a:gd name="T28" fmla="*/ 1208029 w 3978"/>
              <a:gd name="T29" fmla="*/ 1114995 h 3983"/>
              <a:gd name="T30" fmla="*/ 681046 w 3978"/>
              <a:gd name="T31" fmla="*/ 1373768 h 398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978" h="3983">
                <a:moveTo>
                  <a:pt x="1892" y="3817"/>
                </a:moveTo>
                <a:cubicBezTo>
                  <a:pt x="1499" y="3817"/>
                  <a:pt x="1103" y="3692"/>
                  <a:pt x="768" y="3434"/>
                </a:cubicBezTo>
                <a:cubicBezTo>
                  <a:pt x="378" y="3134"/>
                  <a:pt x="127" y="2699"/>
                  <a:pt x="64" y="2210"/>
                </a:cubicBezTo>
                <a:cubicBezTo>
                  <a:pt x="0" y="1722"/>
                  <a:pt x="131" y="1237"/>
                  <a:pt x="432" y="846"/>
                </a:cubicBezTo>
                <a:cubicBezTo>
                  <a:pt x="535" y="713"/>
                  <a:pt x="655" y="594"/>
                  <a:pt x="789" y="493"/>
                </a:cubicBezTo>
                <a:lnTo>
                  <a:pt x="828" y="546"/>
                </a:lnTo>
                <a:cubicBezTo>
                  <a:pt x="699" y="643"/>
                  <a:pt x="583" y="757"/>
                  <a:pt x="483" y="886"/>
                </a:cubicBezTo>
                <a:cubicBezTo>
                  <a:pt x="193" y="1263"/>
                  <a:pt x="67" y="1730"/>
                  <a:pt x="129" y="2202"/>
                </a:cubicBezTo>
                <a:cubicBezTo>
                  <a:pt x="190" y="2674"/>
                  <a:pt x="431" y="3093"/>
                  <a:pt x="807" y="3383"/>
                </a:cubicBezTo>
                <a:cubicBezTo>
                  <a:pt x="1586" y="3982"/>
                  <a:pt x="2706" y="3836"/>
                  <a:pt x="3305" y="3058"/>
                </a:cubicBezTo>
                <a:cubicBezTo>
                  <a:pt x="3903" y="2281"/>
                  <a:pt x="3758" y="1160"/>
                  <a:pt x="2980" y="562"/>
                </a:cubicBezTo>
                <a:cubicBezTo>
                  <a:pt x="2411" y="124"/>
                  <a:pt x="1641" y="69"/>
                  <a:pt x="1017" y="422"/>
                </a:cubicBezTo>
                <a:lnTo>
                  <a:pt x="985" y="366"/>
                </a:lnTo>
                <a:cubicBezTo>
                  <a:pt x="1631" y="0"/>
                  <a:pt x="2430" y="56"/>
                  <a:pt x="3019" y="510"/>
                </a:cubicBezTo>
                <a:cubicBezTo>
                  <a:pt x="3826" y="1131"/>
                  <a:pt x="3977" y="2292"/>
                  <a:pt x="3356" y="3098"/>
                </a:cubicBezTo>
                <a:cubicBezTo>
                  <a:pt x="2993" y="3569"/>
                  <a:pt x="2446" y="3817"/>
                  <a:pt x="1892" y="3817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7405972C-C44D-4265-B105-CC5813F69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976" y="6362131"/>
            <a:ext cx="219261" cy="185529"/>
          </a:xfrm>
          <a:custGeom>
            <a:avLst/>
            <a:gdLst>
              <a:gd name="T0" fmla="*/ 123464 w 343"/>
              <a:gd name="T1" fmla="*/ 0 h 292"/>
              <a:gd name="T2" fmla="*/ 53429 w 343"/>
              <a:gd name="T3" fmla="*/ 104416 h 292"/>
              <a:gd name="T4" fmla="*/ 49458 w 343"/>
              <a:gd name="T5" fmla="*/ 49517 h 292"/>
              <a:gd name="T6" fmla="*/ 0 w 343"/>
              <a:gd name="T7" fmla="*/ 25835 h 292"/>
              <a:gd name="T8" fmla="*/ 123464 w 343"/>
              <a:gd name="T9" fmla="*/ 0 h 2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3" h="292">
                <a:moveTo>
                  <a:pt x="342" y="0"/>
                </a:moveTo>
                <a:lnTo>
                  <a:pt x="148" y="291"/>
                </a:lnTo>
                <a:lnTo>
                  <a:pt x="137" y="138"/>
                </a:lnTo>
                <a:lnTo>
                  <a:pt x="0" y="72"/>
                </a:lnTo>
                <a:lnTo>
                  <a:pt x="342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60D2D8B2-7069-49FA-AFCE-0102805AE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313" y="6111948"/>
            <a:ext cx="342947" cy="342947"/>
          </a:xfrm>
          <a:custGeom>
            <a:avLst/>
            <a:gdLst>
              <a:gd name="T0" fmla="*/ 164407 w 536"/>
              <a:gd name="T1" fmla="*/ 148870 h 536"/>
              <a:gd name="T2" fmla="*/ 44444 w 536"/>
              <a:gd name="T3" fmla="*/ 164407 h 536"/>
              <a:gd name="T4" fmla="*/ 28907 w 536"/>
              <a:gd name="T5" fmla="*/ 44805 h 536"/>
              <a:gd name="T6" fmla="*/ 148870 w 536"/>
              <a:gd name="T7" fmla="*/ 28907 h 536"/>
              <a:gd name="T8" fmla="*/ 164407 w 536"/>
              <a:gd name="T9" fmla="*/ 148870 h 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36" h="536">
                <a:moveTo>
                  <a:pt x="455" y="412"/>
                </a:moveTo>
                <a:cubicBezTo>
                  <a:pt x="375" y="516"/>
                  <a:pt x="226" y="535"/>
                  <a:pt x="123" y="455"/>
                </a:cubicBezTo>
                <a:cubicBezTo>
                  <a:pt x="19" y="376"/>
                  <a:pt x="0" y="227"/>
                  <a:pt x="80" y="124"/>
                </a:cubicBezTo>
                <a:cubicBezTo>
                  <a:pt x="159" y="19"/>
                  <a:pt x="308" y="0"/>
                  <a:pt x="412" y="80"/>
                </a:cubicBezTo>
                <a:cubicBezTo>
                  <a:pt x="516" y="160"/>
                  <a:pt x="535" y="308"/>
                  <a:pt x="455" y="412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251284E9-6215-40C5-865D-42DEAF362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197" y="6162547"/>
            <a:ext cx="241749" cy="241749"/>
          </a:xfrm>
          <a:custGeom>
            <a:avLst/>
            <a:gdLst>
              <a:gd name="T0" fmla="*/ 115992 w 379"/>
              <a:gd name="T1" fmla="*/ 104825 h 379"/>
              <a:gd name="T2" fmla="*/ 31340 w 379"/>
              <a:gd name="T3" fmla="*/ 115992 h 379"/>
              <a:gd name="T4" fmla="*/ 20173 w 379"/>
              <a:gd name="T5" fmla="*/ 31340 h 379"/>
              <a:gd name="T6" fmla="*/ 104825 w 379"/>
              <a:gd name="T7" fmla="*/ 20173 h 379"/>
              <a:gd name="T8" fmla="*/ 115992 w 379"/>
              <a:gd name="T9" fmla="*/ 104825 h 3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9" h="379">
                <a:moveTo>
                  <a:pt x="322" y="291"/>
                </a:moveTo>
                <a:cubicBezTo>
                  <a:pt x="265" y="364"/>
                  <a:pt x="160" y="378"/>
                  <a:pt x="87" y="322"/>
                </a:cubicBezTo>
                <a:cubicBezTo>
                  <a:pt x="13" y="265"/>
                  <a:pt x="0" y="160"/>
                  <a:pt x="56" y="87"/>
                </a:cubicBezTo>
                <a:cubicBezTo>
                  <a:pt x="113" y="13"/>
                  <a:pt x="218" y="0"/>
                  <a:pt x="291" y="56"/>
                </a:cubicBezTo>
                <a:cubicBezTo>
                  <a:pt x="365" y="112"/>
                  <a:pt x="378" y="218"/>
                  <a:pt x="322" y="29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9C0365F6-E210-42FC-986D-53052E844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4781" y="5847710"/>
            <a:ext cx="70275" cy="303592"/>
          </a:xfrm>
          <a:custGeom>
            <a:avLst/>
            <a:gdLst>
              <a:gd name="T0" fmla="*/ 16236 w 110"/>
              <a:gd name="T1" fmla="*/ 171091 h 478"/>
              <a:gd name="T2" fmla="*/ 0 w 110"/>
              <a:gd name="T3" fmla="*/ 1076 h 478"/>
              <a:gd name="T4" fmla="*/ 23091 w 110"/>
              <a:gd name="T5" fmla="*/ 0 h 478"/>
              <a:gd name="T6" fmla="*/ 39326 w 110"/>
              <a:gd name="T7" fmla="*/ 167504 h 478"/>
              <a:gd name="T8" fmla="*/ 16236 w 110"/>
              <a:gd name="T9" fmla="*/ 171091 h 4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0" h="478">
                <a:moveTo>
                  <a:pt x="45" y="477"/>
                </a:moveTo>
                <a:cubicBezTo>
                  <a:pt x="14" y="275"/>
                  <a:pt x="5" y="150"/>
                  <a:pt x="0" y="3"/>
                </a:cubicBezTo>
                <a:lnTo>
                  <a:pt x="64" y="0"/>
                </a:lnTo>
                <a:cubicBezTo>
                  <a:pt x="70" y="149"/>
                  <a:pt x="79" y="267"/>
                  <a:pt x="109" y="467"/>
                </a:cubicBezTo>
                <a:lnTo>
                  <a:pt x="45" y="47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79190284-5872-4956-9B25-65779D7F1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749" y="5701536"/>
            <a:ext cx="168662" cy="210829"/>
          </a:xfrm>
          <a:custGeom>
            <a:avLst/>
            <a:gdLst>
              <a:gd name="T0" fmla="*/ 43132 w 265"/>
              <a:gd name="T1" fmla="*/ 0 h 329"/>
              <a:gd name="T2" fmla="*/ 94891 w 265"/>
              <a:gd name="T3" fmla="*/ 115082 h 329"/>
              <a:gd name="T4" fmla="*/ 46367 w 265"/>
              <a:gd name="T5" fmla="*/ 89388 h 329"/>
              <a:gd name="T6" fmla="*/ 0 w 265"/>
              <a:gd name="T7" fmla="*/ 118701 h 329"/>
              <a:gd name="T8" fmla="*/ 43132 w 265"/>
              <a:gd name="T9" fmla="*/ 0 h 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5" h="329">
                <a:moveTo>
                  <a:pt x="120" y="0"/>
                </a:moveTo>
                <a:lnTo>
                  <a:pt x="264" y="318"/>
                </a:lnTo>
                <a:lnTo>
                  <a:pt x="129" y="247"/>
                </a:lnTo>
                <a:lnTo>
                  <a:pt x="0" y="328"/>
                </a:lnTo>
                <a:lnTo>
                  <a:pt x="12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BC767172-CEFD-4697-8F1D-9AC6FF2CD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6157" y="8279260"/>
            <a:ext cx="213639" cy="213639"/>
          </a:xfrm>
          <a:custGeom>
            <a:avLst/>
            <a:gdLst>
              <a:gd name="T0" fmla="*/ 102282 w 335"/>
              <a:gd name="T1" fmla="*/ 92558 h 335"/>
              <a:gd name="T2" fmla="*/ 27371 w 335"/>
              <a:gd name="T3" fmla="*/ 102282 h 335"/>
              <a:gd name="T4" fmla="*/ 18007 w 335"/>
              <a:gd name="T5" fmla="*/ 27731 h 335"/>
              <a:gd name="T6" fmla="*/ 92558 w 335"/>
              <a:gd name="T7" fmla="*/ 18007 h 335"/>
              <a:gd name="T8" fmla="*/ 102282 w 335"/>
              <a:gd name="T9" fmla="*/ 92558 h 3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5" h="335">
                <a:moveTo>
                  <a:pt x="284" y="257"/>
                </a:moveTo>
                <a:cubicBezTo>
                  <a:pt x="234" y="322"/>
                  <a:pt x="141" y="334"/>
                  <a:pt x="76" y="284"/>
                </a:cubicBezTo>
                <a:cubicBezTo>
                  <a:pt x="12" y="235"/>
                  <a:pt x="0" y="141"/>
                  <a:pt x="50" y="77"/>
                </a:cubicBezTo>
                <a:cubicBezTo>
                  <a:pt x="99" y="12"/>
                  <a:pt x="192" y="0"/>
                  <a:pt x="257" y="50"/>
                </a:cubicBezTo>
                <a:cubicBezTo>
                  <a:pt x="321" y="100"/>
                  <a:pt x="334" y="192"/>
                  <a:pt x="284" y="257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0C3ED29C-A912-4790-B504-0371F83ED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6797" y="6286232"/>
            <a:ext cx="1228425" cy="534097"/>
          </a:xfrm>
          <a:custGeom>
            <a:avLst/>
            <a:gdLst>
              <a:gd name="T0" fmla="*/ 9010 w 1925"/>
              <a:gd name="T1" fmla="*/ 301264 h 836"/>
              <a:gd name="T2" fmla="*/ 0 w 1925"/>
              <a:gd name="T3" fmla="*/ 279616 h 836"/>
              <a:gd name="T4" fmla="*/ 684368 w 1925"/>
              <a:gd name="T5" fmla="*/ 0 h 836"/>
              <a:gd name="T6" fmla="*/ 693378 w 1925"/>
              <a:gd name="T7" fmla="*/ 21648 h 836"/>
              <a:gd name="T8" fmla="*/ 9010 w 1925"/>
              <a:gd name="T9" fmla="*/ 301264 h 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25" h="836">
                <a:moveTo>
                  <a:pt x="25" y="835"/>
                </a:moveTo>
                <a:lnTo>
                  <a:pt x="0" y="775"/>
                </a:lnTo>
                <a:lnTo>
                  <a:pt x="1899" y="0"/>
                </a:lnTo>
                <a:lnTo>
                  <a:pt x="1924" y="60"/>
                </a:lnTo>
                <a:lnTo>
                  <a:pt x="25" y="83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71BB50B8-F884-4FE1-91BE-FD349938D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5590" y="6210335"/>
            <a:ext cx="188340" cy="188339"/>
          </a:xfrm>
          <a:custGeom>
            <a:avLst/>
            <a:gdLst>
              <a:gd name="T0" fmla="*/ 89834 w 296"/>
              <a:gd name="T1" fmla="*/ 81761 h 294"/>
              <a:gd name="T2" fmla="*/ 24435 w 296"/>
              <a:gd name="T3" fmla="*/ 90082 h 294"/>
              <a:gd name="T4" fmla="*/ 15811 w 296"/>
              <a:gd name="T5" fmla="*/ 24239 h 294"/>
              <a:gd name="T6" fmla="*/ 81569 w 296"/>
              <a:gd name="T7" fmla="*/ 15556 h 294"/>
              <a:gd name="T8" fmla="*/ 89834 w 296"/>
              <a:gd name="T9" fmla="*/ 81761 h 2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6" h="294">
                <a:moveTo>
                  <a:pt x="250" y="226"/>
                </a:moveTo>
                <a:cubicBezTo>
                  <a:pt x="206" y="283"/>
                  <a:pt x="125" y="293"/>
                  <a:pt x="68" y="249"/>
                </a:cubicBezTo>
                <a:cubicBezTo>
                  <a:pt x="11" y="206"/>
                  <a:pt x="0" y="124"/>
                  <a:pt x="44" y="67"/>
                </a:cubicBezTo>
                <a:cubicBezTo>
                  <a:pt x="88" y="10"/>
                  <a:pt x="170" y="0"/>
                  <a:pt x="227" y="43"/>
                </a:cubicBezTo>
                <a:cubicBezTo>
                  <a:pt x="283" y="87"/>
                  <a:pt x="295" y="169"/>
                  <a:pt x="250" y="226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AA24DD28-43FB-4313-8DD2-2A5F47E86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7489" y="6671346"/>
            <a:ext cx="244561" cy="244560"/>
          </a:xfrm>
          <a:custGeom>
            <a:avLst/>
            <a:gdLst>
              <a:gd name="T0" fmla="*/ 117252 w 384"/>
              <a:gd name="T1" fmla="*/ 105826 h 385"/>
              <a:gd name="T2" fmla="*/ 31651 w 384"/>
              <a:gd name="T3" fmla="*/ 116947 h 385"/>
              <a:gd name="T4" fmla="*/ 20501 w 384"/>
              <a:gd name="T5" fmla="*/ 31927 h 385"/>
              <a:gd name="T6" fmla="*/ 106102 w 384"/>
              <a:gd name="T7" fmla="*/ 20806 h 385"/>
              <a:gd name="T8" fmla="*/ 117252 w 384"/>
              <a:gd name="T9" fmla="*/ 105826 h 3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4" h="385">
                <a:moveTo>
                  <a:pt x="326" y="295"/>
                </a:moveTo>
                <a:cubicBezTo>
                  <a:pt x="268" y="369"/>
                  <a:pt x="162" y="384"/>
                  <a:pt x="88" y="326"/>
                </a:cubicBezTo>
                <a:cubicBezTo>
                  <a:pt x="14" y="269"/>
                  <a:pt x="0" y="163"/>
                  <a:pt x="57" y="89"/>
                </a:cubicBezTo>
                <a:cubicBezTo>
                  <a:pt x="115" y="14"/>
                  <a:pt x="221" y="0"/>
                  <a:pt x="295" y="58"/>
                </a:cubicBezTo>
                <a:cubicBezTo>
                  <a:pt x="369" y="114"/>
                  <a:pt x="383" y="221"/>
                  <a:pt x="326" y="295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A6C569EE-A0DD-4F03-9910-F8CFC3B25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3710" y="6727566"/>
            <a:ext cx="129308" cy="129308"/>
          </a:xfrm>
          <a:custGeom>
            <a:avLst/>
            <a:gdLst>
              <a:gd name="T0" fmla="*/ 61928 w 204"/>
              <a:gd name="T1" fmla="*/ 55926 h 205"/>
              <a:gd name="T2" fmla="*/ 16466 w 204"/>
              <a:gd name="T3" fmla="*/ 61626 h 205"/>
              <a:gd name="T4" fmla="*/ 10739 w 204"/>
              <a:gd name="T5" fmla="*/ 16742 h 205"/>
              <a:gd name="T6" fmla="*/ 56201 w 204"/>
              <a:gd name="T7" fmla="*/ 10687 h 205"/>
              <a:gd name="T8" fmla="*/ 61928 w 204"/>
              <a:gd name="T9" fmla="*/ 55926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4" h="205">
                <a:moveTo>
                  <a:pt x="173" y="157"/>
                </a:moveTo>
                <a:cubicBezTo>
                  <a:pt x="142" y="196"/>
                  <a:pt x="86" y="204"/>
                  <a:pt x="46" y="173"/>
                </a:cubicBezTo>
                <a:cubicBezTo>
                  <a:pt x="7" y="143"/>
                  <a:pt x="0" y="86"/>
                  <a:pt x="30" y="47"/>
                </a:cubicBezTo>
                <a:cubicBezTo>
                  <a:pt x="60" y="8"/>
                  <a:pt x="117" y="0"/>
                  <a:pt x="157" y="30"/>
                </a:cubicBezTo>
                <a:cubicBezTo>
                  <a:pt x="196" y="61"/>
                  <a:pt x="203" y="117"/>
                  <a:pt x="173" y="15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48B02633-E1D3-4A3D-B6D4-D2ED0F95F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4772" y="8551930"/>
            <a:ext cx="438522" cy="413224"/>
          </a:xfrm>
          <a:custGeom>
            <a:avLst/>
            <a:gdLst>
              <a:gd name="T0" fmla="*/ 232554 w 689"/>
              <a:gd name="T1" fmla="*/ 233004 h 650"/>
              <a:gd name="T2" fmla="*/ 0 w 689"/>
              <a:gd name="T3" fmla="*/ 15797 h 650"/>
              <a:gd name="T4" fmla="*/ 16893 w 689"/>
              <a:gd name="T5" fmla="*/ 0 h 650"/>
              <a:gd name="T6" fmla="*/ 247291 w 689"/>
              <a:gd name="T7" fmla="*/ 214694 h 650"/>
              <a:gd name="T8" fmla="*/ 232554 w 689"/>
              <a:gd name="T9" fmla="*/ 233004 h 6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89" h="650">
                <a:moveTo>
                  <a:pt x="647" y="649"/>
                </a:moveTo>
                <a:cubicBezTo>
                  <a:pt x="419" y="461"/>
                  <a:pt x="202" y="258"/>
                  <a:pt x="0" y="44"/>
                </a:cubicBezTo>
                <a:lnTo>
                  <a:pt x="47" y="0"/>
                </a:lnTo>
                <a:cubicBezTo>
                  <a:pt x="247" y="212"/>
                  <a:pt x="463" y="412"/>
                  <a:pt x="688" y="598"/>
                </a:cubicBezTo>
                <a:lnTo>
                  <a:pt x="647" y="649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EA0FDD3C-1D66-4251-8969-1FCE99FEF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0441" y="8459167"/>
            <a:ext cx="202395" cy="210827"/>
          </a:xfrm>
          <a:custGeom>
            <a:avLst/>
            <a:gdLst>
              <a:gd name="T0" fmla="*/ 0 w 318"/>
              <a:gd name="T1" fmla="*/ 0 h 329"/>
              <a:gd name="T2" fmla="*/ 113941 w 318"/>
              <a:gd name="T3" fmla="*/ 53922 h 329"/>
              <a:gd name="T4" fmla="*/ 60025 w 318"/>
              <a:gd name="T5" fmla="*/ 65864 h 329"/>
              <a:gd name="T6" fmla="*/ 43851 w 318"/>
              <a:gd name="T7" fmla="*/ 118700 h 329"/>
              <a:gd name="T8" fmla="*/ 0 w 318"/>
              <a:gd name="T9" fmla="*/ 0 h 3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" h="329">
                <a:moveTo>
                  <a:pt x="0" y="0"/>
                </a:moveTo>
                <a:lnTo>
                  <a:pt x="317" y="149"/>
                </a:lnTo>
                <a:lnTo>
                  <a:pt x="167" y="182"/>
                </a:lnTo>
                <a:lnTo>
                  <a:pt x="122" y="328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2037AC07-C193-400A-8F65-B0C61C252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8639" y="8360779"/>
            <a:ext cx="2380951" cy="2378139"/>
          </a:xfrm>
          <a:custGeom>
            <a:avLst/>
            <a:gdLst>
              <a:gd name="T0" fmla="*/ 666185 w 3734"/>
              <a:gd name="T1" fmla="*/ 1342665 h 3729"/>
              <a:gd name="T2" fmla="*/ 2161 w 3734"/>
              <a:gd name="T3" fmla="*/ 702666 h 3729"/>
              <a:gd name="T4" fmla="*/ 20166 w 3734"/>
              <a:gd name="T5" fmla="*/ 522588 h 3729"/>
              <a:gd name="T6" fmla="*/ 42852 w 3734"/>
              <a:gd name="T7" fmla="*/ 528350 h 3729"/>
              <a:gd name="T8" fmla="*/ 25567 w 3734"/>
              <a:gd name="T9" fmla="*/ 701946 h 3729"/>
              <a:gd name="T10" fmla="*/ 666185 w 3734"/>
              <a:gd name="T11" fmla="*/ 1318894 h 3729"/>
              <a:gd name="T12" fmla="*/ 690672 w 3734"/>
              <a:gd name="T13" fmla="*/ 1318534 h 3729"/>
              <a:gd name="T14" fmla="*/ 1307163 w 3734"/>
              <a:gd name="T15" fmla="*/ 653685 h 3729"/>
              <a:gd name="T16" fmla="*/ 642058 w 3734"/>
              <a:gd name="T17" fmla="*/ 37096 h 3729"/>
              <a:gd name="T18" fmla="*/ 66618 w 3734"/>
              <a:gd name="T19" fmla="*/ 450556 h 3729"/>
              <a:gd name="T20" fmla="*/ 44652 w 3734"/>
              <a:gd name="T21" fmla="*/ 442273 h 3729"/>
              <a:gd name="T22" fmla="*/ 641338 w 3734"/>
              <a:gd name="T23" fmla="*/ 13686 h 3729"/>
              <a:gd name="T24" fmla="*/ 1330569 w 3734"/>
              <a:gd name="T25" fmla="*/ 652964 h 3729"/>
              <a:gd name="T26" fmla="*/ 691392 w 3734"/>
              <a:gd name="T27" fmla="*/ 1341945 h 3729"/>
              <a:gd name="T28" fmla="*/ 666185 w 3734"/>
              <a:gd name="T29" fmla="*/ 1342665 h 372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734" h="3729">
                <a:moveTo>
                  <a:pt x="1850" y="3728"/>
                </a:moveTo>
                <a:cubicBezTo>
                  <a:pt x="864" y="3728"/>
                  <a:pt x="44" y="2945"/>
                  <a:pt x="6" y="1951"/>
                </a:cubicBezTo>
                <a:cubicBezTo>
                  <a:pt x="0" y="1783"/>
                  <a:pt x="17" y="1615"/>
                  <a:pt x="56" y="1451"/>
                </a:cubicBezTo>
                <a:lnTo>
                  <a:pt x="119" y="1467"/>
                </a:lnTo>
                <a:cubicBezTo>
                  <a:pt x="81" y="1624"/>
                  <a:pt x="66" y="1786"/>
                  <a:pt x="71" y="1949"/>
                </a:cubicBezTo>
                <a:cubicBezTo>
                  <a:pt x="108" y="2908"/>
                  <a:pt x="899" y="3662"/>
                  <a:pt x="1850" y="3662"/>
                </a:cubicBezTo>
                <a:cubicBezTo>
                  <a:pt x="1872" y="3662"/>
                  <a:pt x="1895" y="3662"/>
                  <a:pt x="1918" y="3661"/>
                </a:cubicBezTo>
                <a:cubicBezTo>
                  <a:pt x="2899" y="3624"/>
                  <a:pt x="3666" y="2796"/>
                  <a:pt x="3630" y="1815"/>
                </a:cubicBezTo>
                <a:cubicBezTo>
                  <a:pt x="3592" y="834"/>
                  <a:pt x="2763" y="66"/>
                  <a:pt x="1783" y="103"/>
                </a:cubicBezTo>
                <a:cubicBezTo>
                  <a:pt x="1067" y="130"/>
                  <a:pt x="440" y="580"/>
                  <a:pt x="185" y="1251"/>
                </a:cubicBezTo>
                <a:lnTo>
                  <a:pt x="124" y="1228"/>
                </a:lnTo>
                <a:cubicBezTo>
                  <a:pt x="388" y="533"/>
                  <a:pt x="1038" y="66"/>
                  <a:pt x="1781" y="38"/>
                </a:cubicBezTo>
                <a:cubicBezTo>
                  <a:pt x="2798" y="0"/>
                  <a:pt x="3656" y="795"/>
                  <a:pt x="3695" y="1813"/>
                </a:cubicBezTo>
                <a:cubicBezTo>
                  <a:pt x="3733" y="2829"/>
                  <a:pt x="2937" y="3688"/>
                  <a:pt x="1920" y="3726"/>
                </a:cubicBezTo>
                <a:cubicBezTo>
                  <a:pt x="1897" y="3727"/>
                  <a:pt x="1873" y="3728"/>
                  <a:pt x="1850" y="3728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7B4EC52F-A193-483A-83FF-D7B6F7B15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9285" y="9150682"/>
            <a:ext cx="163040" cy="222071"/>
          </a:xfrm>
          <a:custGeom>
            <a:avLst/>
            <a:gdLst>
              <a:gd name="T0" fmla="*/ 78354 w 255"/>
              <a:gd name="T1" fmla="*/ 0 h 348"/>
              <a:gd name="T2" fmla="*/ 91714 w 255"/>
              <a:gd name="T3" fmla="*/ 125052 h 348"/>
              <a:gd name="T4" fmla="*/ 53440 w 255"/>
              <a:gd name="T5" fmla="*/ 85410 h 348"/>
              <a:gd name="T6" fmla="*/ 0 w 255"/>
              <a:gd name="T7" fmla="*/ 98744 h 348"/>
              <a:gd name="T8" fmla="*/ 78354 w 255"/>
              <a:gd name="T9" fmla="*/ 0 h 3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5" h="348">
                <a:moveTo>
                  <a:pt x="217" y="0"/>
                </a:moveTo>
                <a:lnTo>
                  <a:pt x="254" y="347"/>
                </a:lnTo>
                <a:lnTo>
                  <a:pt x="148" y="237"/>
                </a:lnTo>
                <a:lnTo>
                  <a:pt x="0" y="274"/>
                </a:lnTo>
                <a:lnTo>
                  <a:pt x="217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D1D04D71-E12C-4917-9D12-96B7E72C6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5628" y="9839386"/>
            <a:ext cx="199585" cy="199585"/>
          </a:xfrm>
          <a:custGeom>
            <a:avLst/>
            <a:gdLst>
              <a:gd name="T0" fmla="*/ 109112 w 313"/>
              <a:gd name="T1" fmla="*/ 49895 h 314"/>
              <a:gd name="T2" fmla="*/ 62298 w 313"/>
              <a:gd name="T3" fmla="*/ 108764 h 314"/>
              <a:gd name="T4" fmla="*/ 3241 w 313"/>
              <a:gd name="T5" fmla="*/ 62459 h 314"/>
              <a:gd name="T6" fmla="*/ 50055 w 313"/>
              <a:gd name="T7" fmla="*/ 3590 h 314"/>
              <a:gd name="T8" fmla="*/ 109112 w 313"/>
              <a:gd name="T9" fmla="*/ 49895 h 3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3" h="314">
                <a:moveTo>
                  <a:pt x="303" y="139"/>
                </a:moveTo>
                <a:cubicBezTo>
                  <a:pt x="312" y="220"/>
                  <a:pt x="255" y="294"/>
                  <a:pt x="173" y="303"/>
                </a:cubicBezTo>
                <a:cubicBezTo>
                  <a:pt x="92" y="313"/>
                  <a:pt x="19" y="255"/>
                  <a:pt x="9" y="174"/>
                </a:cubicBezTo>
                <a:cubicBezTo>
                  <a:pt x="0" y="92"/>
                  <a:pt x="57" y="19"/>
                  <a:pt x="139" y="10"/>
                </a:cubicBezTo>
                <a:cubicBezTo>
                  <a:pt x="220" y="0"/>
                  <a:pt x="293" y="58"/>
                  <a:pt x="303" y="139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2">
            <a:extLst>
              <a:ext uri="{FF2B5EF4-FFF2-40B4-BE49-F238E27FC236}">
                <a16:creationId xmlns:a16="http://schemas.microsoft.com/office/drawing/2014/main" id="{84439D3D-9DD5-4514-BE52-C1888DFEE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3017" y="8863956"/>
            <a:ext cx="320458" cy="320458"/>
          </a:xfrm>
          <a:custGeom>
            <a:avLst/>
            <a:gdLst>
              <a:gd name="T0" fmla="*/ 175207 w 502"/>
              <a:gd name="T1" fmla="*/ 80033 h 502"/>
              <a:gd name="T2" fmla="*/ 100582 w 502"/>
              <a:gd name="T3" fmla="*/ 174846 h 502"/>
              <a:gd name="T4" fmla="*/ 5768 w 502"/>
              <a:gd name="T5" fmla="*/ 100221 h 502"/>
              <a:gd name="T6" fmla="*/ 80393 w 502"/>
              <a:gd name="T7" fmla="*/ 5408 h 502"/>
              <a:gd name="T8" fmla="*/ 175207 w 502"/>
              <a:gd name="T9" fmla="*/ 80033 h 5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2" h="502">
                <a:moveTo>
                  <a:pt x="486" y="222"/>
                </a:moveTo>
                <a:cubicBezTo>
                  <a:pt x="501" y="352"/>
                  <a:pt x="408" y="470"/>
                  <a:pt x="279" y="485"/>
                </a:cubicBezTo>
                <a:cubicBezTo>
                  <a:pt x="149" y="501"/>
                  <a:pt x="31" y="409"/>
                  <a:pt x="16" y="278"/>
                </a:cubicBezTo>
                <a:cubicBezTo>
                  <a:pt x="0" y="148"/>
                  <a:pt x="93" y="31"/>
                  <a:pt x="223" y="15"/>
                </a:cubicBezTo>
                <a:cubicBezTo>
                  <a:pt x="353" y="0"/>
                  <a:pt x="471" y="93"/>
                  <a:pt x="486" y="222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3">
            <a:extLst>
              <a:ext uri="{FF2B5EF4-FFF2-40B4-BE49-F238E27FC236}">
                <a16:creationId xmlns:a16="http://schemas.microsoft.com/office/drawing/2014/main" id="{1E652060-F7C5-4729-A12C-DE019322E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0806" y="8908933"/>
            <a:ext cx="227693" cy="227693"/>
          </a:xfrm>
          <a:custGeom>
            <a:avLst/>
            <a:gdLst>
              <a:gd name="T0" fmla="*/ 124240 w 355"/>
              <a:gd name="T1" fmla="*/ 56708 h 356"/>
              <a:gd name="T2" fmla="*/ 71357 w 355"/>
              <a:gd name="T3" fmla="*/ 124253 h 356"/>
              <a:gd name="T4" fmla="*/ 3622 w 355"/>
              <a:gd name="T5" fmla="*/ 71156 h 356"/>
              <a:gd name="T6" fmla="*/ 56868 w 355"/>
              <a:gd name="T7" fmla="*/ 3973 h 356"/>
              <a:gd name="T8" fmla="*/ 124240 w 355"/>
              <a:gd name="T9" fmla="*/ 56708 h 3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5" h="356">
                <a:moveTo>
                  <a:pt x="343" y="157"/>
                </a:moveTo>
                <a:cubicBezTo>
                  <a:pt x="354" y="250"/>
                  <a:pt x="288" y="332"/>
                  <a:pt x="197" y="344"/>
                </a:cubicBezTo>
                <a:cubicBezTo>
                  <a:pt x="105" y="355"/>
                  <a:pt x="21" y="289"/>
                  <a:pt x="10" y="197"/>
                </a:cubicBezTo>
                <a:cubicBezTo>
                  <a:pt x="0" y="105"/>
                  <a:pt x="65" y="22"/>
                  <a:pt x="157" y="11"/>
                </a:cubicBezTo>
                <a:cubicBezTo>
                  <a:pt x="249" y="0"/>
                  <a:pt x="332" y="66"/>
                  <a:pt x="343" y="15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4">
            <a:extLst>
              <a:ext uri="{FF2B5EF4-FFF2-40B4-BE49-F238E27FC236}">
                <a16:creationId xmlns:a16="http://schemas.microsoft.com/office/drawing/2014/main" id="{2BCD1713-1BFD-4C4D-969B-40FB485CF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0286" y="7270096"/>
            <a:ext cx="559398" cy="1217181"/>
          </a:xfrm>
          <a:custGeom>
            <a:avLst/>
            <a:gdLst>
              <a:gd name="T0" fmla="*/ 21613 w 877"/>
              <a:gd name="T1" fmla="*/ 687028 h 1908"/>
              <a:gd name="T2" fmla="*/ 0 w 877"/>
              <a:gd name="T3" fmla="*/ 678021 h 1908"/>
              <a:gd name="T4" fmla="*/ 294300 w 877"/>
              <a:gd name="T5" fmla="*/ 0 h 1908"/>
              <a:gd name="T6" fmla="*/ 315553 w 877"/>
              <a:gd name="T7" fmla="*/ 9007 h 1908"/>
              <a:gd name="T8" fmla="*/ 21613 w 877"/>
              <a:gd name="T9" fmla="*/ 687028 h 19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77" h="1908">
                <a:moveTo>
                  <a:pt x="60" y="1907"/>
                </a:moveTo>
                <a:lnTo>
                  <a:pt x="0" y="1882"/>
                </a:lnTo>
                <a:lnTo>
                  <a:pt x="817" y="0"/>
                </a:lnTo>
                <a:lnTo>
                  <a:pt x="876" y="25"/>
                </a:lnTo>
                <a:lnTo>
                  <a:pt x="60" y="190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5">
            <a:extLst>
              <a:ext uri="{FF2B5EF4-FFF2-40B4-BE49-F238E27FC236}">
                <a16:creationId xmlns:a16="http://schemas.microsoft.com/office/drawing/2014/main" id="{48D3C8CC-768C-41CE-B58F-53F831C8B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7242" y="7194199"/>
            <a:ext cx="177095" cy="177095"/>
          </a:xfrm>
          <a:custGeom>
            <a:avLst/>
            <a:gdLst>
              <a:gd name="T0" fmla="*/ 96401 w 277"/>
              <a:gd name="T1" fmla="*/ 44208 h 276"/>
              <a:gd name="T2" fmla="*/ 55602 w 277"/>
              <a:gd name="T3" fmla="*/ 96751 h 276"/>
              <a:gd name="T4" fmla="*/ 3249 w 277"/>
              <a:gd name="T5" fmla="*/ 55441 h 276"/>
              <a:gd name="T6" fmla="*/ 44410 w 277"/>
              <a:gd name="T7" fmla="*/ 3261 h 276"/>
              <a:gd name="T8" fmla="*/ 96401 w 277"/>
              <a:gd name="T9" fmla="*/ 44208 h 2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" h="276">
                <a:moveTo>
                  <a:pt x="267" y="122"/>
                </a:moveTo>
                <a:cubicBezTo>
                  <a:pt x="276" y="194"/>
                  <a:pt x="225" y="258"/>
                  <a:pt x="154" y="267"/>
                </a:cubicBezTo>
                <a:cubicBezTo>
                  <a:pt x="82" y="275"/>
                  <a:pt x="17" y="224"/>
                  <a:pt x="9" y="153"/>
                </a:cubicBezTo>
                <a:cubicBezTo>
                  <a:pt x="0" y="82"/>
                  <a:pt x="51" y="17"/>
                  <a:pt x="123" y="9"/>
                </a:cubicBezTo>
                <a:cubicBezTo>
                  <a:pt x="194" y="0"/>
                  <a:pt x="259" y="51"/>
                  <a:pt x="267" y="122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6">
            <a:extLst>
              <a:ext uri="{FF2B5EF4-FFF2-40B4-BE49-F238E27FC236}">
                <a16:creationId xmlns:a16="http://schemas.microsoft.com/office/drawing/2014/main" id="{B5E1D3BA-91A6-4432-B7A5-096823CE1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0656" y="8369213"/>
            <a:ext cx="230505" cy="230505"/>
          </a:xfrm>
          <a:custGeom>
            <a:avLst/>
            <a:gdLst>
              <a:gd name="T0" fmla="*/ 125836 w 360"/>
              <a:gd name="T1" fmla="*/ 57856 h 360"/>
              <a:gd name="T2" fmla="*/ 72319 w 360"/>
              <a:gd name="T3" fmla="*/ 125836 h 360"/>
              <a:gd name="T4" fmla="*/ 4339 w 360"/>
              <a:gd name="T5" fmla="*/ 72319 h 360"/>
              <a:gd name="T6" fmla="*/ 57856 w 360"/>
              <a:gd name="T7" fmla="*/ 3978 h 360"/>
              <a:gd name="T8" fmla="*/ 125836 w 360"/>
              <a:gd name="T9" fmla="*/ 57856 h 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0" h="360">
                <a:moveTo>
                  <a:pt x="348" y="160"/>
                </a:moveTo>
                <a:cubicBezTo>
                  <a:pt x="359" y="252"/>
                  <a:pt x="293" y="337"/>
                  <a:pt x="200" y="348"/>
                </a:cubicBezTo>
                <a:cubicBezTo>
                  <a:pt x="107" y="359"/>
                  <a:pt x="23" y="292"/>
                  <a:pt x="12" y="200"/>
                </a:cubicBezTo>
                <a:cubicBezTo>
                  <a:pt x="0" y="107"/>
                  <a:pt x="67" y="22"/>
                  <a:pt x="160" y="11"/>
                </a:cubicBezTo>
                <a:cubicBezTo>
                  <a:pt x="253" y="0"/>
                  <a:pt x="337" y="67"/>
                  <a:pt x="348" y="16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7">
            <a:extLst>
              <a:ext uri="{FF2B5EF4-FFF2-40B4-BE49-F238E27FC236}">
                <a16:creationId xmlns:a16="http://schemas.microsoft.com/office/drawing/2014/main" id="{35F067D1-A09B-4510-996A-392D2F834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4065" y="8425434"/>
            <a:ext cx="120876" cy="123686"/>
          </a:xfrm>
          <a:custGeom>
            <a:avLst/>
            <a:gdLst>
              <a:gd name="T0" fmla="*/ 66119 w 191"/>
              <a:gd name="T1" fmla="*/ 30923 h 192"/>
              <a:gd name="T2" fmla="*/ 37527 w 191"/>
              <a:gd name="T3" fmla="*/ 67303 h 192"/>
              <a:gd name="T4" fmla="*/ 1787 w 191"/>
              <a:gd name="T5" fmla="*/ 38563 h 192"/>
              <a:gd name="T6" fmla="*/ 30021 w 191"/>
              <a:gd name="T7" fmla="*/ 2183 h 192"/>
              <a:gd name="T8" fmla="*/ 66119 w 191"/>
              <a:gd name="T9" fmla="*/ 30923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" h="192">
                <a:moveTo>
                  <a:pt x="185" y="85"/>
                </a:moveTo>
                <a:cubicBezTo>
                  <a:pt x="190" y="134"/>
                  <a:pt x="155" y="179"/>
                  <a:pt x="105" y="185"/>
                </a:cubicBezTo>
                <a:cubicBezTo>
                  <a:pt x="56" y="191"/>
                  <a:pt x="11" y="156"/>
                  <a:pt x="5" y="106"/>
                </a:cubicBezTo>
                <a:cubicBezTo>
                  <a:pt x="0" y="57"/>
                  <a:pt x="35" y="12"/>
                  <a:pt x="84" y="6"/>
                </a:cubicBezTo>
                <a:cubicBezTo>
                  <a:pt x="134" y="0"/>
                  <a:pt x="179" y="36"/>
                  <a:pt x="185" y="8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38">
            <a:extLst>
              <a:ext uri="{FF2B5EF4-FFF2-40B4-BE49-F238E27FC236}">
                <a16:creationId xmlns:a16="http://schemas.microsoft.com/office/drawing/2014/main" id="{6096966C-9C29-47CF-9D81-9FFB4A716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8964" y="3163169"/>
            <a:ext cx="2484958" cy="2468092"/>
          </a:xfrm>
          <a:custGeom>
            <a:avLst/>
            <a:gdLst>
              <a:gd name="T0" fmla="*/ 685474 w 3898"/>
              <a:gd name="T1" fmla="*/ 1393465 h 3871"/>
              <a:gd name="T2" fmla="*/ 331577 w 3898"/>
              <a:gd name="T3" fmla="*/ 1290125 h 3871"/>
              <a:gd name="T4" fmla="*/ 38882 w 3898"/>
              <a:gd name="T5" fmla="*/ 874246 h 3871"/>
              <a:gd name="T6" fmla="*/ 125646 w 3898"/>
              <a:gd name="T7" fmla="*/ 373391 h 3871"/>
              <a:gd name="T8" fmla="*/ 541107 w 3898"/>
              <a:gd name="T9" fmla="*/ 80295 h 3871"/>
              <a:gd name="T10" fmla="*/ 1334947 w 3898"/>
              <a:gd name="T11" fmla="*/ 582591 h 3871"/>
              <a:gd name="T12" fmla="*/ 976369 w 3898"/>
              <a:gd name="T13" fmla="*/ 1326852 h 3871"/>
              <a:gd name="T14" fmla="*/ 966288 w 3898"/>
              <a:gd name="T15" fmla="*/ 1305968 h 3871"/>
              <a:gd name="T16" fmla="*/ 1311905 w 3898"/>
              <a:gd name="T17" fmla="*/ 587992 h 3871"/>
              <a:gd name="T18" fmla="*/ 1029291 w 3898"/>
              <a:gd name="T19" fmla="*/ 186876 h 3871"/>
              <a:gd name="T20" fmla="*/ 546147 w 3898"/>
              <a:gd name="T21" fmla="*/ 103340 h 3871"/>
              <a:gd name="T22" fmla="*/ 145447 w 3898"/>
              <a:gd name="T23" fmla="*/ 385993 h 3871"/>
              <a:gd name="T24" fmla="*/ 61563 w 3898"/>
              <a:gd name="T25" fmla="*/ 869205 h 3871"/>
              <a:gd name="T26" fmla="*/ 344537 w 3898"/>
              <a:gd name="T27" fmla="*/ 1270322 h 3871"/>
              <a:gd name="T28" fmla="*/ 827681 w 3898"/>
              <a:gd name="T29" fmla="*/ 1354217 h 3871"/>
              <a:gd name="T30" fmla="*/ 891044 w 3898"/>
              <a:gd name="T31" fmla="*/ 1336574 h 3871"/>
              <a:gd name="T32" fmla="*/ 898245 w 3898"/>
              <a:gd name="T33" fmla="*/ 1358538 h 3871"/>
              <a:gd name="T34" fmla="*/ 832722 w 3898"/>
              <a:gd name="T35" fmla="*/ 1376902 h 3871"/>
              <a:gd name="T36" fmla="*/ 685474 w 3898"/>
              <a:gd name="T37" fmla="*/ 1393465 h 387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898" h="3871">
                <a:moveTo>
                  <a:pt x="1904" y="3870"/>
                </a:moveTo>
                <a:cubicBezTo>
                  <a:pt x="1559" y="3870"/>
                  <a:pt x="1220" y="3772"/>
                  <a:pt x="921" y="3583"/>
                </a:cubicBezTo>
                <a:cubicBezTo>
                  <a:pt x="505" y="3319"/>
                  <a:pt x="216" y="2910"/>
                  <a:pt x="108" y="2428"/>
                </a:cubicBezTo>
                <a:cubicBezTo>
                  <a:pt x="0" y="1948"/>
                  <a:pt x="85" y="1453"/>
                  <a:pt x="349" y="1037"/>
                </a:cubicBezTo>
                <a:cubicBezTo>
                  <a:pt x="612" y="620"/>
                  <a:pt x="1022" y="331"/>
                  <a:pt x="1503" y="223"/>
                </a:cubicBezTo>
                <a:cubicBezTo>
                  <a:pt x="2496" y="0"/>
                  <a:pt x="3484" y="626"/>
                  <a:pt x="3708" y="1618"/>
                </a:cubicBezTo>
                <a:cubicBezTo>
                  <a:pt x="3897" y="2461"/>
                  <a:pt x="3487" y="3311"/>
                  <a:pt x="2712" y="3685"/>
                </a:cubicBezTo>
                <a:lnTo>
                  <a:pt x="2684" y="3627"/>
                </a:lnTo>
                <a:cubicBezTo>
                  <a:pt x="3431" y="3265"/>
                  <a:pt x="3827" y="2446"/>
                  <a:pt x="3644" y="1633"/>
                </a:cubicBezTo>
                <a:cubicBezTo>
                  <a:pt x="3540" y="1169"/>
                  <a:pt x="3261" y="773"/>
                  <a:pt x="2859" y="519"/>
                </a:cubicBezTo>
                <a:cubicBezTo>
                  <a:pt x="2458" y="265"/>
                  <a:pt x="1981" y="182"/>
                  <a:pt x="1517" y="287"/>
                </a:cubicBezTo>
                <a:cubicBezTo>
                  <a:pt x="1053" y="391"/>
                  <a:pt x="658" y="670"/>
                  <a:pt x="404" y="1072"/>
                </a:cubicBezTo>
                <a:cubicBezTo>
                  <a:pt x="149" y="1473"/>
                  <a:pt x="67" y="1950"/>
                  <a:pt x="171" y="2414"/>
                </a:cubicBezTo>
                <a:cubicBezTo>
                  <a:pt x="276" y="2879"/>
                  <a:pt x="554" y="3274"/>
                  <a:pt x="957" y="3528"/>
                </a:cubicBezTo>
                <a:cubicBezTo>
                  <a:pt x="1358" y="3782"/>
                  <a:pt x="1835" y="3864"/>
                  <a:pt x="2299" y="3761"/>
                </a:cubicBezTo>
                <a:cubicBezTo>
                  <a:pt x="2358" y="3747"/>
                  <a:pt x="2417" y="3731"/>
                  <a:pt x="2475" y="3712"/>
                </a:cubicBezTo>
                <a:lnTo>
                  <a:pt x="2495" y="3773"/>
                </a:lnTo>
                <a:cubicBezTo>
                  <a:pt x="2436" y="3793"/>
                  <a:pt x="2374" y="3810"/>
                  <a:pt x="2313" y="3824"/>
                </a:cubicBezTo>
                <a:cubicBezTo>
                  <a:pt x="2177" y="3854"/>
                  <a:pt x="2041" y="3870"/>
                  <a:pt x="1904" y="3870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39">
            <a:extLst>
              <a:ext uri="{FF2B5EF4-FFF2-40B4-BE49-F238E27FC236}">
                <a16:creationId xmlns:a16="http://schemas.microsoft.com/office/drawing/2014/main" id="{4B686680-3B81-449C-94E9-1AF275300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578" y="5389512"/>
            <a:ext cx="222073" cy="157418"/>
          </a:xfrm>
          <a:custGeom>
            <a:avLst/>
            <a:gdLst>
              <a:gd name="T0" fmla="*/ 0 w 350"/>
              <a:gd name="T1" fmla="*/ 88542 h 248"/>
              <a:gd name="T2" fmla="*/ 88147 w 350"/>
              <a:gd name="T3" fmla="*/ 0 h 248"/>
              <a:gd name="T4" fmla="*/ 81339 w 350"/>
              <a:gd name="T5" fmla="*/ 54129 h 248"/>
              <a:gd name="T6" fmla="*/ 125055 w 350"/>
              <a:gd name="T7" fmla="*/ 87108 h 248"/>
              <a:gd name="T8" fmla="*/ 0 w 350"/>
              <a:gd name="T9" fmla="*/ 88542 h 2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0" h="248">
                <a:moveTo>
                  <a:pt x="0" y="247"/>
                </a:moveTo>
                <a:lnTo>
                  <a:pt x="246" y="0"/>
                </a:lnTo>
                <a:lnTo>
                  <a:pt x="227" y="151"/>
                </a:lnTo>
                <a:lnTo>
                  <a:pt x="349" y="243"/>
                </a:lnTo>
                <a:lnTo>
                  <a:pt x="0" y="247"/>
                </a:ln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reeform 40">
            <a:extLst>
              <a:ext uri="{FF2B5EF4-FFF2-40B4-BE49-F238E27FC236}">
                <a16:creationId xmlns:a16="http://schemas.microsoft.com/office/drawing/2014/main" id="{5BE4B9FB-6E5F-4D7E-8A94-9F573ECE5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5175" y="5442921"/>
            <a:ext cx="331703" cy="331703"/>
          </a:xfrm>
          <a:custGeom>
            <a:avLst/>
            <a:gdLst>
              <a:gd name="T0" fmla="*/ 176878 w 520"/>
              <a:gd name="T1" fmla="*/ 74930 h 520"/>
              <a:gd name="T2" fmla="*/ 112395 w 520"/>
              <a:gd name="T3" fmla="*/ 176878 h 520"/>
              <a:gd name="T4" fmla="*/ 10447 w 520"/>
              <a:gd name="T5" fmla="*/ 112395 h 520"/>
              <a:gd name="T6" fmla="*/ 74930 w 520"/>
              <a:gd name="T7" fmla="*/ 10447 h 520"/>
              <a:gd name="T8" fmla="*/ 176878 w 520"/>
              <a:gd name="T9" fmla="*/ 74930 h 5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0" h="520">
                <a:moveTo>
                  <a:pt x="491" y="208"/>
                </a:moveTo>
                <a:cubicBezTo>
                  <a:pt x="519" y="335"/>
                  <a:pt x="439" y="462"/>
                  <a:pt x="312" y="491"/>
                </a:cubicBezTo>
                <a:cubicBezTo>
                  <a:pt x="184" y="519"/>
                  <a:pt x="57" y="439"/>
                  <a:pt x="29" y="312"/>
                </a:cubicBezTo>
                <a:cubicBezTo>
                  <a:pt x="0" y="183"/>
                  <a:pt x="80" y="57"/>
                  <a:pt x="208" y="29"/>
                </a:cubicBezTo>
                <a:cubicBezTo>
                  <a:pt x="336" y="0"/>
                  <a:pt x="462" y="80"/>
                  <a:pt x="491" y="208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Freeform 41">
            <a:extLst>
              <a:ext uri="{FF2B5EF4-FFF2-40B4-BE49-F238E27FC236}">
                <a16:creationId xmlns:a16="http://schemas.microsoft.com/office/drawing/2014/main" id="{C8ECAEB2-EA12-4BCE-8AAA-2D4F8E3F6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64206" y="5501953"/>
            <a:ext cx="213639" cy="213639"/>
          </a:xfrm>
          <a:custGeom>
            <a:avLst/>
            <a:gdLst>
              <a:gd name="T0" fmla="*/ 120291 w 336"/>
              <a:gd name="T1" fmla="*/ 59966 h 336"/>
              <a:gd name="T2" fmla="*/ 60325 w 336"/>
              <a:gd name="T3" fmla="*/ 120291 h 336"/>
              <a:gd name="T4" fmla="*/ 0 w 336"/>
              <a:gd name="T5" fmla="*/ 59966 h 336"/>
              <a:gd name="T6" fmla="*/ 60325 w 336"/>
              <a:gd name="T7" fmla="*/ 0 h 336"/>
              <a:gd name="T8" fmla="*/ 120291 w 336"/>
              <a:gd name="T9" fmla="*/ 59966 h 3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6" h="336">
                <a:moveTo>
                  <a:pt x="335" y="167"/>
                </a:moveTo>
                <a:cubicBezTo>
                  <a:pt x="335" y="260"/>
                  <a:pt x="261" y="335"/>
                  <a:pt x="168" y="335"/>
                </a:cubicBezTo>
                <a:cubicBezTo>
                  <a:pt x="76" y="335"/>
                  <a:pt x="0" y="260"/>
                  <a:pt x="0" y="167"/>
                </a:cubicBezTo>
                <a:cubicBezTo>
                  <a:pt x="0" y="75"/>
                  <a:pt x="76" y="0"/>
                  <a:pt x="168" y="0"/>
                </a:cubicBezTo>
                <a:cubicBezTo>
                  <a:pt x="261" y="0"/>
                  <a:pt x="335" y="75"/>
                  <a:pt x="335" y="16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42">
            <a:extLst>
              <a:ext uri="{FF2B5EF4-FFF2-40B4-BE49-F238E27FC236}">
                <a16:creationId xmlns:a16="http://schemas.microsoft.com/office/drawing/2014/main" id="{E6A5915F-ED4E-45CB-8C7D-6F1E5BE03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5086" y="3225012"/>
            <a:ext cx="208017" cy="208017"/>
          </a:xfrm>
          <a:custGeom>
            <a:avLst/>
            <a:gdLst>
              <a:gd name="T0" fmla="*/ 110628 w 326"/>
              <a:gd name="T1" fmla="*/ 46990 h 325"/>
              <a:gd name="T2" fmla="*/ 70269 w 326"/>
              <a:gd name="T3" fmla="*/ 110969 h 325"/>
              <a:gd name="T4" fmla="*/ 6847 w 326"/>
              <a:gd name="T5" fmla="*/ 70485 h 325"/>
              <a:gd name="T6" fmla="*/ 46846 w 326"/>
              <a:gd name="T7" fmla="*/ 6868 h 325"/>
              <a:gd name="T8" fmla="*/ 110628 w 326"/>
              <a:gd name="T9" fmla="*/ 46990 h 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6" h="325">
                <a:moveTo>
                  <a:pt x="307" y="130"/>
                </a:moveTo>
                <a:cubicBezTo>
                  <a:pt x="325" y="210"/>
                  <a:pt x="275" y="289"/>
                  <a:pt x="195" y="307"/>
                </a:cubicBezTo>
                <a:cubicBezTo>
                  <a:pt x="116" y="324"/>
                  <a:pt x="36" y="275"/>
                  <a:pt x="19" y="195"/>
                </a:cubicBezTo>
                <a:cubicBezTo>
                  <a:pt x="0" y="116"/>
                  <a:pt x="50" y="36"/>
                  <a:pt x="130" y="19"/>
                </a:cubicBezTo>
                <a:cubicBezTo>
                  <a:pt x="210" y="0"/>
                  <a:pt x="289" y="50"/>
                  <a:pt x="307" y="130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43">
            <a:extLst>
              <a:ext uri="{FF2B5EF4-FFF2-40B4-BE49-F238E27FC236}">
                <a16:creationId xmlns:a16="http://schemas.microsoft.com/office/drawing/2014/main" id="{877BF801-543B-4509-AF7F-C3B0DF8F7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6373" y="5752135"/>
            <a:ext cx="78709" cy="345759"/>
          </a:xfrm>
          <a:custGeom>
            <a:avLst/>
            <a:gdLst>
              <a:gd name="T0" fmla="*/ 22767 w 123"/>
              <a:gd name="T1" fmla="*/ 194902 h 541"/>
              <a:gd name="T2" fmla="*/ 0 w 123"/>
              <a:gd name="T3" fmla="*/ 191293 h 541"/>
              <a:gd name="T4" fmla="*/ 20599 w 123"/>
              <a:gd name="T5" fmla="*/ 0 h 541"/>
              <a:gd name="T6" fmla="*/ 44089 w 123"/>
              <a:gd name="T7" fmla="*/ 1444 h 541"/>
              <a:gd name="T8" fmla="*/ 22767 w 123"/>
              <a:gd name="T9" fmla="*/ 194902 h 5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3" h="541">
                <a:moveTo>
                  <a:pt x="63" y="540"/>
                </a:moveTo>
                <a:lnTo>
                  <a:pt x="0" y="530"/>
                </a:lnTo>
                <a:cubicBezTo>
                  <a:pt x="19" y="387"/>
                  <a:pt x="46" y="179"/>
                  <a:pt x="57" y="0"/>
                </a:cubicBezTo>
                <a:lnTo>
                  <a:pt x="122" y="4"/>
                </a:lnTo>
                <a:cubicBezTo>
                  <a:pt x="111" y="185"/>
                  <a:pt x="84" y="395"/>
                  <a:pt x="63" y="540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44">
            <a:extLst>
              <a:ext uri="{FF2B5EF4-FFF2-40B4-BE49-F238E27FC236}">
                <a16:creationId xmlns:a16="http://schemas.microsoft.com/office/drawing/2014/main" id="{78B890DA-4FD8-453C-BA33-C57189119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0152" y="6021995"/>
            <a:ext cx="168662" cy="216451"/>
          </a:xfrm>
          <a:custGeom>
            <a:avLst/>
            <a:gdLst>
              <a:gd name="T0" fmla="*/ 30784 w 263"/>
              <a:gd name="T1" fmla="*/ 121877 h 339"/>
              <a:gd name="T2" fmla="*/ 0 w 263"/>
              <a:gd name="T3" fmla="*/ 0 h 339"/>
              <a:gd name="T4" fmla="*/ 43460 w 263"/>
              <a:gd name="T5" fmla="*/ 33895 h 339"/>
              <a:gd name="T6" fmla="*/ 94888 w 263"/>
              <a:gd name="T7" fmla="*/ 13342 h 339"/>
              <a:gd name="T8" fmla="*/ 30784 w 263"/>
              <a:gd name="T9" fmla="*/ 121877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3" h="339">
                <a:moveTo>
                  <a:pt x="85" y="338"/>
                </a:moveTo>
                <a:lnTo>
                  <a:pt x="0" y="0"/>
                </a:lnTo>
                <a:lnTo>
                  <a:pt x="120" y="94"/>
                </a:lnTo>
                <a:lnTo>
                  <a:pt x="262" y="37"/>
                </a:lnTo>
                <a:lnTo>
                  <a:pt x="85" y="338"/>
                </a:ln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45">
            <a:extLst>
              <a:ext uri="{FF2B5EF4-FFF2-40B4-BE49-F238E27FC236}">
                <a16:creationId xmlns:a16="http://schemas.microsoft.com/office/drawing/2014/main" id="{34CC7FA6-9B37-4073-8A8B-3E9DE67D8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5194" y="4686752"/>
            <a:ext cx="1259345" cy="323269"/>
          </a:xfrm>
          <a:custGeom>
            <a:avLst/>
            <a:gdLst>
              <a:gd name="T0" fmla="*/ 5044 w 1974"/>
              <a:gd name="T1" fmla="*/ 182200 h 505"/>
              <a:gd name="T2" fmla="*/ 0 w 1974"/>
              <a:gd name="T3" fmla="*/ 159064 h 505"/>
              <a:gd name="T4" fmla="*/ 705435 w 1974"/>
              <a:gd name="T5" fmla="*/ 0 h 505"/>
              <a:gd name="T6" fmla="*/ 710840 w 1974"/>
              <a:gd name="T7" fmla="*/ 22775 h 505"/>
              <a:gd name="T8" fmla="*/ 5044 w 1974"/>
              <a:gd name="T9" fmla="*/ 182200 h 5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74" h="505">
                <a:moveTo>
                  <a:pt x="14" y="504"/>
                </a:moveTo>
                <a:lnTo>
                  <a:pt x="0" y="440"/>
                </a:lnTo>
                <a:lnTo>
                  <a:pt x="1958" y="0"/>
                </a:lnTo>
                <a:lnTo>
                  <a:pt x="1973" y="63"/>
                </a:lnTo>
                <a:lnTo>
                  <a:pt x="14" y="504"/>
                </a:ln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46">
            <a:extLst>
              <a:ext uri="{FF2B5EF4-FFF2-40B4-BE49-F238E27FC236}">
                <a16:creationId xmlns:a16="http://schemas.microsoft.com/office/drawing/2014/main" id="{03357B3D-3747-4A40-82C7-5716E9282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98041" y="4585555"/>
            <a:ext cx="238939" cy="238937"/>
          </a:xfrm>
          <a:custGeom>
            <a:avLst/>
            <a:gdLst>
              <a:gd name="T0" fmla="*/ 126979 w 373"/>
              <a:gd name="T1" fmla="*/ 53902 h 373"/>
              <a:gd name="T2" fmla="*/ 80673 w 373"/>
              <a:gd name="T3" fmla="*/ 127340 h 373"/>
              <a:gd name="T4" fmla="*/ 7597 w 373"/>
              <a:gd name="T5" fmla="*/ 80673 h 373"/>
              <a:gd name="T6" fmla="*/ 53541 w 373"/>
              <a:gd name="T7" fmla="*/ 7597 h 373"/>
              <a:gd name="T8" fmla="*/ 126979 w 373"/>
              <a:gd name="T9" fmla="*/ 53902 h 3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3" h="373">
                <a:moveTo>
                  <a:pt x="351" y="149"/>
                </a:moveTo>
                <a:cubicBezTo>
                  <a:pt x="372" y="241"/>
                  <a:pt x="314" y="331"/>
                  <a:pt x="223" y="352"/>
                </a:cubicBezTo>
                <a:cubicBezTo>
                  <a:pt x="132" y="372"/>
                  <a:pt x="41" y="315"/>
                  <a:pt x="21" y="223"/>
                </a:cubicBezTo>
                <a:cubicBezTo>
                  <a:pt x="0" y="132"/>
                  <a:pt x="57" y="41"/>
                  <a:pt x="148" y="21"/>
                </a:cubicBezTo>
                <a:cubicBezTo>
                  <a:pt x="239" y="0"/>
                  <a:pt x="330" y="58"/>
                  <a:pt x="351" y="149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Freeform 47">
            <a:extLst>
              <a:ext uri="{FF2B5EF4-FFF2-40B4-BE49-F238E27FC236}">
                <a16:creationId xmlns:a16="http://schemas.microsoft.com/office/drawing/2014/main" id="{ED4EFF17-68DE-4A0A-9C9B-C906B1088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4262" y="4641776"/>
            <a:ext cx="126498" cy="126496"/>
          </a:xfrm>
          <a:custGeom>
            <a:avLst/>
            <a:gdLst>
              <a:gd name="T0" fmla="*/ 67469 w 198"/>
              <a:gd name="T1" fmla="*/ 28503 h 198"/>
              <a:gd name="T2" fmla="*/ 42574 w 198"/>
              <a:gd name="T3" fmla="*/ 67107 h 198"/>
              <a:gd name="T4" fmla="*/ 3608 w 198"/>
              <a:gd name="T5" fmla="*/ 42574 h 198"/>
              <a:gd name="T6" fmla="*/ 28142 w 198"/>
              <a:gd name="T7" fmla="*/ 3608 h 198"/>
              <a:gd name="T8" fmla="*/ 67469 w 198"/>
              <a:gd name="T9" fmla="*/ 28503 h 1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8" h="198">
                <a:moveTo>
                  <a:pt x="187" y="79"/>
                </a:moveTo>
                <a:cubicBezTo>
                  <a:pt x="197" y="127"/>
                  <a:pt x="167" y="175"/>
                  <a:pt x="118" y="186"/>
                </a:cubicBezTo>
                <a:cubicBezTo>
                  <a:pt x="70" y="197"/>
                  <a:pt x="22" y="167"/>
                  <a:pt x="10" y="118"/>
                </a:cubicBezTo>
                <a:cubicBezTo>
                  <a:pt x="0" y="70"/>
                  <a:pt x="30" y="22"/>
                  <a:pt x="78" y="10"/>
                </a:cubicBezTo>
                <a:cubicBezTo>
                  <a:pt x="127" y="0"/>
                  <a:pt x="176" y="30"/>
                  <a:pt x="187" y="7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Freeform 48">
            <a:extLst>
              <a:ext uri="{FF2B5EF4-FFF2-40B4-BE49-F238E27FC236}">
                <a16:creationId xmlns:a16="http://schemas.microsoft.com/office/drawing/2014/main" id="{9DA68550-5674-498A-8B43-8C02B4E35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8051" y="4894769"/>
            <a:ext cx="182718" cy="182717"/>
          </a:xfrm>
          <a:custGeom>
            <a:avLst/>
            <a:gdLst>
              <a:gd name="T0" fmla="*/ 97054 w 286"/>
              <a:gd name="T1" fmla="*/ 40987 h 287"/>
              <a:gd name="T2" fmla="*/ 61696 w 286"/>
              <a:gd name="T3" fmla="*/ 97075 h 287"/>
              <a:gd name="T4" fmla="*/ 5412 w 286"/>
              <a:gd name="T5" fmla="*/ 61481 h 287"/>
              <a:gd name="T6" fmla="*/ 41131 w 286"/>
              <a:gd name="T7" fmla="*/ 5753 h 287"/>
              <a:gd name="T8" fmla="*/ 97054 w 286"/>
              <a:gd name="T9" fmla="*/ 40987 h 2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" h="287">
                <a:moveTo>
                  <a:pt x="269" y="114"/>
                </a:moveTo>
                <a:cubicBezTo>
                  <a:pt x="285" y="185"/>
                  <a:pt x="241" y="254"/>
                  <a:pt x="171" y="270"/>
                </a:cubicBezTo>
                <a:cubicBezTo>
                  <a:pt x="101" y="286"/>
                  <a:pt x="31" y="242"/>
                  <a:pt x="15" y="171"/>
                </a:cubicBezTo>
                <a:cubicBezTo>
                  <a:pt x="0" y="101"/>
                  <a:pt x="44" y="32"/>
                  <a:pt x="114" y="16"/>
                </a:cubicBezTo>
                <a:cubicBezTo>
                  <a:pt x="184" y="0"/>
                  <a:pt x="253" y="44"/>
                  <a:pt x="269" y="114"/>
                </a:cubicBezTo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49">
            <a:extLst>
              <a:ext uri="{FF2B5EF4-FFF2-40B4-BE49-F238E27FC236}">
                <a16:creationId xmlns:a16="http://schemas.microsoft.com/office/drawing/2014/main" id="{99749D8C-7597-40BB-B251-BCD0897B6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8827" y="6168169"/>
            <a:ext cx="2420305" cy="2389383"/>
          </a:xfrm>
          <a:custGeom>
            <a:avLst/>
            <a:gdLst>
              <a:gd name="T0" fmla="*/ 683239 w 3797"/>
              <a:gd name="T1" fmla="*/ 1347575 h 3748"/>
              <a:gd name="T2" fmla="*/ 541048 w 3797"/>
              <a:gd name="T3" fmla="*/ 1332454 h 3748"/>
              <a:gd name="T4" fmla="*/ 546087 w 3797"/>
              <a:gd name="T5" fmla="*/ 1309412 h 3748"/>
              <a:gd name="T6" fmla="*/ 1063376 w 3797"/>
              <a:gd name="T7" fmla="*/ 1199244 h 3748"/>
              <a:gd name="T8" fmla="*/ 1316801 w 3797"/>
              <a:gd name="T9" fmla="*/ 779095 h 3748"/>
              <a:gd name="T10" fmla="*/ 1199088 w 3797"/>
              <a:gd name="T11" fmla="*/ 302781 h 3748"/>
              <a:gd name="T12" fmla="*/ 778993 w 3797"/>
              <a:gd name="T13" fmla="*/ 49683 h 3748"/>
              <a:gd name="T14" fmla="*/ 302742 w 3797"/>
              <a:gd name="T15" fmla="*/ 167412 h 3748"/>
              <a:gd name="T16" fmla="*/ 49317 w 3797"/>
              <a:gd name="T17" fmla="*/ 587561 h 3748"/>
              <a:gd name="T18" fmla="*/ 167390 w 3797"/>
              <a:gd name="T19" fmla="*/ 1063875 h 3748"/>
              <a:gd name="T20" fmla="*/ 467972 w 3797"/>
              <a:gd name="T21" fmla="*/ 1287091 h 3748"/>
              <a:gd name="T22" fmla="*/ 460412 w 3797"/>
              <a:gd name="T23" fmla="*/ 1309052 h 3748"/>
              <a:gd name="T24" fmla="*/ 148311 w 3797"/>
              <a:gd name="T25" fmla="*/ 1077556 h 3748"/>
              <a:gd name="T26" fmla="*/ 26278 w 3797"/>
              <a:gd name="T27" fmla="*/ 583961 h 3748"/>
              <a:gd name="T28" fmla="*/ 288703 w 3797"/>
              <a:gd name="T29" fmla="*/ 148690 h 3748"/>
              <a:gd name="T30" fmla="*/ 782593 w 3797"/>
              <a:gd name="T31" fmla="*/ 26642 h 3748"/>
              <a:gd name="T32" fmla="*/ 1217807 w 3797"/>
              <a:gd name="T33" fmla="*/ 289100 h 3748"/>
              <a:gd name="T34" fmla="*/ 1340200 w 3797"/>
              <a:gd name="T35" fmla="*/ 782695 h 3748"/>
              <a:gd name="T36" fmla="*/ 1077415 w 3797"/>
              <a:gd name="T37" fmla="*/ 1217966 h 3748"/>
              <a:gd name="T38" fmla="*/ 683239 w 3797"/>
              <a:gd name="T39" fmla="*/ 1347575 h 374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797" h="3748">
                <a:moveTo>
                  <a:pt x="1898" y="3743"/>
                </a:moveTo>
                <a:cubicBezTo>
                  <a:pt x="1766" y="3743"/>
                  <a:pt x="1634" y="3729"/>
                  <a:pt x="1503" y="3701"/>
                </a:cubicBezTo>
                <a:lnTo>
                  <a:pt x="1517" y="3637"/>
                </a:lnTo>
                <a:cubicBezTo>
                  <a:pt x="2018" y="3747"/>
                  <a:pt x="2542" y="3635"/>
                  <a:pt x="2954" y="3331"/>
                </a:cubicBezTo>
                <a:cubicBezTo>
                  <a:pt x="3337" y="3048"/>
                  <a:pt x="3587" y="2634"/>
                  <a:pt x="3658" y="2164"/>
                </a:cubicBezTo>
                <a:cubicBezTo>
                  <a:pt x="3729" y="1694"/>
                  <a:pt x="3613" y="1224"/>
                  <a:pt x="3331" y="841"/>
                </a:cubicBezTo>
                <a:cubicBezTo>
                  <a:pt x="3048" y="459"/>
                  <a:pt x="2634" y="209"/>
                  <a:pt x="2164" y="138"/>
                </a:cubicBezTo>
                <a:cubicBezTo>
                  <a:pt x="1694" y="67"/>
                  <a:pt x="1224" y="183"/>
                  <a:pt x="841" y="465"/>
                </a:cubicBezTo>
                <a:cubicBezTo>
                  <a:pt x="458" y="747"/>
                  <a:pt x="209" y="1162"/>
                  <a:pt x="137" y="1632"/>
                </a:cubicBezTo>
                <a:cubicBezTo>
                  <a:pt x="66" y="2102"/>
                  <a:pt x="183" y="2572"/>
                  <a:pt x="465" y="2955"/>
                </a:cubicBezTo>
                <a:cubicBezTo>
                  <a:pt x="677" y="3242"/>
                  <a:pt x="966" y="3457"/>
                  <a:pt x="1300" y="3575"/>
                </a:cubicBezTo>
                <a:lnTo>
                  <a:pt x="1279" y="3636"/>
                </a:lnTo>
                <a:cubicBezTo>
                  <a:pt x="932" y="3514"/>
                  <a:pt x="632" y="3291"/>
                  <a:pt x="412" y="2993"/>
                </a:cubicBezTo>
                <a:cubicBezTo>
                  <a:pt x="120" y="2597"/>
                  <a:pt x="0" y="2110"/>
                  <a:pt x="73" y="1622"/>
                </a:cubicBezTo>
                <a:cubicBezTo>
                  <a:pt x="147" y="1135"/>
                  <a:pt x="406" y="706"/>
                  <a:pt x="802" y="413"/>
                </a:cubicBezTo>
                <a:cubicBezTo>
                  <a:pt x="1199" y="120"/>
                  <a:pt x="1686" y="0"/>
                  <a:pt x="2174" y="74"/>
                </a:cubicBezTo>
                <a:cubicBezTo>
                  <a:pt x="2661" y="147"/>
                  <a:pt x="3091" y="406"/>
                  <a:pt x="3383" y="803"/>
                </a:cubicBezTo>
                <a:cubicBezTo>
                  <a:pt x="3676" y="1200"/>
                  <a:pt x="3796" y="1687"/>
                  <a:pt x="3723" y="2174"/>
                </a:cubicBezTo>
                <a:cubicBezTo>
                  <a:pt x="3649" y="2661"/>
                  <a:pt x="3390" y="3091"/>
                  <a:pt x="2993" y="3383"/>
                </a:cubicBezTo>
                <a:cubicBezTo>
                  <a:pt x="2673" y="3619"/>
                  <a:pt x="2288" y="3743"/>
                  <a:pt x="1898" y="3743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Freeform 50">
            <a:extLst>
              <a:ext uri="{FF2B5EF4-FFF2-40B4-BE49-F238E27FC236}">
                <a16:creationId xmlns:a16="http://schemas.microsoft.com/office/drawing/2014/main" id="{F9402473-F080-474D-93D7-D59686705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2462" y="8439488"/>
            <a:ext cx="222071" cy="163040"/>
          </a:xfrm>
          <a:custGeom>
            <a:avLst/>
            <a:gdLst>
              <a:gd name="T0" fmla="*/ 0 w 348"/>
              <a:gd name="T1" fmla="*/ 15106 h 256"/>
              <a:gd name="T2" fmla="*/ 125052 w 348"/>
              <a:gd name="T3" fmla="*/ 0 h 256"/>
              <a:gd name="T4" fmla="*/ 86131 w 348"/>
              <a:gd name="T5" fmla="*/ 38484 h 256"/>
              <a:gd name="T6" fmla="*/ 100185 w 348"/>
              <a:gd name="T7" fmla="*/ 91715 h 256"/>
              <a:gd name="T8" fmla="*/ 0 w 348"/>
              <a:gd name="T9" fmla="*/ 15106 h 2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256">
                <a:moveTo>
                  <a:pt x="0" y="42"/>
                </a:moveTo>
                <a:lnTo>
                  <a:pt x="347" y="0"/>
                </a:lnTo>
                <a:lnTo>
                  <a:pt x="239" y="107"/>
                </a:lnTo>
                <a:lnTo>
                  <a:pt x="278" y="255"/>
                </a:lnTo>
                <a:lnTo>
                  <a:pt x="0" y="42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Freeform 51">
            <a:extLst>
              <a:ext uri="{FF2B5EF4-FFF2-40B4-BE49-F238E27FC236}">
                <a16:creationId xmlns:a16="http://schemas.microsoft.com/office/drawing/2014/main" id="{901694E6-2A08-4227-B5B5-FBD75C55B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08870" y="8239905"/>
            <a:ext cx="340135" cy="340135"/>
          </a:xfrm>
          <a:custGeom>
            <a:avLst/>
            <a:gdLst>
              <a:gd name="T0" fmla="*/ 161814 w 533"/>
              <a:gd name="T1" fmla="*/ 41445 h 533"/>
              <a:gd name="T2" fmla="*/ 150282 w 533"/>
              <a:gd name="T3" fmla="*/ 161814 h 533"/>
              <a:gd name="T4" fmla="*/ 30273 w 533"/>
              <a:gd name="T5" fmla="*/ 150282 h 533"/>
              <a:gd name="T6" fmla="*/ 41445 w 533"/>
              <a:gd name="T7" fmla="*/ 30273 h 533"/>
              <a:gd name="T8" fmla="*/ 161814 w 533"/>
              <a:gd name="T9" fmla="*/ 41445 h 5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33" h="533">
                <a:moveTo>
                  <a:pt x="449" y="115"/>
                </a:moveTo>
                <a:cubicBezTo>
                  <a:pt x="532" y="216"/>
                  <a:pt x="518" y="365"/>
                  <a:pt x="417" y="449"/>
                </a:cubicBezTo>
                <a:cubicBezTo>
                  <a:pt x="316" y="532"/>
                  <a:pt x="167" y="518"/>
                  <a:pt x="84" y="417"/>
                </a:cubicBezTo>
                <a:cubicBezTo>
                  <a:pt x="0" y="316"/>
                  <a:pt x="14" y="167"/>
                  <a:pt x="115" y="84"/>
                </a:cubicBezTo>
                <a:cubicBezTo>
                  <a:pt x="216" y="0"/>
                  <a:pt x="365" y="15"/>
                  <a:pt x="449" y="115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Freeform 52">
            <a:extLst>
              <a:ext uri="{FF2B5EF4-FFF2-40B4-BE49-F238E27FC236}">
                <a16:creationId xmlns:a16="http://schemas.microsoft.com/office/drawing/2014/main" id="{CC389C0E-601B-46D7-913A-02CF44A83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59469" y="8290504"/>
            <a:ext cx="238937" cy="241749"/>
          </a:xfrm>
          <a:custGeom>
            <a:avLst/>
            <a:gdLst>
              <a:gd name="T0" fmla="*/ 113462 w 377"/>
              <a:gd name="T1" fmla="*/ 29617 h 378"/>
              <a:gd name="T2" fmla="*/ 105587 w 377"/>
              <a:gd name="T3" fmla="*/ 114493 h 378"/>
              <a:gd name="T4" fmla="*/ 21117 w 377"/>
              <a:gd name="T5" fmla="*/ 106547 h 378"/>
              <a:gd name="T6" fmla="*/ 28992 w 377"/>
              <a:gd name="T7" fmla="*/ 21309 h 378"/>
              <a:gd name="T8" fmla="*/ 113462 w 377"/>
              <a:gd name="T9" fmla="*/ 29617 h 3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7" h="378">
                <a:moveTo>
                  <a:pt x="317" y="82"/>
                </a:moveTo>
                <a:cubicBezTo>
                  <a:pt x="376" y="153"/>
                  <a:pt x="366" y="258"/>
                  <a:pt x="295" y="317"/>
                </a:cubicBezTo>
                <a:cubicBezTo>
                  <a:pt x="224" y="377"/>
                  <a:pt x="118" y="367"/>
                  <a:pt x="59" y="295"/>
                </a:cubicBezTo>
                <a:cubicBezTo>
                  <a:pt x="0" y="224"/>
                  <a:pt x="10" y="118"/>
                  <a:pt x="81" y="59"/>
                </a:cubicBezTo>
                <a:cubicBezTo>
                  <a:pt x="153" y="0"/>
                  <a:pt x="258" y="10"/>
                  <a:pt x="317" y="8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53">
            <a:extLst>
              <a:ext uri="{FF2B5EF4-FFF2-40B4-BE49-F238E27FC236}">
                <a16:creationId xmlns:a16="http://schemas.microsoft.com/office/drawing/2014/main" id="{FAFCBC5C-3473-4D6D-8551-4CDB4C99B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8780" y="8506953"/>
            <a:ext cx="517231" cy="489121"/>
          </a:xfrm>
          <a:custGeom>
            <a:avLst/>
            <a:gdLst>
              <a:gd name="T0" fmla="*/ 14749 w 812"/>
              <a:gd name="T1" fmla="*/ 275865 h 767"/>
              <a:gd name="T2" fmla="*/ 0 w 812"/>
              <a:gd name="T3" fmla="*/ 257498 h 767"/>
              <a:gd name="T4" fmla="*/ 274473 w 812"/>
              <a:gd name="T5" fmla="*/ 0 h 767"/>
              <a:gd name="T6" fmla="*/ 291740 w 812"/>
              <a:gd name="T7" fmla="*/ 15846 h 767"/>
              <a:gd name="T8" fmla="*/ 14749 w 812"/>
              <a:gd name="T9" fmla="*/ 275865 h 7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12" h="767">
                <a:moveTo>
                  <a:pt x="41" y="766"/>
                </a:moveTo>
                <a:lnTo>
                  <a:pt x="0" y="715"/>
                </a:lnTo>
                <a:cubicBezTo>
                  <a:pt x="270" y="496"/>
                  <a:pt x="528" y="256"/>
                  <a:pt x="763" y="0"/>
                </a:cubicBezTo>
                <a:lnTo>
                  <a:pt x="811" y="44"/>
                </a:lnTo>
                <a:cubicBezTo>
                  <a:pt x="573" y="302"/>
                  <a:pt x="314" y="545"/>
                  <a:pt x="41" y="766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Freeform 54">
            <a:extLst>
              <a:ext uri="{FF2B5EF4-FFF2-40B4-BE49-F238E27FC236}">
                <a16:creationId xmlns:a16="http://schemas.microsoft.com/office/drawing/2014/main" id="{5ACCA6D5-55EB-4797-AB85-B0AFF95D6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4773" y="8875200"/>
            <a:ext cx="213639" cy="193961"/>
          </a:xfrm>
          <a:custGeom>
            <a:avLst/>
            <a:gdLst>
              <a:gd name="T0" fmla="*/ 0 w 337"/>
              <a:gd name="T1" fmla="*/ 109179 h 306"/>
              <a:gd name="T2" fmla="*/ 61578 w 337"/>
              <a:gd name="T3" fmla="*/ 0 h 306"/>
              <a:gd name="T4" fmla="*/ 69454 w 337"/>
              <a:gd name="T5" fmla="*/ 54411 h 306"/>
              <a:gd name="T6" fmla="*/ 120292 w 337"/>
              <a:gd name="T7" fmla="*/ 74457 h 306"/>
              <a:gd name="T8" fmla="*/ 0 w 337"/>
              <a:gd name="T9" fmla="*/ 109179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06">
                <a:moveTo>
                  <a:pt x="0" y="305"/>
                </a:moveTo>
                <a:lnTo>
                  <a:pt x="172" y="0"/>
                </a:lnTo>
                <a:lnTo>
                  <a:pt x="194" y="152"/>
                </a:lnTo>
                <a:lnTo>
                  <a:pt x="336" y="208"/>
                </a:lnTo>
                <a:lnTo>
                  <a:pt x="0" y="305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55">
            <a:extLst>
              <a:ext uri="{FF2B5EF4-FFF2-40B4-BE49-F238E27FC236}">
                <a16:creationId xmlns:a16="http://schemas.microsoft.com/office/drawing/2014/main" id="{412CEE41-D71B-4480-AD99-ED5BDB454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85497" y="6218768"/>
            <a:ext cx="210829" cy="213639"/>
          </a:xfrm>
          <a:custGeom>
            <a:avLst/>
            <a:gdLst>
              <a:gd name="T0" fmla="*/ 100415 w 332"/>
              <a:gd name="T1" fmla="*/ 25724 h 333"/>
              <a:gd name="T2" fmla="*/ 93242 w 332"/>
              <a:gd name="T3" fmla="*/ 101085 h 333"/>
              <a:gd name="T4" fmla="*/ 18648 w 332"/>
              <a:gd name="T5" fmla="*/ 94201 h 333"/>
              <a:gd name="T6" fmla="*/ 25462 w 332"/>
              <a:gd name="T7" fmla="*/ 18840 h 333"/>
              <a:gd name="T8" fmla="*/ 100415 w 332"/>
              <a:gd name="T9" fmla="*/ 25724 h 3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2" h="333">
                <a:moveTo>
                  <a:pt x="280" y="71"/>
                </a:moveTo>
                <a:cubicBezTo>
                  <a:pt x="331" y="134"/>
                  <a:pt x="323" y="228"/>
                  <a:pt x="260" y="279"/>
                </a:cubicBezTo>
                <a:cubicBezTo>
                  <a:pt x="197" y="332"/>
                  <a:pt x="104" y="323"/>
                  <a:pt x="52" y="260"/>
                </a:cubicBezTo>
                <a:cubicBezTo>
                  <a:pt x="0" y="197"/>
                  <a:pt x="8" y="104"/>
                  <a:pt x="71" y="52"/>
                </a:cubicBezTo>
                <a:cubicBezTo>
                  <a:pt x="134" y="0"/>
                  <a:pt x="227" y="8"/>
                  <a:pt x="280" y="71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Freeform 56">
            <a:extLst>
              <a:ext uri="{FF2B5EF4-FFF2-40B4-BE49-F238E27FC236}">
                <a16:creationId xmlns:a16="http://schemas.microsoft.com/office/drawing/2014/main" id="{FDD7229C-E547-4AE5-AFF8-52CCBABD8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1231" y="6345265"/>
            <a:ext cx="1228425" cy="491931"/>
          </a:xfrm>
          <a:custGeom>
            <a:avLst/>
            <a:gdLst>
              <a:gd name="T0" fmla="*/ 685098 w 1927"/>
              <a:gd name="T1" fmla="*/ 277451 h 770"/>
              <a:gd name="T2" fmla="*/ 0 w 1927"/>
              <a:gd name="T3" fmla="*/ 22008 h 770"/>
              <a:gd name="T4" fmla="*/ 7920 w 1927"/>
              <a:gd name="T5" fmla="*/ 0 h 770"/>
              <a:gd name="T6" fmla="*/ 693378 w 1927"/>
              <a:gd name="T7" fmla="*/ 255443 h 770"/>
              <a:gd name="T8" fmla="*/ 685098 w 1927"/>
              <a:gd name="T9" fmla="*/ 277451 h 7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27" h="770">
                <a:moveTo>
                  <a:pt x="1903" y="769"/>
                </a:moveTo>
                <a:lnTo>
                  <a:pt x="0" y="61"/>
                </a:lnTo>
                <a:lnTo>
                  <a:pt x="22" y="0"/>
                </a:lnTo>
                <a:lnTo>
                  <a:pt x="1926" y="708"/>
                </a:lnTo>
                <a:lnTo>
                  <a:pt x="1903" y="769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57">
            <a:extLst>
              <a:ext uri="{FF2B5EF4-FFF2-40B4-BE49-F238E27FC236}">
                <a16:creationId xmlns:a16="http://schemas.microsoft.com/office/drawing/2014/main" id="{14440C4B-5DA3-4B1D-A2FF-3AFD8B7B8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2522" y="6269366"/>
            <a:ext cx="188340" cy="188341"/>
          </a:xfrm>
          <a:custGeom>
            <a:avLst/>
            <a:gdLst>
              <a:gd name="T0" fmla="*/ 89359 w 294"/>
              <a:gd name="T1" fmla="*/ 23154 h 294"/>
              <a:gd name="T2" fmla="*/ 82847 w 294"/>
              <a:gd name="T3" fmla="*/ 89359 h 294"/>
              <a:gd name="T4" fmla="*/ 16642 w 294"/>
              <a:gd name="T5" fmla="*/ 82847 h 294"/>
              <a:gd name="T6" fmla="*/ 23154 w 294"/>
              <a:gd name="T7" fmla="*/ 16642 h 294"/>
              <a:gd name="T8" fmla="*/ 89359 w 294"/>
              <a:gd name="T9" fmla="*/ 23154 h 2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4" h="294">
                <a:moveTo>
                  <a:pt x="247" y="64"/>
                </a:moveTo>
                <a:cubicBezTo>
                  <a:pt x="293" y="119"/>
                  <a:pt x="285" y="201"/>
                  <a:pt x="229" y="247"/>
                </a:cubicBezTo>
                <a:cubicBezTo>
                  <a:pt x="174" y="293"/>
                  <a:pt x="92" y="285"/>
                  <a:pt x="46" y="229"/>
                </a:cubicBezTo>
                <a:cubicBezTo>
                  <a:pt x="0" y="174"/>
                  <a:pt x="8" y="92"/>
                  <a:pt x="64" y="46"/>
                </a:cubicBezTo>
                <a:cubicBezTo>
                  <a:pt x="119" y="0"/>
                  <a:pt x="200" y="8"/>
                  <a:pt x="247" y="64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58">
            <a:extLst>
              <a:ext uri="{FF2B5EF4-FFF2-40B4-BE49-F238E27FC236}">
                <a16:creationId xmlns:a16="http://schemas.microsoft.com/office/drawing/2014/main" id="{A801C8EE-65D8-4A95-9EE0-C3BDBEAF1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5970" y="6679778"/>
            <a:ext cx="244559" cy="241749"/>
          </a:xfrm>
          <a:custGeom>
            <a:avLst/>
            <a:gdLst>
              <a:gd name="T0" fmla="*/ 116057 w 382"/>
              <a:gd name="T1" fmla="*/ 29383 h 381"/>
              <a:gd name="T2" fmla="*/ 107742 w 382"/>
              <a:gd name="T3" fmla="*/ 114667 h 381"/>
              <a:gd name="T4" fmla="*/ 21693 w 382"/>
              <a:gd name="T5" fmla="*/ 106783 h 381"/>
              <a:gd name="T6" fmla="*/ 29647 w 382"/>
              <a:gd name="T7" fmla="*/ 21500 h 381"/>
              <a:gd name="T8" fmla="*/ 116057 w 382"/>
              <a:gd name="T9" fmla="*/ 29383 h 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2" h="381">
                <a:moveTo>
                  <a:pt x="321" y="82"/>
                </a:moveTo>
                <a:cubicBezTo>
                  <a:pt x="381" y="154"/>
                  <a:pt x="371" y="261"/>
                  <a:pt x="298" y="320"/>
                </a:cubicBezTo>
                <a:cubicBezTo>
                  <a:pt x="226" y="380"/>
                  <a:pt x="119" y="370"/>
                  <a:pt x="60" y="298"/>
                </a:cubicBezTo>
                <a:cubicBezTo>
                  <a:pt x="0" y="227"/>
                  <a:pt x="10" y="120"/>
                  <a:pt x="82" y="60"/>
                </a:cubicBezTo>
                <a:cubicBezTo>
                  <a:pt x="154" y="0"/>
                  <a:pt x="261" y="10"/>
                  <a:pt x="321" y="82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Freeform 59">
            <a:extLst>
              <a:ext uri="{FF2B5EF4-FFF2-40B4-BE49-F238E27FC236}">
                <a16:creationId xmlns:a16="http://schemas.microsoft.com/office/drawing/2014/main" id="{8B7A2C44-9470-4C75-B7DB-477DCA2D6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2191" y="6738811"/>
            <a:ext cx="129308" cy="129308"/>
          </a:xfrm>
          <a:custGeom>
            <a:avLst/>
            <a:gdLst>
              <a:gd name="T0" fmla="*/ 61514 w 203"/>
              <a:gd name="T1" fmla="*/ 15750 h 204"/>
              <a:gd name="T2" fmla="*/ 57197 w 203"/>
              <a:gd name="T3" fmla="*/ 60854 h 204"/>
              <a:gd name="T4" fmla="*/ 11511 w 203"/>
              <a:gd name="T5" fmla="*/ 56917 h 204"/>
              <a:gd name="T6" fmla="*/ 15468 w 203"/>
              <a:gd name="T7" fmla="*/ 11455 h 204"/>
              <a:gd name="T8" fmla="*/ 61514 w 203"/>
              <a:gd name="T9" fmla="*/ 15750 h 2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3" h="204">
                <a:moveTo>
                  <a:pt x="171" y="44"/>
                </a:moveTo>
                <a:cubicBezTo>
                  <a:pt x="202" y="82"/>
                  <a:pt x="197" y="139"/>
                  <a:pt x="159" y="170"/>
                </a:cubicBezTo>
                <a:cubicBezTo>
                  <a:pt x="121" y="203"/>
                  <a:pt x="63" y="197"/>
                  <a:pt x="32" y="159"/>
                </a:cubicBezTo>
                <a:cubicBezTo>
                  <a:pt x="0" y="120"/>
                  <a:pt x="5" y="64"/>
                  <a:pt x="43" y="32"/>
                </a:cubicBezTo>
                <a:cubicBezTo>
                  <a:pt x="82" y="0"/>
                  <a:pt x="139" y="5"/>
                  <a:pt x="171" y="4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Freeform 60">
            <a:extLst>
              <a:ext uri="{FF2B5EF4-FFF2-40B4-BE49-F238E27FC236}">
                <a16:creationId xmlns:a16="http://schemas.microsoft.com/office/drawing/2014/main" id="{FF732CC5-6A0A-4ACF-9B83-30C137D5F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48846" y="8428244"/>
            <a:ext cx="2454038" cy="2361273"/>
          </a:xfrm>
          <a:custGeom>
            <a:avLst/>
            <a:gdLst>
              <a:gd name="T0" fmla="*/ 715634 w 3848"/>
              <a:gd name="T1" fmla="*/ 1333140 h 3705"/>
              <a:gd name="T2" fmla="*/ 260754 w 3848"/>
              <a:gd name="T3" fmla="*/ 1153540 h 3705"/>
              <a:gd name="T4" fmla="*/ 146944 w 3848"/>
              <a:gd name="T5" fmla="*/ 1013172 h 3705"/>
              <a:gd name="T6" fmla="*/ 167113 w 3848"/>
              <a:gd name="T7" fmla="*/ 1000935 h 3705"/>
              <a:gd name="T8" fmla="*/ 276962 w 3848"/>
              <a:gd name="T9" fmla="*/ 1136624 h 3705"/>
              <a:gd name="T10" fmla="*/ 735803 w 3848"/>
              <a:gd name="T11" fmla="*/ 1310105 h 3705"/>
              <a:gd name="T12" fmla="*/ 1183119 w 3848"/>
              <a:gd name="T13" fmla="*/ 1108191 h 3705"/>
              <a:gd name="T14" fmla="*/ 1357075 w 3848"/>
              <a:gd name="T15" fmla="*/ 649654 h 3705"/>
              <a:gd name="T16" fmla="*/ 1154667 w 3848"/>
              <a:gd name="T17" fmla="*/ 202634 h 3705"/>
              <a:gd name="T18" fmla="*/ 695825 w 3848"/>
              <a:gd name="T19" fmla="*/ 29153 h 3705"/>
              <a:gd name="T20" fmla="*/ 248869 w 3848"/>
              <a:gd name="T21" fmla="*/ 230708 h 3705"/>
              <a:gd name="T22" fmla="*/ 129297 w 3848"/>
              <a:gd name="T23" fmla="*/ 928951 h 3705"/>
              <a:gd name="T24" fmla="*/ 108047 w 3848"/>
              <a:gd name="T25" fmla="*/ 938669 h 3705"/>
              <a:gd name="T26" fmla="*/ 231582 w 3848"/>
              <a:gd name="T27" fmla="*/ 214512 h 3705"/>
              <a:gd name="T28" fmla="*/ 695105 w 3848"/>
              <a:gd name="T29" fmla="*/ 5759 h 3705"/>
              <a:gd name="T30" fmla="*/ 1170874 w 3848"/>
              <a:gd name="T31" fmla="*/ 185358 h 3705"/>
              <a:gd name="T32" fmla="*/ 1380125 w 3848"/>
              <a:gd name="T33" fmla="*/ 648934 h 3705"/>
              <a:gd name="T34" fmla="*/ 1200407 w 3848"/>
              <a:gd name="T35" fmla="*/ 1124387 h 3705"/>
              <a:gd name="T36" fmla="*/ 715634 w 3848"/>
              <a:gd name="T37" fmla="*/ 1333140 h 370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848" h="3705">
                <a:moveTo>
                  <a:pt x="1987" y="3704"/>
                </a:moveTo>
                <a:cubicBezTo>
                  <a:pt x="1534" y="3704"/>
                  <a:pt x="1080" y="3540"/>
                  <a:pt x="724" y="3205"/>
                </a:cubicBezTo>
                <a:cubicBezTo>
                  <a:pt x="601" y="3090"/>
                  <a:pt x="494" y="2958"/>
                  <a:pt x="408" y="2815"/>
                </a:cubicBezTo>
                <a:lnTo>
                  <a:pt x="464" y="2781"/>
                </a:lnTo>
                <a:cubicBezTo>
                  <a:pt x="547" y="2919"/>
                  <a:pt x="650" y="3046"/>
                  <a:pt x="769" y="3158"/>
                </a:cubicBezTo>
                <a:cubicBezTo>
                  <a:pt x="1115" y="3483"/>
                  <a:pt x="1569" y="3655"/>
                  <a:pt x="2043" y="3640"/>
                </a:cubicBezTo>
                <a:cubicBezTo>
                  <a:pt x="2518" y="3625"/>
                  <a:pt x="2959" y="3426"/>
                  <a:pt x="3285" y="3079"/>
                </a:cubicBezTo>
                <a:cubicBezTo>
                  <a:pt x="3611" y="2732"/>
                  <a:pt x="3782" y="2280"/>
                  <a:pt x="3768" y="1805"/>
                </a:cubicBezTo>
                <a:cubicBezTo>
                  <a:pt x="3752" y="1330"/>
                  <a:pt x="3554" y="888"/>
                  <a:pt x="3206" y="563"/>
                </a:cubicBezTo>
                <a:cubicBezTo>
                  <a:pt x="2860" y="237"/>
                  <a:pt x="2407" y="66"/>
                  <a:pt x="1932" y="81"/>
                </a:cubicBezTo>
                <a:cubicBezTo>
                  <a:pt x="1457" y="95"/>
                  <a:pt x="1016" y="295"/>
                  <a:pt x="691" y="641"/>
                </a:cubicBezTo>
                <a:cubicBezTo>
                  <a:pt x="199" y="1164"/>
                  <a:pt x="70" y="1926"/>
                  <a:pt x="359" y="2581"/>
                </a:cubicBezTo>
                <a:lnTo>
                  <a:pt x="300" y="2608"/>
                </a:lnTo>
                <a:cubicBezTo>
                  <a:pt x="0" y="1928"/>
                  <a:pt x="134" y="1139"/>
                  <a:pt x="643" y="596"/>
                </a:cubicBezTo>
                <a:cubicBezTo>
                  <a:pt x="981" y="238"/>
                  <a:pt x="1438" y="31"/>
                  <a:pt x="1930" y="16"/>
                </a:cubicBezTo>
                <a:cubicBezTo>
                  <a:pt x="2423" y="0"/>
                  <a:pt x="2892" y="178"/>
                  <a:pt x="3251" y="515"/>
                </a:cubicBezTo>
                <a:cubicBezTo>
                  <a:pt x="3611" y="853"/>
                  <a:pt x="3817" y="1310"/>
                  <a:pt x="3832" y="1803"/>
                </a:cubicBezTo>
                <a:cubicBezTo>
                  <a:pt x="3847" y="2296"/>
                  <a:pt x="3670" y="2765"/>
                  <a:pt x="3333" y="3124"/>
                </a:cubicBezTo>
                <a:cubicBezTo>
                  <a:pt x="2970" y="3510"/>
                  <a:pt x="2479" y="3704"/>
                  <a:pt x="1987" y="3704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Freeform 61">
            <a:extLst>
              <a:ext uri="{FF2B5EF4-FFF2-40B4-BE49-F238E27FC236}">
                <a16:creationId xmlns:a16="http://schemas.microsoft.com/office/drawing/2014/main" id="{41B64ED1-7C72-40C9-9B0F-15802C266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9674" y="10083947"/>
            <a:ext cx="171472" cy="222071"/>
          </a:xfrm>
          <a:custGeom>
            <a:avLst/>
            <a:gdLst>
              <a:gd name="T0" fmla="*/ 0 w 271"/>
              <a:gd name="T1" fmla="*/ 0 h 348"/>
              <a:gd name="T2" fmla="*/ 96480 w 271"/>
              <a:gd name="T3" fmla="*/ 79644 h 348"/>
              <a:gd name="T4" fmla="*/ 42165 w 271"/>
              <a:gd name="T5" fmla="*/ 77842 h 348"/>
              <a:gd name="T6" fmla="*/ 13579 w 271"/>
              <a:gd name="T7" fmla="*/ 125052 h 348"/>
              <a:gd name="T8" fmla="*/ 0 w 271"/>
              <a:gd name="T9" fmla="*/ 0 h 3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1" h="348">
                <a:moveTo>
                  <a:pt x="0" y="0"/>
                </a:moveTo>
                <a:lnTo>
                  <a:pt x="270" y="221"/>
                </a:lnTo>
                <a:lnTo>
                  <a:pt x="118" y="216"/>
                </a:lnTo>
                <a:lnTo>
                  <a:pt x="38" y="347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Freeform 62">
            <a:extLst>
              <a:ext uri="{FF2B5EF4-FFF2-40B4-BE49-F238E27FC236}">
                <a16:creationId xmlns:a16="http://schemas.microsoft.com/office/drawing/2014/main" id="{59C621A4-66A1-4C03-814B-FFEA81D1B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9566" y="9015752"/>
            <a:ext cx="213639" cy="213639"/>
          </a:xfrm>
          <a:custGeom>
            <a:avLst/>
            <a:gdLst>
              <a:gd name="T0" fmla="*/ 94201 w 333"/>
              <a:gd name="T1" fmla="*/ 18478 h 333"/>
              <a:gd name="T2" fmla="*/ 101810 w 333"/>
              <a:gd name="T3" fmla="*/ 94201 h 333"/>
              <a:gd name="T4" fmla="*/ 26086 w 333"/>
              <a:gd name="T5" fmla="*/ 101810 h 333"/>
              <a:gd name="T6" fmla="*/ 18840 w 333"/>
              <a:gd name="T7" fmla="*/ 26086 h 333"/>
              <a:gd name="T8" fmla="*/ 94201 w 333"/>
              <a:gd name="T9" fmla="*/ 18478 h 3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3" h="333">
                <a:moveTo>
                  <a:pt x="260" y="51"/>
                </a:moveTo>
                <a:cubicBezTo>
                  <a:pt x="323" y="103"/>
                  <a:pt x="332" y="196"/>
                  <a:pt x="281" y="260"/>
                </a:cubicBezTo>
                <a:cubicBezTo>
                  <a:pt x="229" y="323"/>
                  <a:pt x="136" y="332"/>
                  <a:pt x="72" y="281"/>
                </a:cubicBezTo>
                <a:cubicBezTo>
                  <a:pt x="9" y="229"/>
                  <a:pt x="0" y="136"/>
                  <a:pt x="52" y="72"/>
                </a:cubicBezTo>
                <a:cubicBezTo>
                  <a:pt x="104" y="9"/>
                  <a:pt x="197" y="0"/>
                  <a:pt x="260" y="5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63">
            <a:extLst>
              <a:ext uri="{FF2B5EF4-FFF2-40B4-BE49-F238E27FC236}">
                <a16:creationId xmlns:a16="http://schemas.microsoft.com/office/drawing/2014/main" id="{39A5A78A-7551-4317-ABD8-2136D3EA5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0142" y="9940583"/>
            <a:ext cx="714004" cy="59033"/>
          </a:xfrm>
          <a:custGeom>
            <a:avLst/>
            <a:gdLst>
              <a:gd name="T0" fmla="*/ 225173 w 1121"/>
              <a:gd name="T1" fmla="*/ 32980 h 93"/>
              <a:gd name="T2" fmla="*/ 0 w 1121"/>
              <a:gd name="T3" fmla="*/ 23301 h 93"/>
              <a:gd name="T4" fmla="*/ 2158 w 1121"/>
              <a:gd name="T5" fmla="*/ 0 h 93"/>
              <a:gd name="T6" fmla="*/ 401067 w 1121"/>
              <a:gd name="T7" fmla="*/ 3943 h 93"/>
              <a:gd name="T8" fmla="*/ 402865 w 1121"/>
              <a:gd name="T9" fmla="*/ 26885 h 93"/>
              <a:gd name="T10" fmla="*/ 225173 w 1121"/>
              <a:gd name="T11" fmla="*/ 32980 h 9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21" h="93">
                <a:moveTo>
                  <a:pt x="626" y="92"/>
                </a:moveTo>
                <a:cubicBezTo>
                  <a:pt x="418" y="92"/>
                  <a:pt x="207" y="83"/>
                  <a:pt x="0" y="65"/>
                </a:cubicBezTo>
                <a:lnTo>
                  <a:pt x="6" y="0"/>
                </a:lnTo>
                <a:cubicBezTo>
                  <a:pt x="372" y="32"/>
                  <a:pt x="748" y="36"/>
                  <a:pt x="1115" y="11"/>
                </a:cubicBezTo>
                <a:lnTo>
                  <a:pt x="1120" y="75"/>
                </a:lnTo>
                <a:cubicBezTo>
                  <a:pt x="957" y="86"/>
                  <a:pt x="791" y="92"/>
                  <a:pt x="626" y="92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Freeform 64">
            <a:extLst>
              <a:ext uri="{FF2B5EF4-FFF2-40B4-BE49-F238E27FC236}">
                <a16:creationId xmlns:a16="http://schemas.microsoft.com/office/drawing/2014/main" id="{96F34683-A537-41BF-9C94-E010BEDCD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3968" y="9881552"/>
            <a:ext cx="213639" cy="168662"/>
          </a:xfrm>
          <a:custGeom>
            <a:avLst/>
            <a:gdLst>
              <a:gd name="T0" fmla="*/ 0 w 335"/>
              <a:gd name="T1" fmla="*/ 37022 h 265"/>
              <a:gd name="T2" fmla="*/ 120290 w 335"/>
              <a:gd name="T3" fmla="*/ 0 h 265"/>
              <a:gd name="T4" fmla="*/ 88597 w 335"/>
              <a:gd name="T5" fmla="*/ 44929 h 265"/>
              <a:gd name="T6" fmla="*/ 112006 w 335"/>
              <a:gd name="T7" fmla="*/ 94891 h 265"/>
              <a:gd name="T8" fmla="*/ 0 w 335"/>
              <a:gd name="T9" fmla="*/ 37022 h 2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5" h="265">
                <a:moveTo>
                  <a:pt x="0" y="103"/>
                </a:moveTo>
                <a:lnTo>
                  <a:pt x="334" y="0"/>
                </a:lnTo>
                <a:lnTo>
                  <a:pt x="246" y="125"/>
                </a:lnTo>
                <a:lnTo>
                  <a:pt x="311" y="264"/>
                </a:lnTo>
                <a:lnTo>
                  <a:pt x="0" y="103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65">
            <a:extLst>
              <a:ext uri="{FF2B5EF4-FFF2-40B4-BE49-F238E27FC236}">
                <a16:creationId xmlns:a16="http://schemas.microsoft.com/office/drawing/2014/main" id="{58B7618F-5448-44CA-AB13-9778A4A4A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1979" y="9783165"/>
            <a:ext cx="340137" cy="340137"/>
          </a:xfrm>
          <a:custGeom>
            <a:avLst/>
            <a:gdLst>
              <a:gd name="T0" fmla="*/ 150001 w 534"/>
              <a:gd name="T1" fmla="*/ 29856 h 534"/>
              <a:gd name="T2" fmla="*/ 161872 w 534"/>
              <a:gd name="T3" fmla="*/ 149642 h 534"/>
              <a:gd name="T4" fmla="*/ 42087 w 534"/>
              <a:gd name="T5" fmla="*/ 161872 h 534"/>
              <a:gd name="T6" fmla="*/ 29856 w 534"/>
              <a:gd name="T7" fmla="*/ 41727 h 534"/>
              <a:gd name="T8" fmla="*/ 150001 w 534"/>
              <a:gd name="T9" fmla="*/ 29856 h 5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34" h="534">
                <a:moveTo>
                  <a:pt x="417" y="83"/>
                </a:moveTo>
                <a:cubicBezTo>
                  <a:pt x="518" y="165"/>
                  <a:pt x="533" y="315"/>
                  <a:pt x="450" y="416"/>
                </a:cubicBezTo>
                <a:cubicBezTo>
                  <a:pt x="367" y="517"/>
                  <a:pt x="218" y="533"/>
                  <a:pt x="117" y="450"/>
                </a:cubicBezTo>
                <a:cubicBezTo>
                  <a:pt x="16" y="367"/>
                  <a:pt x="0" y="218"/>
                  <a:pt x="83" y="116"/>
                </a:cubicBezTo>
                <a:cubicBezTo>
                  <a:pt x="166" y="15"/>
                  <a:pt x="315" y="0"/>
                  <a:pt x="417" y="83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Freeform 66">
            <a:extLst>
              <a:ext uri="{FF2B5EF4-FFF2-40B4-BE49-F238E27FC236}">
                <a16:creationId xmlns:a16="http://schemas.microsoft.com/office/drawing/2014/main" id="{2A78945A-13BD-4D33-9EC5-2582BF46B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85390" y="9833764"/>
            <a:ext cx="238937" cy="241749"/>
          </a:xfrm>
          <a:custGeom>
            <a:avLst/>
            <a:gdLst>
              <a:gd name="T0" fmla="*/ 105229 w 377"/>
              <a:gd name="T1" fmla="*/ 21309 h 378"/>
              <a:gd name="T2" fmla="*/ 113462 w 377"/>
              <a:gd name="T3" fmla="*/ 106186 h 378"/>
              <a:gd name="T4" fmla="*/ 29350 w 377"/>
              <a:gd name="T5" fmla="*/ 114854 h 378"/>
              <a:gd name="T6" fmla="*/ 20760 w 377"/>
              <a:gd name="T7" fmla="*/ 29617 h 378"/>
              <a:gd name="T8" fmla="*/ 105229 w 377"/>
              <a:gd name="T9" fmla="*/ 21309 h 3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7" h="378">
                <a:moveTo>
                  <a:pt x="294" y="59"/>
                </a:moveTo>
                <a:cubicBezTo>
                  <a:pt x="365" y="117"/>
                  <a:pt x="376" y="223"/>
                  <a:pt x="317" y="294"/>
                </a:cubicBezTo>
                <a:cubicBezTo>
                  <a:pt x="258" y="366"/>
                  <a:pt x="153" y="377"/>
                  <a:pt x="82" y="318"/>
                </a:cubicBezTo>
                <a:cubicBezTo>
                  <a:pt x="10" y="260"/>
                  <a:pt x="0" y="154"/>
                  <a:pt x="58" y="82"/>
                </a:cubicBezTo>
                <a:cubicBezTo>
                  <a:pt x="116" y="11"/>
                  <a:pt x="222" y="0"/>
                  <a:pt x="294" y="59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Freeform 67">
            <a:extLst>
              <a:ext uri="{FF2B5EF4-FFF2-40B4-BE49-F238E27FC236}">
                <a16:creationId xmlns:a16="http://schemas.microsoft.com/office/drawing/2014/main" id="{ABCB179F-26CC-4517-8896-ACBE55242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1147" y="7270096"/>
            <a:ext cx="497555" cy="1239669"/>
          </a:xfrm>
          <a:custGeom>
            <a:avLst/>
            <a:gdLst>
              <a:gd name="T0" fmla="*/ 258653 w 780"/>
              <a:gd name="T1" fmla="*/ 699728 h 1946"/>
              <a:gd name="T2" fmla="*/ 0 w 780"/>
              <a:gd name="T3" fmla="*/ 8274 h 1946"/>
              <a:gd name="T4" fmla="*/ 21975 w 780"/>
              <a:gd name="T5" fmla="*/ 0 h 1946"/>
              <a:gd name="T6" fmla="*/ 280628 w 780"/>
              <a:gd name="T7" fmla="*/ 691454 h 1946"/>
              <a:gd name="T8" fmla="*/ 258653 w 780"/>
              <a:gd name="T9" fmla="*/ 699728 h 19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0" h="1946">
                <a:moveTo>
                  <a:pt x="718" y="1945"/>
                </a:moveTo>
                <a:lnTo>
                  <a:pt x="0" y="23"/>
                </a:lnTo>
                <a:lnTo>
                  <a:pt x="61" y="0"/>
                </a:lnTo>
                <a:lnTo>
                  <a:pt x="779" y="1922"/>
                </a:lnTo>
                <a:lnTo>
                  <a:pt x="718" y="1945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Freeform 68">
            <a:extLst>
              <a:ext uri="{FF2B5EF4-FFF2-40B4-BE49-F238E27FC236}">
                <a16:creationId xmlns:a16="http://schemas.microsoft.com/office/drawing/2014/main" id="{7154911C-8D08-4DA8-927D-36B4D7A75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8060" y="7188577"/>
            <a:ext cx="188340" cy="185529"/>
          </a:xfrm>
          <a:custGeom>
            <a:avLst/>
            <a:gdLst>
              <a:gd name="T0" fmla="*/ 82847 w 294"/>
              <a:gd name="T1" fmla="*/ 16092 h 293"/>
              <a:gd name="T2" fmla="*/ 89359 w 294"/>
              <a:gd name="T3" fmla="*/ 81531 h 293"/>
              <a:gd name="T4" fmla="*/ 23154 w 294"/>
              <a:gd name="T5" fmla="*/ 88326 h 293"/>
              <a:gd name="T6" fmla="*/ 16642 w 294"/>
              <a:gd name="T7" fmla="*/ 22886 h 293"/>
              <a:gd name="T8" fmla="*/ 82847 w 294"/>
              <a:gd name="T9" fmla="*/ 16092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4" h="293">
                <a:moveTo>
                  <a:pt x="229" y="45"/>
                </a:moveTo>
                <a:cubicBezTo>
                  <a:pt x="285" y="91"/>
                  <a:pt x="293" y="173"/>
                  <a:pt x="247" y="228"/>
                </a:cubicBezTo>
                <a:cubicBezTo>
                  <a:pt x="202" y="284"/>
                  <a:pt x="120" y="292"/>
                  <a:pt x="64" y="247"/>
                </a:cubicBezTo>
                <a:cubicBezTo>
                  <a:pt x="9" y="201"/>
                  <a:pt x="0" y="119"/>
                  <a:pt x="46" y="64"/>
                </a:cubicBezTo>
                <a:cubicBezTo>
                  <a:pt x="91" y="8"/>
                  <a:pt x="173" y="0"/>
                  <a:pt x="229" y="45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Freeform 69">
            <a:extLst>
              <a:ext uri="{FF2B5EF4-FFF2-40B4-BE49-F238E27FC236}">
                <a16:creationId xmlns:a16="http://schemas.microsoft.com/office/drawing/2014/main" id="{060C958E-89E9-49FF-95BC-43FCE8F8A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82528" y="8397324"/>
            <a:ext cx="241749" cy="244560"/>
          </a:xfrm>
          <a:custGeom>
            <a:avLst/>
            <a:gdLst>
              <a:gd name="T0" fmla="*/ 106783 w 381"/>
              <a:gd name="T1" fmla="*/ 21693 h 382"/>
              <a:gd name="T2" fmla="*/ 115025 w 381"/>
              <a:gd name="T3" fmla="*/ 107742 h 382"/>
              <a:gd name="T4" fmla="*/ 29742 w 381"/>
              <a:gd name="T5" fmla="*/ 116419 h 382"/>
              <a:gd name="T6" fmla="*/ 21142 w 381"/>
              <a:gd name="T7" fmla="*/ 30009 h 382"/>
              <a:gd name="T8" fmla="*/ 106783 w 381"/>
              <a:gd name="T9" fmla="*/ 21693 h 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1" h="382">
                <a:moveTo>
                  <a:pt x="298" y="60"/>
                </a:moveTo>
                <a:cubicBezTo>
                  <a:pt x="370" y="119"/>
                  <a:pt x="380" y="225"/>
                  <a:pt x="321" y="298"/>
                </a:cubicBezTo>
                <a:cubicBezTo>
                  <a:pt x="262" y="371"/>
                  <a:pt x="156" y="381"/>
                  <a:pt x="83" y="322"/>
                </a:cubicBezTo>
                <a:cubicBezTo>
                  <a:pt x="10" y="263"/>
                  <a:pt x="0" y="156"/>
                  <a:pt x="59" y="83"/>
                </a:cubicBezTo>
                <a:cubicBezTo>
                  <a:pt x="118" y="11"/>
                  <a:pt x="225" y="0"/>
                  <a:pt x="298" y="6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Freeform 70">
            <a:extLst>
              <a:ext uri="{FF2B5EF4-FFF2-40B4-BE49-F238E27FC236}">
                <a16:creationId xmlns:a16="http://schemas.microsoft.com/office/drawing/2014/main" id="{29FD1F9D-AFEA-4F45-AAFA-DA41147F7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1559" y="8453544"/>
            <a:ext cx="129308" cy="129308"/>
          </a:xfrm>
          <a:custGeom>
            <a:avLst/>
            <a:gdLst>
              <a:gd name="T0" fmla="*/ 56917 w 204"/>
              <a:gd name="T1" fmla="*/ 11152 h 203"/>
              <a:gd name="T2" fmla="*/ 61570 w 204"/>
              <a:gd name="T3" fmla="*/ 56837 h 203"/>
              <a:gd name="T4" fmla="*/ 16108 w 204"/>
              <a:gd name="T5" fmla="*/ 61514 h 203"/>
              <a:gd name="T6" fmla="*/ 11455 w 204"/>
              <a:gd name="T7" fmla="*/ 15828 h 203"/>
              <a:gd name="T8" fmla="*/ 56917 w 204"/>
              <a:gd name="T9" fmla="*/ 11152 h 2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4" h="203">
                <a:moveTo>
                  <a:pt x="159" y="31"/>
                </a:moveTo>
                <a:cubicBezTo>
                  <a:pt x="198" y="62"/>
                  <a:pt x="203" y="120"/>
                  <a:pt x="172" y="158"/>
                </a:cubicBezTo>
                <a:cubicBezTo>
                  <a:pt x="140" y="196"/>
                  <a:pt x="83" y="202"/>
                  <a:pt x="45" y="171"/>
                </a:cubicBezTo>
                <a:cubicBezTo>
                  <a:pt x="6" y="139"/>
                  <a:pt x="0" y="82"/>
                  <a:pt x="32" y="44"/>
                </a:cubicBezTo>
                <a:cubicBezTo>
                  <a:pt x="64" y="5"/>
                  <a:pt x="120" y="0"/>
                  <a:pt x="159" y="3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Freeform 71">
            <a:extLst>
              <a:ext uri="{FF2B5EF4-FFF2-40B4-BE49-F238E27FC236}">
                <a16:creationId xmlns:a16="http://schemas.microsoft.com/office/drawing/2014/main" id="{97AC5940-2994-4995-B056-9C6F3C042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3728" y="3292477"/>
            <a:ext cx="2501824" cy="2352839"/>
          </a:xfrm>
          <a:custGeom>
            <a:avLst/>
            <a:gdLst>
              <a:gd name="T0" fmla="*/ 686994 w 3924"/>
              <a:gd name="T1" fmla="*/ 1328377 h 3691"/>
              <a:gd name="T2" fmla="*/ 549811 w 3924"/>
              <a:gd name="T3" fmla="*/ 1313977 h 3691"/>
              <a:gd name="T4" fmla="*/ 129982 w 3924"/>
              <a:gd name="T5" fmla="*/ 1026342 h 3691"/>
              <a:gd name="T6" fmla="*/ 37086 w 3924"/>
              <a:gd name="T7" fmla="*/ 526671 h 3691"/>
              <a:gd name="T8" fmla="*/ 654589 w 3924"/>
              <a:gd name="T9" fmla="*/ 0 h 3691"/>
              <a:gd name="T10" fmla="*/ 655669 w 3924"/>
              <a:gd name="T11" fmla="*/ 23400 h 3691"/>
              <a:gd name="T12" fmla="*/ 59770 w 3924"/>
              <a:gd name="T13" fmla="*/ 531351 h 3691"/>
              <a:gd name="T14" fmla="*/ 149785 w 3924"/>
              <a:gd name="T15" fmla="*/ 1013742 h 3691"/>
              <a:gd name="T16" fmla="*/ 554492 w 3924"/>
              <a:gd name="T17" fmla="*/ 1290938 h 3691"/>
              <a:gd name="T18" fmla="*/ 686994 w 3924"/>
              <a:gd name="T19" fmla="*/ 1304977 h 3691"/>
              <a:gd name="T20" fmla="*/ 1314219 w 3924"/>
              <a:gd name="T21" fmla="*/ 795946 h 3691"/>
              <a:gd name="T22" fmla="*/ 819496 w 3924"/>
              <a:gd name="T23" fmla="*/ 36719 h 3691"/>
              <a:gd name="T24" fmla="*/ 737043 w 3924"/>
              <a:gd name="T25" fmla="*/ 24840 h 3691"/>
              <a:gd name="T26" fmla="*/ 738843 w 3924"/>
              <a:gd name="T27" fmla="*/ 1080 h 3691"/>
              <a:gd name="T28" fmla="*/ 824177 w 3924"/>
              <a:gd name="T29" fmla="*/ 13680 h 3691"/>
              <a:gd name="T30" fmla="*/ 1336902 w 3924"/>
              <a:gd name="T31" fmla="*/ 800986 h 3691"/>
              <a:gd name="T32" fmla="*/ 686994 w 3924"/>
              <a:gd name="T33" fmla="*/ 1328377 h 369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924" h="3691">
                <a:moveTo>
                  <a:pt x="1908" y="3690"/>
                </a:moveTo>
                <a:cubicBezTo>
                  <a:pt x="1782" y="3690"/>
                  <a:pt x="1655" y="3677"/>
                  <a:pt x="1527" y="3650"/>
                </a:cubicBezTo>
                <a:cubicBezTo>
                  <a:pt x="1045" y="3547"/>
                  <a:pt x="631" y="3264"/>
                  <a:pt x="361" y="2851"/>
                </a:cubicBezTo>
                <a:cubicBezTo>
                  <a:pt x="93" y="2438"/>
                  <a:pt x="0" y="1945"/>
                  <a:pt x="103" y="1463"/>
                </a:cubicBezTo>
                <a:cubicBezTo>
                  <a:pt x="276" y="642"/>
                  <a:pt x="981" y="41"/>
                  <a:pt x="1818" y="0"/>
                </a:cubicBezTo>
                <a:lnTo>
                  <a:pt x="1821" y="65"/>
                </a:lnTo>
                <a:cubicBezTo>
                  <a:pt x="1014" y="104"/>
                  <a:pt x="333" y="684"/>
                  <a:pt x="166" y="1476"/>
                </a:cubicBezTo>
                <a:cubicBezTo>
                  <a:pt x="68" y="1942"/>
                  <a:pt x="156" y="2418"/>
                  <a:pt x="416" y="2816"/>
                </a:cubicBezTo>
                <a:cubicBezTo>
                  <a:pt x="676" y="3214"/>
                  <a:pt x="1075" y="3488"/>
                  <a:pt x="1540" y="3586"/>
                </a:cubicBezTo>
                <a:cubicBezTo>
                  <a:pt x="1664" y="3612"/>
                  <a:pt x="1787" y="3625"/>
                  <a:pt x="1908" y="3625"/>
                </a:cubicBezTo>
                <a:cubicBezTo>
                  <a:pt x="2732" y="3625"/>
                  <a:pt x="3473" y="3049"/>
                  <a:pt x="3650" y="2211"/>
                </a:cubicBezTo>
                <a:cubicBezTo>
                  <a:pt x="3852" y="1251"/>
                  <a:pt x="3236" y="305"/>
                  <a:pt x="2276" y="102"/>
                </a:cubicBezTo>
                <a:cubicBezTo>
                  <a:pt x="2200" y="86"/>
                  <a:pt x="2123" y="74"/>
                  <a:pt x="2047" y="69"/>
                </a:cubicBezTo>
                <a:lnTo>
                  <a:pt x="2052" y="3"/>
                </a:lnTo>
                <a:cubicBezTo>
                  <a:pt x="2131" y="10"/>
                  <a:pt x="2211" y="22"/>
                  <a:pt x="2289" y="38"/>
                </a:cubicBezTo>
                <a:cubicBezTo>
                  <a:pt x="3285" y="248"/>
                  <a:pt x="3923" y="1229"/>
                  <a:pt x="3713" y="2225"/>
                </a:cubicBezTo>
                <a:cubicBezTo>
                  <a:pt x="3530" y="3093"/>
                  <a:pt x="2762" y="3690"/>
                  <a:pt x="1908" y="369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Freeform 72">
            <a:extLst>
              <a:ext uri="{FF2B5EF4-FFF2-40B4-BE49-F238E27FC236}">
                <a16:creationId xmlns:a16="http://schemas.microsoft.com/office/drawing/2014/main" id="{BE227AF0-F615-4DBC-ADDE-81030486E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45" y="3233444"/>
            <a:ext cx="205205" cy="168662"/>
          </a:xfrm>
          <a:custGeom>
            <a:avLst/>
            <a:gdLst>
              <a:gd name="T0" fmla="*/ 115529 w 324"/>
              <a:gd name="T1" fmla="*/ 47445 h 265"/>
              <a:gd name="T2" fmla="*/ 0 w 324"/>
              <a:gd name="T3" fmla="*/ 94891 h 265"/>
              <a:gd name="T4" fmla="*/ 27183 w 324"/>
              <a:gd name="T5" fmla="*/ 47445 h 265"/>
              <a:gd name="T6" fmla="*/ 0 w 324"/>
              <a:gd name="T7" fmla="*/ 0 h 265"/>
              <a:gd name="T8" fmla="*/ 115529 w 324"/>
              <a:gd name="T9" fmla="*/ 47445 h 2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4" h="265">
                <a:moveTo>
                  <a:pt x="323" y="132"/>
                </a:moveTo>
                <a:lnTo>
                  <a:pt x="0" y="264"/>
                </a:lnTo>
                <a:lnTo>
                  <a:pt x="76" y="132"/>
                </a:lnTo>
                <a:lnTo>
                  <a:pt x="0" y="0"/>
                </a:lnTo>
                <a:lnTo>
                  <a:pt x="323" y="13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73">
            <a:extLst>
              <a:ext uri="{FF2B5EF4-FFF2-40B4-BE49-F238E27FC236}">
                <a16:creationId xmlns:a16="http://schemas.microsoft.com/office/drawing/2014/main" id="{3EEF46F0-A83A-498F-A8EB-E345959D2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0450" y="5496331"/>
            <a:ext cx="213639" cy="216449"/>
          </a:xfrm>
          <a:custGeom>
            <a:avLst/>
            <a:gdLst>
              <a:gd name="T0" fmla="*/ 108478 w 337"/>
              <a:gd name="T1" fmla="*/ 82456 h 338"/>
              <a:gd name="T2" fmla="*/ 38665 w 337"/>
              <a:gd name="T3" fmla="*/ 109941 h 338"/>
              <a:gd name="T4" fmla="*/ 11456 w 337"/>
              <a:gd name="T5" fmla="*/ 39420 h 338"/>
              <a:gd name="T6" fmla="*/ 81627 w 337"/>
              <a:gd name="T7" fmla="*/ 11934 h 338"/>
              <a:gd name="T8" fmla="*/ 108478 w 337"/>
              <a:gd name="T9" fmla="*/ 82456 h 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8">
                <a:moveTo>
                  <a:pt x="303" y="228"/>
                </a:moveTo>
                <a:cubicBezTo>
                  <a:pt x="270" y="304"/>
                  <a:pt x="183" y="337"/>
                  <a:pt x="108" y="304"/>
                </a:cubicBezTo>
                <a:cubicBezTo>
                  <a:pt x="33" y="271"/>
                  <a:pt x="0" y="183"/>
                  <a:pt x="32" y="109"/>
                </a:cubicBezTo>
                <a:cubicBezTo>
                  <a:pt x="66" y="34"/>
                  <a:pt x="153" y="0"/>
                  <a:pt x="228" y="33"/>
                </a:cubicBezTo>
                <a:cubicBezTo>
                  <a:pt x="303" y="67"/>
                  <a:pt x="336" y="154"/>
                  <a:pt x="303" y="228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Freeform 74">
            <a:extLst>
              <a:ext uri="{FF2B5EF4-FFF2-40B4-BE49-F238E27FC236}">
                <a16:creationId xmlns:a16="http://schemas.microsoft.com/office/drawing/2014/main" id="{2F07894A-B5C3-452F-9E42-14BE54FC9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5324" y="4686752"/>
            <a:ext cx="1267778" cy="306402"/>
          </a:xfrm>
          <a:custGeom>
            <a:avLst/>
            <a:gdLst>
              <a:gd name="T0" fmla="*/ 710925 w 1990"/>
              <a:gd name="T1" fmla="*/ 172677 h 481"/>
              <a:gd name="T2" fmla="*/ 0 w 1990"/>
              <a:gd name="T3" fmla="*/ 22664 h 481"/>
              <a:gd name="T4" fmla="*/ 4677 w 1990"/>
              <a:gd name="T5" fmla="*/ 0 h 481"/>
              <a:gd name="T6" fmla="*/ 715602 w 1990"/>
              <a:gd name="T7" fmla="*/ 150013 h 481"/>
              <a:gd name="T8" fmla="*/ 710925 w 1990"/>
              <a:gd name="T9" fmla="*/ 172677 h 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90" h="481">
                <a:moveTo>
                  <a:pt x="1976" y="480"/>
                </a:moveTo>
                <a:lnTo>
                  <a:pt x="0" y="63"/>
                </a:lnTo>
                <a:lnTo>
                  <a:pt x="13" y="0"/>
                </a:lnTo>
                <a:lnTo>
                  <a:pt x="1989" y="417"/>
                </a:lnTo>
                <a:lnTo>
                  <a:pt x="1976" y="48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Freeform 75">
            <a:extLst>
              <a:ext uri="{FF2B5EF4-FFF2-40B4-BE49-F238E27FC236}">
                <a16:creationId xmlns:a16="http://schemas.microsoft.com/office/drawing/2014/main" id="{833278E3-13F5-4493-A763-A1DFD0F9E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2883" y="4588365"/>
            <a:ext cx="236127" cy="236127"/>
          </a:xfrm>
          <a:custGeom>
            <a:avLst/>
            <a:gdLst>
              <a:gd name="T0" fmla="*/ 125802 w 371"/>
              <a:gd name="T1" fmla="*/ 79075 h 371"/>
              <a:gd name="T2" fmla="*/ 53556 w 371"/>
              <a:gd name="T3" fmla="*/ 126161 h 371"/>
              <a:gd name="T4" fmla="*/ 6829 w 371"/>
              <a:gd name="T5" fmla="*/ 53915 h 371"/>
              <a:gd name="T6" fmla="*/ 79075 w 371"/>
              <a:gd name="T7" fmla="*/ 6829 h 371"/>
              <a:gd name="T8" fmla="*/ 125802 w 371"/>
              <a:gd name="T9" fmla="*/ 79075 h 3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1" h="371">
                <a:moveTo>
                  <a:pt x="350" y="220"/>
                </a:moveTo>
                <a:cubicBezTo>
                  <a:pt x="331" y="312"/>
                  <a:pt x="241" y="370"/>
                  <a:pt x="149" y="351"/>
                </a:cubicBezTo>
                <a:cubicBezTo>
                  <a:pt x="58" y="332"/>
                  <a:pt x="0" y="242"/>
                  <a:pt x="19" y="150"/>
                </a:cubicBezTo>
                <a:cubicBezTo>
                  <a:pt x="38" y="58"/>
                  <a:pt x="128" y="0"/>
                  <a:pt x="220" y="19"/>
                </a:cubicBezTo>
                <a:cubicBezTo>
                  <a:pt x="312" y="39"/>
                  <a:pt x="370" y="128"/>
                  <a:pt x="350" y="22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reeform 76">
            <a:extLst>
              <a:ext uri="{FF2B5EF4-FFF2-40B4-BE49-F238E27FC236}">
                <a16:creationId xmlns:a16="http://schemas.microsoft.com/office/drawing/2014/main" id="{6A245A4B-EF7E-44C4-9B0F-0D1230413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6291" y="4644586"/>
            <a:ext cx="126498" cy="126498"/>
          </a:xfrm>
          <a:custGeom>
            <a:avLst/>
            <a:gdLst>
              <a:gd name="T0" fmla="*/ 67469 w 198"/>
              <a:gd name="T1" fmla="*/ 42213 h 198"/>
              <a:gd name="T2" fmla="*/ 28864 w 198"/>
              <a:gd name="T3" fmla="*/ 67469 h 198"/>
              <a:gd name="T4" fmla="*/ 3969 w 198"/>
              <a:gd name="T5" fmla="*/ 28864 h 198"/>
              <a:gd name="T6" fmla="*/ 42213 w 198"/>
              <a:gd name="T7" fmla="*/ 3608 h 198"/>
              <a:gd name="T8" fmla="*/ 67469 w 198"/>
              <a:gd name="T9" fmla="*/ 42213 h 1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8" h="198">
                <a:moveTo>
                  <a:pt x="187" y="117"/>
                </a:moveTo>
                <a:cubicBezTo>
                  <a:pt x="177" y="165"/>
                  <a:pt x="128" y="197"/>
                  <a:pt x="80" y="187"/>
                </a:cubicBezTo>
                <a:cubicBezTo>
                  <a:pt x="31" y="176"/>
                  <a:pt x="0" y="128"/>
                  <a:pt x="11" y="80"/>
                </a:cubicBezTo>
                <a:cubicBezTo>
                  <a:pt x="21" y="31"/>
                  <a:pt x="69" y="0"/>
                  <a:pt x="117" y="10"/>
                </a:cubicBezTo>
                <a:cubicBezTo>
                  <a:pt x="166" y="20"/>
                  <a:pt x="197" y="68"/>
                  <a:pt x="187" y="11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Freeform 77">
            <a:extLst>
              <a:ext uri="{FF2B5EF4-FFF2-40B4-BE49-F238E27FC236}">
                <a16:creationId xmlns:a16="http://schemas.microsoft.com/office/drawing/2014/main" id="{234701AC-B11C-4CAE-899E-C989DD6F2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7526" y="4883525"/>
            <a:ext cx="182718" cy="182717"/>
          </a:xfrm>
          <a:custGeom>
            <a:avLst/>
            <a:gdLst>
              <a:gd name="T0" fmla="*/ 97054 w 286"/>
              <a:gd name="T1" fmla="*/ 61188 h 285"/>
              <a:gd name="T2" fmla="*/ 41492 w 286"/>
              <a:gd name="T3" fmla="*/ 97394 h 285"/>
              <a:gd name="T4" fmla="*/ 5412 w 286"/>
              <a:gd name="T5" fmla="*/ 41637 h 285"/>
              <a:gd name="T6" fmla="*/ 60975 w 286"/>
              <a:gd name="T7" fmla="*/ 5431 h 285"/>
              <a:gd name="T8" fmla="*/ 97054 w 286"/>
              <a:gd name="T9" fmla="*/ 61188 h 2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" h="285">
                <a:moveTo>
                  <a:pt x="269" y="169"/>
                </a:moveTo>
                <a:cubicBezTo>
                  <a:pt x="255" y="239"/>
                  <a:pt x="186" y="284"/>
                  <a:pt x="115" y="269"/>
                </a:cubicBezTo>
                <a:cubicBezTo>
                  <a:pt x="45" y="255"/>
                  <a:pt x="0" y="186"/>
                  <a:pt x="15" y="115"/>
                </a:cubicBezTo>
                <a:cubicBezTo>
                  <a:pt x="30" y="45"/>
                  <a:pt x="99" y="0"/>
                  <a:pt x="169" y="15"/>
                </a:cubicBezTo>
                <a:cubicBezTo>
                  <a:pt x="239" y="30"/>
                  <a:pt x="285" y="99"/>
                  <a:pt x="269" y="169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Freeform 78">
            <a:extLst>
              <a:ext uri="{FF2B5EF4-FFF2-40B4-BE49-F238E27FC236}">
                <a16:creationId xmlns:a16="http://schemas.microsoft.com/office/drawing/2014/main" id="{4C05466A-7101-415C-821B-B921A3669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3996" y="3171601"/>
            <a:ext cx="328891" cy="331703"/>
          </a:xfrm>
          <a:custGeom>
            <a:avLst/>
            <a:gdLst>
              <a:gd name="T0" fmla="*/ 175697 w 518"/>
              <a:gd name="T1" fmla="*/ 111168 h 519"/>
              <a:gd name="T2" fmla="*/ 74940 w 518"/>
              <a:gd name="T3" fmla="*/ 177219 h 519"/>
              <a:gd name="T4" fmla="*/ 9681 w 518"/>
              <a:gd name="T5" fmla="*/ 75796 h 519"/>
              <a:gd name="T6" fmla="*/ 110080 w 518"/>
              <a:gd name="T7" fmla="*/ 10106 h 519"/>
              <a:gd name="T8" fmla="*/ 175697 w 518"/>
              <a:gd name="T9" fmla="*/ 111168 h 5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8" h="519">
                <a:moveTo>
                  <a:pt x="490" y="308"/>
                </a:moveTo>
                <a:cubicBezTo>
                  <a:pt x="463" y="436"/>
                  <a:pt x="337" y="518"/>
                  <a:pt x="209" y="491"/>
                </a:cubicBezTo>
                <a:cubicBezTo>
                  <a:pt x="81" y="464"/>
                  <a:pt x="0" y="338"/>
                  <a:pt x="27" y="210"/>
                </a:cubicBezTo>
                <a:cubicBezTo>
                  <a:pt x="54" y="82"/>
                  <a:pt x="179" y="0"/>
                  <a:pt x="307" y="28"/>
                </a:cubicBezTo>
                <a:cubicBezTo>
                  <a:pt x="436" y="55"/>
                  <a:pt x="517" y="180"/>
                  <a:pt x="490" y="308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79">
            <a:extLst>
              <a:ext uri="{FF2B5EF4-FFF2-40B4-BE49-F238E27FC236}">
                <a16:creationId xmlns:a16="http://schemas.microsoft.com/office/drawing/2014/main" id="{D9AE6AC4-0913-444C-B8AA-DBCFBB1BE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782" y="3222200"/>
            <a:ext cx="233317" cy="233317"/>
          </a:xfrm>
          <a:custGeom>
            <a:avLst/>
            <a:gdLst>
              <a:gd name="T0" fmla="*/ 124582 w 367"/>
              <a:gd name="T1" fmla="*/ 77909 h 367"/>
              <a:gd name="T2" fmla="*/ 53495 w 367"/>
              <a:gd name="T3" fmla="*/ 124582 h 367"/>
              <a:gd name="T4" fmla="*/ 6822 w 367"/>
              <a:gd name="T5" fmla="*/ 53136 h 367"/>
              <a:gd name="T6" fmla="*/ 78268 w 367"/>
              <a:gd name="T7" fmla="*/ 6822 h 367"/>
              <a:gd name="T8" fmla="*/ 124582 w 367"/>
              <a:gd name="T9" fmla="*/ 77909 h 3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7" h="367">
                <a:moveTo>
                  <a:pt x="347" y="217"/>
                </a:moveTo>
                <a:cubicBezTo>
                  <a:pt x="328" y="308"/>
                  <a:pt x="240" y="366"/>
                  <a:pt x="149" y="347"/>
                </a:cubicBezTo>
                <a:cubicBezTo>
                  <a:pt x="58" y="328"/>
                  <a:pt x="0" y="239"/>
                  <a:pt x="19" y="148"/>
                </a:cubicBezTo>
                <a:cubicBezTo>
                  <a:pt x="39" y="58"/>
                  <a:pt x="127" y="0"/>
                  <a:pt x="218" y="19"/>
                </a:cubicBezTo>
                <a:cubicBezTo>
                  <a:pt x="308" y="38"/>
                  <a:pt x="366" y="127"/>
                  <a:pt x="347" y="21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TextBox 98">
            <a:extLst>
              <a:ext uri="{FF2B5EF4-FFF2-40B4-BE49-F238E27FC236}">
                <a16:creationId xmlns:a16="http://schemas.microsoft.com/office/drawing/2014/main" id="{F4EBF538-7AFB-4275-A42E-4B37258E58FD}"/>
              </a:ext>
            </a:extLst>
          </p:cNvPr>
          <p:cNvSpPr txBox="1"/>
          <p:nvPr/>
        </p:nvSpPr>
        <p:spPr>
          <a:xfrm>
            <a:off x="3606253" y="361288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ABC469AA-6A8C-41AC-B27A-9ED89788E0B8}"/>
              </a:ext>
            </a:extLst>
          </p:cNvPr>
          <p:cNvSpPr txBox="1">
            <a:spLocks/>
          </p:cNvSpPr>
          <p:nvPr/>
        </p:nvSpPr>
        <p:spPr>
          <a:xfrm>
            <a:off x="2924194" y="4229673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88" name="TextBox 98">
            <a:extLst>
              <a:ext uri="{FF2B5EF4-FFF2-40B4-BE49-F238E27FC236}">
                <a16:creationId xmlns:a16="http://schemas.microsoft.com/office/drawing/2014/main" id="{5262E040-0CC2-460E-9986-6BEFDD13234D}"/>
              </a:ext>
            </a:extLst>
          </p:cNvPr>
          <p:cNvSpPr txBox="1"/>
          <p:nvPr/>
        </p:nvSpPr>
        <p:spPr>
          <a:xfrm>
            <a:off x="4315102" y="731202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73B57455-5A6E-4913-83D2-E42BD860DBEB}"/>
              </a:ext>
            </a:extLst>
          </p:cNvPr>
          <p:cNvSpPr txBox="1">
            <a:spLocks/>
          </p:cNvSpPr>
          <p:nvPr/>
        </p:nvSpPr>
        <p:spPr>
          <a:xfrm>
            <a:off x="3676325" y="7928812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1" name="TextBox 98">
            <a:extLst>
              <a:ext uri="{FF2B5EF4-FFF2-40B4-BE49-F238E27FC236}">
                <a16:creationId xmlns:a16="http://schemas.microsoft.com/office/drawing/2014/main" id="{C62A27A8-7FFB-4E8D-96EF-D8C9872785D7}"/>
              </a:ext>
            </a:extLst>
          </p:cNvPr>
          <p:cNvSpPr txBox="1"/>
          <p:nvPr/>
        </p:nvSpPr>
        <p:spPr>
          <a:xfrm>
            <a:off x="7476447" y="1071107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C2AC2FF4-19B6-4693-862D-D121592D48FC}"/>
              </a:ext>
            </a:extLst>
          </p:cNvPr>
          <p:cNvSpPr txBox="1">
            <a:spLocks/>
          </p:cNvSpPr>
          <p:nvPr/>
        </p:nvSpPr>
        <p:spPr>
          <a:xfrm>
            <a:off x="6842479" y="11327863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97" name="TextBox 98">
            <a:extLst>
              <a:ext uri="{FF2B5EF4-FFF2-40B4-BE49-F238E27FC236}">
                <a16:creationId xmlns:a16="http://schemas.microsoft.com/office/drawing/2014/main" id="{0095519B-1E80-45DB-A2B6-EAADB3390F32}"/>
              </a:ext>
            </a:extLst>
          </p:cNvPr>
          <p:cNvSpPr txBox="1"/>
          <p:nvPr/>
        </p:nvSpPr>
        <p:spPr>
          <a:xfrm>
            <a:off x="15219334" y="1071107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671F2EF7-F9B3-43DF-BF47-945AC7A51ADF}"/>
              </a:ext>
            </a:extLst>
          </p:cNvPr>
          <p:cNvSpPr txBox="1">
            <a:spLocks/>
          </p:cNvSpPr>
          <p:nvPr/>
        </p:nvSpPr>
        <p:spPr>
          <a:xfrm>
            <a:off x="14598190" y="11327863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00" name="TextBox 98">
            <a:extLst>
              <a:ext uri="{FF2B5EF4-FFF2-40B4-BE49-F238E27FC236}">
                <a16:creationId xmlns:a16="http://schemas.microsoft.com/office/drawing/2014/main" id="{2DCFB64A-8CF5-4F6D-A409-79850CA378F2}"/>
              </a:ext>
            </a:extLst>
          </p:cNvPr>
          <p:cNvSpPr txBox="1"/>
          <p:nvPr/>
        </p:nvSpPr>
        <p:spPr>
          <a:xfrm>
            <a:off x="18385253" y="731202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7626CAF3-9655-4471-9722-51CF73C5367E}"/>
              </a:ext>
            </a:extLst>
          </p:cNvPr>
          <p:cNvSpPr txBox="1">
            <a:spLocks/>
          </p:cNvSpPr>
          <p:nvPr/>
        </p:nvSpPr>
        <p:spPr>
          <a:xfrm>
            <a:off x="17760903" y="7928812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03" name="TextBox 98">
            <a:extLst>
              <a:ext uri="{FF2B5EF4-FFF2-40B4-BE49-F238E27FC236}">
                <a16:creationId xmlns:a16="http://schemas.microsoft.com/office/drawing/2014/main" id="{18BED7B3-6412-4889-B2B1-6DA14A92C307}"/>
              </a:ext>
            </a:extLst>
          </p:cNvPr>
          <p:cNvSpPr txBox="1"/>
          <p:nvPr/>
        </p:nvSpPr>
        <p:spPr>
          <a:xfrm>
            <a:off x="19141625" y="3612883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65A185E5-46F1-4A17-BCAF-266DE78C4729}"/>
              </a:ext>
            </a:extLst>
          </p:cNvPr>
          <p:cNvSpPr txBox="1">
            <a:spLocks/>
          </p:cNvSpPr>
          <p:nvPr/>
        </p:nvSpPr>
        <p:spPr>
          <a:xfrm>
            <a:off x="18516473" y="4229673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106" name="Shape 2815">
            <a:extLst>
              <a:ext uri="{FF2B5EF4-FFF2-40B4-BE49-F238E27FC236}">
                <a16:creationId xmlns:a16="http://schemas.microsoft.com/office/drawing/2014/main" id="{E6925BDB-E5A5-4E5D-83E2-FD40555F0BF2}"/>
              </a:ext>
            </a:extLst>
          </p:cNvPr>
          <p:cNvSpPr>
            <a:spLocks noChangeAspect="1"/>
          </p:cNvSpPr>
          <p:nvPr/>
        </p:nvSpPr>
        <p:spPr>
          <a:xfrm>
            <a:off x="16052597" y="4009432"/>
            <a:ext cx="784282" cy="8627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7" y="20618"/>
                </a:moveTo>
                <a:lnTo>
                  <a:pt x="1300" y="19636"/>
                </a:lnTo>
                <a:lnTo>
                  <a:pt x="20300" y="19636"/>
                </a:lnTo>
                <a:lnTo>
                  <a:pt x="20443" y="20618"/>
                </a:lnTo>
                <a:cubicBezTo>
                  <a:pt x="20443" y="20618"/>
                  <a:pt x="1157" y="20618"/>
                  <a:pt x="1157" y="20618"/>
                </a:cubicBezTo>
                <a:close/>
                <a:moveTo>
                  <a:pt x="3172" y="6873"/>
                </a:moveTo>
                <a:lnTo>
                  <a:pt x="6480" y="6873"/>
                </a:lnTo>
                <a:lnTo>
                  <a:pt x="6480" y="8973"/>
                </a:lnTo>
                <a:cubicBezTo>
                  <a:pt x="6158" y="9143"/>
                  <a:pt x="5940" y="9456"/>
                  <a:pt x="5940" y="9818"/>
                </a:cubicBezTo>
                <a:cubicBezTo>
                  <a:pt x="5940" y="10360"/>
                  <a:pt x="6424" y="10800"/>
                  <a:pt x="7020" y="10800"/>
                </a:cubicBezTo>
                <a:cubicBezTo>
                  <a:pt x="7616" y="10800"/>
                  <a:pt x="8100" y="10360"/>
                  <a:pt x="8100" y="9818"/>
                </a:cubicBezTo>
                <a:cubicBezTo>
                  <a:pt x="8100" y="9456"/>
                  <a:pt x="7882" y="9143"/>
                  <a:pt x="7560" y="8973"/>
                </a:cubicBezTo>
                <a:lnTo>
                  <a:pt x="7560" y="6873"/>
                </a:lnTo>
                <a:lnTo>
                  <a:pt x="14040" y="6873"/>
                </a:lnTo>
                <a:lnTo>
                  <a:pt x="14040" y="8973"/>
                </a:lnTo>
                <a:cubicBezTo>
                  <a:pt x="13718" y="9143"/>
                  <a:pt x="13500" y="9456"/>
                  <a:pt x="13500" y="9818"/>
                </a:cubicBezTo>
                <a:cubicBezTo>
                  <a:pt x="13500" y="10360"/>
                  <a:pt x="13984" y="10800"/>
                  <a:pt x="14580" y="10800"/>
                </a:cubicBezTo>
                <a:cubicBezTo>
                  <a:pt x="15176" y="10800"/>
                  <a:pt x="15660" y="10360"/>
                  <a:pt x="15660" y="9818"/>
                </a:cubicBezTo>
                <a:cubicBezTo>
                  <a:pt x="15660" y="9456"/>
                  <a:pt x="15442" y="9143"/>
                  <a:pt x="15120" y="8973"/>
                </a:cubicBezTo>
                <a:lnTo>
                  <a:pt x="15120" y="6873"/>
                </a:lnTo>
                <a:lnTo>
                  <a:pt x="18428" y="6873"/>
                </a:lnTo>
                <a:lnTo>
                  <a:pt x="20155" y="18655"/>
                </a:lnTo>
                <a:lnTo>
                  <a:pt x="1445" y="18655"/>
                </a:lnTo>
                <a:cubicBezTo>
                  <a:pt x="1445" y="18655"/>
                  <a:pt x="3172" y="6873"/>
                  <a:pt x="3172" y="6873"/>
                </a:cubicBezTo>
                <a:close/>
                <a:moveTo>
                  <a:pt x="7560" y="3927"/>
                </a:moveTo>
                <a:cubicBezTo>
                  <a:pt x="7560" y="2301"/>
                  <a:pt x="9011" y="982"/>
                  <a:pt x="10800" y="982"/>
                </a:cubicBezTo>
                <a:cubicBezTo>
                  <a:pt x="12590" y="982"/>
                  <a:pt x="14040" y="2301"/>
                  <a:pt x="14040" y="3927"/>
                </a:cubicBezTo>
                <a:lnTo>
                  <a:pt x="14040" y="5891"/>
                </a:lnTo>
                <a:lnTo>
                  <a:pt x="7560" y="5891"/>
                </a:lnTo>
                <a:cubicBezTo>
                  <a:pt x="7560" y="5891"/>
                  <a:pt x="7560" y="3927"/>
                  <a:pt x="7560" y="3927"/>
                </a:cubicBezTo>
                <a:close/>
                <a:moveTo>
                  <a:pt x="21586" y="21045"/>
                </a:moveTo>
                <a:lnTo>
                  <a:pt x="21595" y="21044"/>
                </a:lnTo>
                <a:lnTo>
                  <a:pt x="19435" y="6317"/>
                </a:lnTo>
                <a:lnTo>
                  <a:pt x="19426" y="6318"/>
                </a:lnTo>
                <a:cubicBezTo>
                  <a:pt x="19390" y="6079"/>
                  <a:pt x="19173" y="5891"/>
                  <a:pt x="18900" y="5891"/>
                </a:cubicBezTo>
                <a:lnTo>
                  <a:pt x="15120" y="5891"/>
                </a:lnTo>
                <a:lnTo>
                  <a:pt x="15120" y="3927"/>
                </a:lnTo>
                <a:cubicBezTo>
                  <a:pt x="15120" y="1758"/>
                  <a:pt x="13186" y="0"/>
                  <a:pt x="10800" y="0"/>
                </a:cubicBezTo>
                <a:cubicBezTo>
                  <a:pt x="8414" y="0"/>
                  <a:pt x="6480" y="1758"/>
                  <a:pt x="6480" y="3927"/>
                </a:cubicBezTo>
                <a:lnTo>
                  <a:pt x="6480" y="5891"/>
                </a:lnTo>
                <a:lnTo>
                  <a:pt x="2700" y="5891"/>
                </a:lnTo>
                <a:cubicBezTo>
                  <a:pt x="2427" y="5891"/>
                  <a:pt x="2210" y="6079"/>
                  <a:pt x="2174" y="6318"/>
                </a:cubicBezTo>
                <a:lnTo>
                  <a:pt x="2165" y="6317"/>
                </a:lnTo>
                <a:lnTo>
                  <a:pt x="5" y="21044"/>
                </a:lnTo>
                <a:lnTo>
                  <a:pt x="14" y="21045"/>
                </a:lnTo>
                <a:cubicBezTo>
                  <a:pt x="11" y="21067"/>
                  <a:pt x="0" y="21087"/>
                  <a:pt x="0" y="21109"/>
                </a:cubicBezTo>
                <a:cubicBezTo>
                  <a:pt x="0" y="21381"/>
                  <a:pt x="242" y="21600"/>
                  <a:pt x="540" y="21600"/>
                </a:cubicBezTo>
                <a:lnTo>
                  <a:pt x="21060" y="21600"/>
                </a:lnTo>
                <a:cubicBezTo>
                  <a:pt x="21358" y="21600"/>
                  <a:pt x="21600" y="21381"/>
                  <a:pt x="21600" y="21109"/>
                </a:cubicBezTo>
                <a:cubicBezTo>
                  <a:pt x="21600" y="21087"/>
                  <a:pt x="21589" y="21067"/>
                  <a:pt x="21586" y="210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7" name="Shape 2821">
            <a:extLst>
              <a:ext uri="{FF2B5EF4-FFF2-40B4-BE49-F238E27FC236}">
                <a16:creationId xmlns:a16="http://schemas.microsoft.com/office/drawing/2014/main" id="{E6A0652E-B52B-45EF-8659-089564934B08}"/>
              </a:ext>
            </a:extLst>
          </p:cNvPr>
          <p:cNvSpPr>
            <a:spLocks noChangeAspect="1"/>
          </p:cNvSpPr>
          <p:nvPr/>
        </p:nvSpPr>
        <p:spPr>
          <a:xfrm>
            <a:off x="15669032" y="6984776"/>
            <a:ext cx="862708" cy="784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7855" y="3240"/>
                </a:moveTo>
                <a:lnTo>
                  <a:pt x="7855" y="3240"/>
                </a:lnTo>
                <a:lnTo>
                  <a:pt x="12560" y="3240"/>
                </a:lnTo>
                <a:lnTo>
                  <a:pt x="11435" y="4478"/>
                </a:lnTo>
                <a:cubicBezTo>
                  <a:pt x="11346" y="4577"/>
                  <a:pt x="11291" y="4712"/>
                  <a:pt x="11291" y="4860"/>
                </a:cubicBezTo>
                <a:cubicBezTo>
                  <a:pt x="11291" y="5158"/>
                  <a:pt x="11511" y="5400"/>
                  <a:pt x="11782" y="5400"/>
                </a:cubicBezTo>
                <a:cubicBezTo>
                  <a:pt x="11917" y="5400"/>
                  <a:pt x="12040" y="5340"/>
                  <a:pt x="12129" y="5242"/>
                </a:cubicBezTo>
                <a:lnTo>
                  <a:pt x="14093" y="3082"/>
                </a:lnTo>
                <a:cubicBezTo>
                  <a:pt x="14181" y="2984"/>
                  <a:pt x="14236" y="2849"/>
                  <a:pt x="14236" y="2700"/>
                </a:cubicBezTo>
                <a:cubicBezTo>
                  <a:pt x="14236" y="2552"/>
                  <a:pt x="14181" y="2417"/>
                  <a:pt x="14093" y="2318"/>
                </a:cubicBezTo>
                <a:lnTo>
                  <a:pt x="12129" y="158"/>
                </a:lnTo>
                <a:cubicBezTo>
                  <a:pt x="12040" y="61"/>
                  <a:pt x="11917" y="0"/>
                  <a:pt x="11782" y="0"/>
                </a:cubicBezTo>
                <a:cubicBezTo>
                  <a:pt x="11511" y="0"/>
                  <a:pt x="11291" y="242"/>
                  <a:pt x="11291" y="540"/>
                </a:cubicBezTo>
                <a:cubicBezTo>
                  <a:pt x="11291" y="689"/>
                  <a:pt x="11346" y="824"/>
                  <a:pt x="11435" y="922"/>
                </a:cubicBezTo>
                <a:lnTo>
                  <a:pt x="12560" y="2160"/>
                </a:lnTo>
                <a:lnTo>
                  <a:pt x="7855" y="2160"/>
                </a:lnTo>
                <a:cubicBezTo>
                  <a:pt x="7584" y="2160"/>
                  <a:pt x="7364" y="2402"/>
                  <a:pt x="7364" y="2700"/>
                </a:cubicBezTo>
                <a:cubicBezTo>
                  <a:pt x="7364" y="2998"/>
                  <a:pt x="7584" y="3240"/>
                  <a:pt x="7855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8" name="Shape 2836">
            <a:extLst>
              <a:ext uri="{FF2B5EF4-FFF2-40B4-BE49-F238E27FC236}">
                <a16:creationId xmlns:a16="http://schemas.microsoft.com/office/drawing/2014/main" id="{40951E82-35FF-4697-BB01-619A75EB5933}"/>
              </a:ext>
            </a:extLst>
          </p:cNvPr>
          <p:cNvSpPr>
            <a:spLocks noChangeAspect="1"/>
          </p:cNvSpPr>
          <p:nvPr/>
        </p:nvSpPr>
        <p:spPr>
          <a:xfrm>
            <a:off x="7744714" y="7054771"/>
            <a:ext cx="862708" cy="6274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9" name="Shape 2944">
            <a:extLst>
              <a:ext uri="{FF2B5EF4-FFF2-40B4-BE49-F238E27FC236}">
                <a16:creationId xmlns:a16="http://schemas.microsoft.com/office/drawing/2014/main" id="{4219B72D-065D-438C-A7F4-278002FC48C0}"/>
              </a:ext>
            </a:extLst>
          </p:cNvPr>
          <p:cNvSpPr>
            <a:spLocks noChangeAspect="1"/>
          </p:cNvSpPr>
          <p:nvPr/>
        </p:nvSpPr>
        <p:spPr>
          <a:xfrm>
            <a:off x="13283866" y="9184556"/>
            <a:ext cx="862708" cy="8627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0" name="Shape 2964">
            <a:extLst>
              <a:ext uri="{FF2B5EF4-FFF2-40B4-BE49-F238E27FC236}">
                <a16:creationId xmlns:a16="http://schemas.microsoft.com/office/drawing/2014/main" id="{806F81C1-897C-47E7-9902-B1E6105E52C8}"/>
              </a:ext>
            </a:extLst>
          </p:cNvPr>
          <p:cNvSpPr>
            <a:spLocks noChangeAspect="1"/>
          </p:cNvSpPr>
          <p:nvPr/>
        </p:nvSpPr>
        <p:spPr>
          <a:xfrm>
            <a:off x="9989328" y="9247381"/>
            <a:ext cx="862708" cy="6274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250"/>
                </a:moveTo>
                <a:lnTo>
                  <a:pt x="4418" y="20250"/>
                </a:lnTo>
                <a:cubicBezTo>
                  <a:pt x="2524" y="20250"/>
                  <a:pt x="982" y="18130"/>
                  <a:pt x="982" y="15525"/>
                </a:cubicBezTo>
                <a:cubicBezTo>
                  <a:pt x="982" y="13489"/>
                  <a:pt x="1926" y="11690"/>
                  <a:pt x="3333" y="11045"/>
                </a:cubicBezTo>
                <a:lnTo>
                  <a:pt x="4165" y="10664"/>
                </a:lnTo>
                <a:lnTo>
                  <a:pt x="3982" y="9484"/>
                </a:lnTo>
                <a:cubicBezTo>
                  <a:pt x="3946" y="9247"/>
                  <a:pt x="3927" y="9008"/>
                  <a:pt x="3927" y="8775"/>
                </a:cubicBezTo>
                <a:cubicBezTo>
                  <a:pt x="3927" y="6914"/>
                  <a:pt x="5028" y="5400"/>
                  <a:pt x="6382" y="5400"/>
                </a:cubicBezTo>
                <a:cubicBezTo>
                  <a:pt x="6662" y="5400"/>
                  <a:pt x="6942" y="5470"/>
                  <a:pt x="7215" y="5605"/>
                </a:cubicBezTo>
                <a:lnTo>
                  <a:pt x="8019" y="6006"/>
                </a:lnTo>
                <a:lnTo>
                  <a:pt x="8418" y="4965"/>
                </a:lnTo>
                <a:cubicBezTo>
                  <a:pt x="9272" y="2735"/>
                  <a:pt x="10937" y="1350"/>
                  <a:pt x="12764" y="1350"/>
                </a:cubicBezTo>
                <a:cubicBezTo>
                  <a:pt x="15470" y="1350"/>
                  <a:pt x="17673" y="4378"/>
                  <a:pt x="17673" y="8100"/>
                </a:cubicBezTo>
                <a:cubicBezTo>
                  <a:pt x="17673" y="8218"/>
                  <a:pt x="17666" y="8333"/>
                  <a:pt x="17660" y="8449"/>
                </a:cubicBezTo>
                <a:lnTo>
                  <a:pt x="17655" y="8565"/>
                </a:lnTo>
                <a:lnTo>
                  <a:pt x="17610" y="9515"/>
                </a:lnTo>
                <a:lnTo>
                  <a:pt x="18245" y="9892"/>
                </a:lnTo>
                <a:cubicBezTo>
                  <a:pt x="19687" y="10747"/>
                  <a:pt x="20618" y="12693"/>
                  <a:pt x="20618" y="14850"/>
                </a:cubicBezTo>
                <a:cubicBezTo>
                  <a:pt x="20618" y="17828"/>
                  <a:pt x="18856" y="20250"/>
                  <a:pt x="16691" y="20250"/>
                </a:cubicBezTo>
                <a:moveTo>
                  <a:pt x="18634" y="8652"/>
                </a:moveTo>
                <a:cubicBezTo>
                  <a:pt x="18643" y="8469"/>
                  <a:pt x="18655" y="8287"/>
                  <a:pt x="18655" y="8100"/>
                </a:cubicBezTo>
                <a:cubicBezTo>
                  <a:pt x="18655" y="3627"/>
                  <a:pt x="16017" y="0"/>
                  <a:pt x="12764" y="0"/>
                </a:cubicBezTo>
                <a:cubicBezTo>
                  <a:pt x="10499" y="0"/>
                  <a:pt x="8536" y="1759"/>
                  <a:pt x="7550" y="4336"/>
                </a:cubicBezTo>
                <a:cubicBezTo>
                  <a:pt x="7185" y="4154"/>
                  <a:pt x="6793" y="4050"/>
                  <a:pt x="6382" y="4050"/>
                </a:cubicBezTo>
                <a:cubicBezTo>
                  <a:pt x="4484" y="4050"/>
                  <a:pt x="2945" y="6165"/>
                  <a:pt x="2945" y="8775"/>
                </a:cubicBezTo>
                <a:cubicBezTo>
                  <a:pt x="2945" y="9114"/>
                  <a:pt x="2973" y="9445"/>
                  <a:pt x="3022" y="9764"/>
                </a:cubicBezTo>
                <a:cubicBezTo>
                  <a:pt x="1267" y="10569"/>
                  <a:pt x="0" y="12841"/>
                  <a:pt x="0" y="15525"/>
                </a:cubicBezTo>
                <a:cubicBezTo>
                  <a:pt x="0" y="18880"/>
                  <a:pt x="1978" y="21600"/>
                  <a:pt x="4418" y="21600"/>
                </a:cubicBezTo>
                <a:lnTo>
                  <a:pt x="16691" y="21600"/>
                </a:lnTo>
                <a:cubicBezTo>
                  <a:pt x="19401" y="21600"/>
                  <a:pt x="21600" y="18578"/>
                  <a:pt x="21600" y="14850"/>
                </a:cubicBezTo>
                <a:cubicBezTo>
                  <a:pt x="21600" y="12072"/>
                  <a:pt x="20378" y="9687"/>
                  <a:pt x="18634" y="865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1" name="Shape 2537">
            <a:extLst>
              <a:ext uri="{FF2B5EF4-FFF2-40B4-BE49-F238E27FC236}">
                <a16:creationId xmlns:a16="http://schemas.microsoft.com/office/drawing/2014/main" id="{929B25B0-19F4-4D5D-8A23-6C2C2FF83DE7}"/>
              </a:ext>
            </a:extLst>
          </p:cNvPr>
          <p:cNvSpPr>
            <a:spLocks noChangeAspect="1"/>
          </p:cNvSpPr>
          <p:nvPr/>
        </p:nvSpPr>
        <p:spPr>
          <a:xfrm>
            <a:off x="7526576" y="4037543"/>
            <a:ext cx="705852" cy="8627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102" name="Grupo 101">
            <a:extLst>
              <a:ext uri="{FF2B5EF4-FFF2-40B4-BE49-F238E27FC236}">
                <a16:creationId xmlns:a16="http://schemas.microsoft.com/office/drawing/2014/main" id="{E5B2E767-4F69-4479-9D8D-603F5B19C6FE}"/>
              </a:ext>
            </a:extLst>
          </p:cNvPr>
          <p:cNvGrpSpPr/>
          <p:nvPr/>
        </p:nvGrpSpPr>
        <p:grpSpPr>
          <a:xfrm>
            <a:off x="11333288" y="4566212"/>
            <a:ext cx="1652042" cy="1798395"/>
            <a:chOff x="11086475" y="6348884"/>
            <a:chExt cx="2218020" cy="2414512"/>
          </a:xfrm>
          <a:solidFill>
            <a:schemeClr val="bg1">
              <a:lumMod val="85000"/>
            </a:schemeClr>
          </a:solidFill>
        </p:grpSpPr>
        <p:sp>
          <p:nvSpPr>
            <p:cNvPr id="105" name="Freeform 27">
              <a:extLst>
                <a:ext uri="{FF2B5EF4-FFF2-40B4-BE49-F238E27FC236}">
                  <a16:creationId xmlns:a16="http://schemas.microsoft.com/office/drawing/2014/main" id="{5B2A2256-4850-49A3-9BAD-355C5AAD4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Freeform 28">
              <a:extLst>
                <a:ext uri="{FF2B5EF4-FFF2-40B4-BE49-F238E27FC236}">
                  <a16:creationId xmlns:a16="http://schemas.microsoft.com/office/drawing/2014/main" id="{BC45C48C-069D-4AE8-ADF7-62138E2A2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29">
              <a:extLst>
                <a:ext uri="{FF2B5EF4-FFF2-40B4-BE49-F238E27FC236}">
                  <a16:creationId xmlns:a16="http://schemas.microsoft.com/office/drawing/2014/main" id="{7120197F-768A-4D09-AA47-27C6DA048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30">
              <a:extLst>
                <a:ext uri="{FF2B5EF4-FFF2-40B4-BE49-F238E27FC236}">
                  <a16:creationId xmlns:a16="http://schemas.microsoft.com/office/drawing/2014/main" id="{887BC575-8C76-416B-84F7-FFCC09DBBB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31">
              <a:extLst>
                <a:ext uri="{FF2B5EF4-FFF2-40B4-BE49-F238E27FC236}">
                  <a16:creationId xmlns:a16="http://schemas.microsoft.com/office/drawing/2014/main" id="{CEDE614D-B88A-4172-A252-F507C69D69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32">
              <a:extLst>
                <a:ext uri="{FF2B5EF4-FFF2-40B4-BE49-F238E27FC236}">
                  <a16:creationId xmlns:a16="http://schemas.microsoft.com/office/drawing/2014/main" id="{025842F6-7934-401B-A196-F049D8DB3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33">
              <a:extLst>
                <a:ext uri="{FF2B5EF4-FFF2-40B4-BE49-F238E27FC236}">
                  <a16:creationId xmlns:a16="http://schemas.microsoft.com/office/drawing/2014/main" id="{01034994-B567-4083-B180-8E6387546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34">
              <a:extLst>
                <a:ext uri="{FF2B5EF4-FFF2-40B4-BE49-F238E27FC236}">
                  <a16:creationId xmlns:a16="http://schemas.microsoft.com/office/drawing/2014/main" id="{7A263D88-35AC-4316-82F4-AEC3985FD9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35">
              <a:extLst>
                <a:ext uri="{FF2B5EF4-FFF2-40B4-BE49-F238E27FC236}">
                  <a16:creationId xmlns:a16="http://schemas.microsoft.com/office/drawing/2014/main" id="{107BDDBF-47D7-4C36-ADC0-802DC3B25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36">
              <a:extLst>
                <a:ext uri="{FF2B5EF4-FFF2-40B4-BE49-F238E27FC236}">
                  <a16:creationId xmlns:a16="http://schemas.microsoft.com/office/drawing/2014/main" id="{05CDA46B-9C38-4FA6-94FE-A2B4338EF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37">
              <a:extLst>
                <a:ext uri="{FF2B5EF4-FFF2-40B4-BE49-F238E27FC236}">
                  <a16:creationId xmlns:a16="http://schemas.microsoft.com/office/drawing/2014/main" id="{58776B18-CB5D-4404-82F4-541DE472B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Freeform 38">
              <a:extLst>
                <a:ext uri="{FF2B5EF4-FFF2-40B4-BE49-F238E27FC236}">
                  <a16:creationId xmlns:a16="http://schemas.microsoft.com/office/drawing/2014/main" id="{24F2B623-9D8D-42C8-A16A-76DE6FB25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39">
              <a:extLst>
                <a:ext uri="{FF2B5EF4-FFF2-40B4-BE49-F238E27FC236}">
                  <a16:creationId xmlns:a16="http://schemas.microsoft.com/office/drawing/2014/main" id="{B14F34BB-838D-4349-9743-2E300ECB2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40">
              <a:extLst>
                <a:ext uri="{FF2B5EF4-FFF2-40B4-BE49-F238E27FC236}">
                  <a16:creationId xmlns:a16="http://schemas.microsoft.com/office/drawing/2014/main" id="{79C629C5-7ED9-419F-9525-D764A472A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41">
              <a:extLst>
                <a:ext uri="{FF2B5EF4-FFF2-40B4-BE49-F238E27FC236}">
                  <a16:creationId xmlns:a16="http://schemas.microsoft.com/office/drawing/2014/main" id="{ED79760B-CA65-415B-8148-2CC895A60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42">
              <a:extLst>
                <a:ext uri="{FF2B5EF4-FFF2-40B4-BE49-F238E27FC236}">
                  <a16:creationId xmlns:a16="http://schemas.microsoft.com/office/drawing/2014/main" id="{F1AB9671-D725-4E2D-B65F-299F19B83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43">
              <a:extLst>
                <a:ext uri="{FF2B5EF4-FFF2-40B4-BE49-F238E27FC236}">
                  <a16:creationId xmlns:a16="http://schemas.microsoft.com/office/drawing/2014/main" id="{35217693-22B4-46DB-9021-B7CF243E43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44">
              <a:extLst>
                <a:ext uri="{FF2B5EF4-FFF2-40B4-BE49-F238E27FC236}">
                  <a16:creationId xmlns:a16="http://schemas.microsoft.com/office/drawing/2014/main" id="{E8044A75-7004-4473-8019-454161A08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45">
              <a:extLst>
                <a:ext uri="{FF2B5EF4-FFF2-40B4-BE49-F238E27FC236}">
                  <a16:creationId xmlns:a16="http://schemas.microsoft.com/office/drawing/2014/main" id="{15C2F2E5-8A4E-4DDD-8B27-0D540E05D4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46">
              <a:extLst>
                <a:ext uri="{FF2B5EF4-FFF2-40B4-BE49-F238E27FC236}">
                  <a16:creationId xmlns:a16="http://schemas.microsoft.com/office/drawing/2014/main" id="{D58D7753-2930-4189-8AF6-19DE6B781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1" name="TextBox 2">
            <a:extLst>
              <a:ext uri="{FF2B5EF4-FFF2-40B4-BE49-F238E27FC236}">
                <a16:creationId xmlns:a16="http://schemas.microsoft.com/office/drawing/2014/main" id="{1CAFB23D-1F43-43C6-BF60-F9782BBF56D3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132" name="TextBox 3">
            <a:extLst>
              <a:ext uri="{FF2B5EF4-FFF2-40B4-BE49-F238E27FC236}">
                <a16:creationId xmlns:a16="http://schemas.microsoft.com/office/drawing/2014/main" id="{8F3DCAB9-AD0B-4D8D-9DC9-5560EB00342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228365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447E6DAE-AC67-44EC-BB44-147E4B76A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4593" y="8653494"/>
            <a:ext cx="1681833" cy="1758430"/>
          </a:xfrm>
          <a:custGeom>
            <a:avLst/>
            <a:gdLst>
              <a:gd name="T0" fmla="*/ 801328 w 2227"/>
              <a:gd name="T1" fmla="*/ 837840 h 2330"/>
              <a:gd name="T2" fmla="*/ 404984 w 2227"/>
              <a:gd name="T3" fmla="*/ 837840 h 2330"/>
              <a:gd name="T4" fmla="*/ 321107 w 2227"/>
              <a:gd name="T5" fmla="*/ 759416 h 2330"/>
              <a:gd name="T6" fmla="*/ 321107 w 2227"/>
              <a:gd name="T7" fmla="*/ 240308 h 2330"/>
              <a:gd name="T8" fmla="*/ 0 w 2227"/>
              <a:gd name="T9" fmla="*/ 240308 h 2330"/>
              <a:gd name="T10" fmla="*/ 0 w 2227"/>
              <a:gd name="T11" fmla="*/ 0 h 23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27" h="2330">
                <a:moveTo>
                  <a:pt x="2226" y="2329"/>
                </a:moveTo>
                <a:lnTo>
                  <a:pt x="1125" y="2329"/>
                </a:lnTo>
                <a:cubicBezTo>
                  <a:pt x="931" y="2329"/>
                  <a:pt x="892" y="2111"/>
                  <a:pt x="892" y="2111"/>
                </a:cubicBezTo>
                <a:lnTo>
                  <a:pt x="892" y="668"/>
                </a:lnTo>
                <a:lnTo>
                  <a:pt x="0" y="668"/>
                </a:lnTo>
                <a:lnTo>
                  <a:pt x="0" y="0"/>
                </a:lnTo>
              </a:path>
            </a:pathLst>
          </a:custGeom>
          <a:noFill/>
          <a:ln w="756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D57D7821-B57E-4AF9-87C1-DE4FF6E138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854242" y="7574457"/>
            <a:ext cx="842580" cy="3331"/>
          </a:xfrm>
          <a:prstGeom prst="line">
            <a:avLst/>
          </a:prstGeom>
          <a:noFill/>
          <a:ln w="684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74F45990-62F9-492E-909D-3368577E1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4673" y="6498752"/>
            <a:ext cx="4196255" cy="2151413"/>
          </a:xfrm>
          <a:custGeom>
            <a:avLst/>
            <a:gdLst>
              <a:gd name="T0" fmla="*/ 0 w 5555"/>
              <a:gd name="T1" fmla="*/ 1025165 h 2847"/>
              <a:gd name="T2" fmla="*/ 1450046 w 5555"/>
              <a:gd name="T3" fmla="*/ 1025165 h 2847"/>
              <a:gd name="T4" fmla="*/ 1872781 w 5555"/>
              <a:gd name="T5" fmla="*/ 1025165 h 2847"/>
              <a:gd name="T6" fmla="*/ 1999890 w 5555"/>
              <a:gd name="T7" fmla="*/ 805795 h 2847"/>
              <a:gd name="T8" fmla="*/ 1999890 w 5555"/>
              <a:gd name="T9" fmla="*/ 219369 h 2847"/>
              <a:gd name="T10" fmla="*/ 1872781 w 5555"/>
              <a:gd name="T11" fmla="*/ 0 h 2847"/>
              <a:gd name="T12" fmla="*/ 1450046 w 5555"/>
              <a:gd name="T13" fmla="*/ 0 h 2847"/>
              <a:gd name="T14" fmla="*/ 0 w 5555"/>
              <a:gd name="T15" fmla="*/ 0 h 284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55" h="2847">
                <a:moveTo>
                  <a:pt x="0" y="2846"/>
                </a:moveTo>
                <a:lnTo>
                  <a:pt x="4027" y="2846"/>
                </a:lnTo>
                <a:lnTo>
                  <a:pt x="5201" y="2846"/>
                </a:lnTo>
                <a:cubicBezTo>
                  <a:pt x="5373" y="2846"/>
                  <a:pt x="5554" y="2676"/>
                  <a:pt x="5554" y="2237"/>
                </a:cubicBezTo>
                <a:lnTo>
                  <a:pt x="5554" y="609"/>
                </a:lnTo>
                <a:cubicBezTo>
                  <a:pt x="5554" y="170"/>
                  <a:pt x="5373" y="0"/>
                  <a:pt x="5201" y="0"/>
                </a:cubicBezTo>
                <a:lnTo>
                  <a:pt x="4027" y="0"/>
                </a:lnTo>
                <a:lnTo>
                  <a:pt x="0" y="0"/>
                </a:lnTo>
              </a:path>
            </a:pathLst>
          </a:custGeom>
          <a:noFill/>
          <a:ln w="684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6">
            <a:extLst>
              <a:ext uri="{FF2B5EF4-FFF2-40B4-BE49-F238E27FC236}">
                <a16:creationId xmlns:a16="http://schemas.microsoft.com/office/drawing/2014/main" id="{55C65178-AD0E-4454-8384-FB94BCFBF0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87486" y="7574457"/>
            <a:ext cx="835921" cy="3331"/>
          </a:xfrm>
          <a:prstGeom prst="line">
            <a:avLst/>
          </a:prstGeom>
          <a:noFill/>
          <a:ln w="684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99E6D926-0EE3-4DA5-A20D-EA082351D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3408" y="6498752"/>
            <a:ext cx="4196255" cy="2151413"/>
          </a:xfrm>
          <a:custGeom>
            <a:avLst/>
            <a:gdLst>
              <a:gd name="T0" fmla="*/ 1999890 w 5556"/>
              <a:gd name="T1" fmla="*/ 1025165 h 2847"/>
              <a:gd name="T2" fmla="*/ 549745 w 5556"/>
              <a:gd name="T3" fmla="*/ 1025165 h 2847"/>
              <a:gd name="T4" fmla="*/ 127086 w 5556"/>
              <a:gd name="T5" fmla="*/ 1025165 h 2847"/>
              <a:gd name="T6" fmla="*/ 0 w 5556"/>
              <a:gd name="T7" fmla="*/ 805795 h 2847"/>
              <a:gd name="T8" fmla="*/ 0 w 5556"/>
              <a:gd name="T9" fmla="*/ 219369 h 2847"/>
              <a:gd name="T10" fmla="*/ 127086 w 5556"/>
              <a:gd name="T11" fmla="*/ 0 h 2847"/>
              <a:gd name="T12" fmla="*/ 549745 w 5556"/>
              <a:gd name="T13" fmla="*/ 0 h 2847"/>
              <a:gd name="T14" fmla="*/ 1999890 w 5556"/>
              <a:gd name="T15" fmla="*/ 0 h 284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56" h="2847">
                <a:moveTo>
                  <a:pt x="5555" y="2846"/>
                </a:moveTo>
                <a:lnTo>
                  <a:pt x="1527" y="2846"/>
                </a:lnTo>
                <a:lnTo>
                  <a:pt x="353" y="2846"/>
                </a:lnTo>
                <a:cubicBezTo>
                  <a:pt x="181" y="2846"/>
                  <a:pt x="0" y="2676"/>
                  <a:pt x="0" y="2237"/>
                </a:cubicBezTo>
                <a:lnTo>
                  <a:pt x="0" y="609"/>
                </a:lnTo>
                <a:cubicBezTo>
                  <a:pt x="0" y="170"/>
                  <a:pt x="181" y="0"/>
                  <a:pt x="353" y="0"/>
                </a:cubicBezTo>
                <a:lnTo>
                  <a:pt x="1527" y="0"/>
                </a:lnTo>
                <a:lnTo>
                  <a:pt x="5555" y="0"/>
                </a:lnTo>
              </a:path>
            </a:pathLst>
          </a:custGeom>
          <a:noFill/>
          <a:ln w="684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A10589FF-96B1-440D-82F9-B85EFADFC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4553" y="4647072"/>
            <a:ext cx="1681833" cy="1841688"/>
          </a:xfrm>
          <a:custGeom>
            <a:avLst/>
            <a:gdLst>
              <a:gd name="T0" fmla="*/ 0 w 2227"/>
              <a:gd name="T1" fmla="*/ 0 h 2440"/>
              <a:gd name="T2" fmla="*/ 396344 w 2227"/>
              <a:gd name="T3" fmla="*/ 0 h 2440"/>
              <a:gd name="T4" fmla="*/ 480221 w 2227"/>
              <a:gd name="T5" fmla="*/ 78074 h 2440"/>
              <a:gd name="T6" fmla="*/ 480221 w 2227"/>
              <a:gd name="T7" fmla="*/ 597251 h 2440"/>
              <a:gd name="T8" fmla="*/ 801328 w 2227"/>
              <a:gd name="T9" fmla="*/ 597251 h 2440"/>
              <a:gd name="T10" fmla="*/ 801328 w 2227"/>
              <a:gd name="T11" fmla="*/ 877527 h 2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27" h="2440">
                <a:moveTo>
                  <a:pt x="0" y="0"/>
                </a:moveTo>
                <a:lnTo>
                  <a:pt x="1101" y="0"/>
                </a:lnTo>
                <a:cubicBezTo>
                  <a:pt x="1295" y="0"/>
                  <a:pt x="1334" y="217"/>
                  <a:pt x="1334" y="217"/>
                </a:cubicBezTo>
                <a:lnTo>
                  <a:pt x="1334" y="1660"/>
                </a:lnTo>
                <a:lnTo>
                  <a:pt x="2226" y="1660"/>
                </a:lnTo>
                <a:lnTo>
                  <a:pt x="2226" y="2439"/>
                </a:lnTo>
              </a:path>
            </a:pathLst>
          </a:custGeom>
          <a:noFill/>
          <a:ln w="684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48">
            <a:extLst>
              <a:ext uri="{FF2B5EF4-FFF2-40B4-BE49-F238E27FC236}">
                <a16:creationId xmlns:a16="http://schemas.microsoft.com/office/drawing/2014/main" id="{2B619A3C-E667-42D8-AB21-CFA69D8B7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37470" y="4647072"/>
            <a:ext cx="3593458" cy="3329"/>
          </a:xfrm>
          <a:prstGeom prst="line">
            <a:avLst/>
          </a:prstGeom>
          <a:noFill/>
          <a:ln w="684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Freeform 53">
            <a:extLst>
              <a:ext uri="{FF2B5EF4-FFF2-40B4-BE49-F238E27FC236}">
                <a16:creationId xmlns:a16="http://schemas.microsoft.com/office/drawing/2014/main" id="{B83101DA-FCDF-4533-A527-D8171F510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4553" y="8780048"/>
            <a:ext cx="1681833" cy="1631876"/>
          </a:xfrm>
          <a:custGeom>
            <a:avLst/>
            <a:gdLst>
              <a:gd name="T0" fmla="*/ 0 w 2227"/>
              <a:gd name="T1" fmla="*/ 777515 h 2162"/>
              <a:gd name="T2" fmla="*/ 396344 w 2227"/>
              <a:gd name="T3" fmla="*/ 777515 h 2162"/>
              <a:gd name="T4" fmla="*/ 480221 w 2227"/>
              <a:gd name="T5" fmla="*/ 699080 h 2162"/>
              <a:gd name="T6" fmla="*/ 480221 w 2227"/>
              <a:gd name="T7" fmla="*/ 179897 h 2162"/>
              <a:gd name="T8" fmla="*/ 801328 w 2227"/>
              <a:gd name="T9" fmla="*/ 179897 h 2162"/>
              <a:gd name="T10" fmla="*/ 801328 w 2227"/>
              <a:gd name="T11" fmla="*/ 0 h 216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27" h="2162">
                <a:moveTo>
                  <a:pt x="0" y="2161"/>
                </a:moveTo>
                <a:lnTo>
                  <a:pt x="1101" y="2161"/>
                </a:lnTo>
                <a:cubicBezTo>
                  <a:pt x="1295" y="2161"/>
                  <a:pt x="1334" y="1943"/>
                  <a:pt x="1334" y="1943"/>
                </a:cubicBezTo>
                <a:lnTo>
                  <a:pt x="1334" y="500"/>
                </a:lnTo>
                <a:lnTo>
                  <a:pt x="2226" y="500"/>
                </a:lnTo>
                <a:lnTo>
                  <a:pt x="2226" y="0"/>
                </a:lnTo>
              </a:path>
            </a:pathLst>
          </a:custGeom>
          <a:noFill/>
          <a:ln w="756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54">
            <a:extLst>
              <a:ext uri="{FF2B5EF4-FFF2-40B4-BE49-F238E27FC236}">
                <a16:creationId xmlns:a16="http://schemas.microsoft.com/office/drawing/2014/main" id="{FCF1A57B-F737-46C0-8B63-8898DA34CC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34138" y="10411924"/>
            <a:ext cx="3596790" cy="3331"/>
          </a:xfrm>
          <a:prstGeom prst="line">
            <a:avLst/>
          </a:prstGeom>
          <a:noFill/>
          <a:ln w="684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9">
            <a:extLst>
              <a:ext uri="{FF2B5EF4-FFF2-40B4-BE49-F238E27FC236}">
                <a16:creationId xmlns:a16="http://schemas.microsoft.com/office/drawing/2014/main" id="{B4E8DF0B-36F4-4BA0-8EC4-0EEC6C730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47879" y="4647072"/>
            <a:ext cx="1681833" cy="1841688"/>
          </a:xfrm>
          <a:custGeom>
            <a:avLst/>
            <a:gdLst>
              <a:gd name="T0" fmla="*/ 801328 w 2227"/>
              <a:gd name="T1" fmla="*/ 0 h 2440"/>
              <a:gd name="T2" fmla="*/ 404984 w 2227"/>
              <a:gd name="T3" fmla="*/ 0 h 2440"/>
              <a:gd name="T4" fmla="*/ 321107 w 2227"/>
              <a:gd name="T5" fmla="*/ 78074 h 2440"/>
              <a:gd name="T6" fmla="*/ 321107 w 2227"/>
              <a:gd name="T7" fmla="*/ 597251 h 2440"/>
              <a:gd name="T8" fmla="*/ 0 w 2227"/>
              <a:gd name="T9" fmla="*/ 597251 h 2440"/>
              <a:gd name="T10" fmla="*/ 0 w 2227"/>
              <a:gd name="T11" fmla="*/ 877527 h 2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27" h="2440">
                <a:moveTo>
                  <a:pt x="2226" y="0"/>
                </a:moveTo>
                <a:lnTo>
                  <a:pt x="1125" y="0"/>
                </a:lnTo>
                <a:cubicBezTo>
                  <a:pt x="931" y="0"/>
                  <a:pt x="892" y="217"/>
                  <a:pt x="892" y="217"/>
                </a:cubicBezTo>
                <a:lnTo>
                  <a:pt x="892" y="1660"/>
                </a:lnTo>
                <a:lnTo>
                  <a:pt x="0" y="1660"/>
                </a:lnTo>
                <a:lnTo>
                  <a:pt x="0" y="2439"/>
                </a:lnTo>
              </a:path>
            </a:pathLst>
          </a:custGeom>
          <a:noFill/>
          <a:ln w="756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60">
            <a:extLst>
              <a:ext uri="{FF2B5EF4-FFF2-40B4-BE49-F238E27FC236}">
                <a16:creationId xmlns:a16="http://schemas.microsoft.com/office/drawing/2014/main" id="{37E25BBF-1136-491D-9B8D-E607EB3E8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50051" y="4647072"/>
            <a:ext cx="3500209" cy="3329"/>
          </a:xfrm>
          <a:prstGeom prst="line">
            <a:avLst/>
          </a:prstGeom>
          <a:noFill/>
          <a:ln w="684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B802D1CC-2154-4A04-84B9-03AAB25D8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0374" y="5809365"/>
            <a:ext cx="3490223" cy="3490222"/>
          </a:xfrm>
          <a:custGeom>
            <a:avLst/>
            <a:gdLst>
              <a:gd name="T0" fmla="*/ 1428390 w 3967"/>
              <a:gd name="T1" fmla="*/ 714195 h 3967"/>
              <a:gd name="T2" fmla="*/ 714195 w 3967"/>
              <a:gd name="T3" fmla="*/ 1428390 h 3967"/>
              <a:gd name="T4" fmla="*/ 0 w 3967"/>
              <a:gd name="T5" fmla="*/ 714195 h 3967"/>
              <a:gd name="T6" fmla="*/ 714195 w 3967"/>
              <a:gd name="T7" fmla="*/ 0 h 3967"/>
              <a:gd name="T8" fmla="*/ 1428390 w 3967"/>
              <a:gd name="T9" fmla="*/ 714195 h 39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67" h="3967">
                <a:moveTo>
                  <a:pt x="3966" y="1983"/>
                </a:moveTo>
                <a:cubicBezTo>
                  <a:pt x="3966" y="3078"/>
                  <a:pt x="3078" y="3966"/>
                  <a:pt x="1983" y="3966"/>
                </a:cubicBezTo>
                <a:cubicBezTo>
                  <a:pt x="888" y="3966"/>
                  <a:pt x="0" y="3078"/>
                  <a:pt x="0" y="1983"/>
                </a:cubicBezTo>
                <a:cubicBezTo>
                  <a:pt x="0" y="887"/>
                  <a:pt x="888" y="0"/>
                  <a:pt x="1983" y="0"/>
                </a:cubicBezTo>
                <a:cubicBezTo>
                  <a:pt x="3078" y="0"/>
                  <a:pt x="3966" y="887"/>
                  <a:pt x="3966" y="1983"/>
                </a:cubicBezTo>
              </a:path>
            </a:pathLst>
          </a:custGeom>
          <a:solidFill>
            <a:schemeClr val="bg1">
              <a:lumMod val="85000"/>
            </a:schemeClr>
          </a:solidFill>
          <a:ln w="684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C73CDD2B-9A43-4845-9BC7-6FE2B9DDFD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59239" y="10411924"/>
            <a:ext cx="2594353" cy="3331"/>
          </a:xfrm>
          <a:prstGeom prst="line">
            <a:avLst/>
          </a:prstGeom>
          <a:noFill/>
          <a:ln w="576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2048EED7-6F17-47DE-AEEA-B69006FEE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53590" y="10275380"/>
            <a:ext cx="253108" cy="253108"/>
          </a:xfrm>
          <a:custGeom>
            <a:avLst/>
            <a:gdLst>
              <a:gd name="T0" fmla="*/ 120292 w 337"/>
              <a:gd name="T1" fmla="*/ 60146 h 337"/>
              <a:gd name="T2" fmla="*/ 60146 w 337"/>
              <a:gd name="T3" fmla="*/ 0 h 337"/>
              <a:gd name="T4" fmla="*/ 0 w 337"/>
              <a:gd name="T5" fmla="*/ 60146 h 337"/>
              <a:gd name="T6" fmla="*/ 60146 w 337"/>
              <a:gd name="T7" fmla="*/ 120292 h 337"/>
              <a:gd name="T8" fmla="*/ 120292 w 337"/>
              <a:gd name="T9" fmla="*/ 60146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7">
                <a:moveTo>
                  <a:pt x="336" y="168"/>
                </a:moveTo>
                <a:cubicBezTo>
                  <a:pt x="336" y="75"/>
                  <a:pt x="260" y="0"/>
                  <a:pt x="168" y="0"/>
                </a:cubicBezTo>
                <a:cubicBezTo>
                  <a:pt x="75" y="0"/>
                  <a:pt x="0" y="75"/>
                  <a:pt x="0" y="168"/>
                </a:cubicBezTo>
                <a:cubicBezTo>
                  <a:pt x="0" y="261"/>
                  <a:pt x="75" y="336"/>
                  <a:pt x="168" y="336"/>
                </a:cubicBezTo>
                <a:cubicBezTo>
                  <a:pt x="260" y="336"/>
                  <a:pt x="336" y="261"/>
                  <a:pt x="336" y="16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06637EF7-255C-49FF-B73D-1CB28E328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201" y="8493637"/>
            <a:ext cx="253108" cy="253108"/>
          </a:xfrm>
          <a:custGeom>
            <a:avLst/>
            <a:gdLst>
              <a:gd name="T0" fmla="*/ 0 w 337"/>
              <a:gd name="T1" fmla="*/ 60146 h 337"/>
              <a:gd name="T2" fmla="*/ 60146 w 337"/>
              <a:gd name="T3" fmla="*/ 120292 h 337"/>
              <a:gd name="T4" fmla="*/ 120292 w 337"/>
              <a:gd name="T5" fmla="*/ 60146 h 337"/>
              <a:gd name="T6" fmla="*/ 60146 w 337"/>
              <a:gd name="T7" fmla="*/ 0 h 337"/>
              <a:gd name="T8" fmla="*/ 0 w 337"/>
              <a:gd name="T9" fmla="*/ 60146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7">
                <a:moveTo>
                  <a:pt x="0" y="168"/>
                </a:moveTo>
                <a:cubicBezTo>
                  <a:pt x="0" y="261"/>
                  <a:pt x="75" y="336"/>
                  <a:pt x="168" y="336"/>
                </a:cubicBezTo>
                <a:cubicBezTo>
                  <a:pt x="261" y="336"/>
                  <a:pt x="336" y="261"/>
                  <a:pt x="336" y="168"/>
                </a:cubicBezTo>
                <a:cubicBezTo>
                  <a:pt x="336" y="75"/>
                  <a:pt x="261" y="0"/>
                  <a:pt x="168" y="0"/>
                </a:cubicBezTo>
                <a:cubicBezTo>
                  <a:pt x="75" y="0"/>
                  <a:pt x="0" y="75"/>
                  <a:pt x="0" y="16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B2F2D69D-2E7A-459F-864F-375A9226E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201" y="6375527"/>
            <a:ext cx="253108" cy="253108"/>
          </a:xfrm>
          <a:custGeom>
            <a:avLst/>
            <a:gdLst>
              <a:gd name="T0" fmla="*/ 0 w 337"/>
              <a:gd name="T1" fmla="*/ 60146 h 337"/>
              <a:gd name="T2" fmla="*/ 60146 w 337"/>
              <a:gd name="T3" fmla="*/ 120292 h 337"/>
              <a:gd name="T4" fmla="*/ 120292 w 337"/>
              <a:gd name="T5" fmla="*/ 60146 h 337"/>
              <a:gd name="T6" fmla="*/ 60146 w 337"/>
              <a:gd name="T7" fmla="*/ 0 h 337"/>
              <a:gd name="T8" fmla="*/ 0 w 337"/>
              <a:gd name="T9" fmla="*/ 60146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7">
                <a:moveTo>
                  <a:pt x="0" y="168"/>
                </a:moveTo>
                <a:cubicBezTo>
                  <a:pt x="0" y="261"/>
                  <a:pt x="75" y="336"/>
                  <a:pt x="168" y="336"/>
                </a:cubicBezTo>
                <a:cubicBezTo>
                  <a:pt x="261" y="336"/>
                  <a:pt x="336" y="261"/>
                  <a:pt x="336" y="168"/>
                </a:cubicBezTo>
                <a:cubicBezTo>
                  <a:pt x="336" y="75"/>
                  <a:pt x="261" y="0"/>
                  <a:pt x="168" y="0"/>
                </a:cubicBezTo>
                <a:cubicBezTo>
                  <a:pt x="75" y="0"/>
                  <a:pt x="0" y="75"/>
                  <a:pt x="0" y="16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09684360-C026-45C7-AB28-E85E5AA8A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6341" y="6345556"/>
            <a:ext cx="253108" cy="253108"/>
          </a:xfrm>
          <a:custGeom>
            <a:avLst/>
            <a:gdLst>
              <a:gd name="T0" fmla="*/ 120292 w 337"/>
              <a:gd name="T1" fmla="*/ 60146 h 337"/>
              <a:gd name="T2" fmla="*/ 60146 w 337"/>
              <a:gd name="T3" fmla="*/ 120292 h 337"/>
              <a:gd name="T4" fmla="*/ 0 w 337"/>
              <a:gd name="T5" fmla="*/ 60146 h 337"/>
              <a:gd name="T6" fmla="*/ 60146 w 337"/>
              <a:gd name="T7" fmla="*/ 0 h 337"/>
              <a:gd name="T8" fmla="*/ 120292 w 337"/>
              <a:gd name="T9" fmla="*/ 60146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7">
                <a:moveTo>
                  <a:pt x="336" y="168"/>
                </a:moveTo>
                <a:cubicBezTo>
                  <a:pt x="336" y="261"/>
                  <a:pt x="261" y="336"/>
                  <a:pt x="168" y="336"/>
                </a:cubicBezTo>
                <a:cubicBezTo>
                  <a:pt x="75" y="336"/>
                  <a:pt x="0" y="261"/>
                  <a:pt x="0" y="168"/>
                </a:cubicBezTo>
                <a:cubicBezTo>
                  <a:pt x="0" y="75"/>
                  <a:pt x="75" y="0"/>
                  <a:pt x="168" y="0"/>
                </a:cubicBezTo>
                <a:cubicBezTo>
                  <a:pt x="261" y="0"/>
                  <a:pt x="336" y="75"/>
                  <a:pt x="336" y="16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BDA7813D-43A5-4F64-A3A6-215E23AD9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6341" y="8496968"/>
            <a:ext cx="253108" cy="253108"/>
          </a:xfrm>
          <a:custGeom>
            <a:avLst/>
            <a:gdLst>
              <a:gd name="T0" fmla="*/ 120292 w 337"/>
              <a:gd name="T1" fmla="*/ 60146 h 337"/>
              <a:gd name="T2" fmla="*/ 60146 w 337"/>
              <a:gd name="T3" fmla="*/ 120292 h 337"/>
              <a:gd name="T4" fmla="*/ 0 w 337"/>
              <a:gd name="T5" fmla="*/ 60146 h 337"/>
              <a:gd name="T6" fmla="*/ 60146 w 337"/>
              <a:gd name="T7" fmla="*/ 0 h 337"/>
              <a:gd name="T8" fmla="*/ 120292 w 337"/>
              <a:gd name="T9" fmla="*/ 60146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7">
                <a:moveTo>
                  <a:pt x="336" y="168"/>
                </a:moveTo>
                <a:cubicBezTo>
                  <a:pt x="336" y="261"/>
                  <a:pt x="261" y="336"/>
                  <a:pt x="168" y="336"/>
                </a:cubicBezTo>
                <a:cubicBezTo>
                  <a:pt x="75" y="336"/>
                  <a:pt x="0" y="261"/>
                  <a:pt x="0" y="168"/>
                </a:cubicBezTo>
                <a:cubicBezTo>
                  <a:pt x="0" y="75"/>
                  <a:pt x="75" y="0"/>
                  <a:pt x="168" y="0"/>
                </a:cubicBezTo>
                <a:cubicBezTo>
                  <a:pt x="261" y="0"/>
                  <a:pt x="336" y="75"/>
                  <a:pt x="336" y="16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EC12E58E-4D39-481C-AE51-ACCEA46F8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6822" y="6055813"/>
            <a:ext cx="2997325" cy="2997325"/>
          </a:xfrm>
          <a:custGeom>
            <a:avLst/>
            <a:gdLst>
              <a:gd name="T0" fmla="*/ 1428390 w 3967"/>
              <a:gd name="T1" fmla="*/ 714195 h 3967"/>
              <a:gd name="T2" fmla="*/ 714195 w 3967"/>
              <a:gd name="T3" fmla="*/ 1428390 h 3967"/>
              <a:gd name="T4" fmla="*/ 0 w 3967"/>
              <a:gd name="T5" fmla="*/ 714195 h 3967"/>
              <a:gd name="T6" fmla="*/ 714195 w 3967"/>
              <a:gd name="T7" fmla="*/ 0 h 3967"/>
              <a:gd name="T8" fmla="*/ 1428390 w 3967"/>
              <a:gd name="T9" fmla="*/ 714195 h 39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67" h="3967">
                <a:moveTo>
                  <a:pt x="3966" y="1983"/>
                </a:moveTo>
                <a:cubicBezTo>
                  <a:pt x="3966" y="3078"/>
                  <a:pt x="3078" y="3966"/>
                  <a:pt x="1983" y="3966"/>
                </a:cubicBezTo>
                <a:cubicBezTo>
                  <a:pt x="888" y="3966"/>
                  <a:pt x="0" y="3078"/>
                  <a:pt x="0" y="1983"/>
                </a:cubicBezTo>
                <a:cubicBezTo>
                  <a:pt x="0" y="887"/>
                  <a:pt x="888" y="0"/>
                  <a:pt x="1983" y="0"/>
                </a:cubicBezTo>
                <a:cubicBezTo>
                  <a:pt x="3078" y="0"/>
                  <a:pt x="3966" y="887"/>
                  <a:pt x="3966" y="198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96CFF696-5732-4555-8AF2-3EF907336CB4}"/>
              </a:ext>
            </a:extLst>
          </p:cNvPr>
          <p:cNvGrpSpPr/>
          <p:nvPr/>
        </p:nvGrpSpPr>
        <p:grpSpPr>
          <a:xfrm>
            <a:off x="11086475" y="6348884"/>
            <a:ext cx="2218020" cy="2414512"/>
            <a:chOff x="11086475" y="6348884"/>
            <a:chExt cx="2218020" cy="2414512"/>
          </a:xfrm>
          <a:solidFill>
            <a:schemeClr val="bg1">
              <a:lumMod val="85000"/>
            </a:schemeClr>
          </a:solidFill>
        </p:grpSpPr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18EF88AE-D5BD-4139-8F95-090EAFA91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516C3F4-B8FB-403A-B095-F91EB764F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7B0D765C-5488-44DC-8615-340E55318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76E147BB-791A-426B-888E-42DDE2B86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7E03D92B-7BC0-41FF-8BA8-D01B6C1E5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6A2181EC-4BCB-4735-8A4F-B3A4F4F0B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4593CFF3-9458-4ED2-80C9-255C58C44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202ECDCA-83C1-414D-96C2-F55FFBE00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348E3F6A-9A4B-4293-BB52-339B314D0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B3ACD73E-9DBD-43CA-BF0E-930CC12A5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F7F00224-4AB5-4635-8D72-F651FF418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2BCA105A-D95B-4D77-8398-33BA8E4FE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56089D0E-52B1-49AB-B34E-F93509C054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7065C717-7C14-405D-9541-AB1B1B661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FC5BCAA6-17DF-436F-A912-5645A7CB2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8D693F3B-BB52-4E27-B10A-9733727E6C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00AFCD36-C946-42A2-9603-24D1562A4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587A1A03-09EA-4988-B564-4BEC83EC6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574696D5-FEB2-4E8F-99B3-188DC62F4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3689232C-A288-4E2A-A4F7-3DD57911B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" name="Freeform 49">
            <a:extLst>
              <a:ext uri="{FF2B5EF4-FFF2-40B4-BE49-F238E27FC236}">
                <a16:creationId xmlns:a16="http://schemas.microsoft.com/office/drawing/2014/main" id="{EF860F4C-1759-4989-84FE-109223059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7666" y="4530508"/>
            <a:ext cx="253108" cy="253108"/>
          </a:xfrm>
          <a:custGeom>
            <a:avLst/>
            <a:gdLst>
              <a:gd name="T0" fmla="*/ 0 w 337"/>
              <a:gd name="T1" fmla="*/ 59966 h 336"/>
              <a:gd name="T2" fmla="*/ 60146 w 337"/>
              <a:gd name="T3" fmla="*/ 120291 h 336"/>
              <a:gd name="T4" fmla="*/ 120292 w 337"/>
              <a:gd name="T5" fmla="*/ 59966 h 336"/>
              <a:gd name="T6" fmla="*/ 60146 w 337"/>
              <a:gd name="T7" fmla="*/ 0 h 336"/>
              <a:gd name="T8" fmla="*/ 0 w 337"/>
              <a:gd name="T9" fmla="*/ 59966 h 3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6">
                <a:moveTo>
                  <a:pt x="0" y="167"/>
                </a:moveTo>
                <a:cubicBezTo>
                  <a:pt x="0" y="260"/>
                  <a:pt x="75" y="335"/>
                  <a:pt x="168" y="335"/>
                </a:cubicBezTo>
                <a:cubicBezTo>
                  <a:pt x="261" y="335"/>
                  <a:pt x="336" y="260"/>
                  <a:pt x="336" y="167"/>
                </a:cubicBezTo>
                <a:cubicBezTo>
                  <a:pt x="336" y="74"/>
                  <a:pt x="261" y="0"/>
                  <a:pt x="168" y="0"/>
                </a:cubicBezTo>
                <a:cubicBezTo>
                  <a:pt x="75" y="0"/>
                  <a:pt x="0" y="74"/>
                  <a:pt x="0" y="16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A7326075-D9CC-43AF-9C3C-8FC2AB031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346" y="8054029"/>
            <a:ext cx="2310077" cy="1015761"/>
          </a:xfrm>
          <a:custGeom>
            <a:avLst/>
            <a:gdLst>
              <a:gd name="T0" fmla="*/ 0 w 2331"/>
              <a:gd name="T1" fmla="*/ 348673 h 1347"/>
              <a:gd name="T2" fmla="*/ 112044 w 2331"/>
              <a:gd name="T3" fmla="*/ 483829 h 1347"/>
              <a:gd name="T4" fmla="*/ 727744 w 2331"/>
              <a:gd name="T5" fmla="*/ 483829 h 1347"/>
              <a:gd name="T6" fmla="*/ 839428 w 2331"/>
              <a:gd name="T7" fmla="*/ 348673 h 1347"/>
              <a:gd name="T8" fmla="*/ 839428 w 2331"/>
              <a:gd name="T9" fmla="*/ 135156 h 1347"/>
              <a:gd name="T10" fmla="*/ 727744 w 2331"/>
              <a:gd name="T11" fmla="*/ 0 h 1347"/>
              <a:gd name="T12" fmla="*/ 112044 w 2331"/>
              <a:gd name="T13" fmla="*/ 0 h 1347"/>
              <a:gd name="T14" fmla="*/ 0 w 2331"/>
              <a:gd name="T15" fmla="*/ 135156 h 1347"/>
              <a:gd name="T16" fmla="*/ 0 w 2331"/>
              <a:gd name="T17" fmla="*/ 348673 h 13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31" h="1347">
                <a:moveTo>
                  <a:pt x="0" y="970"/>
                </a:moveTo>
                <a:cubicBezTo>
                  <a:pt x="0" y="1178"/>
                  <a:pt x="139" y="1346"/>
                  <a:pt x="311" y="1346"/>
                </a:cubicBezTo>
                <a:lnTo>
                  <a:pt x="2020" y="1346"/>
                </a:lnTo>
                <a:cubicBezTo>
                  <a:pt x="2191" y="1346"/>
                  <a:pt x="2330" y="1178"/>
                  <a:pt x="2330" y="970"/>
                </a:cubicBezTo>
                <a:lnTo>
                  <a:pt x="2330" y="376"/>
                </a:lnTo>
                <a:cubicBezTo>
                  <a:pt x="2330" y="168"/>
                  <a:pt x="2191" y="0"/>
                  <a:pt x="2020" y="0"/>
                </a:cubicBezTo>
                <a:lnTo>
                  <a:pt x="311" y="0"/>
                </a:lnTo>
                <a:cubicBezTo>
                  <a:pt x="139" y="0"/>
                  <a:pt x="0" y="168"/>
                  <a:pt x="0" y="376"/>
                </a:cubicBezTo>
                <a:lnTo>
                  <a:pt x="0" y="97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98E71647-F472-4FC6-AA0A-75584348B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8150" y="6082456"/>
            <a:ext cx="2310077" cy="1019090"/>
          </a:xfrm>
          <a:custGeom>
            <a:avLst/>
            <a:gdLst>
              <a:gd name="T0" fmla="*/ 0 w 2332"/>
              <a:gd name="T1" fmla="*/ 349917 h 1348"/>
              <a:gd name="T2" fmla="*/ 111996 w 2332"/>
              <a:gd name="T3" fmla="*/ 485415 h 1348"/>
              <a:gd name="T4" fmla="*/ 727432 w 2332"/>
              <a:gd name="T5" fmla="*/ 485415 h 1348"/>
              <a:gd name="T6" fmla="*/ 839428 w 2332"/>
              <a:gd name="T7" fmla="*/ 349917 h 1348"/>
              <a:gd name="T8" fmla="*/ 839428 w 2332"/>
              <a:gd name="T9" fmla="*/ 135498 h 1348"/>
              <a:gd name="T10" fmla="*/ 727432 w 2332"/>
              <a:gd name="T11" fmla="*/ 0 h 1348"/>
              <a:gd name="T12" fmla="*/ 111996 w 2332"/>
              <a:gd name="T13" fmla="*/ 0 h 1348"/>
              <a:gd name="T14" fmla="*/ 0 w 2332"/>
              <a:gd name="T15" fmla="*/ 135498 h 1348"/>
              <a:gd name="T16" fmla="*/ 0 w 2332"/>
              <a:gd name="T17" fmla="*/ 349917 h 13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32" h="1348">
                <a:moveTo>
                  <a:pt x="0" y="971"/>
                </a:moveTo>
                <a:cubicBezTo>
                  <a:pt x="0" y="1179"/>
                  <a:pt x="140" y="1347"/>
                  <a:pt x="311" y="1347"/>
                </a:cubicBezTo>
                <a:lnTo>
                  <a:pt x="2020" y="1347"/>
                </a:lnTo>
                <a:cubicBezTo>
                  <a:pt x="2192" y="1347"/>
                  <a:pt x="2331" y="1179"/>
                  <a:pt x="2331" y="971"/>
                </a:cubicBezTo>
                <a:lnTo>
                  <a:pt x="2331" y="376"/>
                </a:lnTo>
                <a:cubicBezTo>
                  <a:pt x="2331" y="168"/>
                  <a:pt x="2192" y="0"/>
                  <a:pt x="2020" y="0"/>
                </a:cubicBezTo>
                <a:lnTo>
                  <a:pt x="311" y="0"/>
                </a:lnTo>
                <a:cubicBezTo>
                  <a:pt x="140" y="0"/>
                  <a:pt x="0" y="168"/>
                  <a:pt x="0" y="376"/>
                </a:cubicBezTo>
                <a:lnTo>
                  <a:pt x="0" y="97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50">
            <a:extLst>
              <a:ext uri="{FF2B5EF4-FFF2-40B4-BE49-F238E27FC236}">
                <a16:creationId xmlns:a16="http://schemas.microsoft.com/office/drawing/2014/main" id="{14BC4CE0-2972-4D58-9F84-EA545CEB7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7727" y="4150847"/>
            <a:ext cx="2310077" cy="1019090"/>
          </a:xfrm>
          <a:custGeom>
            <a:avLst/>
            <a:gdLst>
              <a:gd name="T0" fmla="*/ 0 w 2331"/>
              <a:gd name="T1" fmla="*/ 349917 h 1348"/>
              <a:gd name="T2" fmla="*/ 111684 w 2331"/>
              <a:gd name="T3" fmla="*/ 485415 h 1348"/>
              <a:gd name="T4" fmla="*/ 727384 w 2331"/>
              <a:gd name="T5" fmla="*/ 485415 h 1348"/>
              <a:gd name="T6" fmla="*/ 839428 w 2331"/>
              <a:gd name="T7" fmla="*/ 349917 h 1348"/>
              <a:gd name="T8" fmla="*/ 839428 w 2331"/>
              <a:gd name="T9" fmla="*/ 135498 h 1348"/>
              <a:gd name="T10" fmla="*/ 727384 w 2331"/>
              <a:gd name="T11" fmla="*/ 0 h 1348"/>
              <a:gd name="T12" fmla="*/ 111684 w 2331"/>
              <a:gd name="T13" fmla="*/ 0 h 1348"/>
              <a:gd name="T14" fmla="*/ 0 w 2331"/>
              <a:gd name="T15" fmla="*/ 135498 h 1348"/>
              <a:gd name="T16" fmla="*/ 0 w 2331"/>
              <a:gd name="T17" fmla="*/ 349917 h 13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31" h="1348">
                <a:moveTo>
                  <a:pt x="0" y="971"/>
                </a:moveTo>
                <a:cubicBezTo>
                  <a:pt x="0" y="1179"/>
                  <a:pt x="138" y="1347"/>
                  <a:pt x="310" y="1347"/>
                </a:cubicBezTo>
                <a:lnTo>
                  <a:pt x="2019" y="1347"/>
                </a:lnTo>
                <a:cubicBezTo>
                  <a:pt x="2191" y="1347"/>
                  <a:pt x="2330" y="1179"/>
                  <a:pt x="2330" y="971"/>
                </a:cubicBezTo>
                <a:lnTo>
                  <a:pt x="2330" y="376"/>
                </a:lnTo>
                <a:cubicBezTo>
                  <a:pt x="2330" y="169"/>
                  <a:pt x="2191" y="0"/>
                  <a:pt x="2019" y="0"/>
                </a:cubicBezTo>
                <a:lnTo>
                  <a:pt x="310" y="0"/>
                </a:lnTo>
                <a:cubicBezTo>
                  <a:pt x="138" y="0"/>
                  <a:pt x="0" y="169"/>
                  <a:pt x="0" y="376"/>
                </a:cubicBezTo>
                <a:lnTo>
                  <a:pt x="0" y="97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56">
            <a:extLst>
              <a:ext uri="{FF2B5EF4-FFF2-40B4-BE49-F238E27FC236}">
                <a16:creationId xmlns:a16="http://schemas.microsoft.com/office/drawing/2014/main" id="{8CDAFA3C-B682-48C8-95BC-CBE655B80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7727" y="9892388"/>
            <a:ext cx="2310077" cy="1015761"/>
          </a:xfrm>
          <a:custGeom>
            <a:avLst/>
            <a:gdLst>
              <a:gd name="T0" fmla="*/ 0 w 2331"/>
              <a:gd name="T1" fmla="*/ 134796 h 1347"/>
              <a:gd name="T2" fmla="*/ 111684 w 2331"/>
              <a:gd name="T3" fmla="*/ 0 h 1347"/>
              <a:gd name="T4" fmla="*/ 727384 w 2331"/>
              <a:gd name="T5" fmla="*/ 0 h 1347"/>
              <a:gd name="T6" fmla="*/ 839428 w 2331"/>
              <a:gd name="T7" fmla="*/ 134796 h 1347"/>
              <a:gd name="T8" fmla="*/ 839428 w 2331"/>
              <a:gd name="T9" fmla="*/ 348673 h 1347"/>
              <a:gd name="T10" fmla="*/ 727384 w 2331"/>
              <a:gd name="T11" fmla="*/ 483829 h 1347"/>
              <a:gd name="T12" fmla="*/ 111684 w 2331"/>
              <a:gd name="T13" fmla="*/ 483829 h 1347"/>
              <a:gd name="T14" fmla="*/ 0 w 2331"/>
              <a:gd name="T15" fmla="*/ 348673 h 1347"/>
              <a:gd name="T16" fmla="*/ 0 w 2331"/>
              <a:gd name="T17" fmla="*/ 134796 h 13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31" h="1347">
                <a:moveTo>
                  <a:pt x="0" y="375"/>
                </a:moveTo>
                <a:cubicBezTo>
                  <a:pt x="0" y="168"/>
                  <a:pt x="138" y="0"/>
                  <a:pt x="310" y="0"/>
                </a:cubicBezTo>
                <a:lnTo>
                  <a:pt x="2019" y="0"/>
                </a:lnTo>
                <a:cubicBezTo>
                  <a:pt x="2191" y="0"/>
                  <a:pt x="2330" y="168"/>
                  <a:pt x="2330" y="375"/>
                </a:cubicBezTo>
                <a:lnTo>
                  <a:pt x="2330" y="970"/>
                </a:lnTo>
                <a:cubicBezTo>
                  <a:pt x="2330" y="1178"/>
                  <a:pt x="2191" y="1346"/>
                  <a:pt x="2019" y="1346"/>
                </a:cubicBezTo>
                <a:lnTo>
                  <a:pt x="310" y="1346"/>
                </a:lnTo>
                <a:cubicBezTo>
                  <a:pt x="138" y="1346"/>
                  <a:pt x="0" y="1178"/>
                  <a:pt x="0" y="970"/>
                </a:cubicBezTo>
                <a:lnTo>
                  <a:pt x="0" y="37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58">
            <a:extLst>
              <a:ext uri="{FF2B5EF4-FFF2-40B4-BE49-F238E27FC236}">
                <a16:creationId xmlns:a16="http://schemas.microsoft.com/office/drawing/2014/main" id="{4A00EEAB-9F8E-4CA7-A308-B7B30CA6D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7666" y="10275380"/>
            <a:ext cx="253108" cy="253108"/>
          </a:xfrm>
          <a:custGeom>
            <a:avLst/>
            <a:gdLst>
              <a:gd name="T0" fmla="*/ 0 w 337"/>
              <a:gd name="T1" fmla="*/ 60146 h 337"/>
              <a:gd name="T2" fmla="*/ 60146 w 337"/>
              <a:gd name="T3" fmla="*/ 0 h 337"/>
              <a:gd name="T4" fmla="*/ 120292 w 337"/>
              <a:gd name="T5" fmla="*/ 60146 h 337"/>
              <a:gd name="T6" fmla="*/ 60146 w 337"/>
              <a:gd name="T7" fmla="*/ 120292 h 337"/>
              <a:gd name="T8" fmla="*/ 0 w 337"/>
              <a:gd name="T9" fmla="*/ 60146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7">
                <a:moveTo>
                  <a:pt x="0" y="168"/>
                </a:moveTo>
                <a:cubicBezTo>
                  <a:pt x="0" y="75"/>
                  <a:pt x="75" y="0"/>
                  <a:pt x="168" y="0"/>
                </a:cubicBezTo>
                <a:cubicBezTo>
                  <a:pt x="261" y="0"/>
                  <a:pt x="336" y="75"/>
                  <a:pt x="336" y="168"/>
                </a:cubicBezTo>
                <a:cubicBezTo>
                  <a:pt x="336" y="261"/>
                  <a:pt x="261" y="336"/>
                  <a:pt x="168" y="336"/>
                </a:cubicBezTo>
                <a:cubicBezTo>
                  <a:pt x="75" y="336"/>
                  <a:pt x="0" y="261"/>
                  <a:pt x="0" y="16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Freeform 61">
            <a:extLst>
              <a:ext uri="{FF2B5EF4-FFF2-40B4-BE49-F238E27FC236}">
                <a16:creationId xmlns:a16="http://schemas.microsoft.com/office/drawing/2014/main" id="{98490687-28A1-43E7-921E-67E0EECB2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53590" y="4530508"/>
            <a:ext cx="253108" cy="253108"/>
          </a:xfrm>
          <a:custGeom>
            <a:avLst/>
            <a:gdLst>
              <a:gd name="T0" fmla="*/ 120292 w 337"/>
              <a:gd name="T1" fmla="*/ 59966 h 336"/>
              <a:gd name="T2" fmla="*/ 60146 w 337"/>
              <a:gd name="T3" fmla="*/ 120291 h 336"/>
              <a:gd name="T4" fmla="*/ 0 w 337"/>
              <a:gd name="T5" fmla="*/ 59966 h 336"/>
              <a:gd name="T6" fmla="*/ 60146 w 337"/>
              <a:gd name="T7" fmla="*/ 0 h 336"/>
              <a:gd name="T8" fmla="*/ 120292 w 337"/>
              <a:gd name="T9" fmla="*/ 59966 h 3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7" h="336">
                <a:moveTo>
                  <a:pt x="336" y="167"/>
                </a:moveTo>
                <a:cubicBezTo>
                  <a:pt x="336" y="260"/>
                  <a:pt x="260" y="335"/>
                  <a:pt x="168" y="335"/>
                </a:cubicBezTo>
                <a:cubicBezTo>
                  <a:pt x="75" y="335"/>
                  <a:pt x="0" y="260"/>
                  <a:pt x="0" y="167"/>
                </a:cubicBezTo>
                <a:cubicBezTo>
                  <a:pt x="0" y="74"/>
                  <a:pt x="75" y="0"/>
                  <a:pt x="168" y="0"/>
                </a:cubicBezTo>
                <a:cubicBezTo>
                  <a:pt x="260" y="0"/>
                  <a:pt x="336" y="74"/>
                  <a:pt x="336" y="16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5E46AC32-9F74-412B-A357-F42AD3DEB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72028" y="9892388"/>
            <a:ext cx="2310076" cy="1015761"/>
          </a:xfrm>
          <a:custGeom>
            <a:avLst/>
            <a:gdLst>
              <a:gd name="T0" fmla="*/ 839428 w 2332"/>
              <a:gd name="T1" fmla="*/ 134796 h 1347"/>
              <a:gd name="T2" fmla="*/ 727432 w 2332"/>
              <a:gd name="T3" fmla="*/ 0 h 1347"/>
              <a:gd name="T4" fmla="*/ 111996 w 2332"/>
              <a:gd name="T5" fmla="*/ 0 h 1347"/>
              <a:gd name="T6" fmla="*/ 0 w 2332"/>
              <a:gd name="T7" fmla="*/ 134796 h 1347"/>
              <a:gd name="T8" fmla="*/ 0 w 2332"/>
              <a:gd name="T9" fmla="*/ 348673 h 1347"/>
              <a:gd name="T10" fmla="*/ 111996 w 2332"/>
              <a:gd name="T11" fmla="*/ 483829 h 1347"/>
              <a:gd name="T12" fmla="*/ 727432 w 2332"/>
              <a:gd name="T13" fmla="*/ 483829 h 1347"/>
              <a:gd name="T14" fmla="*/ 839428 w 2332"/>
              <a:gd name="T15" fmla="*/ 348673 h 1347"/>
              <a:gd name="T16" fmla="*/ 839428 w 2332"/>
              <a:gd name="T17" fmla="*/ 134796 h 13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32" h="1347">
                <a:moveTo>
                  <a:pt x="2331" y="375"/>
                </a:moveTo>
                <a:cubicBezTo>
                  <a:pt x="2331" y="168"/>
                  <a:pt x="2192" y="0"/>
                  <a:pt x="2020" y="0"/>
                </a:cubicBezTo>
                <a:lnTo>
                  <a:pt x="311" y="0"/>
                </a:lnTo>
                <a:cubicBezTo>
                  <a:pt x="139" y="0"/>
                  <a:pt x="0" y="168"/>
                  <a:pt x="0" y="375"/>
                </a:cubicBezTo>
                <a:lnTo>
                  <a:pt x="0" y="970"/>
                </a:lnTo>
                <a:cubicBezTo>
                  <a:pt x="0" y="1178"/>
                  <a:pt x="139" y="1346"/>
                  <a:pt x="311" y="1346"/>
                </a:cubicBezTo>
                <a:lnTo>
                  <a:pt x="2020" y="1346"/>
                </a:lnTo>
                <a:cubicBezTo>
                  <a:pt x="2192" y="1346"/>
                  <a:pt x="2331" y="1178"/>
                  <a:pt x="2331" y="970"/>
                </a:cubicBezTo>
                <a:lnTo>
                  <a:pt x="2331" y="37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E6FA22AE-F67F-455C-8DF1-5EAFDADE1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2480" y="6082456"/>
            <a:ext cx="2310076" cy="1019090"/>
          </a:xfrm>
          <a:custGeom>
            <a:avLst/>
            <a:gdLst>
              <a:gd name="T0" fmla="*/ 839428 w 2331"/>
              <a:gd name="T1" fmla="*/ 349917 h 1348"/>
              <a:gd name="T2" fmla="*/ 727744 w 2331"/>
              <a:gd name="T3" fmla="*/ 485415 h 1348"/>
              <a:gd name="T4" fmla="*/ 111684 w 2331"/>
              <a:gd name="T5" fmla="*/ 485415 h 1348"/>
              <a:gd name="T6" fmla="*/ 0 w 2331"/>
              <a:gd name="T7" fmla="*/ 349917 h 1348"/>
              <a:gd name="T8" fmla="*/ 0 w 2331"/>
              <a:gd name="T9" fmla="*/ 135498 h 1348"/>
              <a:gd name="T10" fmla="*/ 111684 w 2331"/>
              <a:gd name="T11" fmla="*/ 0 h 1348"/>
              <a:gd name="T12" fmla="*/ 727744 w 2331"/>
              <a:gd name="T13" fmla="*/ 0 h 1348"/>
              <a:gd name="T14" fmla="*/ 839428 w 2331"/>
              <a:gd name="T15" fmla="*/ 135498 h 1348"/>
              <a:gd name="T16" fmla="*/ 839428 w 2331"/>
              <a:gd name="T17" fmla="*/ 349917 h 13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31" h="1348">
                <a:moveTo>
                  <a:pt x="2330" y="971"/>
                </a:moveTo>
                <a:cubicBezTo>
                  <a:pt x="2330" y="1179"/>
                  <a:pt x="2191" y="1347"/>
                  <a:pt x="2020" y="1347"/>
                </a:cubicBezTo>
                <a:lnTo>
                  <a:pt x="310" y="1347"/>
                </a:lnTo>
                <a:cubicBezTo>
                  <a:pt x="139" y="1347"/>
                  <a:pt x="0" y="1179"/>
                  <a:pt x="0" y="971"/>
                </a:cubicBezTo>
                <a:lnTo>
                  <a:pt x="0" y="376"/>
                </a:lnTo>
                <a:cubicBezTo>
                  <a:pt x="0" y="168"/>
                  <a:pt x="139" y="0"/>
                  <a:pt x="310" y="0"/>
                </a:cubicBezTo>
                <a:lnTo>
                  <a:pt x="2020" y="0"/>
                </a:lnTo>
                <a:cubicBezTo>
                  <a:pt x="2191" y="0"/>
                  <a:pt x="2330" y="168"/>
                  <a:pt x="2330" y="376"/>
                </a:cubicBezTo>
                <a:lnTo>
                  <a:pt x="2330" y="97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0E5858FB-35A9-4176-A058-6E5FE2159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1214" y="8054029"/>
            <a:ext cx="2310076" cy="1015761"/>
          </a:xfrm>
          <a:custGeom>
            <a:avLst/>
            <a:gdLst>
              <a:gd name="T0" fmla="*/ 839428 w 2332"/>
              <a:gd name="T1" fmla="*/ 348673 h 1347"/>
              <a:gd name="T2" fmla="*/ 727432 w 2332"/>
              <a:gd name="T3" fmla="*/ 483829 h 1347"/>
              <a:gd name="T4" fmla="*/ 111996 w 2332"/>
              <a:gd name="T5" fmla="*/ 483829 h 1347"/>
              <a:gd name="T6" fmla="*/ 0 w 2332"/>
              <a:gd name="T7" fmla="*/ 348673 h 1347"/>
              <a:gd name="T8" fmla="*/ 0 w 2332"/>
              <a:gd name="T9" fmla="*/ 135156 h 1347"/>
              <a:gd name="T10" fmla="*/ 111996 w 2332"/>
              <a:gd name="T11" fmla="*/ 0 h 1347"/>
              <a:gd name="T12" fmla="*/ 727432 w 2332"/>
              <a:gd name="T13" fmla="*/ 0 h 1347"/>
              <a:gd name="T14" fmla="*/ 839428 w 2332"/>
              <a:gd name="T15" fmla="*/ 135156 h 1347"/>
              <a:gd name="T16" fmla="*/ 839428 w 2332"/>
              <a:gd name="T17" fmla="*/ 348673 h 13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32" h="1347">
                <a:moveTo>
                  <a:pt x="2331" y="970"/>
                </a:moveTo>
                <a:cubicBezTo>
                  <a:pt x="2331" y="1178"/>
                  <a:pt x="2192" y="1346"/>
                  <a:pt x="2020" y="1346"/>
                </a:cubicBezTo>
                <a:lnTo>
                  <a:pt x="311" y="1346"/>
                </a:lnTo>
                <a:cubicBezTo>
                  <a:pt x="139" y="1346"/>
                  <a:pt x="0" y="1178"/>
                  <a:pt x="0" y="970"/>
                </a:cubicBezTo>
                <a:lnTo>
                  <a:pt x="0" y="376"/>
                </a:lnTo>
                <a:cubicBezTo>
                  <a:pt x="0" y="168"/>
                  <a:pt x="139" y="0"/>
                  <a:pt x="311" y="0"/>
                </a:cubicBezTo>
                <a:lnTo>
                  <a:pt x="2020" y="0"/>
                </a:lnTo>
                <a:cubicBezTo>
                  <a:pt x="2192" y="0"/>
                  <a:pt x="2331" y="168"/>
                  <a:pt x="2331" y="376"/>
                </a:cubicBezTo>
                <a:lnTo>
                  <a:pt x="2331" y="97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Freeform 62">
            <a:extLst>
              <a:ext uri="{FF2B5EF4-FFF2-40B4-BE49-F238E27FC236}">
                <a16:creationId xmlns:a16="http://schemas.microsoft.com/office/drawing/2014/main" id="{782CEFCF-A340-49D8-A5DD-F9AC6D803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8099" y="4150847"/>
            <a:ext cx="2310076" cy="1019090"/>
          </a:xfrm>
          <a:custGeom>
            <a:avLst/>
            <a:gdLst>
              <a:gd name="T0" fmla="*/ 839428 w 2331"/>
              <a:gd name="T1" fmla="*/ 349917 h 1348"/>
              <a:gd name="T2" fmla="*/ 727744 w 2331"/>
              <a:gd name="T3" fmla="*/ 485415 h 1348"/>
              <a:gd name="T4" fmla="*/ 112044 w 2331"/>
              <a:gd name="T5" fmla="*/ 485415 h 1348"/>
              <a:gd name="T6" fmla="*/ 0 w 2331"/>
              <a:gd name="T7" fmla="*/ 349917 h 1348"/>
              <a:gd name="T8" fmla="*/ 0 w 2331"/>
              <a:gd name="T9" fmla="*/ 135498 h 1348"/>
              <a:gd name="T10" fmla="*/ 112044 w 2331"/>
              <a:gd name="T11" fmla="*/ 0 h 1348"/>
              <a:gd name="T12" fmla="*/ 727744 w 2331"/>
              <a:gd name="T13" fmla="*/ 0 h 1348"/>
              <a:gd name="T14" fmla="*/ 839428 w 2331"/>
              <a:gd name="T15" fmla="*/ 135498 h 1348"/>
              <a:gd name="T16" fmla="*/ 839428 w 2331"/>
              <a:gd name="T17" fmla="*/ 349917 h 13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31" h="1348">
                <a:moveTo>
                  <a:pt x="2330" y="971"/>
                </a:moveTo>
                <a:cubicBezTo>
                  <a:pt x="2330" y="1179"/>
                  <a:pt x="2191" y="1347"/>
                  <a:pt x="2020" y="1347"/>
                </a:cubicBezTo>
                <a:lnTo>
                  <a:pt x="311" y="1347"/>
                </a:lnTo>
                <a:cubicBezTo>
                  <a:pt x="139" y="1347"/>
                  <a:pt x="0" y="1179"/>
                  <a:pt x="0" y="971"/>
                </a:cubicBezTo>
                <a:lnTo>
                  <a:pt x="0" y="376"/>
                </a:lnTo>
                <a:cubicBezTo>
                  <a:pt x="0" y="169"/>
                  <a:pt x="139" y="0"/>
                  <a:pt x="311" y="0"/>
                </a:cubicBezTo>
                <a:lnTo>
                  <a:pt x="2020" y="0"/>
                </a:lnTo>
                <a:cubicBezTo>
                  <a:pt x="2191" y="0"/>
                  <a:pt x="2330" y="169"/>
                  <a:pt x="2330" y="376"/>
                </a:cubicBezTo>
                <a:lnTo>
                  <a:pt x="2330" y="97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B6645613-4E77-4966-92DE-593C12048E42}"/>
              </a:ext>
            </a:extLst>
          </p:cNvPr>
          <p:cNvSpPr txBox="1">
            <a:spLocks/>
          </p:cNvSpPr>
          <p:nvPr/>
        </p:nvSpPr>
        <p:spPr>
          <a:xfrm>
            <a:off x="19302474" y="5951134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CB4DA26B-C149-4EC4-80A8-85C149544128}"/>
              </a:ext>
            </a:extLst>
          </p:cNvPr>
          <p:cNvSpPr txBox="1">
            <a:spLocks/>
          </p:cNvSpPr>
          <p:nvPr/>
        </p:nvSpPr>
        <p:spPr>
          <a:xfrm>
            <a:off x="19302474" y="8072573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378A6378-E02D-4F21-8DD4-BD8022A052E6}"/>
              </a:ext>
            </a:extLst>
          </p:cNvPr>
          <p:cNvSpPr txBox="1">
            <a:spLocks/>
          </p:cNvSpPr>
          <p:nvPr/>
        </p:nvSpPr>
        <p:spPr>
          <a:xfrm>
            <a:off x="18706341" y="9864306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56E1F31E-6A44-4A9E-AD9F-BC07B99218EF}"/>
              </a:ext>
            </a:extLst>
          </p:cNvPr>
          <p:cNvSpPr txBox="1">
            <a:spLocks/>
          </p:cNvSpPr>
          <p:nvPr/>
        </p:nvSpPr>
        <p:spPr>
          <a:xfrm>
            <a:off x="18706340" y="4102783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87688C40-12AE-4733-9970-DE562CE1FFCE}"/>
              </a:ext>
            </a:extLst>
          </p:cNvPr>
          <p:cNvSpPr txBox="1">
            <a:spLocks/>
          </p:cNvSpPr>
          <p:nvPr/>
        </p:nvSpPr>
        <p:spPr>
          <a:xfrm>
            <a:off x="2681041" y="4102783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42143447-8420-4B32-B75C-51DD6D8EDB78}"/>
              </a:ext>
            </a:extLst>
          </p:cNvPr>
          <p:cNvSpPr txBox="1">
            <a:spLocks/>
          </p:cNvSpPr>
          <p:nvPr/>
        </p:nvSpPr>
        <p:spPr>
          <a:xfrm>
            <a:off x="2214790" y="5951134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02EB5AF2-7455-488A-B8D3-BF7B17B77CAE}"/>
              </a:ext>
            </a:extLst>
          </p:cNvPr>
          <p:cNvSpPr txBox="1">
            <a:spLocks/>
          </p:cNvSpPr>
          <p:nvPr/>
        </p:nvSpPr>
        <p:spPr>
          <a:xfrm>
            <a:off x="2214789" y="8072573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C910D5BB-108A-4811-A5A2-0FDB052A7948}"/>
              </a:ext>
            </a:extLst>
          </p:cNvPr>
          <p:cNvSpPr txBox="1">
            <a:spLocks/>
          </p:cNvSpPr>
          <p:nvPr/>
        </p:nvSpPr>
        <p:spPr>
          <a:xfrm>
            <a:off x="2677708" y="9864306"/>
            <a:ext cx="293698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see.</a:t>
            </a:r>
          </a:p>
        </p:txBody>
      </p:sp>
      <p:sp>
        <p:nvSpPr>
          <p:cNvPr id="72" name="TextBox 98">
            <a:extLst>
              <a:ext uri="{FF2B5EF4-FFF2-40B4-BE49-F238E27FC236}">
                <a16:creationId xmlns:a16="http://schemas.microsoft.com/office/drawing/2014/main" id="{B6964257-AF5B-4DF4-873D-47629946E5CB}"/>
              </a:ext>
            </a:extLst>
          </p:cNvPr>
          <p:cNvSpPr txBox="1"/>
          <p:nvPr/>
        </p:nvSpPr>
        <p:spPr>
          <a:xfrm>
            <a:off x="7912011" y="436800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3" name="TextBox 98">
            <a:extLst>
              <a:ext uri="{FF2B5EF4-FFF2-40B4-BE49-F238E27FC236}">
                <a16:creationId xmlns:a16="http://schemas.microsoft.com/office/drawing/2014/main" id="{8B3CD52D-880E-414D-8D40-F6858B805D86}"/>
              </a:ext>
            </a:extLst>
          </p:cNvPr>
          <p:cNvSpPr txBox="1"/>
          <p:nvPr/>
        </p:nvSpPr>
        <p:spPr>
          <a:xfrm>
            <a:off x="7012434" y="629961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4" name="TextBox 98">
            <a:extLst>
              <a:ext uri="{FF2B5EF4-FFF2-40B4-BE49-F238E27FC236}">
                <a16:creationId xmlns:a16="http://schemas.microsoft.com/office/drawing/2014/main" id="{9EC63EAF-3BA6-4A76-8B5C-435BD2847B23}"/>
              </a:ext>
            </a:extLst>
          </p:cNvPr>
          <p:cNvSpPr txBox="1"/>
          <p:nvPr/>
        </p:nvSpPr>
        <p:spPr>
          <a:xfrm>
            <a:off x="6907630" y="826952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5" name="TextBox 98">
            <a:extLst>
              <a:ext uri="{FF2B5EF4-FFF2-40B4-BE49-F238E27FC236}">
                <a16:creationId xmlns:a16="http://schemas.microsoft.com/office/drawing/2014/main" id="{E5EF6358-D944-4670-8221-B715101571E2}"/>
              </a:ext>
            </a:extLst>
          </p:cNvPr>
          <p:cNvSpPr txBox="1"/>
          <p:nvPr/>
        </p:nvSpPr>
        <p:spPr>
          <a:xfrm>
            <a:off x="7912011" y="1010788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6" name="TextBox 98">
            <a:extLst>
              <a:ext uri="{FF2B5EF4-FFF2-40B4-BE49-F238E27FC236}">
                <a16:creationId xmlns:a16="http://schemas.microsoft.com/office/drawing/2014/main" id="{7A734A4F-F184-4CC8-BBD4-CC87709D29E8}"/>
              </a:ext>
            </a:extLst>
          </p:cNvPr>
          <p:cNvSpPr txBox="1"/>
          <p:nvPr/>
        </p:nvSpPr>
        <p:spPr>
          <a:xfrm>
            <a:off x="15396312" y="10107881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7" name="TextBox 98">
            <a:extLst>
              <a:ext uri="{FF2B5EF4-FFF2-40B4-BE49-F238E27FC236}">
                <a16:creationId xmlns:a16="http://schemas.microsoft.com/office/drawing/2014/main" id="{35776B7F-69B0-4BF7-A31F-97A5FC5BC4A9}"/>
              </a:ext>
            </a:extLst>
          </p:cNvPr>
          <p:cNvSpPr txBox="1"/>
          <p:nvPr/>
        </p:nvSpPr>
        <p:spPr>
          <a:xfrm>
            <a:off x="16505498" y="8269522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8" name="TextBox 98">
            <a:extLst>
              <a:ext uri="{FF2B5EF4-FFF2-40B4-BE49-F238E27FC236}">
                <a16:creationId xmlns:a16="http://schemas.microsoft.com/office/drawing/2014/main" id="{58EC7761-FA46-4FBA-AA8C-470A1DA16504}"/>
              </a:ext>
            </a:extLst>
          </p:cNvPr>
          <p:cNvSpPr txBox="1"/>
          <p:nvPr/>
        </p:nvSpPr>
        <p:spPr>
          <a:xfrm>
            <a:off x="16496764" y="6299614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79" name="TextBox 98">
            <a:extLst>
              <a:ext uri="{FF2B5EF4-FFF2-40B4-BE49-F238E27FC236}">
                <a16:creationId xmlns:a16="http://schemas.microsoft.com/office/drawing/2014/main" id="{1B17B53B-D368-4040-BDCB-75E45DC296FC}"/>
              </a:ext>
            </a:extLst>
          </p:cNvPr>
          <p:cNvSpPr txBox="1"/>
          <p:nvPr/>
        </p:nvSpPr>
        <p:spPr>
          <a:xfrm>
            <a:off x="15492383" y="4368005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</a:t>
            </a:r>
          </a:p>
        </p:txBody>
      </p:sp>
      <p:sp>
        <p:nvSpPr>
          <p:cNvPr id="80" name="TextBox 2">
            <a:extLst>
              <a:ext uri="{FF2B5EF4-FFF2-40B4-BE49-F238E27FC236}">
                <a16:creationId xmlns:a16="http://schemas.microsoft.com/office/drawing/2014/main" id="{DF54282A-A599-4D91-BDA2-4A1C7ADB32AC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81" name="TextBox 3">
            <a:extLst>
              <a:ext uri="{FF2B5EF4-FFF2-40B4-BE49-F238E27FC236}">
                <a16:creationId xmlns:a16="http://schemas.microsoft.com/office/drawing/2014/main" id="{B58C3F80-ED15-4788-A325-9EB49CB08D3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1423420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87C30A99-6F94-4FCA-B157-34D0576C9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4743" y="7015723"/>
            <a:ext cx="2334765" cy="3252397"/>
          </a:xfrm>
          <a:custGeom>
            <a:avLst/>
            <a:gdLst>
              <a:gd name="T0" fmla="*/ 0 w 3668"/>
              <a:gd name="T1" fmla="*/ 662351757 h 5110"/>
              <a:gd name="T2" fmla="*/ 0 w 3668"/>
              <a:gd name="T3" fmla="*/ 329555423 h 5110"/>
              <a:gd name="T4" fmla="*/ 63664504 w 3668"/>
              <a:gd name="T5" fmla="*/ 265900194 h 5110"/>
              <a:gd name="T6" fmla="*/ 181139006 w 3668"/>
              <a:gd name="T7" fmla="*/ 265900194 h 5110"/>
              <a:gd name="T8" fmla="*/ 244803510 w 3668"/>
              <a:gd name="T9" fmla="*/ 202244965 h 5110"/>
              <a:gd name="T10" fmla="*/ 244803510 w 3668"/>
              <a:gd name="T11" fmla="*/ 63655229 h 5110"/>
              <a:gd name="T12" fmla="*/ 308468015 w 3668"/>
              <a:gd name="T13" fmla="*/ 0 h 5110"/>
              <a:gd name="T14" fmla="*/ 475473597 w 3668"/>
              <a:gd name="T15" fmla="*/ 0 h 51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668" h="5110">
                <a:moveTo>
                  <a:pt x="0" y="5109"/>
                </a:moveTo>
                <a:lnTo>
                  <a:pt x="0" y="2542"/>
                </a:lnTo>
                <a:cubicBezTo>
                  <a:pt x="0" y="2270"/>
                  <a:pt x="220" y="2051"/>
                  <a:pt x="491" y="2051"/>
                </a:cubicBezTo>
                <a:lnTo>
                  <a:pt x="1397" y="2051"/>
                </a:lnTo>
                <a:cubicBezTo>
                  <a:pt x="1669" y="2051"/>
                  <a:pt x="1888" y="1831"/>
                  <a:pt x="1888" y="1560"/>
                </a:cubicBezTo>
                <a:lnTo>
                  <a:pt x="1888" y="491"/>
                </a:lnTo>
                <a:cubicBezTo>
                  <a:pt x="1888" y="219"/>
                  <a:pt x="2108" y="0"/>
                  <a:pt x="2379" y="0"/>
                </a:cubicBezTo>
                <a:lnTo>
                  <a:pt x="3667" y="0"/>
                </a:lnTo>
              </a:path>
            </a:pathLst>
          </a:custGeom>
          <a:noFill/>
          <a:ln w="36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5EA6903A-6C8F-44FA-93AA-766D2479B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7771" y="6956793"/>
            <a:ext cx="120666" cy="120666"/>
          </a:xfrm>
          <a:custGeom>
            <a:avLst/>
            <a:gdLst>
              <a:gd name="T0" fmla="*/ 24524117 w 189"/>
              <a:gd name="T1" fmla="*/ 12261878 h 189"/>
              <a:gd name="T2" fmla="*/ 12261878 w 189"/>
              <a:gd name="T3" fmla="*/ 24524117 h 189"/>
              <a:gd name="T4" fmla="*/ 0 w 189"/>
              <a:gd name="T5" fmla="*/ 12261878 h 189"/>
              <a:gd name="T6" fmla="*/ 12261878 w 189"/>
              <a:gd name="T7" fmla="*/ 0 h 189"/>
              <a:gd name="T8" fmla="*/ 24524117 w 189"/>
              <a:gd name="T9" fmla="*/ 12261878 h 1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9" h="189">
                <a:moveTo>
                  <a:pt x="188" y="94"/>
                </a:moveTo>
                <a:cubicBezTo>
                  <a:pt x="188" y="145"/>
                  <a:pt x="146" y="188"/>
                  <a:pt x="94" y="188"/>
                </a:cubicBezTo>
                <a:cubicBezTo>
                  <a:pt x="43" y="188"/>
                  <a:pt x="0" y="145"/>
                  <a:pt x="0" y="94"/>
                </a:cubicBezTo>
                <a:cubicBezTo>
                  <a:pt x="0" y="42"/>
                  <a:pt x="43" y="0"/>
                  <a:pt x="94" y="0"/>
                </a:cubicBezTo>
                <a:cubicBezTo>
                  <a:pt x="146" y="0"/>
                  <a:pt x="188" y="42"/>
                  <a:pt x="188" y="9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748EBFCF-7C32-4BDC-9928-2AD8F76EF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9348" y="6186311"/>
            <a:ext cx="120666" cy="120666"/>
          </a:xfrm>
          <a:custGeom>
            <a:avLst/>
            <a:gdLst>
              <a:gd name="T0" fmla="*/ 24524117 w 189"/>
              <a:gd name="T1" fmla="*/ 12261878 h 189"/>
              <a:gd name="T2" fmla="*/ 12261878 w 189"/>
              <a:gd name="T3" fmla="*/ 24524117 h 189"/>
              <a:gd name="T4" fmla="*/ 0 w 189"/>
              <a:gd name="T5" fmla="*/ 12261878 h 189"/>
              <a:gd name="T6" fmla="*/ 12261878 w 189"/>
              <a:gd name="T7" fmla="*/ 0 h 189"/>
              <a:gd name="T8" fmla="*/ 24524117 w 189"/>
              <a:gd name="T9" fmla="*/ 12261878 h 1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9" h="189">
                <a:moveTo>
                  <a:pt x="188" y="94"/>
                </a:moveTo>
                <a:cubicBezTo>
                  <a:pt x="188" y="146"/>
                  <a:pt x="146" y="188"/>
                  <a:pt x="94" y="188"/>
                </a:cubicBezTo>
                <a:cubicBezTo>
                  <a:pt x="42" y="188"/>
                  <a:pt x="0" y="146"/>
                  <a:pt x="0" y="94"/>
                </a:cubicBezTo>
                <a:cubicBezTo>
                  <a:pt x="0" y="42"/>
                  <a:pt x="42" y="0"/>
                  <a:pt x="94" y="0"/>
                </a:cubicBezTo>
                <a:cubicBezTo>
                  <a:pt x="146" y="0"/>
                  <a:pt x="188" y="42"/>
                  <a:pt x="188" y="9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978C7333-650D-4B82-BE33-115A979F6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2175" y="7015723"/>
            <a:ext cx="2334765" cy="3252397"/>
          </a:xfrm>
          <a:custGeom>
            <a:avLst/>
            <a:gdLst>
              <a:gd name="T0" fmla="*/ 475344004 w 3669"/>
              <a:gd name="T1" fmla="*/ 662351757 h 5110"/>
              <a:gd name="T2" fmla="*/ 475344004 w 3669"/>
              <a:gd name="T3" fmla="*/ 329555423 h 5110"/>
              <a:gd name="T4" fmla="*/ 411714131 w 3669"/>
              <a:gd name="T5" fmla="*/ 265900194 h 5110"/>
              <a:gd name="T6" fmla="*/ 294174091 w 3669"/>
              <a:gd name="T7" fmla="*/ 265900194 h 5110"/>
              <a:gd name="T8" fmla="*/ 230674174 w 3669"/>
              <a:gd name="T9" fmla="*/ 202244965 h 5110"/>
              <a:gd name="T10" fmla="*/ 230674174 w 3669"/>
              <a:gd name="T11" fmla="*/ 63655229 h 5110"/>
              <a:gd name="T12" fmla="*/ 167044301 w 3669"/>
              <a:gd name="T13" fmla="*/ 0 h 5110"/>
              <a:gd name="T14" fmla="*/ 0 w 3669"/>
              <a:gd name="T15" fmla="*/ 0 h 51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669" h="5110">
                <a:moveTo>
                  <a:pt x="3668" y="5109"/>
                </a:moveTo>
                <a:lnTo>
                  <a:pt x="3668" y="2542"/>
                </a:lnTo>
                <a:cubicBezTo>
                  <a:pt x="3668" y="2270"/>
                  <a:pt x="3449" y="2051"/>
                  <a:pt x="3177" y="2051"/>
                </a:cubicBezTo>
                <a:lnTo>
                  <a:pt x="2270" y="2051"/>
                </a:lnTo>
                <a:cubicBezTo>
                  <a:pt x="2000" y="2051"/>
                  <a:pt x="1780" y="1831"/>
                  <a:pt x="1780" y="1560"/>
                </a:cubicBezTo>
                <a:lnTo>
                  <a:pt x="1780" y="491"/>
                </a:lnTo>
                <a:cubicBezTo>
                  <a:pt x="1780" y="219"/>
                  <a:pt x="1560" y="0"/>
                  <a:pt x="1289" y="0"/>
                </a:cubicBezTo>
                <a:lnTo>
                  <a:pt x="0" y="0"/>
                </a:lnTo>
              </a:path>
            </a:pathLst>
          </a:custGeom>
          <a:noFill/>
          <a:ln w="36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C1102CCA-71C3-4F8A-A8DA-4589FCD0D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3244" y="6956793"/>
            <a:ext cx="120668" cy="120666"/>
          </a:xfrm>
          <a:custGeom>
            <a:avLst/>
            <a:gdLst>
              <a:gd name="T0" fmla="*/ 0 w 188"/>
              <a:gd name="T1" fmla="*/ 12261878 h 189"/>
              <a:gd name="T2" fmla="*/ 12261197 w 188"/>
              <a:gd name="T3" fmla="*/ 24524117 h 189"/>
              <a:gd name="T4" fmla="*/ 24654562 w 188"/>
              <a:gd name="T5" fmla="*/ 12261878 h 189"/>
              <a:gd name="T6" fmla="*/ 12261197 w 188"/>
              <a:gd name="T7" fmla="*/ 0 h 189"/>
              <a:gd name="T8" fmla="*/ 0 w 188"/>
              <a:gd name="T9" fmla="*/ 12261878 h 1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8" h="189">
                <a:moveTo>
                  <a:pt x="0" y="94"/>
                </a:moveTo>
                <a:cubicBezTo>
                  <a:pt x="0" y="145"/>
                  <a:pt x="42" y="188"/>
                  <a:pt x="93" y="188"/>
                </a:cubicBezTo>
                <a:cubicBezTo>
                  <a:pt x="145" y="188"/>
                  <a:pt x="187" y="145"/>
                  <a:pt x="187" y="94"/>
                </a:cubicBezTo>
                <a:cubicBezTo>
                  <a:pt x="187" y="42"/>
                  <a:pt x="145" y="0"/>
                  <a:pt x="93" y="0"/>
                </a:cubicBezTo>
                <a:cubicBezTo>
                  <a:pt x="42" y="0"/>
                  <a:pt x="0" y="42"/>
                  <a:pt x="0" y="9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7FF43194-DEBC-4061-B170-A5C57F361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3740" y="9569373"/>
            <a:ext cx="145923" cy="145923"/>
          </a:xfrm>
          <a:custGeom>
            <a:avLst/>
            <a:gdLst>
              <a:gd name="T0" fmla="*/ 14813940 w 229"/>
              <a:gd name="T1" fmla="*/ 29757103 h 228"/>
              <a:gd name="T2" fmla="*/ 0 w 229"/>
              <a:gd name="T3" fmla="*/ 14944084 h 228"/>
              <a:gd name="T4" fmla="*/ 14813940 w 229"/>
              <a:gd name="T5" fmla="*/ 0 h 228"/>
              <a:gd name="T6" fmla="*/ 29627880 w 229"/>
              <a:gd name="T7" fmla="*/ 14944084 h 228"/>
              <a:gd name="T8" fmla="*/ 14813940 w 229"/>
              <a:gd name="T9" fmla="*/ 29757103 h 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" h="228">
                <a:moveTo>
                  <a:pt x="114" y="227"/>
                </a:moveTo>
                <a:cubicBezTo>
                  <a:pt x="51" y="227"/>
                  <a:pt x="0" y="177"/>
                  <a:pt x="0" y="114"/>
                </a:cubicBezTo>
                <a:cubicBezTo>
                  <a:pt x="0" y="51"/>
                  <a:pt x="51" y="0"/>
                  <a:pt x="114" y="0"/>
                </a:cubicBezTo>
                <a:cubicBezTo>
                  <a:pt x="177" y="0"/>
                  <a:pt x="228" y="51"/>
                  <a:pt x="228" y="114"/>
                </a:cubicBezTo>
                <a:cubicBezTo>
                  <a:pt x="228" y="177"/>
                  <a:pt x="177" y="227"/>
                  <a:pt x="114" y="22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B5E2AF58-8B6F-42FB-B13A-0C53A0F53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3286" y="9647947"/>
            <a:ext cx="1442391" cy="1116871"/>
          </a:xfrm>
          <a:custGeom>
            <a:avLst/>
            <a:gdLst>
              <a:gd name="T0" fmla="*/ 293828455 w 2265"/>
              <a:gd name="T1" fmla="*/ 0 h 1756"/>
              <a:gd name="T2" fmla="*/ 77350467 w 2265"/>
              <a:gd name="T3" fmla="*/ 0 h 1756"/>
              <a:gd name="T4" fmla="*/ 0 w 2265"/>
              <a:gd name="T5" fmla="*/ 77159649 h 1756"/>
              <a:gd name="T6" fmla="*/ 0 w 2265"/>
              <a:gd name="T7" fmla="*/ 227206933 h 17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65" h="1756">
                <a:moveTo>
                  <a:pt x="2264" y="0"/>
                </a:moveTo>
                <a:lnTo>
                  <a:pt x="596" y="0"/>
                </a:lnTo>
                <a:cubicBezTo>
                  <a:pt x="267" y="0"/>
                  <a:pt x="0" y="267"/>
                  <a:pt x="0" y="596"/>
                </a:cubicBezTo>
                <a:lnTo>
                  <a:pt x="0" y="1755"/>
                </a:lnTo>
              </a:path>
            </a:pathLst>
          </a:custGeom>
          <a:noFill/>
          <a:ln w="36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CFA3FB32-0278-4220-B02B-AEDE4C235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7989" y="9569373"/>
            <a:ext cx="145923" cy="145923"/>
          </a:xfrm>
          <a:custGeom>
            <a:avLst/>
            <a:gdLst>
              <a:gd name="T0" fmla="*/ 14813940 w 229"/>
              <a:gd name="T1" fmla="*/ 29757103 h 228"/>
              <a:gd name="T2" fmla="*/ 29627880 w 229"/>
              <a:gd name="T3" fmla="*/ 14944084 h 228"/>
              <a:gd name="T4" fmla="*/ 14813940 w 229"/>
              <a:gd name="T5" fmla="*/ 0 h 228"/>
              <a:gd name="T6" fmla="*/ 0 w 229"/>
              <a:gd name="T7" fmla="*/ 14944084 h 228"/>
              <a:gd name="T8" fmla="*/ 14813940 w 229"/>
              <a:gd name="T9" fmla="*/ 29757103 h 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9" h="228">
                <a:moveTo>
                  <a:pt x="114" y="227"/>
                </a:moveTo>
                <a:cubicBezTo>
                  <a:pt x="177" y="227"/>
                  <a:pt x="228" y="177"/>
                  <a:pt x="228" y="114"/>
                </a:cubicBezTo>
                <a:cubicBezTo>
                  <a:pt x="228" y="51"/>
                  <a:pt x="177" y="0"/>
                  <a:pt x="114" y="0"/>
                </a:cubicBezTo>
                <a:cubicBezTo>
                  <a:pt x="51" y="0"/>
                  <a:pt x="0" y="51"/>
                  <a:pt x="0" y="114"/>
                </a:cubicBezTo>
                <a:cubicBezTo>
                  <a:pt x="0" y="177"/>
                  <a:pt x="51" y="227"/>
                  <a:pt x="114" y="22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3602BE4D-6B19-4597-826C-8024BC0BF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1974" y="9647947"/>
            <a:ext cx="1442391" cy="1116871"/>
          </a:xfrm>
          <a:custGeom>
            <a:avLst/>
            <a:gdLst>
              <a:gd name="T0" fmla="*/ 0 w 2268"/>
              <a:gd name="T1" fmla="*/ 0 h 1756"/>
              <a:gd name="T2" fmla="*/ 216293818 w 2268"/>
              <a:gd name="T3" fmla="*/ 0 h 1756"/>
              <a:gd name="T4" fmla="*/ 293439793 w 2268"/>
              <a:gd name="T5" fmla="*/ 77159649 h 1756"/>
              <a:gd name="T6" fmla="*/ 293439793 w 2268"/>
              <a:gd name="T7" fmla="*/ 227206933 h 17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68" h="1756">
                <a:moveTo>
                  <a:pt x="0" y="0"/>
                </a:moveTo>
                <a:lnTo>
                  <a:pt x="1671" y="0"/>
                </a:lnTo>
                <a:cubicBezTo>
                  <a:pt x="2000" y="0"/>
                  <a:pt x="2267" y="267"/>
                  <a:pt x="2267" y="596"/>
                </a:cubicBezTo>
                <a:lnTo>
                  <a:pt x="2267" y="1755"/>
                </a:lnTo>
              </a:path>
            </a:pathLst>
          </a:custGeom>
          <a:noFill/>
          <a:ln w="36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45">
            <a:extLst>
              <a:ext uri="{FF2B5EF4-FFF2-40B4-BE49-F238E27FC236}">
                <a16:creationId xmlns:a16="http://schemas.microsoft.com/office/drawing/2014/main" id="{0AAE1EF7-60FF-48F6-99AA-C168DA5FC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2624" y="6162635"/>
            <a:ext cx="1686532" cy="1686532"/>
          </a:xfrm>
          <a:custGeom>
            <a:avLst/>
            <a:gdLst>
              <a:gd name="T0" fmla="*/ 343114796 w 2652"/>
              <a:gd name="T1" fmla="*/ 171622155 h 2652"/>
              <a:gd name="T2" fmla="*/ 171492641 w 2652"/>
              <a:gd name="T3" fmla="*/ 343114796 h 2652"/>
              <a:gd name="T4" fmla="*/ 0 w 2652"/>
              <a:gd name="T5" fmla="*/ 171622155 h 2652"/>
              <a:gd name="T6" fmla="*/ 171492641 w 2652"/>
              <a:gd name="T7" fmla="*/ 0 h 2652"/>
              <a:gd name="T8" fmla="*/ 343114796 w 2652"/>
              <a:gd name="T9" fmla="*/ 171622155 h 26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52" h="2652">
                <a:moveTo>
                  <a:pt x="2651" y="1326"/>
                </a:moveTo>
                <a:cubicBezTo>
                  <a:pt x="2651" y="2058"/>
                  <a:pt x="2057" y="2651"/>
                  <a:pt x="1325" y="2651"/>
                </a:cubicBezTo>
                <a:cubicBezTo>
                  <a:pt x="593" y="2651"/>
                  <a:pt x="0" y="2058"/>
                  <a:pt x="0" y="1326"/>
                </a:cubicBezTo>
                <a:cubicBezTo>
                  <a:pt x="0" y="594"/>
                  <a:pt x="593" y="0"/>
                  <a:pt x="1325" y="0"/>
                </a:cubicBezTo>
                <a:cubicBezTo>
                  <a:pt x="2057" y="0"/>
                  <a:pt x="2651" y="594"/>
                  <a:pt x="2651" y="132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AA608717-87F4-4BA0-8946-285E178B6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2624" y="8786441"/>
            <a:ext cx="1686532" cy="1686531"/>
          </a:xfrm>
          <a:custGeom>
            <a:avLst/>
            <a:gdLst>
              <a:gd name="T0" fmla="*/ 343114796 w 2652"/>
              <a:gd name="T1" fmla="*/ 171621933 h 2651"/>
              <a:gd name="T2" fmla="*/ 171492641 w 2652"/>
              <a:gd name="T3" fmla="*/ 343243505 h 2651"/>
              <a:gd name="T4" fmla="*/ 0 w 2652"/>
              <a:gd name="T5" fmla="*/ 171621933 h 2651"/>
              <a:gd name="T6" fmla="*/ 171492641 w 2652"/>
              <a:gd name="T7" fmla="*/ 0 h 2651"/>
              <a:gd name="T8" fmla="*/ 343114796 w 2652"/>
              <a:gd name="T9" fmla="*/ 171621933 h 26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52" h="2651">
                <a:moveTo>
                  <a:pt x="2651" y="1325"/>
                </a:moveTo>
                <a:cubicBezTo>
                  <a:pt x="2651" y="2057"/>
                  <a:pt x="2057" y="2650"/>
                  <a:pt x="1325" y="2650"/>
                </a:cubicBezTo>
                <a:cubicBezTo>
                  <a:pt x="593" y="2650"/>
                  <a:pt x="0" y="2057"/>
                  <a:pt x="0" y="1325"/>
                </a:cubicBezTo>
                <a:cubicBezTo>
                  <a:pt x="0" y="593"/>
                  <a:pt x="593" y="0"/>
                  <a:pt x="1325" y="0"/>
                </a:cubicBezTo>
                <a:cubicBezTo>
                  <a:pt x="2057" y="0"/>
                  <a:pt x="2651" y="593"/>
                  <a:pt x="2651" y="132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Freeform 48">
            <a:extLst>
              <a:ext uri="{FF2B5EF4-FFF2-40B4-BE49-F238E27FC236}">
                <a16:creationId xmlns:a16="http://schemas.microsoft.com/office/drawing/2014/main" id="{B963B677-8499-4C8A-B26E-EB660BA43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495" y="6162635"/>
            <a:ext cx="1686532" cy="1686532"/>
          </a:xfrm>
          <a:custGeom>
            <a:avLst/>
            <a:gdLst>
              <a:gd name="T0" fmla="*/ 0 w 2652"/>
              <a:gd name="T1" fmla="*/ 171622155 h 2652"/>
              <a:gd name="T2" fmla="*/ 171622155 w 2652"/>
              <a:gd name="T3" fmla="*/ 343114796 h 2652"/>
              <a:gd name="T4" fmla="*/ 343114796 w 2652"/>
              <a:gd name="T5" fmla="*/ 171622155 h 2652"/>
              <a:gd name="T6" fmla="*/ 171622155 w 2652"/>
              <a:gd name="T7" fmla="*/ 0 h 2652"/>
              <a:gd name="T8" fmla="*/ 0 w 2652"/>
              <a:gd name="T9" fmla="*/ 171622155 h 26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52" h="2652">
                <a:moveTo>
                  <a:pt x="0" y="1326"/>
                </a:moveTo>
                <a:cubicBezTo>
                  <a:pt x="0" y="2058"/>
                  <a:pt x="594" y="2651"/>
                  <a:pt x="1326" y="2651"/>
                </a:cubicBezTo>
                <a:cubicBezTo>
                  <a:pt x="2058" y="2651"/>
                  <a:pt x="2651" y="2058"/>
                  <a:pt x="2651" y="1326"/>
                </a:cubicBezTo>
                <a:cubicBezTo>
                  <a:pt x="2651" y="594"/>
                  <a:pt x="2058" y="0"/>
                  <a:pt x="1326" y="0"/>
                </a:cubicBezTo>
                <a:cubicBezTo>
                  <a:pt x="594" y="0"/>
                  <a:pt x="0" y="594"/>
                  <a:pt x="0" y="132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50">
            <a:extLst>
              <a:ext uri="{FF2B5EF4-FFF2-40B4-BE49-F238E27FC236}">
                <a16:creationId xmlns:a16="http://schemas.microsoft.com/office/drawing/2014/main" id="{0B7561E0-7768-4BAD-B8C3-A63DD7407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495" y="8786441"/>
            <a:ext cx="1686532" cy="1686531"/>
          </a:xfrm>
          <a:custGeom>
            <a:avLst/>
            <a:gdLst>
              <a:gd name="T0" fmla="*/ 0 w 2652"/>
              <a:gd name="T1" fmla="*/ 171621933 h 2651"/>
              <a:gd name="T2" fmla="*/ 171622155 w 2652"/>
              <a:gd name="T3" fmla="*/ 343243505 h 2651"/>
              <a:gd name="T4" fmla="*/ 343114796 w 2652"/>
              <a:gd name="T5" fmla="*/ 171621933 h 2651"/>
              <a:gd name="T6" fmla="*/ 171622155 w 2652"/>
              <a:gd name="T7" fmla="*/ 0 h 2651"/>
              <a:gd name="T8" fmla="*/ 0 w 2652"/>
              <a:gd name="T9" fmla="*/ 171621933 h 26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52" h="2651">
                <a:moveTo>
                  <a:pt x="0" y="1325"/>
                </a:moveTo>
                <a:cubicBezTo>
                  <a:pt x="0" y="2057"/>
                  <a:pt x="594" y="2650"/>
                  <a:pt x="1326" y="2650"/>
                </a:cubicBezTo>
                <a:cubicBezTo>
                  <a:pt x="2058" y="2650"/>
                  <a:pt x="2651" y="2057"/>
                  <a:pt x="2651" y="1325"/>
                </a:cubicBezTo>
                <a:cubicBezTo>
                  <a:pt x="2651" y="593"/>
                  <a:pt x="2058" y="0"/>
                  <a:pt x="1326" y="0"/>
                </a:cubicBezTo>
                <a:cubicBezTo>
                  <a:pt x="594" y="0"/>
                  <a:pt x="0" y="593"/>
                  <a:pt x="0" y="132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Freeform 52">
            <a:extLst>
              <a:ext uri="{FF2B5EF4-FFF2-40B4-BE49-F238E27FC236}">
                <a16:creationId xmlns:a16="http://schemas.microsoft.com/office/drawing/2014/main" id="{917BE8E4-E9DF-44B8-AAA3-855D677C8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0682" y="7770594"/>
            <a:ext cx="900792" cy="903599"/>
          </a:xfrm>
          <a:custGeom>
            <a:avLst/>
            <a:gdLst>
              <a:gd name="T0" fmla="*/ 183130176 w 1417"/>
              <a:gd name="T1" fmla="*/ 92006814 h 1418"/>
              <a:gd name="T2" fmla="*/ 91565268 w 1417"/>
              <a:gd name="T3" fmla="*/ 184143764 h 1418"/>
              <a:gd name="T4" fmla="*/ 0 w 1417"/>
              <a:gd name="T5" fmla="*/ 92006814 h 1418"/>
              <a:gd name="T6" fmla="*/ 91565268 w 1417"/>
              <a:gd name="T7" fmla="*/ 0 h 1418"/>
              <a:gd name="T8" fmla="*/ 183130176 w 1417"/>
              <a:gd name="T9" fmla="*/ 92006814 h 14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17" h="1418">
                <a:moveTo>
                  <a:pt x="1416" y="708"/>
                </a:moveTo>
                <a:cubicBezTo>
                  <a:pt x="1416" y="1099"/>
                  <a:pt x="1099" y="1417"/>
                  <a:pt x="708" y="1417"/>
                </a:cubicBezTo>
                <a:cubicBezTo>
                  <a:pt x="317" y="1417"/>
                  <a:pt x="0" y="1099"/>
                  <a:pt x="0" y="708"/>
                </a:cubicBezTo>
                <a:cubicBezTo>
                  <a:pt x="0" y="317"/>
                  <a:pt x="317" y="0"/>
                  <a:pt x="708" y="0"/>
                </a:cubicBezTo>
                <a:cubicBezTo>
                  <a:pt x="1099" y="0"/>
                  <a:pt x="1416" y="317"/>
                  <a:pt x="1416" y="708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54">
            <a:extLst>
              <a:ext uri="{FF2B5EF4-FFF2-40B4-BE49-F238E27FC236}">
                <a16:creationId xmlns:a16="http://schemas.microsoft.com/office/drawing/2014/main" id="{09CD6B5B-B62D-4C21-B6B8-82F262ABB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4750" y="7770594"/>
            <a:ext cx="900792" cy="903599"/>
          </a:xfrm>
          <a:custGeom>
            <a:avLst/>
            <a:gdLst>
              <a:gd name="T0" fmla="*/ 183130176 w 1417"/>
              <a:gd name="T1" fmla="*/ 92006814 h 1418"/>
              <a:gd name="T2" fmla="*/ 91565268 w 1417"/>
              <a:gd name="T3" fmla="*/ 184143764 h 1418"/>
              <a:gd name="T4" fmla="*/ 0 w 1417"/>
              <a:gd name="T5" fmla="*/ 92006814 h 1418"/>
              <a:gd name="T6" fmla="*/ 91565268 w 1417"/>
              <a:gd name="T7" fmla="*/ 0 h 1418"/>
              <a:gd name="T8" fmla="*/ 183130176 w 1417"/>
              <a:gd name="T9" fmla="*/ 92006814 h 14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17" h="1418">
                <a:moveTo>
                  <a:pt x="1416" y="708"/>
                </a:moveTo>
                <a:cubicBezTo>
                  <a:pt x="1416" y="1099"/>
                  <a:pt x="1099" y="1417"/>
                  <a:pt x="708" y="1417"/>
                </a:cubicBezTo>
                <a:cubicBezTo>
                  <a:pt x="317" y="1417"/>
                  <a:pt x="0" y="1099"/>
                  <a:pt x="0" y="708"/>
                </a:cubicBezTo>
                <a:cubicBezTo>
                  <a:pt x="0" y="317"/>
                  <a:pt x="317" y="0"/>
                  <a:pt x="708" y="0"/>
                </a:cubicBezTo>
                <a:cubicBezTo>
                  <a:pt x="1099" y="0"/>
                  <a:pt x="1416" y="317"/>
                  <a:pt x="1416" y="708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 cap="flat">
            <a:solidFill>
              <a:srgbClr val="FFFFFF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0" name="Grupo 59">
            <a:extLst>
              <a:ext uri="{FF2B5EF4-FFF2-40B4-BE49-F238E27FC236}">
                <a16:creationId xmlns:a16="http://schemas.microsoft.com/office/drawing/2014/main" id="{456696D3-89C5-4791-8C29-36DDF9D750B6}"/>
              </a:ext>
            </a:extLst>
          </p:cNvPr>
          <p:cNvGrpSpPr/>
          <p:nvPr/>
        </p:nvGrpSpPr>
        <p:grpSpPr>
          <a:xfrm>
            <a:off x="10326907" y="9510443"/>
            <a:ext cx="3737869" cy="2912845"/>
            <a:chOff x="10178366" y="9192391"/>
            <a:chExt cx="3737869" cy="2912845"/>
          </a:xfrm>
        </p:grpSpPr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92C10687-9191-4167-B710-B43572B1E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9997" y="11254954"/>
              <a:ext cx="1655663" cy="850282"/>
            </a:xfrm>
            <a:custGeom>
              <a:avLst/>
              <a:gdLst>
                <a:gd name="T0" fmla="*/ 50922595 w 2602"/>
                <a:gd name="T1" fmla="*/ 63872761 h 1335"/>
                <a:gd name="T2" fmla="*/ 50922595 w 2602"/>
                <a:gd name="T3" fmla="*/ 63872761 h 1335"/>
                <a:gd name="T4" fmla="*/ 336373282 w 2602"/>
                <a:gd name="T5" fmla="*/ 33234575 h 1335"/>
                <a:gd name="T6" fmla="*/ 131646927 w 2602"/>
                <a:gd name="T7" fmla="*/ 33234575 h 1335"/>
                <a:gd name="T8" fmla="*/ 35503199 w 2602"/>
                <a:gd name="T9" fmla="*/ 45957459 h 1335"/>
                <a:gd name="T10" fmla="*/ 25655678 w 2602"/>
                <a:gd name="T11" fmla="*/ 49332837 h 1335"/>
                <a:gd name="T12" fmla="*/ 27728708 w 2602"/>
                <a:gd name="T13" fmla="*/ 51929227 h 1335"/>
                <a:gd name="T14" fmla="*/ 25655678 w 2602"/>
                <a:gd name="T15" fmla="*/ 49332837 h 1335"/>
                <a:gd name="T16" fmla="*/ 907108 w 2602"/>
                <a:gd name="T17" fmla="*/ 61665867 h 1335"/>
                <a:gd name="T18" fmla="*/ 14512288 w 2602"/>
                <a:gd name="T19" fmla="*/ 78542757 h 1335"/>
                <a:gd name="T20" fmla="*/ 17103665 w 2602"/>
                <a:gd name="T21" fmla="*/ 80100735 h 1335"/>
                <a:gd name="T22" fmla="*/ 29931684 w 2602"/>
                <a:gd name="T23" fmla="*/ 95289936 h 1335"/>
                <a:gd name="T24" fmla="*/ 62065985 w 2602"/>
                <a:gd name="T25" fmla="*/ 99963509 h 1335"/>
                <a:gd name="T26" fmla="*/ 78132955 w 2602"/>
                <a:gd name="T27" fmla="*/ 98146109 h 1335"/>
                <a:gd name="T28" fmla="*/ 89665105 w 2602"/>
                <a:gd name="T29" fmla="*/ 106195060 h 1335"/>
                <a:gd name="T30" fmla="*/ 90442627 w 2602"/>
                <a:gd name="T31" fmla="*/ 108142532 h 1335"/>
                <a:gd name="T32" fmla="*/ 96662076 w 2602"/>
                <a:gd name="T33" fmla="*/ 115542205 h 1335"/>
                <a:gd name="T34" fmla="*/ 104824968 w 2602"/>
                <a:gd name="T35" fmla="*/ 123202022 h 1335"/>
                <a:gd name="T36" fmla="*/ 106768771 w 2602"/>
                <a:gd name="T37" fmla="*/ 127226317 h 1335"/>
                <a:gd name="T38" fmla="*/ 106768771 w 2602"/>
                <a:gd name="T39" fmla="*/ 127486100 h 1335"/>
                <a:gd name="T40" fmla="*/ 109748908 w 2602"/>
                <a:gd name="T41" fmla="*/ 133198084 h 1335"/>
                <a:gd name="T42" fmla="*/ 110526430 w 2602"/>
                <a:gd name="T43" fmla="*/ 133198084 h 1335"/>
                <a:gd name="T44" fmla="*/ 110396843 w 2602"/>
                <a:gd name="T45" fmla="*/ 133198084 h 1335"/>
                <a:gd name="T46" fmla="*/ 109748908 w 2602"/>
                <a:gd name="T47" fmla="*/ 133198084 h 1335"/>
                <a:gd name="T48" fmla="*/ 123094915 w 2602"/>
                <a:gd name="T49" fmla="*/ 144492702 h 1335"/>
                <a:gd name="T50" fmla="*/ 123613262 w 2602"/>
                <a:gd name="T51" fmla="*/ 145012268 h 1335"/>
                <a:gd name="T52" fmla="*/ 142790317 w 2602"/>
                <a:gd name="T53" fmla="*/ 154229702 h 1335"/>
                <a:gd name="T54" fmla="*/ 152119491 w 2602"/>
                <a:gd name="T55" fmla="*/ 158643492 h 1335"/>
                <a:gd name="T56" fmla="*/ 174924618 w 2602"/>
                <a:gd name="T57" fmla="*/ 163706559 h 1335"/>
                <a:gd name="T58" fmla="*/ 181662414 w 2602"/>
                <a:gd name="T59" fmla="*/ 165913454 h 1335"/>
                <a:gd name="T60" fmla="*/ 289726694 w 2602"/>
                <a:gd name="T61" fmla="*/ 137612235 h 1335"/>
                <a:gd name="T62" fmla="*/ 307478293 w 2602"/>
                <a:gd name="T63" fmla="*/ 120475561 h 1335"/>
                <a:gd name="T64" fmla="*/ 307867054 w 2602"/>
                <a:gd name="T65" fmla="*/ 119437149 h 1335"/>
                <a:gd name="T66" fmla="*/ 309810857 w 2602"/>
                <a:gd name="T67" fmla="*/ 114763216 h 1335"/>
                <a:gd name="T68" fmla="*/ 311624713 w 2602"/>
                <a:gd name="T69" fmla="*/ 110479138 h 1335"/>
                <a:gd name="T70" fmla="*/ 313438929 w 2602"/>
                <a:gd name="T71" fmla="*/ 106324771 h 1335"/>
                <a:gd name="T72" fmla="*/ 315641545 w 2602"/>
                <a:gd name="T73" fmla="*/ 101131992 h 1335"/>
                <a:gd name="T74" fmla="*/ 319140030 w 2602"/>
                <a:gd name="T75" fmla="*/ 92953330 h 1335"/>
                <a:gd name="T76" fmla="*/ 321731407 w 2602"/>
                <a:gd name="T77" fmla="*/ 87240986 h 1335"/>
                <a:gd name="T78" fmla="*/ 324841132 w 2602"/>
                <a:gd name="T79" fmla="*/ 80360158 h 1335"/>
                <a:gd name="T80" fmla="*/ 325489066 w 2602"/>
                <a:gd name="T81" fmla="*/ 78932252 h 1335"/>
                <a:gd name="T82" fmla="*/ 327303282 w 2602"/>
                <a:gd name="T83" fmla="*/ 75167379 h 1335"/>
                <a:gd name="T84" fmla="*/ 327562456 w 2602"/>
                <a:gd name="T85" fmla="*/ 74777885 h 1335"/>
                <a:gd name="T86" fmla="*/ 330672181 w 2602"/>
                <a:gd name="T87" fmla="*/ 67507923 h 1335"/>
                <a:gd name="T88" fmla="*/ 331838102 w 2602"/>
                <a:gd name="T89" fmla="*/ 64391967 h 1335"/>
                <a:gd name="T90" fmla="*/ 332874797 w 2602"/>
                <a:gd name="T91" fmla="*/ 61146661 h 1335"/>
                <a:gd name="T92" fmla="*/ 336373282 w 2602"/>
                <a:gd name="T93" fmla="*/ 44658904 h 1335"/>
                <a:gd name="T94" fmla="*/ 336373282 w 2602"/>
                <a:gd name="T95" fmla="*/ 33234575 h 133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602" h="1335">
                  <a:moveTo>
                    <a:pt x="393" y="492"/>
                  </a:moveTo>
                  <a:lnTo>
                    <a:pt x="393" y="492"/>
                  </a:lnTo>
                  <a:close/>
                  <a:moveTo>
                    <a:pt x="2596" y="256"/>
                  </a:moveTo>
                  <a:cubicBezTo>
                    <a:pt x="2542" y="0"/>
                    <a:pt x="1444" y="310"/>
                    <a:pt x="1016" y="256"/>
                  </a:cubicBezTo>
                  <a:cubicBezTo>
                    <a:pt x="773" y="226"/>
                    <a:pt x="481" y="287"/>
                    <a:pt x="274" y="354"/>
                  </a:cubicBezTo>
                  <a:cubicBezTo>
                    <a:pt x="247" y="363"/>
                    <a:pt x="222" y="371"/>
                    <a:pt x="198" y="380"/>
                  </a:cubicBezTo>
                  <a:cubicBezTo>
                    <a:pt x="203" y="387"/>
                    <a:pt x="209" y="393"/>
                    <a:pt x="214" y="400"/>
                  </a:cubicBezTo>
                  <a:cubicBezTo>
                    <a:pt x="209" y="393"/>
                    <a:pt x="203" y="387"/>
                    <a:pt x="198" y="380"/>
                  </a:cubicBezTo>
                  <a:cubicBezTo>
                    <a:pt x="84" y="421"/>
                    <a:pt x="9" y="460"/>
                    <a:pt x="7" y="475"/>
                  </a:cubicBezTo>
                  <a:cubicBezTo>
                    <a:pt x="0" y="517"/>
                    <a:pt x="49" y="570"/>
                    <a:pt x="112" y="605"/>
                  </a:cubicBezTo>
                  <a:cubicBezTo>
                    <a:pt x="120" y="609"/>
                    <a:pt x="126" y="613"/>
                    <a:pt x="132" y="617"/>
                  </a:cubicBezTo>
                  <a:cubicBezTo>
                    <a:pt x="173" y="646"/>
                    <a:pt x="167" y="673"/>
                    <a:pt x="231" y="734"/>
                  </a:cubicBezTo>
                  <a:cubicBezTo>
                    <a:pt x="275" y="776"/>
                    <a:pt x="388" y="777"/>
                    <a:pt x="479" y="770"/>
                  </a:cubicBezTo>
                  <a:cubicBezTo>
                    <a:pt x="540" y="765"/>
                    <a:pt x="590" y="757"/>
                    <a:pt x="603" y="756"/>
                  </a:cubicBezTo>
                  <a:cubicBezTo>
                    <a:pt x="632" y="752"/>
                    <a:pt x="670" y="767"/>
                    <a:pt x="692" y="818"/>
                  </a:cubicBezTo>
                  <a:cubicBezTo>
                    <a:pt x="694" y="823"/>
                    <a:pt x="696" y="827"/>
                    <a:pt x="698" y="833"/>
                  </a:cubicBezTo>
                  <a:cubicBezTo>
                    <a:pt x="706" y="860"/>
                    <a:pt x="725" y="874"/>
                    <a:pt x="746" y="890"/>
                  </a:cubicBezTo>
                  <a:cubicBezTo>
                    <a:pt x="767" y="905"/>
                    <a:pt x="791" y="920"/>
                    <a:pt x="809" y="949"/>
                  </a:cubicBezTo>
                  <a:cubicBezTo>
                    <a:pt x="814" y="958"/>
                    <a:pt x="819" y="968"/>
                    <a:pt x="824" y="980"/>
                  </a:cubicBezTo>
                  <a:cubicBezTo>
                    <a:pt x="824" y="981"/>
                    <a:pt x="824" y="981"/>
                    <a:pt x="824" y="982"/>
                  </a:cubicBezTo>
                  <a:cubicBezTo>
                    <a:pt x="832" y="1002"/>
                    <a:pt x="839" y="1016"/>
                    <a:pt x="847" y="1026"/>
                  </a:cubicBezTo>
                  <a:cubicBezTo>
                    <a:pt x="849" y="1026"/>
                    <a:pt x="852" y="1026"/>
                    <a:pt x="853" y="1026"/>
                  </a:cubicBezTo>
                  <a:lnTo>
                    <a:pt x="852" y="1026"/>
                  </a:lnTo>
                  <a:cubicBezTo>
                    <a:pt x="850" y="1026"/>
                    <a:pt x="849" y="1026"/>
                    <a:pt x="847" y="1026"/>
                  </a:cubicBezTo>
                  <a:cubicBezTo>
                    <a:pt x="873" y="1061"/>
                    <a:pt x="902" y="1060"/>
                    <a:pt x="950" y="1113"/>
                  </a:cubicBezTo>
                  <a:cubicBezTo>
                    <a:pt x="951" y="1115"/>
                    <a:pt x="953" y="1116"/>
                    <a:pt x="954" y="1117"/>
                  </a:cubicBezTo>
                  <a:cubicBezTo>
                    <a:pt x="996" y="1161"/>
                    <a:pt x="1051" y="1171"/>
                    <a:pt x="1102" y="1188"/>
                  </a:cubicBezTo>
                  <a:cubicBezTo>
                    <a:pt x="1128" y="1196"/>
                    <a:pt x="1153" y="1206"/>
                    <a:pt x="1174" y="1222"/>
                  </a:cubicBezTo>
                  <a:cubicBezTo>
                    <a:pt x="1232" y="1264"/>
                    <a:pt x="1245" y="1233"/>
                    <a:pt x="1350" y="1261"/>
                  </a:cubicBezTo>
                  <a:cubicBezTo>
                    <a:pt x="1365" y="1266"/>
                    <a:pt x="1382" y="1271"/>
                    <a:pt x="1402" y="1278"/>
                  </a:cubicBezTo>
                  <a:cubicBezTo>
                    <a:pt x="1556" y="1334"/>
                    <a:pt x="2185" y="1107"/>
                    <a:pt x="2236" y="1060"/>
                  </a:cubicBezTo>
                  <a:cubicBezTo>
                    <a:pt x="2286" y="1015"/>
                    <a:pt x="2344" y="988"/>
                    <a:pt x="2373" y="928"/>
                  </a:cubicBezTo>
                  <a:cubicBezTo>
                    <a:pt x="2374" y="925"/>
                    <a:pt x="2375" y="923"/>
                    <a:pt x="2376" y="920"/>
                  </a:cubicBezTo>
                  <a:cubicBezTo>
                    <a:pt x="2381" y="910"/>
                    <a:pt x="2386" y="898"/>
                    <a:pt x="2391" y="884"/>
                  </a:cubicBezTo>
                  <a:cubicBezTo>
                    <a:pt x="2396" y="874"/>
                    <a:pt x="2400" y="863"/>
                    <a:pt x="2405" y="851"/>
                  </a:cubicBezTo>
                  <a:cubicBezTo>
                    <a:pt x="2410" y="841"/>
                    <a:pt x="2414" y="830"/>
                    <a:pt x="2419" y="819"/>
                  </a:cubicBezTo>
                  <a:cubicBezTo>
                    <a:pt x="2424" y="805"/>
                    <a:pt x="2430" y="792"/>
                    <a:pt x="2436" y="779"/>
                  </a:cubicBezTo>
                  <a:cubicBezTo>
                    <a:pt x="2445" y="758"/>
                    <a:pt x="2454" y="737"/>
                    <a:pt x="2463" y="716"/>
                  </a:cubicBezTo>
                  <a:cubicBezTo>
                    <a:pt x="2470" y="701"/>
                    <a:pt x="2476" y="686"/>
                    <a:pt x="2483" y="672"/>
                  </a:cubicBezTo>
                  <a:cubicBezTo>
                    <a:pt x="2491" y="654"/>
                    <a:pt x="2499" y="636"/>
                    <a:pt x="2507" y="619"/>
                  </a:cubicBezTo>
                  <a:cubicBezTo>
                    <a:pt x="2509" y="615"/>
                    <a:pt x="2510" y="612"/>
                    <a:pt x="2512" y="608"/>
                  </a:cubicBezTo>
                  <a:cubicBezTo>
                    <a:pt x="2516" y="599"/>
                    <a:pt x="2521" y="589"/>
                    <a:pt x="2526" y="579"/>
                  </a:cubicBezTo>
                  <a:cubicBezTo>
                    <a:pt x="2526" y="578"/>
                    <a:pt x="2527" y="577"/>
                    <a:pt x="2528" y="576"/>
                  </a:cubicBezTo>
                  <a:cubicBezTo>
                    <a:pt x="2536" y="557"/>
                    <a:pt x="2545" y="538"/>
                    <a:pt x="2552" y="520"/>
                  </a:cubicBezTo>
                  <a:cubicBezTo>
                    <a:pt x="2555" y="512"/>
                    <a:pt x="2558" y="504"/>
                    <a:pt x="2561" y="496"/>
                  </a:cubicBezTo>
                  <a:cubicBezTo>
                    <a:pt x="2564" y="487"/>
                    <a:pt x="2566" y="479"/>
                    <a:pt x="2569" y="471"/>
                  </a:cubicBezTo>
                  <a:cubicBezTo>
                    <a:pt x="2584" y="424"/>
                    <a:pt x="2592" y="381"/>
                    <a:pt x="2596" y="344"/>
                  </a:cubicBezTo>
                  <a:cubicBezTo>
                    <a:pt x="2601" y="307"/>
                    <a:pt x="2600" y="277"/>
                    <a:pt x="2596" y="25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DAA47491-571B-40A2-B442-31D1B916C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3735" y="9456175"/>
              <a:ext cx="1672500" cy="2191648"/>
            </a:xfrm>
            <a:custGeom>
              <a:avLst/>
              <a:gdLst>
                <a:gd name="T0" fmla="*/ 333650264 w 2630"/>
                <a:gd name="T1" fmla="*/ 315855492 h 3446"/>
                <a:gd name="T2" fmla="*/ 326014150 w 2630"/>
                <a:gd name="T3" fmla="*/ 269254027 h 3446"/>
                <a:gd name="T4" fmla="*/ 303365549 w 2630"/>
                <a:gd name="T5" fmla="*/ 205176473 h 3446"/>
                <a:gd name="T6" fmla="*/ 282399153 w 2630"/>
                <a:gd name="T7" fmla="*/ 158575008 h 3446"/>
                <a:gd name="T8" fmla="*/ 265444721 w 2630"/>
                <a:gd name="T9" fmla="*/ 123623910 h 3446"/>
                <a:gd name="T10" fmla="*/ 228171088 w 2630"/>
                <a:gd name="T11" fmla="*/ 82200186 h 3446"/>
                <a:gd name="T12" fmla="*/ 168637027 w 2630"/>
                <a:gd name="T13" fmla="*/ 39093723 h 3446"/>
                <a:gd name="T14" fmla="*/ 149482706 w 2630"/>
                <a:gd name="T15" fmla="*/ 26537045 h 3446"/>
                <a:gd name="T16" fmla="*/ 100431484 w 2630"/>
                <a:gd name="T17" fmla="*/ 129524 h 3446"/>
                <a:gd name="T18" fmla="*/ 98878431 w 2630"/>
                <a:gd name="T19" fmla="*/ 0 h 3446"/>
                <a:gd name="T20" fmla="*/ 93572076 w 2630"/>
                <a:gd name="T21" fmla="*/ 9320365 h 3446"/>
                <a:gd name="T22" fmla="*/ 99784289 w 2630"/>
                <a:gd name="T23" fmla="*/ 45695513 h 3446"/>
                <a:gd name="T24" fmla="*/ 89689624 w 2630"/>
                <a:gd name="T25" fmla="*/ 51520516 h 3446"/>
                <a:gd name="T26" fmla="*/ 56039781 w 2630"/>
                <a:gd name="T27" fmla="*/ 65759933 h 3446"/>
                <a:gd name="T28" fmla="*/ 42450477 w 2630"/>
                <a:gd name="T29" fmla="*/ 52167779 h 3446"/>
                <a:gd name="T30" fmla="*/ 22907623 w 2630"/>
                <a:gd name="T31" fmla="*/ 40776462 h 3446"/>
                <a:gd name="T32" fmla="*/ 2458911 w 2630"/>
                <a:gd name="T33" fmla="*/ 71714820 h 3446"/>
                <a:gd name="T34" fmla="*/ 2200248 w 2630"/>
                <a:gd name="T35" fmla="*/ 115339021 h 3446"/>
                <a:gd name="T36" fmla="*/ 27437630 w 2630"/>
                <a:gd name="T37" fmla="*/ 165824061 h 3446"/>
                <a:gd name="T38" fmla="*/ 56427954 w 2630"/>
                <a:gd name="T39" fmla="*/ 193526107 h 3446"/>
                <a:gd name="T40" fmla="*/ 45297561 w 2630"/>
                <a:gd name="T41" fmla="*/ 209707311 h 3446"/>
                <a:gd name="T42" fmla="*/ 1035369 w 2630"/>
                <a:gd name="T43" fmla="*/ 219804463 h 3446"/>
                <a:gd name="T44" fmla="*/ 11777589 w 2630"/>
                <a:gd name="T45" fmla="*/ 220969464 h 3446"/>
                <a:gd name="T46" fmla="*/ 60569429 w 2630"/>
                <a:gd name="T47" fmla="*/ 244529245 h 3446"/>
                <a:gd name="T48" fmla="*/ 66522979 w 2630"/>
                <a:gd name="T49" fmla="*/ 284269871 h 3446"/>
                <a:gd name="T50" fmla="*/ 75453124 w 2630"/>
                <a:gd name="T51" fmla="*/ 300321550 h 3446"/>
                <a:gd name="T52" fmla="*/ 133434131 w 2630"/>
                <a:gd name="T53" fmla="*/ 326858595 h 3446"/>
                <a:gd name="T54" fmla="*/ 124115813 w 2630"/>
                <a:gd name="T55" fmla="*/ 370483156 h 3446"/>
                <a:gd name="T56" fmla="*/ 122174587 w 2630"/>
                <a:gd name="T57" fmla="*/ 383816261 h 3446"/>
                <a:gd name="T58" fmla="*/ 122692271 w 2630"/>
                <a:gd name="T59" fmla="*/ 408929257 h 3446"/>
                <a:gd name="T60" fmla="*/ 134728522 w 2630"/>
                <a:gd name="T61" fmla="*/ 416696407 h 3446"/>
                <a:gd name="T62" fmla="*/ 147282458 w 2630"/>
                <a:gd name="T63" fmla="*/ 436760827 h 3446"/>
                <a:gd name="T64" fmla="*/ 172002155 w 2630"/>
                <a:gd name="T65" fmla="*/ 439479401 h 3446"/>
                <a:gd name="T66" fmla="*/ 225582666 w 2630"/>
                <a:gd name="T67" fmla="*/ 438314401 h 3446"/>
                <a:gd name="T68" fmla="*/ 274504377 w 2630"/>
                <a:gd name="T69" fmla="*/ 424851412 h 3446"/>
                <a:gd name="T70" fmla="*/ 297671022 w 2630"/>
                <a:gd name="T71" fmla="*/ 417472834 h 3446"/>
                <a:gd name="T72" fmla="*/ 328861594 w 2630"/>
                <a:gd name="T73" fmla="*/ 365434580 h 3446"/>
                <a:gd name="T74" fmla="*/ 333650264 w 2630"/>
                <a:gd name="T75" fmla="*/ 315855492 h 344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630" h="3446">
                  <a:moveTo>
                    <a:pt x="2578" y="2440"/>
                  </a:moveTo>
                  <a:cubicBezTo>
                    <a:pt x="2597" y="2354"/>
                    <a:pt x="2540" y="2314"/>
                    <a:pt x="2519" y="2080"/>
                  </a:cubicBezTo>
                  <a:cubicBezTo>
                    <a:pt x="2498" y="1847"/>
                    <a:pt x="2440" y="1673"/>
                    <a:pt x="2344" y="1585"/>
                  </a:cubicBezTo>
                  <a:cubicBezTo>
                    <a:pt x="2248" y="1496"/>
                    <a:pt x="2297" y="1346"/>
                    <a:pt x="2182" y="1225"/>
                  </a:cubicBezTo>
                  <a:cubicBezTo>
                    <a:pt x="2069" y="1103"/>
                    <a:pt x="2135" y="1050"/>
                    <a:pt x="2051" y="955"/>
                  </a:cubicBezTo>
                  <a:cubicBezTo>
                    <a:pt x="1966" y="861"/>
                    <a:pt x="1879" y="817"/>
                    <a:pt x="1763" y="635"/>
                  </a:cubicBezTo>
                  <a:cubicBezTo>
                    <a:pt x="1647" y="452"/>
                    <a:pt x="1419" y="336"/>
                    <a:pt x="1303" y="302"/>
                  </a:cubicBezTo>
                  <a:cubicBezTo>
                    <a:pt x="1187" y="266"/>
                    <a:pt x="1204" y="300"/>
                    <a:pt x="1155" y="205"/>
                  </a:cubicBezTo>
                  <a:cubicBezTo>
                    <a:pt x="1106" y="111"/>
                    <a:pt x="872" y="12"/>
                    <a:pt x="776" y="1"/>
                  </a:cubicBezTo>
                  <a:cubicBezTo>
                    <a:pt x="772" y="1"/>
                    <a:pt x="768" y="0"/>
                    <a:pt x="764" y="0"/>
                  </a:cubicBezTo>
                  <a:cubicBezTo>
                    <a:pt x="747" y="19"/>
                    <a:pt x="734" y="42"/>
                    <a:pt x="723" y="72"/>
                  </a:cubicBezTo>
                  <a:cubicBezTo>
                    <a:pt x="687" y="177"/>
                    <a:pt x="733" y="321"/>
                    <a:pt x="771" y="353"/>
                  </a:cubicBezTo>
                  <a:cubicBezTo>
                    <a:pt x="810" y="384"/>
                    <a:pt x="768" y="391"/>
                    <a:pt x="693" y="398"/>
                  </a:cubicBezTo>
                  <a:cubicBezTo>
                    <a:pt x="617" y="405"/>
                    <a:pt x="482" y="454"/>
                    <a:pt x="433" y="508"/>
                  </a:cubicBezTo>
                  <a:cubicBezTo>
                    <a:pt x="382" y="562"/>
                    <a:pt x="343" y="430"/>
                    <a:pt x="328" y="403"/>
                  </a:cubicBezTo>
                  <a:cubicBezTo>
                    <a:pt x="312" y="377"/>
                    <a:pt x="221" y="277"/>
                    <a:pt x="177" y="315"/>
                  </a:cubicBezTo>
                  <a:cubicBezTo>
                    <a:pt x="133" y="354"/>
                    <a:pt x="29" y="412"/>
                    <a:pt x="19" y="554"/>
                  </a:cubicBezTo>
                  <a:cubicBezTo>
                    <a:pt x="9" y="696"/>
                    <a:pt x="0" y="821"/>
                    <a:pt x="17" y="891"/>
                  </a:cubicBezTo>
                  <a:cubicBezTo>
                    <a:pt x="33" y="961"/>
                    <a:pt x="131" y="1202"/>
                    <a:pt x="212" y="1281"/>
                  </a:cubicBezTo>
                  <a:cubicBezTo>
                    <a:pt x="292" y="1360"/>
                    <a:pt x="436" y="1467"/>
                    <a:pt x="436" y="1495"/>
                  </a:cubicBezTo>
                  <a:cubicBezTo>
                    <a:pt x="436" y="1523"/>
                    <a:pt x="382" y="1566"/>
                    <a:pt x="350" y="1620"/>
                  </a:cubicBezTo>
                  <a:cubicBezTo>
                    <a:pt x="319" y="1674"/>
                    <a:pt x="166" y="1695"/>
                    <a:pt x="8" y="1698"/>
                  </a:cubicBezTo>
                  <a:cubicBezTo>
                    <a:pt x="38" y="1703"/>
                    <a:pt x="66" y="1708"/>
                    <a:pt x="91" y="1707"/>
                  </a:cubicBezTo>
                  <a:cubicBezTo>
                    <a:pt x="346" y="1702"/>
                    <a:pt x="412" y="1804"/>
                    <a:pt x="468" y="1889"/>
                  </a:cubicBezTo>
                  <a:cubicBezTo>
                    <a:pt x="529" y="1982"/>
                    <a:pt x="530" y="2096"/>
                    <a:pt x="514" y="2196"/>
                  </a:cubicBezTo>
                  <a:cubicBezTo>
                    <a:pt x="503" y="2266"/>
                    <a:pt x="490" y="2292"/>
                    <a:pt x="583" y="2320"/>
                  </a:cubicBezTo>
                  <a:cubicBezTo>
                    <a:pt x="714" y="2361"/>
                    <a:pt x="1004" y="2432"/>
                    <a:pt x="1031" y="2525"/>
                  </a:cubicBezTo>
                  <a:cubicBezTo>
                    <a:pt x="1065" y="2644"/>
                    <a:pt x="1024" y="2788"/>
                    <a:pt x="959" y="2862"/>
                  </a:cubicBezTo>
                  <a:cubicBezTo>
                    <a:pt x="911" y="2916"/>
                    <a:pt x="917" y="2917"/>
                    <a:pt x="944" y="2965"/>
                  </a:cubicBezTo>
                  <a:cubicBezTo>
                    <a:pt x="970" y="3012"/>
                    <a:pt x="973" y="3137"/>
                    <a:pt x="948" y="3159"/>
                  </a:cubicBezTo>
                  <a:cubicBezTo>
                    <a:pt x="924" y="3182"/>
                    <a:pt x="997" y="3190"/>
                    <a:pt x="1041" y="3219"/>
                  </a:cubicBezTo>
                  <a:cubicBezTo>
                    <a:pt x="1092" y="3252"/>
                    <a:pt x="1174" y="3328"/>
                    <a:pt x="1138" y="3374"/>
                  </a:cubicBezTo>
                  <a:cubicBezTo>
                    <a:pt x="1186" y="3372"/>
                    <a:pt x="1245" y="3376"/>
                    <a:pt x="1329" y="3395"/>
                  </a:cubicBezTo>
                  <a:cubicBezTo>
                    <a:pt x="1541" y="3445"/>
                    <a:pt x="1646" y="3353"/>
                    <a:pt x="1743" y="3386"/>
                  </a:cubicBezTo>
                  <a:cubicBezTo>
                    <a:pt x="1839" y="3419"/>
                    <a:pt x="2054" y="3360"/>
                    <a:pt x="2121" y="3282"/>
                  </a:cubicBezTo>
                  <a:cubicBezTo>
                    <a:pt x="2187" y="3205"/>
                    <a:pt x="2152" y="3244"/>
                    <a:pt x="2300" y="3225"/>
                  </a:cubicBezTo>
                  <a:cubicBezTo>
                    <a:pt x="2447" y="3205"/>
                    <a:pt x="2454" y="2956"/>
                    <a:pt x="2541" y="2823"/>
                  </a:cubicBezTo>
                  <a:cubicBezTo>
                    <a:pt x="2629" y="2690"/>
                    <a:pt x="2559" y="2526"/>
                    <a:pt x="2578" y="244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5E02CA3C-319D-4194-9C2F-7D43C9E18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5127" y="10494472"/>
              <a:ext cx="1930671" cy="1290856"/>
            </a:xfrm>
            <a:custGeom>
              <a:avLst/>
              <a:gdLst>
                <a:gd name="T0" fmla="*/ 156492232 w 3032"/>
                <a:gd name="T1" fmla="*/ 249323274 h 2027"/>
                <a:gd name="T2" fmla="*/ 96672308 w 3032"/>
                <a:gd name="T3" fmla="*/ 250880684 h 2027"/>
                <a:gd name="T4" fmla="*/ 51515313 w 3032"/>
                <a:gd name="T5" fmla="*/ 234138253 h 2027"/>
                <a:gd name="T6" fmla="*/ 24265428 w 3032"/>
                <a:gd name="T7" fmla="*/ 196629269 h 2027"/>
                <a:gd name="T8" fmla="*/ 10900026 w 3032"/>
                <a:gd name="T9" fmla="*/ 173527142 h 2027"/>
                <a:gd name="T10" fmla="*/ 10900026 w 3032"/>
                <a:gd name="T11" fmla="*/ 114603137 h 2027"/>
                <a:gd name="T12" fmla="*/ 37630829 w 3032"/>
                <a:gd name="T13" fmla="*/ 83713598 h 2027"/>
                <a:gd name="T14" fmla="*/ 57224868 w 3032"/>
                <a:gd name="T15" fmla="*/ 59053700 h 2027"/>
                <a:gd name="T16" fmla="*/ 82917504 w 3032"/>
                <a:gd name="T17" fmla="*/ 42830045 h 2027"/>
                <a:gd name="T18" fmla="*/ 121456819 w 3032"/>
                <a:gd name="T19" fmla="*/ 34523857 h 2027"/>
                <a:gd name="T20" fmla="*/ 167132896 w 3032"/>
                <a:gd name="T21" fmla="*/ 12589337 h 2027"/>
                <a:gd name="T22" fmla="*/ 204763725 w 3032"/>
                <a:gd name="T23" fmla="*/ 8565937 h 2027"/>
                <a:gd name="T24" fmla="*/ 252386095 w 3032"/>
                <a:gd name="T25" fmla="*/ 10123347 h 2027"/>
                <a:gd name="T26" fmla="*/ 301436033 w 3032"/>
                <a:gd name="T27" fmla="*/ 33744971 h 2027"/>
                <a:gd name="T28" fmla="*/ 307404949 w 3032"/>
                <a:gd name="T29" fmla="*/ 73589890 h 2027"/>
                <a:gd name="T30" fmla="*/ 316358684 w 3032"/>
                <a:gd name="T31" fmla="*/ 89683851 h 2027"/>
                <a:gd name="T32" fmla="*/ 374491677 w 3032"/>
                <a:gd name="T33" fmla="*/ 116290241 h 2027"/>
                <a:gd name="T34" fmla="*/ 365148900 w 3032"/>
                <a:gd name="T35" fmla="*/ 160028866 h 2027"/>
                <a:gd name="T36" fmla="*/ 363202609 w 3032"/>
                <a:gd name="T37" fmla="*/ 173397088 h 2027"/>
                <a:gd name="T38" fmla="*/ 363721692 w 3032"/>
                <a:gd name="T39" fmla="*/ 198576122 h 2027"/>
                <a:gd name="T40" fmla="*/ 375789205 w 3032"/>
                <a:gd name="T41" fmla="*/ 206363534 h 2027"/>
                <a:gd name="T42" fmla="*/ 388376162 w 3032"/>
                <a:gd name="T43" fmla="*/ 226610589 h 2027"/>
                <a:gd name="T44" fmla="*/ 342311042 w 3032"/>
                <a:gd name="T45" fmla="*/ 230763683 h 2027"/>
                <a:gd name="T46" fmla="*/ 308832518 w 3032"/>
                <a:gd name="T47" fmla="*/ 226999672 h 2027"/>
                <a:gd name="T48" fmla="*/ 277429967 w 3032"/>
                <a:gd name="T49" fmla="*/ 245819010 h 2027"/>
                <a:gd name="T50" fmla="*/ 237852846 w 3032"/>
                <a:gd name="T51" fmla="*/ 229855104 h 2027"/>
                <a:gd name="T52" fmla="*/ 220854223 w 3032"/>
                <a:gd name="T53" fmla="*/ 235955051 h 2027"/>
                <a:gd name="T54" fmla="*/ 178162603 w 3032"/>
                <a:gd name="T55" fmla="*/ 247765863 h 2027"/>
                <a:gd name="T56" fmla="*/ 156492232 w 3032"/>
                <a:gd name="T57" fmla="*/ 249323274 h 20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32" h="2027">
                  <a:moveTo>
                    <a:pt x="1206" y="1921"/>
                  </a:moveTo>
                  <a:cubicBezTo>
                    <a:pt x="1095" y="1993"/>
                    <a:pt x="857" y="2026"/>
                    <a:pt x="745" y="1933"/>
                  </a:cubicBezTo>
                  <a:cubicBezTo>
                    <a:pt x="633" y="1839"/>
                    <a:pt x="519" y="1893"/>
                    <a:pt x="397" y="1804"/>
                  </a:cubicBezTo>
                  <a:cubicBezTo>
                    <a:pt x="276" y="1715"/>
                    <a:pt x="192" y="1584"/>
                    <a:pt x="187" y="1515"/>
                  </a:cubicBezTo>
                  <a:cubicBezTo>
                    <a:pt x="182" y="1444"/>
                    <a:pt x="149" y="1407"/>
                    <a:pt x="84" y="1337"/>
                  </a:cubicBezTo>
                  <a:cubicBezTo>
                    <a:pt x="18" y="1267"/>
                    <a:pt x="0" y="1066"/>
                    <a:pt x="84" y="883"/>
                  </a:cubicBezTo>
                  <a:cubicBezTo>
                    <a:pt x="168" y="701"/>
                    <a:pt x="285" y="729"/>
                    <a:pt x="290" y="645"/>
                  </a:cubicBezTo>
                  <a:cubicBezTo>
                    <a:pt x="294" y="561"/>
                    <a:pt x="342" y="492"/>
                    <a:pt x="441" y="455"/>
                  </a:cubicBezTo>
                  <a:cubicBezTo>
                    <a:pt x="561" y="409"/>
                    <a:pt x="566" y="380"/>
                    <a:pt x="639" y="330"/>
                  </a:cubicBezTo>
                  <a:cubicBezTo>
                    <a:pt x="723" y="272"/>
                    <a:pt x="844" y="289"/>
                    <a:pt x="936" y="266"/>
                  </a:cubicBezTo>
                  <a:cubicBezTo>
                    <a:pt x="1038" y="241"/>
                    <a:pt x="1105" y="134"/>
                    <a:pt x="1288" y="97"/>
                  </a:cubicBezTo>
                  <a:cubicBezTo>
                    <a:pt x="1427" y="69"/>
                    <a:pt x="1462" y="167"/>
                    <a:pt x="1578" y="66"/>
                  </a:cubicBezTo>
                  <a:cubicBezTo>
                    <a:pt x="1654" y="0"/>
                    <a:pt x="1836" y="80"/>
                    <a:pt x="1945" y="78"/>
                  </a:cubicBezTo>
                  <a:cubicBezTo>
                    <a:pt x="2200" y="73"/>
                    <a:pt x="2266" y="175"/>
                    <a:pt x="2323" y="260"/>
                  </a:cubicBezTo>
                  <a:cubicBezTo>
                    <a:pt x="2384" y="353"/>
                    <a:pt x="2385" y="467"/>
                    <a:pt x="2369" y="567"/>
                  </a:cubicBezTo>
                  <a:cubicBezTo>
                    <a:pt x="2358" y="637"/>
                    <a:pt x="2345" y="663"/>
                    <a:pt x="2438" y="691"/>
                  </a:cubicBezTo>
                  <a:cubicBezTo>
                    <a:pt x="2569" y="732"/>
                    <a:pt x="2859" y="803"/>
                    <a:pt x="2886" y="896"/>
                  </a:cubicBezTo>
                  <a:cubicBezTo>
                    <a:pt x="2920" y="1015"/>
                    <a:pt x="2879" y="1159"/>
                    <a:pt x="2814" y="1233"/>
                  </a:cubicBezTo>
                  <a:cubicBezTo>
                    <a:pt x="2766" y="1287"/>
                    <a:pt x="2772" y="1288"/>
                    <a:pt x="2799" y="1336"/>
                  </a:cubicBezTo>
                  <a:cubicBezTo>
                    <a:pt x="2825" y="1383"/>
                    <a:pt x="2828" y="1508"/>
                    <a:pt x="2803" y="1530"/>
                  </a:cubicBezTo>
                  <a:cubicBezTo>
                    <a:pt x="2779" y="1553"/>
                    <a:pt x="2852" y="1561"/>
                    <a:pt x="2896" y="1590"/>
                  </a:cubicBezTo>
                  <a:cubicBezTo>
                    <a:pt x="2947" y="1624"/>
                    <a:pt x="3031" y="1701"/>
                    <a:pt x="2993" y="1746"/>
                  </a:cubicBezTo>
                  <a:cubicBezTo>
                    <a:pt x="2954" y="1792"/>
                    <a:pt x="2773" y="1818"/>
                    <a:pt x="2638" y="1778"/>
                  </a:cubicBezTo>
                  <a:cubicBezTo>
                    <a:pt x="2503" y="1738"/>
                    <a:pt x="2419" y="1693"/>
                    <a:pt x="2380" y="1749"/>
                  </a:cubicBezTo>
                  <a:cubicBezTo>
                    <a:pt x="2340" y="1805"/>
                    <a:pt x="2269" y="1884"/>
                    <a:pt x="2138" y="1894"/>
                  </a:cubicBezTo>
                  <a:cubicBezTo>
                    <a:pt x="2007" y="1905"/>
                    <a:pt x="1859" y="1816"/>
                    <a:pt x="1833" y="1771"/>
                  </a:cubicBezTo>
                  <a:cubicBezTo>
                    <a:pt x="1806" y="1725"/>
                    <a:pt x="1780" y="1775"/>
                    <a:pt x="1702" y="1818"/>
                  </a:cubicBezTo>
                  <a:cubicBezTo>
                    <a:pt x="1623" y="1859"/>
                    <a:pt x="1470" y="1892"/>
                    <a:pt x="1373" y="1909"/>
                  </a:cubicBezTo>
                  <a:cubicBezTo>
                    <a:pt x="1276" y="1927"/>
                    <a:pt x="1206" y="1921"/>
                    <a:pt x="1206" y="1921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D2761904-C1CA-4B38-8031-A6D926816A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8366" y="9192391"/>
              <a:ext cx="2581712" cy="2026083"/>
            </a:xfrm>
            <a:custGeom>
              <a:avLst/>
              <a:gdLst>
                <a:gd name="T0" fmla="*/ 465699082 w 4059"/>
                <a:gd name="T1" fmla="*/ 264131222 h 3183"/>
                <a:gd name="T2" fmla="*/ 476833640 w 4059"/>
                <a:gd name="T3" fmla="*/ 247922730 h 3183"/>
                <a:gd name="T4" fmla="*/ 447832334 w 4059"/>
                <a:gd name="T5" fmla="*/ 220173988 h 3183"/>
                <a:gd name="T6" fmla="*/ 422586086 w 4059"/>
                <a:gd name="T7" fmla="*/ 169604012 h 3183"/>
                <a:gd name="T8" fmla="*/ 422845155 w 4059"/>
                <a:gd name="T9" fmla="*/ 125906406 h 3183"/>
                <a:gd name="T10" fmla="*/ 443301150 w 4059"/>
                <a:gd name="T11" fmla="*/ 94916109 h 3183"/>
                <a:gd name="T12" fmla="*/ 462850765 w 4059"/>
                <a:gd name="T13" fmla="*/ 106326726 h 3183"/>
                <a:gd name="T14" fmla="*/ 476445037 w 4059"/>
                <a:gd name="T15" fmla="*/ 119941830 h 3183"/>
                <a:gd name="T16" fmla="*/ 510236595 w 4059"/>
                <a:gd name="T17" fmla="*/ 105678559 h 3183"/>
                <a:gd name="T18" fmla="*/ 520334879 w 4059"/>
                <a:gd name="T19" fmla="*/ 99843257 h 3183"/>
                <a:gd name="T20" fmla="*/ 514120468 w 4059"/>
                <a:gd name="T21" fmla="*/ 63406920 h 3183"/>
                <a:gd name="T22" fmla="*/ 519428858 w 4059"/>
                <a:gd name="T23" fmla="*/ 54071157 h 3183"/>
                <a:gd name="T24" fmla="*/ 478905110 w 4059"/>
                <a:gd name="T25" fmla="*/ 30212496 h 3183"/>
                <a:gd name="T26" fmla="*/ 423751176 w 4059"/>
                <a:gd name="T27" fmla="*/ 18671886 h 3183"/>
                <a:gd name="T28" fmla="*/ 402130090 w 4059"/>
                <a:gd name="T29" fmla="*/ 7650169 h 3183"/>
                <a:gd name="T30" fmla="*/ 350083541 w 4059"/>
                <a:gd name="T31" fmla="*/ 8687596 h 3183"/>
                <a:gd name="T32" fmla="*/ 293117205 w 4059"/>
                <a:gd name="T33" fmla="*/ 5186775 h 3183"/>
                <a:gd name="T34" fmla="*/ 272143432 w 4059"/>
                <a:gd name="T35" fmla="*/ 8039429 h 3183"/>
                <a:gd name="T36" fmla="*/ 253111594 w 4059"/>
                <a:gd name="T37" fmla="*/ 9725023 h 3183"/>
                <a:gd name="T38" fmla="*/ 208444546 w 4059"/>
                <a:gd name="T39" fmla="*/ 16856659 h 3183"/>
                <a:gd name="T40" fmla="*/ 161059075 w 4059"/>
                <a:gd name="T41" fmla="*/ 32286990 h 3183"/>
                <a:gd name="T42" fmla="*/ 99691089 w 4059"/>
                <a:gd name="T43" fmla="*/ 70798182 h 3183"/>
                <a:gd name="T44" fmla="*/ 59037807 w 4059"/>
                <a:gd name="T45" fmla="*/ 115143955 h 3183"/>
                <a:gd name="T46" fmla="*/ 33662024 w 4059"/>
                <a:gd name="T47" fmla="*/ 156507802 h 3183"/>
                <a:gd name="T48" fmla="*/ 18254991 w 4059"/>
                <a:gd name="T49" fmla="*/ 215246840 h 3183"/>
                <a:gd name="T50" fmla="*/ 9451331 w 4059"/>
                <a:gd name="T51" fmla="*/ 259203713 h 3183"/>
                <a:gd name="T52" fmla="*/ 9451331 w 4059"/>
                <a:gd name="T53" fmla="*/ 311070383 h 3183"/>
                <a:gd name="T54" fmla="*/ 39099589 w 4059"/>
                <a:gd name="T55" fmla="*/ 349322308 h 3183"/>
                <a:gd name="T56" fmla="*/ 58131426 w 4059"/>
                <a:gd name="T57" fmla="*/ 363844846 h 3183"/>
                <a:gd name="T58" fmla="*/ 88686065 w 4059"/>
                <a:gd name="T59" fmla="*/ 391982488 h 3183"/>
                <a:gd name="T60" fmla="*/ 128044723 w 4059"/>
                <a:gd name="T61" fmla="*/ 394057342 h 3183"/>
                <a:gd name="T62" fmla="*/ 148888962 w 4059"/>
                <a:gd name="T63" fmla="*/ 406505385 h 3183"/>
                <a:gd name="T64" fmla="*/ 178537579 w 4059"/>
                <a:gd name="T65" fmla="*/ 406505385 h 3183"/>
                <a:gd name="T66" fmla="*/ 184234213 w 4059"/>
                <a:gd name="T67" fmla="*/ 406894286 h 3183"/>
                <a:gd name="T68" fmla="*/ 191225471 w 4059"/>
                <a:gd name="T69" fmla="*/ 379793710 h 3183"/>
                <a:gd name="T70" fmla="*/ 217895877 w 4059"/>
                <a:gd name="T71" fmla="*/ 348933048 h 3183"/>
                <a:gd name="T72" fmla="*/ 237445852 w 4059"/>
                <a:gd name="T73" fmla="*/ 324296587 h 3183"/>
                <a:gd name="T74" fmla="*/ 263080703 w 4059"/>
                <a:gd name="T75" fmla="*/ 308088095 h 3183"/>
                <a:gd name="T76" fmla="*/ 301532621 w 4059"/>
                <a:gd name="T77" fmla="*/ 299789399 h 3183"/>
                <a:gd name="T78" fmla="*/ 347105690 w 4059"/>
                <a:gd name="T79" fmla="*/ 277875959 h 3183"/>
                <a:gd name="T80" fmla="*/ 384651586 w 4059"/>
                <a:gd name="T81" fmla="*/ 273856245 h 3183"/>
                <a:gd name="T82" fmla="*/ 421420996 w 4059"/>
                <a:gd name="T83" fmla="*/ 274245145 h 3183"/>
                <a:gd name="T84" fmla="*/ 465699082 w 4059"/>
                <a:gd name="T85" fmla="*/ 264131222 h 318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059" h="3183">
                  <a:moveTo>
                    <a:pt x="3597" y="2037"/>
                  </a:moveTo>
                  <a:cubicBezTo>
                    <a:pt x="3629" y="1983"/>
                    <a:pt x="3683" y="1940"/>
                    <a:pt x="3683" y="1912"/>
                  </a:cubicBezTo>
                  <a:cubicBezTo>
                    <a:pt x="3683" y="1884"/>
                    <a:pt x="3539" y="1777"/>
                    <a:pt x="3459" y="1698"/>
                  </a:cubicBezTo>
                  <a:cubicBezTo>
                    <a:pt x="3378" y="1619"/>
                    <a:pt x="3280" y="1378"/>
                    <a:pt x="3264" y="1308"/>
                  </a:cubicBezTo>
                  <a:cubicBezTo>
                    <a:pt x="3247" y="1238"/>
                    <a:pt x="3256" y="1113"/>
                    <a:pt x="3266" y="971"/>
                  </a:cubicBezTo>
                  <a:cubicBezTo>
                    <a:pt x="3276" y="829"/>
                    <a:pt x="3380" y="771"/>
                    <a:pt x="3424" y="732"/>
                  </a:cubicBezTo>
                  <a:cubicBezTo>
                    <a:pt x="3468" y="694"/>
                    <a:pt x="3559" y="794"/>
                    <a:pt x="3575" y="820"/>
                  </a:cubicBezTo>
                  <a:cubicBezTo>
                    <a:pt x="3590" y="847"/>
                    <a:pt x="3629" y="979"/>
                    <a:pt x="3680" y="925"/>
                  </a:cubicBezTo>
                  <a:cubicBezTo>
                    <a:pt x="3730" y="871"/>
                    <a:pt x="3865" y="822"/>
                    <a:pt x="3941" y="815"/>
                  </a:cubicBezTo>
                  <a:cubicBezTo>
                    <a:pt x="4016" y="808"/>
                    <a:pt x="4058" y="801"/>
                    <a:pt x="4019" y="770"/>
                  </a:cubicBezTo>
                  <a:cubicBezTo>
                    <a:pt x="3981" y="738"/>
                    <a:pt x="3935" y="594"/>
                    <a:pt x="3971" y="489"/>
                  </a:cubicBezTo>
                  <a:cubicBezTo>
                    <a:pt x="3982" y="459"/>
                    <a:pt x="3995" y="436"/>
                    <a:pt x="4012" y="417"/>
                  </a:cubicBezTo>
                  <a:cubicBezTo>
                    <a:pt x="3925" y="400"/>
                    <a:pt x="3866" y="318"/>
                    <a:pt x="3699" y="233"/>
                  </a:cubicBezTo>
                  <a:cubicBezTo>
                    <a:pt x="3524" y="143"/>
                    <a:pt x="3367" y="142"/>
                    <a:pt x="3273" y="144"/>
                  </a:cubicBezTo>
                  <a:cubicBezTo>
                    <a:pt x="3178" y="146"/>
                    <a:pt x="3221" y="83"/>
                    <a:pt x="3106" y="59"/>
                  </a:cubicBezTo>
                  <a:cubicBezTo>
                    <a:pt x="2991" y="34"/>
                    <a:pt x="2931" y="133"/>
                    <a:pt x="2704" y="67"/>
                  </a:cubicBezTo>
                  <a:cubicBezTo>
                    <a:pt x="2476" y="0"/>
                    <a:pt x="2335" y="26"/>
                    <a:pt x="2264" y="40"/>
                  </a:cubicBezTo>
                  <a:cubicBezTo>
                    <a:pt x="2191" y="54"/>
                    <a:pt x="2143" y="30"/>
                    <a:pt x="2102" y="62"/>
                  </a:cubicBezTo>
                  <a:cubicBezTo>
                    <a:pt x="2062" y="94"/>
                    <a:pt x="2048" y="105"/>
                    <a:pt x="1955" y="75"/>
                  </a:cubicBezTo>
                  <a:cubicBezTo>
                    <a:pt x="1862" y="45"/>
                    <a:pt x="1713" y="67"/>
                    <a:pt x="1610" y="130"/>
                  </a:cubicBezTo>
                  <a:cubicBezTo>
                    <a:pt x="1507" y="193"/>
                    <a:pt x="1557" y="189"/>
                    <a:pt x="1244" y="249"/>
                  </a:cubicBezTo>
                  <a:cubicBezTo>
                    <a:pt x="930" y="308"/>
                    <a:pt x="795" y="471"/>
                    <a:pt x="770" y="546"/>
                  </a:cubicBezTo>
                  <a:cubicBezTo>
                    <a:pt x="746" y="622"/>
                    <a:pt x="490" y="763"/>
                    <a:pt x="456" y="888"/>
                  </a:cubicBezTo>
                  <a:cubicBezTo>
                    <a:pt x="422" y="1013"/>
                    <a:pt x="367" y="953"/>
                    <a:pt x="260" y="1207"/>
                  </a:cubicBezTo>
                  <a:cubicBezTo>
                    <a:pt x="154" y="1461"/>
                    <a:pt x="227" y="1563"/>
                    <a:pt x="141" y="1660"/>
                  </a:cubicBezTo>
                  <a:cubicBezTo>
                    <a:pt x="55" y="1756"/>
                    <a:pt x="145" y="1885"/>
                    <a:pt x="73" y="1999"/>
                  </a:cubicBezTo>
                  <a:cubicBezTo>
                    <a:pt x="0" y="2114"/>
                    <a:pt x="66" y="2291"/>
                    <a:pt x="73" y="2399"/>
                  </a:cubicBezTo>
                  <a:cubicBezTo>
                    <a:pt x="80" y="2506"/>
                    <a:pt x="236" y="2712"/>
                    <a:pt x="302" y="2694"/>
                  </a:cubicBezTo>
                  <a:cubicBezTo>
                    <a:pt x="367" y="2675"/>
                    <a:pt x="363" y="2761"/>
                    <a:pt x="449" y="2806"/>
                  </a:cubicBezTo>
                  <a:cubicBezTo>
                    <a:pt x="536" y="2850"/>
                    <a:pt x="559" y="2922"/>
                    <a:pt x="685" y="3023"/>
                  </a:cubicBezTo>
                  <a:cubicBezTo>
                    <a:pt x="811" y="3124"/>
                    <a:pt x="912" y="3065"/>
                    <a:pt x="989" y="3039"/>
                  </a:cubicBezTo>
                  <a:cubicBezTo>
                    <a:pt x="1066" y="3014"/>
                    <a:pt x="1076" y="3088"/>
                    <a:pt x="1150" y="3135"/>
                  </a:cubicBezTo>
                  <a:cubicBezTo>
                    <a:pt x="1225" y="3182"/>
                    <a:pt x="1330" y="3147"/>
                    <a:pt x="1379" y="3135"/>
                  </a:cubicBezTo>
                  <a:cubicBezTo>
                    <a:pt x="1385" y="3134"/>
                    <a:pt x="1400" y="3135"/>
                    <a:pt x="1423" y="3138"/>
                  </a:cubicBezTo>
                  <a:cubicBezTo>
                    <a:pt x="1428" y="3071"/>
                    <a:pt x="1445" y="2999"/>
                    <a:pt x="1477" y="2929"/>
                  </a:cubicBezTo>
                  <a:cubicBezTo>
                    <a:pt x="1561" y="2747"/>
                    <a:pt x="1678" y="2775"/>
                    <a:pt x="1683" y="2691"/>
                  </a:cubicBezTo>
                  <a:cubicBezTo>
                    <a:pt x="1687" y="2607"/>
                    <a:pt x="1736" y="2538"/>
                    <a:pt x="1834" y="2501"/>
                  </a:cubicBezTo>
                  <a:cubicBezTo>
                    <a:pt x="1954" y="2455"/>
                    <a:pt x="1959" y="2427"/>
                    <a:pt x="2032" y="2376"/>
                  </a:cubicBezTo>
                  <a:cubicBezTo>
                    <a:pt x="2116" y="2318"/>
                    <a:pt x="2237" y="2336"/>
                    <a:pt x="2329" y="2312"/>
                  </a:cubicBezTo>
                  <a:cubicBezTo>
                    <a:pt x="2431" y="2287"/>
                    <a:pt x="2498" y="2180"/>
                    <a:pt x="2681" y="2143"/>
                  </a:cubicBezTo>
                  <a:cubicBezTo>
                    <a:pt x="2820" y="2115"/>
                    <a:pt x="2855" y="2213"/>
                    <a:pt x="2971" y="2112"/>
                  </a:cubicBezTo>
                  <a:cubicBezTo>
                    <a:pt x="3030" y="2061"/>
                    <a:pt x="3152" y="2098"/>
                    <a:pt x="3255" y="2115"/>
                  </a:cubicBezTo>
                  <a:cubicBezTo>
                    <a:pt x="3413" y="2112"/>
                    <a:pt x="3566" y="2091"/>
                    <a:pt x="3597" y="2037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3" name="Freeform 20">
            <a:extLst>
              <a:ext uri="{FF2B5EF4-FFF2-40B4-BE49-F238E27FC236}">
                <a16:creationId xmlns:a16="http://schemas.microsoft.com/office/drawing/2014/main" id="{C2872BFB-F3B1-4C8F-AD7C-E570C7F3B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4092" y="11758216"/>
            <a:ext cx="129086" cy="176792"/>
          </a:xfrm>
          <a:custGeom>
            <a:avLst/>
            <a:gdLst>
              <a:gd name="T0" fmla="*/ 9801618 w 202"/>
              <a:gd name="T1" fmla="*/ 32564740 h 276"/>
              <a:gd name="T2" fmla="*/ 10193856 w 202"/>
              <a:gd name="T3" fmla="*/ 19827577 h 276"/>
              <a:gd name="T4" fmla="*/ 3920575 w 202"/>
              <a:gd name="T5" fmla="*/ 3282673 h 276"/>
              <a:gd name="T6" fmla="*/ 15290784 w 202"/>
              <a:gd name="T7" fmla="*/ 22716359 h 276"/>
              <a:gd name="T8" fmla="*/ 23001429 w 202"/>
              <a:gd name="T9" fmla="*/ 33221347 h 276"/>
              <a:gd name="T10" fmla="*/ 9801618 w 202"/>
              <a:gd name="T11" fmla="*/ 32564740 h 2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2" h="276">
                <a:moveTo>
                  <a:pt x="75" y="248"/>
                </a:moveTo>
                <a:cubicBezTo>
                  <a:pt x="40" y="275"/>
                  <a:pt x="103" y="214"/>
                  <a:pt x="78" y="151"/>
                </a:cubicBezTo>
                <a:cubicBezTo>
                  <a:pt x="54" y="88"/>
                  <a:pt x="0" y="0"/>
                  <a:pt x="30" y="25"/>
                </a:cubicBezTo>
                <a:cubicBezTo>
                  <a:pt x="60" y="49"/>
                  <a:pt x="88" y="121"/>
                  <a:pt x="117" y="173"/>
                </a:cubicBezTo>
                <a:cubicBezTo>
                  <a:pt x="147" y="226"/>
                  <a:pt x="201" y="259"/>
                  <a:pt x="176" y="253"/>
                </a:cubicBezTo>
                <a:cubicBezTo>
                  <a:pt x="155" y="246"/>
                  <a:pt x="129" y="207"/>
                  <a:pt x="75" y="24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DAC24CFC-57A5-490B-B0E8-2809EBD37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87951" y="10054848"/>
            <a:ext cx="1167383" cy="1835261"/>
          </a:xfrm>
          <a:custGeom>
            <a:avLst/>
            <a:gdLst>
              <a:gd name="T0" fmla="*/ 187881279 w 1834"/>
              <a:gd name="T1" fmla="*/ 351952871 h 2882"/>
              <a:gd name="T2" fmla="*/ 99451415 w 1834"/>
              <a:gd name="T3" fmla="*/ 335990432 h 2882"/>
              <a:gd name="T4" fmla="*/ 70147515 w 1834"/>
              <a:gd name="T5" fmla="*/ 331967580 h 2882"/>
              <a:gd name="T6" fmla="*/ 116437090 w 1834"/>
              <a:gd name="T7" fmla="*/ 335860744 h 2882"/>
              <a:gd name="T8" fmla="*/ 197995050 w 1834"/>
              <a:gd name="T9" fmla="*/ 287713690 h 2882"/>
              <a:gd name="T10" fmla="*/ 112028542 w 1834"/>
              <a:gd name="T11" fmla="*/ 256437612 h 2882"/>
              <a:gd name="T12" fmla="*/ 71703452 w 1834"/>
              <a:gd name="T13" fmla="*/ 263834875 h 2882"/>
              <a:gd name="T14" fmla="*/ 92968404 w 1834"/>
              <a:gd name="T15" fmla="*/ 253452986 h 2882"/>
              <a:gd name="T16" fmla="*/ 125513449 w 1834"/>
              <a:gd name="T17" fmla="*/ 176106304 h 2882"/>
              <a:gd name="T18" fmla="*/ 42140290 w 1834"/>
              <a:gd name="T19" fmla="*/ 164556141 h 2882"/>
              <a:gd name="T20" fmla="*/ 3241505 w 1834"/>
              <a:gd name="T21" fmla="*/ 162479691 h 2882"/>
              <a:gd name="T22" fmla="*/ 60293368 w 1834"/>
              <a:gd name="T23" fmla="*/ 161571514 h 2882"/>
              <a:gd name="T24" fmla="*/ 105934426 w 1834"/>
              <a:gd name="T25" fmla="*/ 99668159 h 2882"/>
              <a:gd name="T26" fmla="*/ 37472479 w 1834"/>
              <a:gd name="T27" fmla="*/ 8435488 h 2882"/>
              <a:gd name="T28" fmla="*/ 58088914 w 1834"/>
              <a:gd name="T29" fmla="*/ 61513931 h 2882"/>
              <a:gd name="T30" fmla="*/ 112288165 w 1834"/>
              <a:gd name="T31" fmla="*/ 52559330 h 2882"/>
              <a:gd name="T32" fmla="*/ 68073053 w 1834"/>
              <a:gd name="T33" fmla="*/ 14145726 h 2882"/>
              <a:gd name="T34" fmla="*/ 74167169 w 1834"/>
              <a:gd name="T35" fmla="*/ 4023212 h 2882"/>
              <a:gd name="T36" fmla="*/ 123568618 w 1834"/>
              <a:gd name="T37" fmla="*/ 55154893 h 2882"/>
              <a:gd name="T38" fmla="*/ 158318477 w 1834"/>
              <a:gd name="T39" fmla="*/ 49055231 h 2882"/>
              <a:gd name="T40" fmla="*/ 177508246 w 1834"/>
              <a:gd name="T41" fmla="*/ 63979805 h 2882"/>
              <a:gd name="T42" fmla="*/ 109565185 w 1834"/>
              <a:gd name="T43" fmla="*/ 72025869 h 2882"/>
              <a:gd name="T44" fmla="*/ 118900807 w 1834"/>
              <a:gd name="T45" fmla="*/ 112775660 h 2882"/>
              <a:gd name="T46" fmla="*/ 108268511 w 1834"/>
              <a:gd name="T47" fmla="*/ 155601540 h 2882"/>
              <a:gd name="T48" fmla="*/ 147556190 w 1834"/>
              <a:gd name="T49" fmla="*/ 216596358 h 2882"/>
              <a:gd name="T50" fmla="*/ 203829903 w 1834"/>
              <a:gd name="T51" fmla="*/ 176755104 h 2882"/>
              <a:gd name="T52" fmla="*/ 176341564 w 1834"/>
              <a:gd name="T53" fmla="*/ 133669487 h 2882"/>
              <a:gd name="T54" fmla="*/ 197995050 w 1834"/>
              <a:gd name="T55" fmla="*/ 152227489 h 2882"/>
              <a:gd name="T56" fmla="*/ 218481853 w 1834"/>
              <a:gd name="T57" fmla="*/ 147166052 h 2882"/>
              <a:gd name="T58" fmla="*/ 203181746 w 1834"/>
              <a:gd name="T59" fmla="*/ 159754440 h 2882"/>
              <a:gd name="T60" fmla="*/ 215499611 w 1834"/>
              <a:gd name="T61" fmla="*/ 202320945 h 2882"/>
              <a:gd name="T62" fmla="*/ 232226023 w 1834"/>
              <a:gd name="T63" fmla="*/ 219451657 h 2882"/>
              <a:gd name="T64" fmla="*/ 174785627 w 1834"/>
              <a:gd name="T65" fmla="*/ 227627409 h 2882"/>
              <a:gd name="T66" fmla="*/ 122142312 w 1834"/>
              <a:gd name="T67" fmla="*/ 247483012 h 2882"/>
              <a:gd name="T68" fmla="*/ 192030565 w 1834"/>
              <a:gd name="T69" fmla="*/ 263186075 h 2882"/>
              <a:gd name="T70" fmla="*/ 179842332 w 1834"/>
              <a:gd name="T71" fmla="*/ 331967580 h 2882"/>
              <a:gd name="T72" fmla="*/ 199810250 w 1834"/>
              <a:gd name="T73" fmla="*/ 359220446 h 2882"/>
              <a:gd name="T74" fmla="*/ 189437216 w 1834"/>
              <a:gd name="T75" fmla="*/ 369602696 h 288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834" h="2882">
                <a:moveTo>
                  <a:pt x="1461" y="2848"/>
                </a:moveTo>
                <a:cubicBezTo>
                  <a:pt x="1473" y="2828"/>
                  <a:pt x="1477" y="2748"/>
                  <a:pt x="1449" y="2712"/>
                </a:cubicBezTo>
                <a:cubicBezTo>
                  <a:pt x="1419" y="2675"/>
                  <a:pt x="1411" y="2599"/>
                  <a:pt x="1227" y="2608"/>
                </a:cubicBezTo>
                <a:cubicBezTo>
                  <a:pt x="1042" y="2618"/>
                  <a:pt x="865" y="2617"/>
                  <a:pt x="767" y="2589"/>
                </a:cubicBezTo>
                <a:cubicBezTo>
                  <a:pt x="669" y="2561"/>
                  <a:pt x="578" y="2547"/>
                  <a:pt x="565" y="2570"/>
                </a:cubicBezTo>
                <a:cubicBezTo>
                  <a:pt x="553" y="2593"/>
                  <a:pt x="532" y="2600"/>
                  <a:pt x="541" y="2558"/>
                </a:cubicBezTo>
                <a:cubicBezTo>
                  <a:pt x="549" y="2517"/>
                  <a:pt x="512" y="2438"/>
                  <a:pt x="538" y="2463"/>
                </a:cubicBezTo>
                <a:cubicBezTo>
                  <a:pt x="565" y="2488"/>
                  <a:pt x="817" y="2574"/>
                  <a:pt x="898" y="2588"/>
                </a:cubicBezTo>
                <a:cubicBezTo>
                  <a:pt x="979" y="2602"/>
                  <a:pt x="1282" y="2598"/>
                  <a:pt x="1357" y="2531"/>
                </a:cubicBezTo>
                <a:cubicBezTo>
                  <a:pt x="1433" y="2465"/>
                  <a:pt x="1526" y="2416"/>
                  <a:pt x="1527" y="2217"/>
                </a:cubicBezTo>
                <a:cubicBezTo>
                  <a:pt x="1529" y="2017"/>
                  <a:pt x="1338" y="1956"/>
                  <a:pt x="1182" y="1959"/>
                </a:cubicBezTo>
                <a:cubicBezTo>
                  <a:pt x="1026" y="1963"/>
                  <a:pt x="940" y="1984"/>
                  <a:pt x="864" y="1976"/>
                </a:cubicBezTo>
                <a:cubicBezTo>
                  <a:pt x="789" y="1968"/>
                  <a:pt x="688" y="1987"/>
                  <a:pt x="667" y="2007"/>
                </a:cubicBezTo>
                <a:cubicBezTo>
                  <a:pt x="646" y="2027"/>
                  <a:pt x="580" y="2030"/>
                  <a:pt x="553" y="2033"/>
                </a:cubicBezTo>
                <a:cubicBezTo>
                  <a:pt x="527" y="2035"/>
                  <a:pt x="376" y="2003"/>
                  <a:pt x="417" y="1997"/>
                </a:cubicBezTo>
                <a:cubicBezTo>
                  <a:pt x="458" y="1991"/>
                  <a:pt x="630" y="1973"/>
                  <a:pt x="717" y="1953"/>
                </a:cubicBezTo>
                <a:cubicBezTo>
                  <a:pt x="803" y="1933"/>
                  <a:pt x="943" y="1911"/>
                  <a:pt x="1023" y="1754"/>
                </a:cubicBezTo>
                <a:cubicBezTo>
                  <a:pt x="1103" y="1598"/>
                  <a:pt x="1019" y="1408"/>
                  <a:pt x="968" y="1357"/>
                </a:cubicBezTo>
                <a:cubicBezTo>
                  <a:pt x="918" y="1305"/>
                  <a:pt x="848" y="1221"/>
                  <a:pt x="740" y="1240"/>
                </a:cubicBezTo>
                <a:cubicBezTo>
                  <a:pt x="633" y="1259"/>
                  <a:pt x="509" y="1303"/>
                  <a:pt x="325" y="1268"/>
                </a:cubicBezTo>
                <a:cubicBezTo>
                  <a:pt x="140" y="1233"/>
                  <a:pt x="60" y="1264"/>
                  <a:pt x="37" y="1275"/>
                </a:cubicBezTo>
                <a:cubicBezTo>
                  <a:pt x="14" y="1287"/>
                  <a:pt x="35" y="1273"/>
                  <a:pt x="25" y="1252"/>
                </a:cubicBezTo>
                <a:cubicBezTo>
                  <a:pt x="16" y="1231"/>
                  <a:pt x="0" y="1210"/>
                  <a:pt x="58" y="1207"/>
                </a:cubicBezTo>
                <a:cubicBezTo>
                  <a:pt x="116" y="1205"/>
                  <a:pt x="245" y="1224"/>
                  <a:pt x="465" y="1245"/>
                </a:cubicBezTo>
                <a:cubicBezTo>
                  <a:pt x="684" y="1266"/>
                  <a:pt x="799" y="1167"/>
                  <a:pt x="857" y="1070"/>
                </a:cubicBezTo>
                <a:cubicBezTo>
                  <a:pt x="915" y="974"/>
                  <a:pt x="881" y="815"/>
                  <a:pt x="817" y="768"/>
                </a:cubicBezTo>
                <a:cubicBezTo>
                  <a:pt x="754" y="722"/>
                  <a:pt x="523" y="631"/>
                  <a:pt x="456" y="537"/>
                </a:cubicBezTo>
                <a:cubicBezTo>
                  <a:pt x="387" y="443"/>
                  <a:pt x="322" y="126"/>
                  <a:pt x="289" y="65"/>
                </a:cubicBezTo>
                <a:cubicBezTo>
                  <a:pt x="256" y="4"/>
                  <a:pt x="332" y="25"/>
                  <a:pt x="350" y="123"/>
                </a:cubicBezTo>
                <a:cubicBezTo>
                  <a:pt x="368" y="221"/>
                  <a:pt x="404" y="406"/>
                  <a:pt x="448" y="474"/>
                </a:cubicBezTo>
                <a:cubicBezTo>
                  <a:pt x="492" y="541"/>
                  <a:pt x="619" y="642"/>
                  <a:pt x="730" y="593"/>
                </a:cubicBezTo>
                <a:cubicBezTo>
                  <a:pt x="841" y="544"/>
                  <a:pt x="888" y="448"/>
                  <a:pt x="866" y="405"/>
                </a:cubicBezTo>
                <a:cubicBezTo>
                  <a:pt x="845" y="362"/>
                  <a:pt x="780" y="299"/>
                  <a:pt x="716" y="261"/>
                </a:cubicBezTo>
                <a:cubicBezTo>
                  <a:pt x="652" y="224"/>
                  <a:pt x="548" y="142"/>
                  <a:pt x="525" y="109"/>
                </a:cubicBezTo>
                <a:cubicBezTo>
                  <a:pt x="503" y="77"/>
                  <a:pt x="522" y="63"/>
                  <a:pt x="536" y="68"/>
                </a:cubicBezTo>
                <a:cubicBezTo>
                  <a:pt x="550" y="74"/>
                  <a:pt x="562" y="0"/>
                  <a:pt x="572" y="31"/>
                </a:cubicBezTo>
                <a:cubicBezTo>
                  <a:pt x="582" y="61"/>
                  <a:pt x="586" y="148"/>
                  <a:pt x="729" y="227"/>
                </a:cubicBezTo>
                <a:cubicBezTo>
                  <a:pt x="871" y="307"/>
                  <a:pt x="938" y="391"/>
                  <a:pt x="953" y="425"/>
                </a:cubicBezTo>
                <a:cubicBezTo>
                  <a:pt x="968" y="459"/>
                  <a:pt x="1012" y="436"/>
                  <a:pt x="1067" y="432"/>
                </a:cubicBezTo>
                <a:cubicBezTo>
                  <a:pt x="1123" y="427"/>
                  <a:pt x="1225" y="410"/>
                  <a:pt x="1221" y="378"/>
                </a:cubicBezTo>
                <a:cubicBezTo>
                  <a:pt x="1216" y="346"/>
                  <a:pt x="1234" y="353"/>
                  <a:pt x="1261" y="386"/>
                </a:cubicBezTo>
                <a:cubicBezTo>
                  <a:pt x="1288" y="419"/>
                  <a:pt x="1437" y="517"/>
                  <a:pt x="1369" y="493"/>
                </a:cubicBezTo>
                <a:cubicBezTo>
                  <a:pt x="1301" y="468"/>
                  <a:pt x="1261" y="426"/>
                  <a:pt x="1166" y="449"/>
                </a:cubicBezTo>
                <a:cubicBezTo>
                  <a:pt x="1070" y="473"/>
                  <a:pt x="928" y="484"/>
                  <a:pt x="845" y="555"/>
                </a:cubicBezTo>
                <a:cubicBezTo>
                  <a:pt x="763" y="628"/>
                  <a:pt x="729" y="622"/>
                  <a:pt x="771" y="671"/>
                </a:cubicBezTo>
                <a:cubicBezTo>
                  <a:pt x="814" y="720"/>
                  <a:pt x="906" y="818"/>
                  <a:pt x="917" y="869"/>
                </a:cubicBezTo>
                <a:cubicBezTo>
                  <a:pt x="928" y="920"/>
                  <a:pt x="933" y="992"/>
                  <a:pt x="902" y="1048"/>
                </a:cubicBezTo>
                <a:cubicBezTo>
                  <a:pt x="870" y="1104"/>
                  <a:pt x="807" y="1166"/>
                  <a:pt x="835" y="1199"/>
                </a:cubicBezTo>
                <a:cubicBezTo>
                  <a:pt x="863" y="1233"/>
                  <a:pt x="956" y="1280"/>
                  <a:pt x="1020" y="1378"/>
                </a:cubicBezTo>
                <a:cubicBezTo>
                  <a:pt x="1085" y="1476"/>
                  <a:pt x="1072" y="1620"/>
                  <a:pt x="1138" y="1669"/>
                </a:cubicBezTo>
                <a:cubicBezTo>
                  <a:pt x="1206" y="1718"/>
                  <a:pt x="1426" y="1747"/>
                  <a:pt x="1527" y="1637"/>
                </a:cubicBezTo>
                <a:cubicBezTo>
                  <a:pt x="1629" y="1526"/>
                  <a:pt x="1594" y="1435"/>
                  <a:pt x="1572" y="1362"/>
                </a:cubicBezTo>
                <a:cubicBezTo>
                  <a:pt x="1552" y="1288"/>
                  <a:pt x="1447" y="1153"/>
                  <a:pt x="1419" y="1125"/>
                </a:cubicBezTo>
                <a:cubicBezTo>
                  <a:pt x="1390" y="1097"/>
                  <a:pt x="1296" y="1004"/>
                  <a:pt x="1360" y="1030"/>
                </a:cubicBezTo>
                <a:cubicBezTo>
                  <a:pt x="1426" y="1057"/>
                  <a:pt x="1595" y="1040"/>
                  <a:pt x="1555" y="1070"/>
                </a:cubicBezTo>
                <a:cubicBezTo>
                  <a:pt x="1515" y="1100"/>
                  <a:pt x="1494" y="1160"/>
                  <a:pt x="1527" y="1173"/>
                </a:cubicBezTo>
                <a:cubicBezTo>
                  <a:pt x="1560" y="1185"/>
                  <a:pt x="1624" y="1123"/>
                  <a:pt x="1632" y="1106"/>
                </a:cubicBezTo>
                <a:cubicBezTo>
                  <a:pt x="1641" y="1088"/>
                  <a:pt x="1645" y="1106"/>
                  <a:pt x="1685" y="1134"/>
                </a:cubicBezTo>
                <a:cubicBezTo>
                  <a:pt x="1725" y="1162"/>
                  <a:pt x="1708" y="1160"/>
                  <a:pt x="1664" y="1171"/>
                </a:cubicBezTo>
                <a:cubicBezTo>
                  <a:pt x="1620" y="1181"/>
                  <a:pt x="1565" y="1184"/>
                  <a:pt x="1567" y="1231"/>
                </a:cubicBezTo>
                <a:cubicBezTo>
                  <a:pt x="1569" y="1278"/>
                  <a:pt x="1611" y="1416"/>
                  <a:pt x="1615" y="1462"/>
                </a:cubicBezTo>
                <a:cubicBezTo>
                  <a:pt x="1618" y="1507"/>
                  <a:pt x="1627" y="1540"/>
                  <a:pt x="1662" y="1559"/>
                </a:cubicBezTo>
                <a:cubicBezTo>
                  <a:pt x="1697" y="1577"/>
                  <a:pt x="1752" y="1603"/>
                  <a:pt x="1783" y="1646"/>
                </a:cubicBezTo>
                <a:cubicBezTo>
                  <a:pt x="1814" y="1688"/>
                  <a:pt x="1833" y="1732"/>
                  <a:pt x="1791" y="1691"/>
                </a:cubicBezTo>
                <a:cubicBezTo>
                  <a:pt x="1749" y="1651"/>
                  <a:pt x="1615" y="1606"/>
                  <a:pt x="1588" y="1629"/>
                </a:cubicBezTo>
                <a:cubicBezTo>
                  <a:pt x="1561" y="1652"/>
                  <a:pt x="1503" y="1740"/>
                  <a:pt x="1348" y="1754"/>
                </a:cubicBezTo>
                <a:cubicBezTo>
                  <a:pt x="1194" y="1768"/>
                  <a:pt x="1126" y="1684"/>
                  <a:pt x="1066" y="1768"/>
                </a:cubicBezTo>
                <a:cubicBezTo>
                  <a:pt x="1007" y="1852"/>
                  <a:pt x="942" y="1866"/>
                  <a:pt x="942" y="1907"/>
                </a:cubicBezTo>
                <a:cubicBezTo>
                  <a:pt x="942" y="1947"/>
                  <a:pt x="1080" y="1939"/>
                  <a:pt x="1145" y="1940"/>
                </a:cubicBezTo>
                <a:cubicBezTo>
                  <a:pt x="1210" y="1942"/>
                  <a:pt x="1410" y="1926"/>
                  <a:pt x="1481" y="2028"/>
                </a:cubicBezTo>
                <a:cubicBezTo>
                  <a:pt x="1554" y="2130"/>
                  <a:pt x="1572" y="2265"/>
                  <a:pt x="1534" y="2359"/>
                </a:cubicBezTo>
                <a:cubicBezTo>
                  <a:pt x="1496" y="2453"/>
                  <a:pt x="1424" y="2542"/>
                  <a:pt x="1387" y="2558"/>
                </a:cubicBezTo>
                <a:cubicBezTo>
                  <a:pt x="1350" y="2574"/>
                  <a:pt x="1403" y="2591"/>
                  <a:pt x="1436" y="2637"/>
                </a:cubicBezTo>
                <a:cubicBezTo>
                  <a:pt x="1469" y="2682"/>
                  <a:pt x="1492" y="2772"/>
                  <a:pt x="1541" y="2768"/>
                </a:cubicBezTo>
                <a:cubicBezTo>
                  <a:pt x="1590" y="2764"/>
                  <a:pt x="1554" y="2774"/>
                  <a:pt x="1522" y="2788"/>
                </a:cubicBezTo>
                <a:cubicBezTo>
                  <a:pt x="1490" y="2802"/>
                  <a:pt x="1441" y="2881"/>
                  <a:pt x="1461" y="284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4AB8B205-4A58-4218-8D30-3C7CC00DB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4897" y="11348509"/>
            <a:ext cx="561242" cy="213272"/>
          </a:xfrm>
          <a:custGeom>
            <a:avLst/>
            <a:gdLst>
              <a:gd name="T0" fmla="*/ 10153506 w 880"/>
              <a:gd name="T1" fmla="*/ 22430160 h 337"/>
              <a:gd name="T2" fmla="*/ 31632020 w 880"/>
              <a:gd name="T3" fmla="*/ 32171305 h 337"/>
              <a:gd name="T4" fmla="*/ 35928011 w 880"/>
              <a:gd name="T5" fmla="*/ 17944271 h 337"/>
              <a:gd name="T6" fmla="*/ 33714892 w 880"/>
              <a:gd name="T7" fmla="*/ 7049612 h 337"/>
              <a:gd name="T8" fmla="*/ 41264898 w 880"/>
              <a:gd name="T9" fmla="*/ 22430160 h 337"/>
              <a:gd name="T10" fmla="*/ 49596026 w 880"/>
              <a:gd name="T11" fmla="*/ 36785362 h 337"/>
              <a:gd name="T12" fmla="*/ 68992028 w 880"/>
              <a:gd name="T13" fmla="*/ 31530463 h 337"/>
              <a:gd name="T14" fmla="*/ 72506537 w 880"/>
              <a:gd name="T15" fmla="*/ 5126730 h 337"/>
              <a:gd name="T16" fmla="*/ 73287659 w 880"/>
              <a:gd name="T17" fmla="*/ 12689015 h 337"/>
              <a:gd name="T18" fmla="*/ 83441165 w 880"/>
              <a:gd name="T19" fmla="*/ 33196651 h 337"/>
              <a:gd name="T20" fmla="*/ 108824929 w 880"/>
              <a:gd name="T21" fmla="*/ 30633286 h 337"/>
              <a:gd name="T22" fmla="*/ 111949057 w 880"/>
              <a:gd name="T23" fmla="*/ 34221997 h 337"/>
              <a:gd name="T24" fmla="*/ 110517060 w 880"/>
              <a:gd name="T25" fmla="*/ 40502599 h 337"/>
              <a:gd name="T26" fmla="*/ 88517918 w 880"/>
              <a:gd name="T27" fmla="*/ 38580075 h 337"/>
              <a:gd name="T28" fmla="*/ 56495156 w 880"/>
              <a:gd name="T29" fmla="*/ 42425123 h 337"/>
              <a:gd name="T30" fmla="*/ 7159625 w 880"/>
              <a:gd name="T31" fmla="*/ 37169866 h 337"/>
              <a:gd name="T32" fmla="*/ 10153506 w 880"/>
              <a:gd name="T33" fmla="*/ 22430160 h 33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80" h="337">
                <a:moveTo>
                  <a:pt x="78" y="175"/>
                </a:moveTo>
                <a:cubicBezTo>
                  <a:pt x="56" y="143"/>
                  <a:pt x="129" y="248"/>
                  <a:pt x="243" y="251"/>
                </a:cubicBezTo>
                <a:cubicBezTo>
                  <a:pt x="283" y="253"/>
                  <a:pt x="301" y="195"/>
                  <a:pt x="276" y="140"/>
                </a:cubicBezTo>
                <a:cubicBezTo>
                  <a:pt x="252" y="85"/>
                  <a:pt x="237" y="35"/>
                  <a:pt x="259" y="55"/>
                </a:cubicBezTo>
                <a:cubicBezTo>
                  <a:pt x="280" y="75"/>
                  <a:pt x="320" y="105"/>
                  <a:pt x="317" y="175"/>
                </a:cubicBezTo>
                <a:cubicBezTo>
                  <a:pt x="313" y="245"/>
                  <a:pt x="321" y="269"/>
                  <a:pt x="381" y="287"/>
                </a:cubicBezTo>
                <a:cubicBezTo>
                  <a:pt x="441" y="306"/>
                  <a:pt x="518" y="310"/>
                  <a:pt x="530" y="246"/>
                </a:cubicBezTo>
                <a:cubicBezTo>
                  <a:pt x="541" y="181"/>
                  <a:pt x="529" y="80"/>
                  <a:pt x="557" y="40"/>
                </a:cubicBezTo>
                <a:cubicBezTo>
                  <a:pt x="586" y="0"/>
                  <a:pt x="565" y="43"/>
                  <a:pt x="563" y="99"/>
                </a:cubicBezTo>
                <a:cubicBezTo>
                  <a:pt x="562" y="153"/>
                  <a:pt x="552" y="247"/>
                  <a:pt x="641" y="259"/>
                </a:cubicBezTo>
                <a:cubicBezTo>
                  <a:pt x="732" y="272"/>
                  <a:pt x="804" y="234"/>
                  <a:pt x="836" y="239"/>
                </a:cubicBezTo>
                <a:cubicBezTo>
                  <a:pt x="867" y="244"/>
                  <a:pt x="876" y="256"/>
                  <a:pt x="860" y="267"/>
                </a:cubicBezTo>
                <a:cubicBezTo>
                  <a:pt x="844" y="279"/>
                  <a:pt x="879" y="331"/>
                  <a:pt x="849" y="316"/>
                </a:cubicBezTo>
                <a:cubicBezTo>
                  <a:pt x="821" y="301"/>
                  <a:pt x="744" y="283"/>
                  <a:pt x="680" y="301"/>
                </a:cubicBezTo>
                <a:cubicBezTo>
                  <a:pt x="616" y="318"/>
                  <a:pt x="514" y="327"/>
                  <a:pt x="434" y="331"/>
                </a:cubicBezTo>
                <a:cubicBezTo>
                  <a:pt x="331" y="336"/>
                  <a:pt x="141" y="250"/>
                  <a:pt x="55" y="290"/>
                </a:cubicBezTo>
                <a:cubicBezTo>
                  <a:pt x="0" y="316"/>
                  <a:pt x="100" y="208"/>
                  <a:pt x="78" y="17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CF8D8812-DB2A-4398-B4EB-4C24B4316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6759" y="11533719"/>
            <a:ext cx="137505" cy="115055"/>
          </a:xfrm>
          <a:custGeom>
            <a:avLst/>
            <a:gdLst>
              <a:gd name="T0" fmla="*/ 16989836 w 216"/>
              <a:gd name="T1" fmla="*/ 20690073 h 181"/>
              <a:gd name="T2" fmla="*/ 6225201 w 216"/>
              <a:gd name="T3" fmla="*/ 8922810 h 181"/>
              <a:gd name="T4" fmla="*/ 4798727 w 216"/>
              <a:gd name="T5" fmla="*/ 4784507 h 181"/>
              <a:gd name="T6" fmla="*/ 22955743 w 216"/>
              <a:gd name="T7" fmla="*/ 2715716 h 181"/>
              <a:gd name="T8" fmla="*/ 22177503 w 216"/>
              <a:gd name="T9" fmla="*/ 7888234 h 181"/>
              <a:gd name="T10" fmla="*/ 17897722 w 216"/>
              <a:gd name="T11" fmla="*/ 17069238 h 181"/>
              <a:gd name="T12" fmla="*/ 16989836 w 216"/>
              <a:gd name="T13" fmla="*/ 20690073 h 18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6" h="181">
                <a:moveTo>
                  <a:pt x="131" y="160"/>
                </a:moveTo>
                <a:cubicBezTo>
                  <a:pt x="117" y="122"/>
                  <a:pt x="90" y="86"/>
                  <a:pt x="48" y="69"/>
                </a:cubicBezTo>
                <a:cubicBezTo>
                  <a:pt x="6" y="53"/>
                  <a:pt x="0" y="30"/>
                  <a:pt x="37" y="37"/>
                </a:cubicBezTo>
                <a:cubicBezTo>
                  <a:pt x="74" y="44"/>
                  <a:pt x="159" y="42"/>
                  <a:pt x="177" y="21"/>
                </a:cubicBezTo>
                <a:cubicBezTo>
                  <a:pt x="196" y="0"/>
                  <a:pt x="215" y="24"/>
                  <a:pt x="171" y="61"/>
                </a:cubicBezTo>
                <a:cubicBezTo>
                  <a:pt x="126" y="96"/>
                  <a:pt x="136" y="100"/>
                  <a:pt x="138" y="132"/>
                </a:cubicBezTo>
                <a:cubicBezTo>
                  <a:pt x="140" y="163"/>
                  <a:pt x="138" y="180"/>
                  <a:pt x="131" y="16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67DE913C-B39F-4E74-B883-D5317CD97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86961" y="11286773"/>
            <a:ext cx="246946" cy="159955"/>
          </a:xfrm>
          <a:custGeom>
            <a:avLst/>
            <a:gdLst>
              <a:gd name="T0" fmla="*/ 47154179 w 386"/>
              <a:gd name="T1" fmla="*/ 1535077 h 253"/>
              <a:gd name="T2" fmla="*/ 34186689 w 386"/>
              <a:gd name="T3" fmla="*/ 14838959 h 253"/>
              <a:gd name="T4" fmla="*/ 7990044 w 386"/>
              <a:gd name="T5" fmla="*/ 25200372 h 253"/>
              <a:gd name="T6" fmla="*/ 37985371 w 386"/>
              <a:gd name="T7" fmla="*/ 19699917 h 253"/>
              <a:gd name="T8" fmla="*/ 47154179 w 386"/>
              <a:gd name="T9" fmla="*/ 27119218 h 253"/>
              <a:gd name="T10" fmla="*/ 46106429 w 386"/>
              <a:gd name="T11" fmla="*/ 18932379 h 253"/>
              <a:gd name="T12" fmla="*/ 47154179 w 386"/>
              <a:gd name="T13" fmla="*/ 1535077 h 2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6" h="253">
                <a:moveTo>
                  <a:pt x="360" y="12"/>
                </a:moveTo>
                <a:cubicBezTo>
                  <a:pt x="335" y="28"/>
                  <a:pt x="332" y="95"/>
                  <a:pt x="261" y="116"/>
                </a:cubicBezTo>
                <a:cubicBezTo>
                  <a:pt x="190" y="138"/>
                  <a:pt x="0" y="202"/>
                  <a:pt x="61" y="197"/>
                </a:cubicBezTo>
                <a:cubicBezTo>
                  <a:pt x="121" y="193"/>
                  <a:pt x="245" y="141"/>
                  <a:pt x="290" y="154"/>
                </a:cubicBezTo>
                <a:cubicBezTo>
                  <a:pt x="334" y="167"/>
                  <a:pt x="356" y="171"/>
                  <a:pt x="360" y="212"/>
                </a:cubicBezTo>
                <a:cubicBezTo>
                  <a:pt x="363" y="252"/>
                  <a:pt x="385" y="211"/>
                  <a:pt x="352" y="148"/>
                </a:cubicBezTo>
                <a:cubicBezTo>
                  <a:pt x="319" y="86"/>
                  <a:pt x="377" y="0"/>
                  <a:pt x="360" y="1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8510F65E-8729-4819-B959-4A8A4DAF7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6697" y="10433685"/>
            <a:ext cx="322713" cy="586499"/>
          </a:xfrm>
          <a:custGeom>
            <a:avLst/>
            <a:gdLst>
              <a:gd name="T0" fmla="*/ 45925282 w 509"/>
              <a:gd name="T1" fmla="*/ 10252645 h 921"/>
              <a:gd name="T2" fmla="*/ 32160681 w 509"/>
              <a:gd name="T3" fmla="*/ 19077270 h 921"/>
              <a:gd name="T4" fmla="*/ 16594850 w 509"/>
              <a:gd name="T5" fmla="*/ 10252645 h 921"/>
              <a:gd name="T6" fmla="*/ 11063114 w 509"/>
              <a:gd name="T7" fmla="*/ 6229401 h 921"/>
              <a:gd name="T8" fmla="*/ 15694235 w 509"/>
              <a:gd name="T9" fmla="*/ 26864021 h 921"/>
              <a:gd name="T10" fmla="*/ 8490388 w 509"/>
              <a:gd name="T11" fmla="*/ 53468663 h 921"/>
              <a:gd name="T12" fmla="*/ 6689516 w 509"/>
              <a:gd name="T13" fmla="*/ 63850997 h 921"/>
              <a:gd name="T14" fmla="*/ 20454117 w 509"/>
              <a:gd name="T15" fmla="*/ 94348835 h 921"/>
              <a:gd name="T16" fmla="*/ 20454117 w 509"/>
              <a:gd name="T17" fmla="*/ 116021688 h 921"/>
              <a:gd name="T18" fmla="*/ 34862169 w 509"/>
              <a:gd name="T19" fmla="*/ 103692936 h 921"/>
              <a:gd name="T20" fmla="*/ 15179905 w 509"/>
              <a:gd name="T21" fmla="*/ 58919208 h 921"/>
              <a:gd name="T22" fmla="*/ 33833150 w 509"/>
              <a:gd name="T23" fmla="*/ 24268437 h 921"/>
              <a:gd name="T24" fmla="*/ 58403700 w 509"/>
              <a:gd name="T25" fmla="*/ 29719343 h 921"/>
              <a:gd name="T26" fmla="*/ 51971707 w 509"/>
              <a:gd name="T27" fmla="*/ 19466697 h 921"/>
              <a:gd name="T28" fmla="*/ 45925282 w 509"/>
              <a:gd name="T29" fmla="*/ 10252645 h 92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09" h="921">
                <a:moveTo>
                  <a:pt x="357" y="79"/>
                </a:moveTo>
                <a:cubicBezTo>
                  <a:pt x="324" y="111"/>
                  <a:pt x="311" y="139"/>
                  <a:pt x="250" y="147"/>
                </a:cubicBezTo>
                <a:cubicBezTo>
                  <a:pt x="189" y="156"/>
                  <a:pt x="162" y="124"/>
                  <a:pt x="129" y="79"/>
                </a:cubicBezTo>
                <a:cubicBezTo>
                  <a:pt x="96" y="33"/>
                  <a:pt x="64" y="0"/>
                  <a:pt x="86" y="48"/>
                </a:cubicBezTo>
                <a:cubicBezTo>
                  <a:pt x="107" y="95"/>
                  <a:pt x="129" y="158"/>
                  <a:pt x="122" y="207"/>
                </a:cubicBezTo>
                <a:cubicBezTo>
                  <a:pt x="115" y="256"/>
                  <a:pt x="133" y="352"/>
                  <a:pt x="66" y="412"/>
                </a:cubicBezTo>
                <a:cubicBezTo>
                  <a:pt x="0" y="472"/>
                  <a:pt x="17" y="459"/>
                  <a:pt x="52" y="492"/>
                </a:cubicBezTo>
                <a:cubicBezTo>
                  <a:pt x="87" y="526"/>
                  <a:pt x="157" y="661"/>
                  <a:pt x="159" y="727"/>
                </a:cubicBezTo>
                <a:cubicBezTo>
                  <a:pt x="161" y="794"/>
                  <a:pt x="144" y="920"/>
                  <a:pt x="159" y="894"/>
                </a:cubicBezTo>
                <a:cubicBezTo>
                  <a:pt x="174" y="869"/>
                  <a:pt x="305" y="825"/>
                  <a:pt x="271" y="799"/>
                </a:cubicBezTo>
                <a:cubicBezTo>
                  <a:pt x="238" y="772"/>
                  <a:pt x="97" y="565"/>
                  <a:pt x="118" y="454"/>
                </a:cubicBezTo>
                <a:cubicBezTo>
                  <a:pt x="139" y="343"/>
                  <a:pt x="181" y="192"/>
                  <a:pt x="263" y="187"/>
                </a:cubicBezTo>
                <a:cubicBezTo>
                  <a:pt x="345" y="182"/>
                  <a:pt x="409" y="199"/>
                  <a:pt x="454" y="229"/>
                </a:cubicBezTo>
                <a:cubicBezTo>
                  <a:pt x="508" y="264"/>
                  <a:pt x="433" y="196"/>
                  <a:pt x="404" y="150"/>
                </a:cubicBezTo>
                <a:cubicBezTo>
                  <a:pt x="375" y="104"/>
                  <a:pt x="381" y="55"/>
                  <a:pt x="357" y="7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805F258B-0842-4E65-9D83-A5D1CBCA1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98152" y="10950028"/>
            <a:ext cx="555629" cy="168373"/>
          </a:xfrm>
          <a:custGeom>
            <a:avLst/>
            <a:gdLst>
              <a:gd name="T0" fmla="*/ 10839722 w 875"/>
              <a:gd name="T1" fmla="*/ 26555267 h 264"/>
              <a:gd name="T2" fmla="*/ 38584382 w 875"/>
              <a:gd name="T3" fmla="*/ 30330270 h 264"/>
              <a:gd name="T4" fmla="*/ 74200817 w 875"/>
              <a:gd name="T5" fmla="*/ 24863136 h 264"/>
              <a:gd name="T6" fmla="*/ 98332355 w 875"/>
              <a:gd name="T7" fmla="*/ 26555267 h 264"/>
              <a:gd name="T8" fmla="*/ 104526534 w 875"/>
              <a:gd name="T9" fmla="*/ 26946009 h 264"/>
              <a:gd name="T10" fmla="*/ 104526534 w 875"/>
              <a:gd name="T11" fmla="*/ 20827639 h 264"/>
              <a:gd name="T12" fmla="*/ 75749451 w 875"/>
              <a:gd name="T13" fmla="*/ 18745128 h 264"/>
              <a:gd name="T14" fmla="*/ 50198601 w 875"/>
              <a:gd name="T15" fmla="*/ 27726770 h 264"/>
              <a:gd name="T16" fmla="*/ 17550112 w 875"/>
              <a:gd name="T17" fmla="*/ 17182884 h 264"/>
              <a:gd name="T18" fmla="*/ 2064846 w 875"/>
              <a:gd name="T19" fmla="*/ 5207000 h 264"/>
              <a:gd name="T20" fmla="*/ 10839722 w 875"/>
              <a:gd name="T21" fmla="*/ 26555267 h 2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75" h="264">
                <a:moveTo>
                  <a:pt x="84" y="204"/>
                </a:moveTo>
                <a:cubicBezTo>
                  <a:pt x="90" y="187"/>
                  <a:pt x="231" y="204"/>
                  <a:pt x="299" y="233"/>
                </a:cubicBezTo>
                <a:cubicBezTo>
                  <a:pt x="368" y="263"/>
                  <a:pt x="492" y="231"/>
                  <a:pt x="575" y="191"/>
                </a:cubicBezTo>
                <a:cubicBezTo>
                  <a:pt x="657" y="151"/>
                  <a:pt x="727" y="172"/>
                  <a:pt x="762" y="204"/>
                </a:cubicBezTo>
                <a:cubicBezTo>
                  <a:pt x="797" y="235"/>
                  <a:pt x="810" y="221"/>
                  <a:pt x="810" y="207"/>
                </a:cubicBezTo>
                <a:cubicBezTo>
                  <a:pt x="810" y="193"/>
                  <a:pt x="874" y="186"/>
                  <a:pt x="810" y="160"/>
                </a:cubicBezTo>
                <a:cubicBezTo>
                  <a:pt x="744" y="133"/>
                  <a:pt x="634" y="121"/>
                  <a:pt x="587" y="144"/>
                </a:cubicBezTo>
                <a:cubicBezTo>
                  <a:pt x="539" y="167"/>
                  <a:pt x="459" y="209"/>
                  <a:pt x="389" y="213"/>
                </a:cubicBezTo>
                <a:cubicBezTo>
                  <a:pt x="319" y="216"/>
                  <a:pt x="192" y="180"/>
                  <a:pt x="136" y="132"/>
                </a:cubicBezTo>
                <a:cubicBezTo>
                  <a:pt x="80" y="85"/>
                  <a:pt x="0" y="0"/>
                  <a:pt x="16" y="40"/>
                </a:cubicBezTo>
                <a:cubicBezTo>
                  <a:pt x="31" y="81"/>
                  <a:pt x="69" y="249"/>
                  <a:pt x="84" y="20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57A2CB39-5C2F-49AA-BE08-1F21442FE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9826" y="9928568"/>
            <a:ext cx="780126" cy="982173"/>
          </a:xfrm>
          <a:custGeom>
            <a:avLst/>
            <a:gdLst>
              <a:gd name="T0" fmla="*/ 58345179 w 1227"/>
              <a:gd name="T1" fmla="*/ 196057485 h 1543"/>
              <a:gd name="T2" fmla="*/ 63131775 w 1227"/>
              <a:gd name="T3" fmla="*/ 168567911 h 1543"/>
              <a:gd name="T4" fmla="*/ 98707893 w 1227"/>
              <a:gd name="T5" fmla="*/ 139003835 h 1543"/>
              <a:gd name="T6" fmla="*/ 125228397 w 1227"/>
              <a:gd name="T7" fmla="*/ 145616961 h 1543"/>
              <a:gd name="T8" fmla="*/ 144763232 w 1227"/>
              <a:gd name="T9" fmla="*/ 145227700 h 1543"/>
              <a:gd name="T10" fmla="*/ 105176344 w 1227"/>
              <a:gd name="T11" fmla="*/ 117997754 h 1543"/>
              <a:gd name="T12" fmla="*/ 96249853 w 1227"/>
              <a:gd name="T13" fmla="*/ 88433318 h 1543"/>
              <a:gd name="T14" fmla="*/ 92757019 w 1227"/>
              <a:gd name="T15" fmla="*/ 133557774 h 1543"/>
              <a:gd name="T16" fmla="*/ 62873167 w 1227"/>
              <a:gd name="T17" fmla="*/ 154304588 h 1543"/>
              <a:gd name="T18" fmla="*/ 39974981 w 1227"/>
              <a:gd name="T19" fmla="*/ 139652005 h 1543"/>
              <a:gd name="T20" fmla="*/ 8150305 w 1227"/>
              <a:gd name="T21" fmla="*/ 71965501 h 1543"/>
              <a:gd name="T22" fmla="*/ 16300251 w 1227"/>
              <a:gd name="T23" fmla="*/ 22173146 h 1543"/>
              <a:gd name="T24" fmla="*/ 46960649 w 1227"/>
              <a:gd name="T25" fmla="*/ 26063242 h 1543"/>
              <a:gd name="T26" fmla="*/ 52523430 w 1227"/>
              <a:gd name="T27" fmla="*/ 76633759 h 1543"/>
              <a:gd name="T28" fmla="*/ 52523430 w 1227"/>
              <a:gd name="T29" fmla="*/ 108791231 h 1543"/>
              <a:gd name="T30" fmla="*/ 60544251 w 1227"/>
              <a:gd name="T31" fmla="*/ 119683353 h 1543"/>
              <a:gd name="T32" fmla="*/ 71023112 w 1227"/>
              <a:gd name="T33" fmla="*/ 101529936 h 1543"/>
              <a:gd name="T34" fmla="*/ 56275232 w 1227"/>
              <a:gd name="T35" fmla="*/ 91804878 h 1543"/>
              <a:gd name="T36" fmla="*/ 61708529 w 1227"/>
              <a:gd name="T37" fmla="*/ 36955364 h 1543"/>
              <a:gd name="T38" fmla="*/ 112162371 w 1227"/>
              <a:gd name="T39" fmla="*/ 25155445 h 1543"/>
              <a:gd name="T40" fmla="*/ 117983761 w 1227"/>
              <a:gd name="T41" fmla="*/ 20357913 h 1543"/>
              <a:gd name="T42" fmla="*/ 78526716 w 1227"/>
              <a:gd name="T43" fmla="*/ 23988380 h 1543"/>
              <a:gd name="T44" fmla="*/ 56275232 w 1227"/>
              <a:gd name="T45" fmla="*/ 26322509 h 1543"/>
              <a:gd name="T46" fmla="*/ 24838649 w 1227"/>
              <a:gd name="T47" fmla="*/ 7909824 h 1543"/>
              <a:gd name="T48" fmla="*/ 3622318 w 1227"/>
              <a:gd name="T49" fmla="*/ 63018606 h 1543"/>
              <a:gd name="T50" fmla="*/ 23803855 w 1227"/>
              <a:gd name="T51" fmla="*/ 128500614 h 1543"/>
              <a:gd name="T52" fmla="*/ 56533840 w 1227"/>
              <a:gd name="T53" fmla="*/ 166233782 h 1543"/>
              <a:gd name="T54" fmla="*/ 37516941 w 1227"/>
              <a:gd name="T55" fmla="*/ 185035728 h 1543"/>
              <a:gd name="T56" fmla="*/ 45020185 w 1227"/>
              <a:gd name="T57" fmla="*/ 189703626 h 1543"/>
              <a:gd name="T58" fmla="*/ 58345179 w 1227"/>
              <a:gd name="T59" fmla="*/ 196057485 h 154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227" h="1543">
                <a:moveTo>
                  <a:pt x="451" y="1512"/>
                </a:moveTo>
                <a:cubicBezTo>
                  <a:pt x="482" y="1542"/>
                  <a:pt x="404" y="1389"/>
                  <a:pt x="488" y="1300"/>
                </a:cubicBezTo>
                <a:cubicBezTo>
                  <a:pt x="572" y="1211"/>
                  <a:pt x="703" y="1081"/>
                  <a:pt x="763" y="1072"/>
                </a:cubicBezTo>
                <a:cubicBezTo>
                  <a:pt x="822" y="1063"/>
                  <a:pt x="902" y="1102"/>
                  <a:pt x="968" y="1123"/>
                </a:cubicBezTo>
                <a:cubicBezTo>
                  <a:pt x="1034" y="1144"/>
                  <a:pt x="1226" y="1157"/>
                  <a:pt x="1119" y="1120"/>
                </a:cubicBezTo>
                <a:cubicBezTo>
                  <a:pt x="1012" y="1083"/>
                  <a:pt x="852" y="1038"/>
                  <a:pt x="813" y="910"/>
                </a:cubicBezTo>
                <a:cubicBezTo>
                  <a:pt x="775" y="782"/>
                  <a:pt x="762" y="550"/>
                  <a:pt x="744" y="682"/>
                </a:cubicBezTo>
                <a:cubicBezTo>
                  <a:pt x="727" y="815"/>
                  <a:pt x="795" y="959"/>
                  <a:pt x="717" y="1030"/>
                </a:cubicBezTo>
                <a:cubicBezTo>
                  <a:pt x="640" y="1098"/>
                  <a:pt x="532" y="1186"/>
                  <a:pt x="486" y="1190"/>
                </a:cubicBezTo>
                <a:cubicBezTo>
                  <a:pt x="440" y="1193"/>
                  <a:pt x="372" y="1124"/>
                  <a:pt x="309" y="1077"/>
                </a:cubicBezTo>
                <a:cubicBezTo>
                  <a:pt x="246" y="1032"/>
                  <a:pt x="50" y="761"/>
                  <a:pt x="63" y="555"/>
                </a:cubicBezTo>
                <a:cubicBezTo>
                  <a:pt x="78" y="348"/>
                  <a:pt x="53" y="238"/>
                  <a:pt x="126" y="171"/>
                </a:cubicBezTo>
                <a:cubicBezTo>
                  <a:pt x="199" y="103"/>
                  <a:pt x="280" y="31"/>
                  <a:pt x="363" y="201"/>
                </a:cubicBezTo>
                <a:cubicBezTo>
                  <a:pt x="444" y="372"/>
                  <a:pt x="430" y="503"/>
                  <a:pt x="406" y="591"/>
                </a:cubicBezTo>
                <a:cubicBezTo>
                  <a:pt x="383" y="680"/>
                  <a:pt x="351" y="802"/>
                  <a:pt x="406" y="839"/>
                </a:cubicBezTo>
                <a:cubicBezTo>
                  <a:pt x="463" y="876"/>
                  <a:pt x="430" y="960"/>
                  <a:pt x="468" y="923"/>
                </a:cubicBezTo>
                <a:cubicBezTo>
                  <a:pt x="505" y="886"/>
                  <a:pt x="605" y="767"/>
                  <a:pt x="549" y="783"/>
                </a:cubicBezTo>
                <a:cubicBezTo>
                  <a:pt x="493" y="799"/>
                  <a:pt x="423" y="816"/>
                  <a:pt x="435" y="708"/>
                </a:cubicBezTo>
                <a:cubicBezTo>
                  <a:pt x="446" y="601"/>
                  <a:pt x="439" y="353"/>
                  <a:pt x="477" y="285"/>
                </a:cubicBezTo>
                <a:cubicBezTo>
                  <a:pt x="514" y="217"/>
                  <a:pt x="720" y="136"/>
                  <a:pt x="867" y="194"/>
                </a:cubicBezTo>
                <a:cubicBezTo>
                  <a:pt x="1014" y="253"/>
                  <a:pt x="934" y="166"/>
                  <a:pt x="912" y="157"/>
                </a:cubicBezTo>
                <a:cubicBezTo>
                  <a:pt x="888" y="147"/>
                  <a:pt x="671" y="141"/>
                  <a:pt x="607" y="185"/>
                </a:cubicBezTo>
                <a:cubicBezTo>
                  <a:pt x="542" y="229"/>
                  <a:pt x="502" y="260"/>
                  <a:pt x="435" y="203"/>
                </a:cubicBezTo>
                <a:cubicBezTo>
                  <a:pt x="367" y="147"/>
                  <a:pt x="285" y="0"/>
                  <a:pt x="192" y="61"/>
                </a:cubicBezTo>
                <a:cubicBezTo>
                  <a:pt x="98" y="122"/>
                  <a:pt x="0" y="227"/>
                  <a:pt x="28" y="486"/>
                </a:cubicBezTo>
                <a:cubicBezTo>
                  <a:pt x="56" y="745"/>
                  <a:pt x="119" y="883"/>
                  <a:pt x="184" y="991"/>
                </a:cubicBezTo>
                <a:cubicBezTo>
                  <a:pt x="250" y="1097"/>
                  <a:pt x="477" y="1219"/>
                  <a:pt x="437" y="1282"/>
                </a:cubicBezTo>
                <a:cubicBezTo>
                  <a:pt x="397" y="1345"/>
                  <a:pt x="377" y="1427"/>
                  <a:pt x="290" y="1427"/>
                </a:cubicBezTo>
                <a:cubicBezTo>
                  <a:pt x="202" y="1426"/>
                  <a:pt x="309" y="1460"/>
                  <a:pt x="348" y="1463"/>
                </a:cubicBezTo>
                <a:cubicBezTo>
                  <a:pt x="386" y="1467"/>
                  <a:pt x="405" y="1469"/>
                  <a:pt x="451" y="151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9333F9B3-EB9C-47F3-B6D9-3AD573C00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64444" y="10057653"/>
            <a:ext cx="760483" cy="968143"/>
          </a:xfrm>
          <a:custGeom>
            <a:avLst/>
            <a:gdLst>
              <a:gd name="T0" fmla="*/ 146197538 w 1195"/>
              <a:gd name="T1" fmla="*/ 135543772 h 1520"/>
              <a:gd name="T2" fmla="*/ 145031102 w 1195"/>
              <a:gd name="T3" fmla="*/ 100878725 h 1520"/>
              <a:gd name="T4" fmla="*/ 142309420 w 1195"/>
              <a:gd name="T5" fmla="*/ 22201182 h 1520"/>
              <a:gd name="T6" fmla="*/ 144771895 w 1195"/>
              <a:gd name="T7" fmla="*/ 5193307 h 1520"/>
              <a:gd name="T8" fmla="*/ 101742314 w 1195"/>
              <a:gd name="T9" fmla="*/ 10126823 h 1520"/>
              <a:gd name="T10" fmla="*/ 68692236 w 1195"/>
              <a:gd name="T11" fmla="*/ 49206164 h 1520"/>
              <a:gd name="T12" fmla="*/ 41215125 w 1195"/>
              <a:gd name="T13" fmla="*/ 67772066 h 1520"/>
              <a:gd name="T14" fmla="*/ 23070217 w 1195"/>
              <a:gd name="T15" fmla="*/ 86078177 h 1520"/>
              <a:gd name="T16" fmla="*/ 15552830 w 1195"/>
              <a:gd name="T17" fmla="*/ 83221912 h 1520"/>
              <a:gd name="T18" fmla="*/ 27865562 w 1195"/>
              <a:gd name="T19" fmla="*/ 135543772 h 1520"/>
              <a:gd name="T20" fmla="*/ 16330453 w 1195"/>
              <a:gd name="T21" fmla="*/ 188385215 h 1520"/>
              <a:gd name="T22" fmla="*/ 28772789 w 1195"/>
              <a:gd name="T23" fmla="*/ 186177888 h 1520"/>
              <a:gd name="T24" fmla="*/ 34216514 w 1195"/>
              <a:gd name="T25" fmla="*/ 176051065 h 1520"/>
              <a:gd name="T26" fmla="*/ 36290177 w 1195"/>
              <a:gd name="T27" fmla="*/ 155407911 h 1520"/>
              <a:gd name="T28" fmla="*/ 52102214 w 1195"/>
              <a:gd name="T29" fmla="*/ 170598326 h 1520"/>
              <a:gd name="T30" fmla="*/ 64544550 w 1195"/>
              <a:gd name="T31" fmla="*/ 173584307 h 1520"/>
              <a:gd name="T32" fmla="*/ 43807564 w 1195"/>
              <a:gd name="T33" fmla="*/ 152941153 h 1520"/>
              <a:gd name="T34" fmla="*/ 29291205 w 1195"/>
              <a:gd name="T35" fmla="*/ 106851046 h 1520"/>
              <a:gd name="T36" fmla="*/ 45103603 w 1195"/>
              <a:gd name="T37" fmla="*/ 72056283 h 1520"/>
              <a:gd name="T38" fmla="*/ 63766927 w 1195"/>
              <a:gd name="T39" fmla="*/ 69070303 h 1520"/>
              <a:gd name="T40" fmla="*/ 62341284 w 1195"/>
              <a:gd name="T41" fmla="*/ 101528023 h 1520"/>
              <a:gd name="T42" fmla="*/ 70377087 w 1195"/>
              <a:gd name="T43" fmla="*/ 133985744 h 1520"/>
              <a:gd name="T44" fmla="*/ 74394808 w 1195"/>
              <a:gd name="T45" fmla="*/ 125027442 h 1520"/>
              <a:gd name="T46" fmla="*/ 66488969 w 1195"/>
              <a:gd name="T47" fmla="*/ 97243446 h 1520"/>
              <a:gd name="T48" fmla="*/ 77764870 w 1195"/>
              <a:gd name="T49" fmla="*/ 36612582 h 1520"/>
              <a:gd name="T50" fmla="*/ 97465025 w 1195"/>
              <a:gd name="T51" fmla="*/ 17786888 h 1520"/>
              <a:gd name="T52" fmla="*/ 130774312 w 1195"/>
              <a:gd name="T53" fmla="*/ 15579922 h 1520"/>
              <a:gd name="T54" fmla="*/ 131292727 w 1195"/>
              <a:gd name="T55" fmla="*/ 41416022 h 1520"/>
              <a:gd name="T56" fmla="*/ 135051241 w 1195"/>
              <a:gd name="T57" fmla="*/ 85688670 h 1520"/>
              <a:gd name="T58" fmla="*/ 139587738 w 1195"/>
              <a:gd name="T59" fmla="*/ 125287233 h 1520"/>
              <a:gd name="T60" fmla="*/ 140365362 w 1195"/>
              <a:gd name="T61" fmla="*/ 135284341 h 1520"/>
              <a:gd name="T62" fmla="*/ 146197538 w 1195"/>
              <a:gd name="T63" fmla="*/ 135543772 h 152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195" h="1520">
                <a:moveTo>
                  <a:pt x="1128" y="1044"/>
                </a:moveTo>
                <a:cubicBezTo>
                  <a:pt x="1152" y="1085"/>
                  <a:pt x="1153" y="851"/>
                  <a:pt x="1119" y="777"/>
                </a:cubicBezTo>
                <a:cubicBezTo>
                  <a:pt x="1086" y="704"/>
                  <a:pt x="1002" y="330"/>
                  <a:pt x="1098" y="171"/>
                </a:cubicBezTo>
                <a:cubicBezTo>
                  <a:pt x="1194" y="12"/>
                  <a:pt x="1166" y="0"/>
                  <a:pt x="1117" y="40"/>
                </a:cubicBezTo>
                <a:cubicBezTo>
                  <a:pt x="1068" y="80"/>
                  <a:pt x="885" y="21"/>
                  <a:pt x="785" y="78"/>
                </a:cubicBezTo>
                <a:cubicBezTo>
                  <a:pt x="684" y="133"/>
                  <a:pt x="567" y="215"/>
                  <a:pt x="530" y="379"/>
                </a:cubicBezTo>
                <a:cubicBezTo>
                  <a:pt x="493" y="542"/>
                  <a:pt x="394" y="444"/>
                  <a:pt x="318" y="522"/>
                </a:cubicBezTo>
                <a:cubicBezTo>
                  <a:pt x="243" y="599"/>
                  <a:pt x="217" y="690"/>
                  <a:pt x="178" y="663"/>
                </a:cubicBezTo>
                <a:cubicBezTo>
                  <a:pt x="139" y="638"/>
                  <a:pt x="98" y="574"/>
                  <a:pt x="120" y="641"/>
                </a:cubicBezTo>
                <a:cubicBezTo>
                  <a:pt x="143" y="707"/>
                  <a:pt x="217" y="849"/>
                  <a:pt x="215" y="1044"/>
                </a:cubicBezTo>
                <a:cubicBezTo>
                  <a:pt x="213" y="1239"/>
                  <a:pt x="252" y="1384"/>
                  <a:pt x="126" y="1451"/>
                </a:cubicBezTo>
                <a:cubicBezTo>
                  <a:pt x="0" y="1519"/>
                  <a:pt x="189" y="1431"/>
                  <a:pt x="222" y="1434"/>
                </a:cubicBezTo>
                <a:cubicBezTo>
                  <a:pt x="254" y="1438"/>
                  <a:pt x="278" y="1405"/>
                  <a:pt x="264" y="1356"/>
                </a:cubicBezTo>
                <a:cubicBezTo>
                  <a:pt x="250" y="1306"/>
                  <a:pt x="236" y="1171"/>
                  <a:pt x="280" y="1197"/>
                </a:cubicBezTo>
                <a:cubicBezTo>
                  <a:pt x="325" y="1223"/>
                  <a:pt x="362" y="1263"/>
                  <a:pt x="402" y="1314"/>
                </a:cubicBezTo>
                <a:cubicBezTo>
                  <a:pt x="441" y="1365"/>
                  <a:pt x="537" y="1351"/>
                  <a:pt x="498" y="1337"/>
                </a:cubicBezTo>
                <a:cubicBezTo>
                  <a:pt x="458" y="1323"/>
                  <a:pt x="385" y="1253"/>
                  <a:pt x="338" y="1178"/>
                </a:cubicBezTo>
                <a:cubicBezTo>
                  <a:pt x="292" y="1103"/>
                  <a:pt x="211" y="966"/>
                  <a:pt x="226" y="823"/>
                </a:cubicBezTo>
                <a:cubicBezTo>
                  <a:pt x="243" y="680"/>
                  <a:pt x="297" y="586"/>
                  <a:pt x="348" y="555"/>
                </a:cubicBezTo>
                <a:cubicBezTo>
                  <a:pt x="399" y="524"/>
                  <a:pt x="476" y="497"/>
                  <a:pt x="492" y="532"/>
                </a:cubicBezTo>
                <a:cubicBezTo>
                  <a:pt x="508" y="567"/>
                  <a:pt x="474" y="706"/>
                  <a:pt x="481" y="782"/>
                </a:cubicBezTo>
                <a:cubicBezTo>
                  <a:pt x="488" y="860"/>
                  <a:pt x="502" y="1016"/>
                  <a:pt x="543" y="1032"/>
                </a:cubicBezTo>
                <a:cubicBezTo>
                  <a:pt x="583" y="1047"/>
                  <a:pt x="600" y="1002"/>
                  <a:pt x="574" y="963"/>
                </a:cubicBezTo>
                <a:cubicBezTo>
                  <a:pt x="548" y="925"/>
                  <a:pt x="501" y="854"/>
                  <a:pt x="513" y="749"/>
                </a:cubicBezTo>
                <a:cubicBezTo>
                  <a:pt x="525" y="644"/>
                  <a:pt x="562" y="339"/>
                  <a:pt x="600" y="282"/>
                </a:cubicBezTo>
                <a:cubicBezTo>
                  <a:pt x="639" y="223"/>
                  <a:pt x="666" y="179"/>
                  <a:pt x="752" y="137"/>
                </a:cubicBezTo>
                <a:cubicBezTo>
                  <a:pt x="839" y="95"/>
                  <a:pt x="1000" y="77"/>
                  <a:pt x="1009" y="120"/>
                </a:cubicBezTo>
                <a:cubicBezTo>
                  <a:pt x="1019" y="163"/>
                  <a:pt x="1012" y="247"/>
                  <a:pt x="1013" y="319"/>
                </a:cubicBezTo>
                <a:cubicBezTo>
                  <a:pt x="1014" y="392"/>
                  <a:pt x="1000" y="565"/>
                  <a:pt x="1042" y="660"/>
                </a:cubicBezTo>
                <a:cubicBezTo>
                  <a:pt x="1084" y="754"/>
                  <a:pt x="1096" y="896"/>
                  <a:pt x="1077" y="965"/>
                </a:cubicBezTo>
                <a:cubicBezTo>
                  <a:pt x="1058" y="1033"/>
                  <a:pt x="1058" y="1058"/>
                  <a:pt x="1083" y="1042"/>
                </a:cubicBezTo>
                <a:cubicBezTo>
                  <a:pt x="1107" y="1026"/>
                  <a:pt x="1101" y="998"/>
                  <a:pt x="1128" y="1044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FD206BA9-442A-4A43-92A6-39483808C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9763" y="10279344"/>
            <a:ext cx="148730" cy="594916"/>
          </a:xfrm>
          <a:custGeom>
            <a:avLst/>
            <a:gdLst>
              <a:gd name="T0" fmla="*/ 4303316 w 233"/>
              <a:gd name="T1" fmla="*/ 117253300 h 935"/>
              <a:gd name="T2" fmla="*/ 19299018 w 233"/>
              <a:gd name="T3" fmla="*/ 85381115 h 935"/>
              <a:gd name="T4" fmla="*/ 21646216 w 233"/>
              <a:gd name="T5" fmla="*/ 42496007 h 935"/>
              <a:gd name="T6" fmla="*/ 16299661 w 233"/>
              <a:gd name="T7" fmla="*/ 5959995 h 935"/>
              <a:gd name="T8" fmla="*/ 21124416 w 233"/>
              <a:gd name="T9" fmla="*/ 4793768 h 935"/>
              <a:gd name="T10" fmla="*/ 25818811 w 233"/>
              <a:gd name="T11" fmla="*/ 10365020 h 935"/>
              <a:gd name="T12" fmla="*/ 25818811 w 233"/>
              <a:gd name="T13" fmla="*/ 46123908 h 935"/>
              <a:gd name="T14" fmla="*/ 23080534 w 233"/>
              <a:gd name="T15" fmla="*/ 89526979 h 935"/>
              <a:gd name="T16" fmla="*/ 26210251 w 233"/>
              <a:gd name="T17" fmla="*/ 113625399 h 935"/>
              <a:gd name="T18" fmla="*/ 19299018 w 233"/>
              <a:gd name="T19" fmla="*/ 116087073 h 935"/>
              <a:gd name="T20" fmla="*/ 4303316 w 233"/>
              <a:gd name="T21" fmla="*/ 117253300 h 93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33" h="935">
                <a:moveTo>
                  <a:pt x="33" y="905"/>
                </a:moveTo>
                <a:cubicBezTo>
                  <a:pt x="67" y="873"/>
                  <a:pt x="129" y="826"/>
                  <a:pt x="148" y="659"/>
                </a:cubicBezTo>
                <a:cubicBezTo>
                  <a:pt x="168" y="493"/>
                  <a:pt x="191" y="403"/>
                  <a:pt x="166" y="328"/>
                </a:cubicBezTo>
                <a:cubicBezTo>
                  <a:pt x="141" y="252"/>
                  <a:pt x="108" y="91"/>
                  <a:pt x="125" y="46"/>
                </a:cubicBezTo>
                <a:cubicBezTo>
                  <a:pt x="143" y="0"/>
                  <a:pt x="152" y="7"/>
                  <a:pt x="162" y="37"/>
                </a:cubicBezTo>
                <a:cubicBezTo>
                  <a:pt x="173" y="67"/>
                  <a:pt x="205" y="35"/>
                  <a:pt x="198" y="80"/>
                </a:cubicBezTo>
                <a:cubicBezTo>
                  <a:pt x="191" y="126"/>
                  <a:pt x="177" y="263"/>
                  <a:pt x="198" y="356"/>
                </a:cubicBezTo>
                <a:cubicBezTo>
                  <a:pt x="221" y="449"/>
                  <a:pt x="205" y="610"/>
                  <a:pt x="177" y="691"/>
                </a:cubicBezTo>
                <a:cubicBezTo>
                  <a:pt x="148" y="771"/>
                  <a:pt x="169" y="833"/>
                  <a:pt x="201" y="877"/>
                </a:cubicBezTo>
                <a:cubicBezTo>
                  <a:pt x="232" y="920"/>
                  <a:pt x="210" y="905"/>
                  <a:pt x="148" y="896"/>
                </a:cubicBezTo>
                <a:cubicBezTo>
                  <a:pt x="87" y="887"/>
                  <a:pt x="0" y="934"/>
                  <a:pt x="33" y="90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68A4A966-9746-46AD-B637-D5695B03C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0229" y="9678816"/>
            <a:ext cx="676295" cy="322713"/>
          </a:xfrm>
          <a:custGeom>
            <a:avLst/>
            <a:gdLst>
              <a:gd name="T0" fmla="*/ 40469003 w 1064"/>
              <a:gd name="T1" fmla="*/ 10502536 h 507"/>
              <a:gd name="T2" fmla="*/ 73826706 w 1064"/>
              <a:gd name="T3" fmla="*/ 7001451 h 507"/>
              <a:gd name="T4" fmla="*/ 104986332 w 1064"/>
              <a:gd name="T5" fmla="*/ 20486193 h 507"/>
              <a:gd name="T6" fmla="*/ 120113620 w 1064"/>
              <a:gd name="T7" fmla="*/ 42009785 h 507"/>
              <a:gd name="T8" fmla="*/ 108606525 w 1064"/>
              <a:gd name="T9" fmla="*/ 44991991 h 507"/>
              <a:gd name="T10" fmla="*/ 49907467 w 1064"/>
              <a:gd name="T11" fmla="*/ 32674277 h 507"/>
              <a:gd name="T12" fmla="*/ 17325366 w 1064"/>
              <a:gd name="T13" fmla="*/ 32933537 h 507"/>
              <a:gd name="T14" fmla="*/ 9438464 w 1064"/>
              <a:gd name="T15" fmla="*/ 31247989 h 507"/>
              <a:gd name="T16" fmla="*/ 8791950 w 1064"/>
              <a:gd name="T17" fmla="*/ 47714577 h 507"/>
              <a:gd name="T18" fmla="*/ 6981853 w 1064"/>
              <a:gd name="T19" fmla="*/ 52901210 h 507"/>
              <a:gd name="T20" fmla="*/ 66586319 w 1064"/>
              <a:gd name="T21" fmla="*/ 36823512 h 507"/>
              <a:gd name="T22" fmla="*/ 120243067 w 1064"/>
              <a:gd name="T23" fmla="*/ 57828224 h 507"/>
              <a:gd name="T24" fmla="*/ 134077326 w 1064"/>
              <a:gd name="T25" fmla="*/ 65218924 h 507"/>
              <a:gd name="T26" fmla="*/ 124897756 w 1064"/>
              <a:gd name="T27" fmla="*/ 33841305 h 507"/>
              <a:gd name="T28" fmla="*/ 125414823 w 1064"/>
              <a:gd name="T29" fmla="*/ 23209139 h 507"/>
              <a:gd name="T30" fmla="*/ 99297507 w 1064"/>
              <a:gd name="T31" fmla="*/ 9983657 h 507"/>
              <a:gd name="T32" fmla="*/ 46545808 w 1064"/>
              <a:gd name="T33" fmla="*/ 4797384 h 507"/>
              <a:gd name="T34" fmla="*/ 40469003 w 1064"/>
              <a:gd name="T35" fmla="*/ 10502536 h 50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64" h="507">
                <a:moveTo>
                  <a:pt x="313" y="81"/>
                </a:moveTo>
                <a:cubicBezTo>
                  <a:pt x="349" y="69"/>
                  <a:pt x="495" y="48"/>
                  <a:pt x="571" y="54"/>
                </a:cubicBezTo>
                <a:cubicBezTo>
                  <a:pt x="616" y="58"/>
                  <a:pt x="720" y="81"/>
                  <a:pt x="812" y="158"/>
                </a:cubicBezTo>
                <a:cubicBezTo>
                  <a:pt x="916" y="244"/>
                  <a:pt x="922" y="279"/>
                  <a:pt x="929" y="324"/>
                </a:cubicBezTo>
                <a:cubicBezTo>
                  <a:pt x="936" y="370"/>
                  <a:pt x="897" y="384"/>
                  <a:pt x="840" y="347"/>
                </a:cubicBezTo>
                <a:cubicBezTo>
                  <a:pt x="782" y="310"/>
                  <a:pt x="648" y="205"/>
                  <a:pt x="386" y="252"/>
                </a:cubicBezTo>
                <a:cubicBezTo>
                  <a:pt x="124" y="299"/>
                  <a:pt x="143" y="303"/>
                  <a:pt x="134" y="254"/>
                </a:cubicBezTo>
                <a:cubicBezTo>
                  <a:pt x="124" y="205"/>
                  <a:pt x="47" y="203"/>
                  <a:pt x="73" y="241"/>
                </a:cubicBezTo>
                <a:cubicBezTo>
                  <a:pt x="99" y="278"/>
                  <a:pt x="102" y="340"/>
                  <a:pt x="68" y="368"/>
                </a:cubicBezTo>
                <a:cubicBezTo>
                  <a:pt x="33" y="397"/>
                  <a:pt x="0" y="439"/>
                  <a:pt x="54" y="408"/>
                </a:cubicBezTo>
                <a:cubicBezTo>
                  <a:pt x="108" y="378"/>
                  <a:pt x="276" y="275"/>
                  <a:pt x="515" y="284"/>
                </a:cubicBezTo>
                <a:cubicBezTo>
                  <a:pt x="752" y="294"/>
                  <a:pt x="881" y="401"/>
                  <a:pt x="930" y="446"/>
                </a:cubicBezTo>
                <a:cubicBezTo>
                  <a:pt x="978" y="490"/>
                  <a:pt x="1011" y="506"/>
                  <a:pt x="1037" y="503"/>
                </a:cubicBezTo>
                <a:cubicBezTo>
                  <a:pt x="1063" y="500"/>
                  <a:pt x="924" y="367"/>
                  <a:pt x="966" y="261"/>
                </a:cubicBezTo>
                <a:cubicBezTo>
                  <a:pt x="1008" y="156"/>
                  <a:pt x="1034" y="181"/>
                  <a:pt x="970" y="179"/>
                </a:cubicBezTo>
                <a:cubicBezTo>
                  <a:pt x="904" y="177"/>
                  <a:pt x="873" y="136"/>
                  <a:pt x="768" y="77"/>
                </a:cubicBezTo>
                <a:cubicBezTo>
                  <a:pt x="667" y="21"/>
                  <a:pt x="443" y="0"/>
                  <a:pt x="360" y="37"/>
                </a:cubicBezTo>
                <a:cubicBezTo>
                  <a:pt x="278" y="74"/>
                  <a:pt x="293" y="87"/>
                  <a:pt x="313" y="8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9A684D2A-2E12-4CA8-8C0A-AA95C07E9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8861" y="9569373"/>
            <a:ext cx="1540608" cy="1397492"/>
          </a:xfrm>
          <a:custGeom>
            <a:avLst/>
            <a:gdLst>
              <a:gd name="T0" fmla="*/ 121745770 w 2423"/>
              <a:gd name="T1" fmla="*/ 223753596 h 2197"/>
              <a:gd name="T2" fmla="*/ 182165980 w 2423"/>
              <a:gd name="T3" fmla="*/ 144377995 h 2197"/>
              <a:gd name="T4" fmla="*/ 191998918 w 2423"/>
              <a:gd name="T5" fmla="*/ 119645988 h 2197"/>
              <a:gd name="T6" fmla="*/ 142446482 w 2423"/>
              <a:gd name="T7" fmla="*/ 148909857 h 2197"/>
              <a:gd name="T8" fmla="*/ 150079894 w 2423"/>
              <a:gd name="T9" fmla="*/ 69275529 h 2197"/>
              <a:gd name="T10" fmla="*/ 141541134 w 2423"/>
              <a:gd name="T11" fmla="*/ 73030490 h 2197"/>
              <a:gd name="T12" fmla="*/ 133390123 w 2423"/>
              <a:gd name="T13" fmla="*/ 132594577 h 2197"/>
              <a:gd name="T14" fmla="*/ 120193333 w 2423"/>
              <a:gd name="T15" fmla="*/ 164966410 h 2197"/>
              <a:gd name="T16" fmla="*/ 132613904 w 2423"/>
              <a:gd name="T17" fmla="*/ 58787186 h 2197"/>
              <a:gd name="T18" fmla="*/ 179578346 w 2423"/>
              <a:gd name="T19" fmla="*/ 107603843 h 2197"/>
              <a:gd name="T20" fmla="*/ 174791547 w 2423"/>
              <a:gd name="T21" fmla="*/ 130263874 h 2197"/>
              <a:gd name="T22" fmla="*/ 199373351 w 2423"/>
              <a:gd name="T23" fmla="*/ 95431794 h 2197"/>
              <a:gd name="T24" fmla="*/ 257594037 w 2423"/>
              <a:gd name="T25" fmla="*/ 80929403 h 2197"/>
              <a:gd name="T26" fmla="*/ 257594037 w 2423"/>
              <a:gd name="T27" fmla="*/ 35738524 h 2197"/>
              <a:gd name="T28" fmla="*/ 305464546 w 2423"/>
              <a:gd name="T29" fmla="*/ 13337220 h 2197"/>
              <a:gd name="T30" fmla="*/ 276224714 w 2423"/>
              <a:gd name="T31" fmla="*/ 26415353 h 2197"/>
              <a:gd name="T32" fmla="*/ 217227810 w 2423"/>
              <a:gd name="T33" fmla="*/ 7121652 h 2197"/>
              <a:gd name="T34" fmla="*/ 210500105 w 2423"/>
              <a:gd name="T35" fmla="*/ 19422884 h 2197"/>
              <a:gd name="T36" fmla="*/ 245820554 w 2423"/>
              <a:gd name="T37" fmla="*/ 38975671 h 2197"/>
              <a:gd name="T38" fmla="*/ 193680844 w 2423"/>
              <a:gd name="T39" fmla="*/ 88569229 h 2197"/>
              <a:gd name="T40" fmla="*/ 209723887 w 2423"/>
              <a:gd name="T41" fmla="*/ 58657642 h 2197"/>
              <a:gd name="T42" fmla="*/ 218651116 w 2423"/>
              <a:gd name="T43" fmla="*/ 44673065 h 2197"/>
              <a:gd name="T44" fmla="*/ 152926508 w 2423"/>
              <a:gd name="T45" fmla="*/ 43637077 h 2197"/>
              <a:gd name="T46" fmla="*/ 68570862 w 2423"/>
              <a:gd name="T47" fmla="*/ 52701162 h 2197"/>
              <a:gd name="T48" fmla="*/ 112430791 w 2423"/>
              <a:gd name="T49" fmla="*/ 36903696 h 2197"/>
              <a:gd name="T50" fmla="*/ 128344344 w 2423"/>
              <a:gd name="T51" fmla="*/ 54254964 h 2197"/>
              <a:gd name="T52" fmla="*/ 65595479 w 2423"/>
              <a:gd name="T53" fmla="*/ 87792328 h 2197"/>
              <a:gd name="T54" fmla="*/ 104538399 w 2423"/>
              <a:gd name="T55" fmla="*/ 87792328 h 2197"/>
              <a:gd name="T56" fmla="*/ 51751601 w 2423"/>
              <a:gd name="T57" fmla="*/ 160045917 h 2197"/>
              <a:gd name="T58" fmla="*/ 6857194 w 2423"/>
              <a:gd name="T59" fmla="*/ 188274159 h 2197"/>
              <a:gd name="T60" fmla="*/ 46964802 w 2423"/>
              <a:gd name="T61" fmla="*/ 166261125 h 2197"/>
              <a:gd name="T62" fmla="*/ 57703087 w 2423"/>
              <a:gd name="T63" fmla="*/ 202776550 h 2197"/>
              <a:gd name="T64" fmla="*/ 53821636 w 2423"/>
              <a:gd name="T65" fmla="*/ 220775176 h 2197"/>
              <a:gd name="T66" fmla="*/ 74005109 w 2423"/>
              <a:gd name="T67" fmla="*/ 178691900 h 2197"/>
              <a:gd name="T68" fmla="*/ 112559921 w 2423"/>
              <a:gd name="T69" fmla="*/ 170275533 h 2197"/>
              <a:gd name="T70" fmla="*/ 110231266 w 2423"/>
              <a:gd name="T71" fmla="*/ 213264893 h 2197"/>
              <a:gd name="T72" fmla="*/ 117217590 w 2423"/>
              <a:gd name="T73" fmla="*/ 229191903 h 2197"/>
              <a:gd name="T74" fmla="*/ 49552436 w 2423"/>
              <a:gd name="T75" fmla="*/ 239291975 h 2197"/>
              <a:gd name="T76" fmla="*/ 119934714 w 2423"/>
              <a:gd name="T77" fmla="*/ 251852294 h 2197"/>
              <a:gd name="T78" fmla="*/ 134942559 w 2423"/>
              <a:gd name="T79" fmla="*/ 279303274 h 219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2423" h="2197">
                <a:moveTo>
                  <a:pt x="1060" y="2082"/>
                </a:moveTo>
                <a:cubicBezTo>
                  <a:pt x="1035" y="2049"/>
                  <a:pt x="929" y="1921"/>
                  <a:pt x="941" y="1728"/>
                </a:cubicBezTo>
                <a:cubicBezTo>
                  <a:pt x="954" y="1536"/>
                  <a:pt x="953" y="1424"/>
                  <a:pt x="1060" y="1309"/>
                </a:cubicBezTo>
                <a:cubicBezTo>
                  <a:pt x="1168" y="1195"/>
                  <a:pt x="1324" y="1175"/>
                  <a:pt x="1408" y="1115"/>
                </a:cubicBezTo>
                <a:cubicBezTo>
                  <a:pt x="1491" y="1056"/>
                  <a:pt x="1559" y="942"/>
                  <a:pt x="1537" y="945"/>
                </a:cubicBezTo>
                <a:cubicBezTo>
                  <a:pt x="1516" y="949"/>
                  <a:pt x="1486" y="892"/>
                  <a:pt x="1484" y="924"/>
                </a:cubicBezTo>
                <a:cubicBezTo>
                  <a:pt x="1483" y="956"/>
                  <a:pt x="1446" y="1051"/>
                  <a:pt x="1332" y="1112"/>
                </a:cubicBezTo>
                <a:cubicBezTo>
                  <a:pt x="1218" y="1173"/>
                  <a:pt x="1132" y="1224"/>
                  <a:pt x="1101" y="1150"/>
                </a:cubicBezTo>
                <a:cubicBezTo>
                  <a:pt x="1069" y="1077"/>
                  <a:pt x="1059" y="1000"/>
                  <a:pt x="1116" y="843"/>
                </a:cubicBezTo>
                <a:cubicBezTo>
                  <a:pt x="1171" y="687"/>
                  <a:pt x="1176" y="520"/>
                  <a:pt x="1160" y="535"/>
                </a:cubicBezTo>
                <a:cubicBezTo>
                  <a:pt x="1143" y="549"/>
                  <a:pt x="1137" y="545"/>
                  <a:pt x="1125" y="553"/>
                </a:cubicBezTo>
                <a:cubicBezTo>
                  <a:pt x="1112" y="561"/>
                  <a:pt x="1084" y="539"/>
                  <a:pt x="1094" y="564"/>
                </a:cubicBezTo>
                <a:cubicBezTo>
                  <a:pt x="1105" y="588"/>
                  <a:pt x="1133" y="646"/>
                  <a:pt x="1108" y="744"/>
                </a:cubicBezTo>
                <a:cubicBezTo>
                  <a:pt x="1084" y="842"/>
                  <a:pt x="1039" y="926"/>
                  <a:pt x="1031" y="1024"/>
                </a:cubicBezTo>
                <a:cubicBezTo>
                  <a:pt x="1023" y="1122"/>
                  <a:pt x="1110" y="1197"/>
                  <a:pt x="1063" y="1250"/>
                </a:cubicBezTo>
                <a:cubicBezTo>
                  <a:pt x="1016" y="1303"/>
                  <a:pt x="956" y="1290"/>
                  <a:pt x="929" y="1274"/>
                </a:cubicBezTo>
                <a:cubicBezTo>
                  <a:pt x="903" y="1259"/>
                  <a:pt x="779" y="1258"/>
                  <a:pt x="799" y="1049"/>
                </a:cubicBezTo>
                <a:cubicBezTo>
                  <a:pt x="818" y="840"/>
                  <a:pt x="841" y="551"/>
                  <a:pt x="1025" y="454"/>
                </a:cubicBezTo>
                <a:cubicBezTo>
                  <a:pt x="1209" y="358"/>
                  <a:pt x="1294" y="415"/>
                  <a:pt x="1343" y="507"/>
                </a:cubicBezTo>
                <a:cubicBezTo>
                  <a:pt x="1392" y="600"/>
                  <a:pt x="1450" y="756"/>
                  <a:pt x="1388" y="831"/>
                </a:cubicBezTo>
                <a:cubicBezTo>
                  <a:pt x="1327" y="907"/>
                  <a:pt x="1208" y="1001"/>
                  <a:pt x="1242" y="1000"/>
                </a:cubicBezTo>
                <a:cubicBezTo>
                  <a:pt x="1278" y="998"/>
                  <a:pt x="1332" y="1045"/>
                  <a:pt x="1351" y="1006"/>
                </a:cubicBezTo>
                <a:cubicBezTo>
                  <a:pt x="1370" y="968"/>
                  <a:pt x="1325" y="967"/>
                  <a:pt x="1390" y="884"/>
                </a:cubicBezTo>
                <a:cubicBezTo>
                  <a:pt x="1455" y="801"/>
                  <a:pt x="1496" y="770"/>
                  <a:pt x="1541" y="737"/>
                </a:cubicBezTo>
                <a:cubicBezTo>
                  <a:pt x="1586" y="703"/>
                  <a:pt x="1702" y="646"/>
                  <a:pt x="1802" y="637"/>
                </a:cubicBezTo>
                <a:cubicBezTo>
                  <a:pt x="1901" y="627"/>
                  <a:pt x="2088" y="667"/>
                  <a:pt x="1991" y="625"/>
                </a:cubicBezTo>
                <a:cubicBezTo>
                  <a:pt x="1894" y="582"/>
                  <a:pt x="1824" y="615"/>
                  <a:pt x="1867" y="501"/>
                </a:cubicBezTo>
                <a:cubicBezTo>
                  <a:pt x="1908" y="386"/>
                  <a:pt x="1920" y="302"/>
                  <a:pt x="1991" y="276"/>
                </a:cubicBezTo>
                <a:cubicBezTo>
                  <a:pt x="2063" y="251"/>
                  <a:pt x="2116" y="286"/>
                  <a:pt x="2191" y="214"/>
                </a:cubicBezTo>
                <a:cubicBezTo>
                  <a:pt x="2266" y="141"/>
                  <a:pt x="2300" y="121"/>
                  <a:pt x="2361" y="103"/>
                </a:cubicBezTo>
                <a:cubicBezTo>
                  <a:pt x="2422" y="83"/>
                  <a:pt x="2366" y="55"/>
                  <a:pt x="2325" y="71"/>
                </a:cubicBezTo>
                <a:cubicBezTo>
                  <a:pt x="2286" y="87"/>
                  <a:pt x="2201" y="185"/>
                  <a:pt x="2135" y="204"/>
                </a:cubicBezTo>
                <a:cubicBezTo>
                  <a:pt x="2068" y="223"/>
                  <a:pt x="1958" y="237"/>
                  <a:pt x="1839" y="162"/>
                </a:cubicBezTo>
                <a:cubicBezTo>
                  <a:pt x="1719" y="87"/>
                  <a:pt x="1712" y="94"/>
                  <a:pt x="1679" y="55"/>
                </a:cubicBezTo>
                <a:cubicBezTo>
                  <a:pt x="1646" y="16"/>
                  <a:pt x="1639" y="0"/>
                  <a:pt x="1635" y="34"/>
                </a:cubicBezTo>
                <a:cubicBezTo>
                  <a:pt x="1632" y="67"/>
                  <a:pt x="1600" y="167"/>
                  <a:pt x="1627" y="150"/>
                </a:cubicBezTo>
                <a:cubicBezTo>
                  <a:pt x="1653" y="132"/>
                  <a:pt x="1771" y="165"/>
                  <a:pt x="1840" y="213"/>
                </a:cubicBezTo>
                <a:cubicBezTo>
                  <a:pt x="1910" y="260"/>
                  <a:pt x="1912" y="255"/>
                  <a:pt x="1900" y="301"/>
                </a:cubicBezTo>
                <a:cubicBezTo>
                  <a:pt x="1888" y="346"/>
                  <a:pt x="1849" y="525"/>
                  <a:pt x="1789" y="559"/>
                </a:cubicBezTo>
                <a:cubicBezTo>
                  <a:pt x="1730" y="595"/>
                  <a:pt x="1532" y="704"/>
                  <a:pt x="1497" y="684"/>
                </a:cubicBezTo>
                <a:cubicBezTo>
                  <a:pt x="1462" y="664"/>
                  <a:pt x="1404" y="566"/>
                  <a:pt x="1441" y="529"/>
                </a:cubicBezTo>
                <a:cubicBezTo>
                  <a:pt x="1479" y="491"/>
                  <a:pt x="1585" y="487"/>
                  <a:pt x="1621" y="453"/>
                </a:cubicBezTo>
                <a:cubicBezTo>
                  <a:pt x="1658" y="419"/>
                  <a:pt x="1737" y="344"/>
                  <a:pt x="1722" y="262"/>
                </a:cubicBezTo>
                <a:cubicBezTo>
                  <a:pt x="1706" y="181"/>
                  <a:pt x="1723" y="311"/>
                  <a:pt x="1690" y="345"/>
                </a:cubicBezTo>
                <a:cubicBezTo>
                  <a:pt x="1658" y="380"/>
                  <a:pt x="1587" y="453"/>
                  <a:pt x="1454" y="435"/>
                </a:cubicBezTo>
                <a:cubicBezTo>
                  <a:pt x="1321" y="418"/>
                  <a:pt x="1230" y="365"/>
                  <a:pt x="1182" y="337"/>
                </a:cubicBezTo>
                <a:cubicBezTo>
                  <a:pt x="1134" y="309"/>
                  <a:pt x="925" y="197"/>
                  <a:pt x="778" y="285"/>
                </a:cubicBezTo>
                <a:cubicBezTo>
                  <a:pt x="630" y="372"/>
                  <a:pt x="490" y="409"/>
                  <a:pt x="530" y="407"/>
                </a:cubicBezTo>
                <a:cubicBezTo>
                  <a:pt x="570" y="406"/>
                  <a:pt x="601" y="493"/>
                  <a:pt x="626" y="449"/>
                </a:cubicBezTo>
                <a:cubicBezTo>
                  <a:pt x="650" y="406"/>
                  <a:pt x="785" y="296"/>
                  <a:pt x="869" y="285"/>
                </a:cubicBezTo>
                <a:cubicBezTo>
                  <a:pt x="953" y="273"/>
                  <a:pt x="1045" y="307"/>
                  <a:pt x="1069" y="323"/>
                </a:cubicBezTo>
                <a:cubicBezTo>
                  <a:pt x="1092" y="339"/>
                  <a:pt x="1035" y="386"/>
                  <a:pt x="992" y="419"/>
                </a:cubicBezTo>
                <a:cubicBezTo>
                  <a:pt x="948" y="452"/>
                  <a:pt x="912" y="548"/>
                  <a:pt x="790" y="569"/>
                </a:cubicBezTo>
                <a:cubicBezTo>
                  <a:pt x="667" y="591"/>
                  <a:pt x="492" y="616"/>
                  <a:pt x="507" y="678"/>
                </a:cubicBezTo>
                <a:cubicBezTo>
                  <a:pt x="521" y="739"/>
                  <a:pt x="570" y="657"/>
                  <a:pt x="656" y="634"/>
                </a:cubicBezTo>
                <a:cubicBezTo>
                  <a:pt x="743" y="611"/>
                  <a:pt x="824" y="548"/>
                  <a:pt x="808" y="678"/>
                </a:cubicBezTo>
                <a:cubicBezTo>
                  <a:pt x="792" y="807"/>
                  <a:pt x="750" y="1111"/>
                  <a:pt x="700" y="1176"/>
                </a:cubicBezTo>
                <a:cubicBezTo>
                  <a:pt x="652" y="1242"/>
                  <a:pt x="645" y="1267"/>
                  <a:pt x="400" y="1236"/>
                </a:cubicBezTo>
                <a:cubicBezTo>
                  <a:pt x="156" y="1204"/>
                  <a:pt x="0" y="1443"/>
                  <a:pt x="0" y="1443"/>
                </a:cubicBezTo>
                <a:cubicBezTo>
                  <a:pt x="0" y="1443"/>
                  <a:pt x="21" y="1410"/>
                  <a:pt x="53" y="1454"/>
                </a:cubicBezTo>
                <a:cubicBezTo>
                  <a:pt x="84" y="1498"/>
                  <a:pt x="95" y="1489"/>
                  <a:pt x="107" y="1441"/>
                </a:cubicBezTo>
                <a:cubicBezTo>
                  <a:pt x="120" y="1394"/>
                  <a:pt x="196" y="1287"/>
                  <a:pt x="363" y="1284"/>
                </a:cubicBezTo>
                <a:cubicBezTo>
                  <a:pt x="529" y="1280"/>
                  <a:pt x="580" y="1286"/>
                  <a:pt x="558" y="1318"/>
                </a:cubicBezTo>
                <a:cubicBezTo>
                  <a:pt x="535" y="1352"/>
                  <a:pt x="465" y="1525"/>
                  <a:pt x="446" y="1566"/>
                </a:cubicBezTo>
                <a:cubicBezTo>
                  <a:pt x="426" y="1606"/>
                  <a:pt x="384" y="1663"/>
                  <a:pt x="358" y="1680"/>
                </a:cubicBezTo>
                <a:cubicBezTo>
                  <a:pt x="332" y="1698"/>
                  <a:pt x="368" y="1673"/>
                  <a:pt x="416" y="1705"/>
                </a:cubicBezTo>
                <a:cubicBezTo>
                  <a:pt x="463" y="1736"/>
                  <a:pt x="482" y="1736"/>
                  <a:pt x="472" y="1694"/>
                </a:cubicBezTo>
                <a:cubicBezTo>
                  <a:pt x="461" y="1652"/>
                  <a:pt x="528" y="1466"/>
                  <a:pt x="572" y="1380"/>
                </a:cubicBezTo>
                <a:cubicBezTo>
                  <a:pt x="615" y="1294"/>
                  <a:pt x="658" y="1282"/>
                  <a:pt x="715" y="1271"/>
                </a:cubicBezTo>
                <a:cubicBezTo>
                  <a:pt x="773" y="1261"/>
                  <a:pt x="808" y="1263"/>
                  <a:pt x="870" y="1315"/>
                </a:cubicBezTo>
                <a:cubicBezTo>
                  <a:pt x="931" y="1368"/>
                  <a:pt x="925" y="1412"/>
                  <a:pt x="925" y="1441"/>
                </a:cubicBezTo>
                <a:cubicBezTo>
                  <a:pt x="925" y="1471"/>
                  <a:pt x="918" y="1589"/>
                  <a:pt x="852" y="1647"/>
                </a:cubicBezTo>
                <a:cubicBezTo>
                  <a:pt x="785" y="1707"/>
                  <a:pt x="721" y="1800"/>
                  <a:pt x="759" y="1785"/>
                </a:cubicBezTo>
                <a:cubicBezTo>
                  <a:pt x="796" y="1771"/>
                  <a:pt x="906" y="1703"/>
                  <a:pt x="906" y="1770"/>
                </a:cubicBezTo>
                <a:cubicBezTo>
                  <a:pt x="906" y="1837"/>
                  <a:pt x="920" y="1847"/>
                  <a:pt x="843" y="1855"/>
                </a:cubicBezTo>
                <a:cubicBezTo>
                  <a:pt x="766" y="1864"/>
                  <a:pt x="516" y="1787"/>
                  <a:pt x="383" y="1848"/>
                </a:cubicBezTo>
                <a:cubicBezTo>
                  <a:pt x="250" y="1909"/>
                  <a:pt x="414" y="1862"/>
                  <a:pt x="514" y="1861"/>
                </a:cubicBezTo>
                <a:cubicBezTo>
                  <a:pt x="613" y="1859"/>
                  <a:pt x="878" y="1882"/>
                  <a:pt x="927" y="1945"/>
                </a:cubicBezTo>
                <a:cubicBezTo>
                  <a:pt x="976" y="2008"/>
                  <a:pt x="983" y="2061"/>
                  <a:pt x="996" y="2127"/>
                </a:cubicBezTo>
                <a:cubicBezTo>
                  <a:pt x="1008" y="2194"/>
                  <a:pt x="1015" y="2196"/>
                  <a:pt x="1043" y="2157"/>
                </a:cubicBezTo>
                <a:cubicBezTo>
                  <a:pt x="1071" y="2118"/>
                  <a:pt x="1136" y="2177"/>
                  <a:pt x="1060" y="208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F541DC86-20EF-4A57-92C7-5CF6553E2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3853" y="10526291"/>
            <a:ext cx="881149" cy="847475"/>
          </a:xfrm>
          <a:custGeom>
            <a:avLst/>
            <a:gdLst>
              <a:gd name="T0" fmla="*/ 140618933 w 1384"/>
              <a:gd name="T1" fmla="*/ 139573457 h 1333"/>
              <a:gd name="T2" fmla="*/ 126349366 w 1384"/>
              <a:gd name="T3" fmla="*/ 157941585 h 1333"/>
              <a:gd name="T4" fmla="*/ 118177113 w 1384"/>
              <a:gd name="T5" fmla="*/ 157941585 h 1333"/>
              <a:gd name="T6" fmla="*/ 72644447 w 1384"/>
              <a:gd name="T7" fmla="*/ 149016296 h 1333"/>
              <a:gd name="T8" fmla="*/ 50591611 w 1384"/>
              <a:gd name="T9" fmla="*/ 146299794 h 1333"/>
              <a:gd name="T10" fmla="*/ 44105673 w 1384"/>
              <a:gd name="T11" fmla="*/ 158329657 h 1333"/>
              <a:gd name="T12" fmla="*/ 40992365 w 1384"/>
              <a:gd name="T13" fmla="*/ 160399492 h 1333"/>
              <a:gd name="T14" fmla="*/ 27760447 w 1384"/>
              <a:gd name="T15" fmla="*/ 160658087 h 1333"/>
              <a:gd name="T16" fmla="*/ 22831163 w 1384"/>
              <a:gd name="T17" fmla="*/ 166479162 h 1333"/>
              <a:gd name="T18" fmla="*/ 5967293 w 1384"/>
              <a:gd name="T19" fmla="*/ 151215249 h 1333"/>
              <a:gd name="T20" fmla="*/ 33338757 w 1384"/>
              <a:gd name="T21" fmla="*/ 152249987 h 1333"/>
              <a:gd name="T22" fmla="*/ 45402645 w 1384"/>
              <a:gd name="T23" fmla="*/ 127672712 h 1333"/>
              <a:gd name="T24" fmla="*/ 51110615 w 1384"/>
              <a:gd name="T25" fmla="*/ 104777201 h 1333"/>
              <a:gd name="T26" fmla="*/ 57207570 w 1384"/>
              <a:gd name="T27" fmla="*/ 84468355 h 1333"/>
              <a:gd name="T28" fmla="*/ 37619375 w 1384"/>
              <a:gd name="T29" fmla="*/ 93523122 h 1333"/>
              <a:gd name="T30" fmla="*/ 17123193 w 1384"/>
              <a:gd name="T31" fmla="*/ 101025601 h 1333"/>
              <a:gd name="T32" fmla="*/ 17123193 w 1384"/>
              <a:gd name="T33" fmla="*/ 120299709 h 1333"/>
              <a:gd name="T34" fmla="*/ 15826221 w 1384"/>
              <a:gd name="T35" fmla="*/ 124956210 h 1333"/>
              <a:gd name="T36" fmla="*/ 6745620 w 1384"/>
              <a:gd name="T37" fmla="*/ 91970835 h 1333"/>
              <a:gd name="T38" fmla="*/ 3761974 w 1384"/>
              <a:gd name="T39" fmla="*/ 71274277 h 1333"/>
              <a:gd name="T40" fmla="*/ 16215204 w 1384"/>
              <a:gd name="T41" fmla="*/ 71274277 h 1333"/>
              <a:gd name="T42" fmla="*/ 16734209 w 1384"/>
              <a:gd name="T43" fmla="*/ 90806620 h 1333"/>
              <a:gd name="T44" fmla="*/ 32560430 w 1384"/>
              <a:gd name="T45" fmla="*/ 85373976 h 1333"/>
              <a:gd name="T46" fmla="*/ 25036483 w 1384"/>
              <a:gd name="T47" fmla="*/ 61960916 h 1333"/>
              <a:gd name="T48" fmla="*/ 24517478 w 1384"/>
              <a:gd name="T49" fmla="*/ 28457992 h 1333"/>
              <a:gd name="T50" fmla="*/ 28279452 w 1384"/>
              <a:gd name="T51" fmla="*/ 10995125 h 1333"/>
              <a:gd name="T52" fmla="*/ 35673738 w 1384"/>
              <a:gd name="T53" fmla="*/ 30268873 h 1333"/>
              <a:gd name="T54" fmla="*/ 65769166 w 1384"/>
              <a:gd name="T55" fmla="*/ 29880802 h 1333"/>
              <a:gd name="T56" fmla="*/ 85876005 w 1384"/>
              <a:gd name="T57" fmla="*/ 8149146 h 1333"/>
              <a:gd name="T58" fmla="*/ 74460423 w 1384"/>
              <a:gd name="T59" fmla="*/ 37124687 h 1333"/>
              <a:gd name="T60" fmla="*/ 69401478 w 1384"/>
              <a:gd name="T61" fmla="*/ 50965791 h 1333"/>
              <a:gd name="T62" fmla="*/ 52148265 w 1384"/>
              <a:gd name="T63" fmla="*/ 38288902 h 1333"/>
              <a:gd name="T64" fmla="*/ 32949414 w 1384"/>
              <a:gd name="T65" fmla="*/ 40229260 h 1333"/>
              <a:gd name="T66" fmla="*/ 31652082 w 1384"/>
              <a:gd name="T67" fmla="*/ 66876371 h 1333"/>
              <a:gd name="T68" fmla="*/ 49164618 w 1384"/>
              <a:gd name="T69" fmla="*/ 77483424 h 1333"/>
              <a:gd name="T70" fmla="*/ 65509844 w 1384"/>
              <a:gd name="T71" fmla="*/ 67652154 h 1333"/>
              <a:gd name="T72" fmla="*/ 71736459 w 1384"/>
              <a:gd name="T73" fmla="*/ 72179897 h 1333"/>
              <a:gd name="T74" fmla="*/ 66806815 w 1384"/>
              <a:gd name="T75" fmla="*/ 87572929 h 1333"/>
              <a:gd name="T76" fmla="*/ 77833414 w 1384"/>
              <a:gd name="T77" fmla="*/ 102836842 h 1333"/>
              <a:gd name="T78" fmla="*/ 116620459 w 1384"/>
              <a:gd name="T79" fmla="*/ 101931222 h 1333"/>
              <a:gd name="T80" fmla="*/ 145548577 w 1384"/>
              <a:gd name="T81" fmla="*/ 84468355 h 1333"/>
              <a:gd name="T82" fmla="*/ 141267599 w 1384"/>
              <a:gd name="T83" fmla="*/ 97662433 h 1333"/>
              <a:gd name="T84" fmla="*/ 163579758 w 1384"/>
              <a:gd name="T85" fmla="*/ 114090562 h 1333"/>
              <a:gd name="T86" fmla="*/ 171882032 w 1384"/>
              <a:gd name="T87" fmla="*/ 123662877 h 1333"/>
              <a:gd name="T88" fmla="*/ 161244777 w 1384"/>
              <a:gd name="T89" fmla="*/ 141901888 h 1333"/>
              <a:gd name="T90" fmla="*/ 147883558 w 1384"/>
              <a:gd name="T91" fmla="*/ 118876540 h 1333"/>
              <a:gd name="T92" fmla="*/ 124533390 w 1384"/>
              <a:gd name="T93" fmla="*/ 104647724 h 1333"/>
              <a:gd name="T94" fmla="*/ 83022380 w 1384"/>
              <a:gd name="T95" fmla="*/ 109433702 h 1333"/>
              <a:gd name="T96" fmla="*/ 57856236 w 1384"/>
              <a:gd name="T97" fmla="*/ 109821773 h 1333"/>
              <a:gd name="T98" fmla="*/ 53315935 w 1384"/>
              <a:gd name="T99" fmla="*/ 134269931 h 1333"/>
              <a:gd name="T100" fmla="*/ 77574091 w 1384"/>
              <a:gd name="T101" fmla="*/ 143583292 h 1333"/>
              <a:gd name="T102" fmla="*/ 116620459 w 1384"/>
              <a:gd name="T103" fmla="*/ 146299794 h 1333"/>
              <a:gd name="T104" fmla="*/ 140618933 w 1384"/>
              <a:gd name="T105" fmla="*/ 139573457 h 133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384" h="1333">
                <a:moveTo>
                  <a:pt x="1084" y="1079"/>
                </a:moveTo>
                <a:cubicBezTo>
                  <a:pt x="1056" y="1106"/>
                  <a:pt x="1002" y="1146"/>
                  <a:pt x="974" y="1221"/>
                </a:cubicBezTo>
                <a:cubicBezTo>
                  <a:pt x="945" y="1296"/>
                  <a:pt x="935" y="1289"/>
                  <a:pt x="911" y="1221"/>
                </a:cubicBezTo>
                <a:cubicBezTo>
                  <a:pt x="886" y="1152"/>
                  <a:pt x="660" y="1144"/>
                  <a:pt x="560" y="1152"/>
                </a:cubicBezTo>
                <a:cubicBezTo>
                  <a:pt x="460" y="1161"/>
                  <a:pt x="437" y="1112"/>
                  <a:pt x="390" y="1131"/>
                </a:cubicBezTo>
                <a:cubicBezTo>
                  <a:pt x="344" y="1151"/>
                  <a:pt x="321" y="1195"/>
                  <a:pt x="340" y="1224"/>
                </a:cubicBezTo>
                <a:cubicBezTo>
                  <a:pt x="359" y="1254"/>
                  <a:pt x="353" y="1256"/>
                  <a:pt x="316" y="1240"/>
                </a:cubicBezTo>
                <a:cubicBezTo>
                  <a:pt x="279" y="1224"/>
                  <a:pt x="221" y="1202"/>
                  <a:pt x="214" y="1242"/>
                </a:cubicBezTo>
                <a:cubicBezTo>
                  <a:pt x="207" y="1282"/>
                  <a:pt x="208" y="1332"/>
                  <a:pt x="176" y="1287"/>
                </a:cubicBezTo>
                <a:cubicBezTo>
                  <a:pt x="145" y="1241"/>
                  <a:pt x="0" y="1149"/>
                  <a:pt x="46" y="1169"/>
                </a:cubicBezTo>
                <a:cubicBezTo>
                  <a:pt x="93" y="1189"/>
                  <a:pt x="204" y="1200"/>
                  <a:pt x="257" y="1177"/>
                </a:cubicBezTo>
                <a:cubicBezTo>
                  <a:pt x="309" y="1152"/>
                  <a:pt x="359" y="1075"/>
                  <a:pt x="350" y="987"/>
                </a:cubicBezTo>
                <a:cubicBezTo>
                  <a:pt x="341" y="899"/>
                  <a:pt x="345" y="870"/>
                  <a:pt x="394" y="810"/>
                </a:cubicBezTo>
                <a:cubicBezTo>
                  <a:pt x="445" y="751"/>
                  <a:pt x="503" y="653"/>
                  <a:pt x="441" y="653"/>
                </a:cubicBezTo>
                <a:cubicBezTo>
                  <a:pt x="379" y="653"/>
                  <a:pt x="351" y="675"/>
                  <a:pt x="290" y="723"/>
                </a:cubicBezTo>
                <a:cubicBezTo>
                  <a:pt x="230" y="770"/>
                  <a:pt x="151" y="753"/>
                  <a:pt x="132" y="781"/>
                </a:cubicBezTo>
                <a:cubicBezTo>
                  <a:pt x="113" y="809"/>
                  <a:pt x="108" y="872"/>
                  <a:pt x="132" y="930"/>
                </a:cubicBezTo>
                <a:cubicBezTo>
                  <a:pt x="155" y="989"/>
                  <a:pt x="153" y="1012"/>
                  <a:pt x="122" y="966"/>
                </a:cubicBezTo>
                <a:cubicBezTo>
                  <a:pt x="92" y="921"/>
                  <a:pt x="41" y="795"/>
                  <a:pt x="52" y="711"/>
                </a:cubicBezTo>
                <a:cubicBezTo>
                  <a:pt x="64" y="627"/>
                  <a:pt x="3" y="536"/>
                  <a:pt x="29" y="551"/>
                </a:cubicBezTo>
                <a:cubicBezTo>
                  <a:pt x="54" y="566"/>
                  <a:pt x="143" y="519"/>
                  <a:pt x="125" y="551"/>
                </a:cubicBezTo>
                <a:cubicBezTo>
                  <a:pt x="106" y="582"/>
                  <a:pt x="87" y="680"/>
                  <a:pt x="129" y="702"/>
                </a:cubicBezTo>
                <a:cubicBezTo>
                  <a:pt x="171" y="723"/>
                  <a:pt x="269" y="720"/>
                  <a:pt x="251" y="660"/>
                </a:cubicBezTo>
                <a:cubicBezTo>
                  <a:pt x="232" y="599"/>
                  <a:pt x="189" y="558"/>
                  <a:pt x="193" y="479"/>
                </a:cubicBezTo>
                <a:cubicBezTo>
                  <a:pt x="196" y="401"/>
                  <a:pt x="203" y="296"/>
                  <a:pt x="189" y="220"/>
                </a:cubicBezTo>
                <a:cubicBezTo>
                  <a:pt x="175" y="145"/>
                  <a:pt x="212" y="54"/>
                  <a:pt x="218" y="85"/>
                </a:cubicBezTo>
                <a:cubicBezTo>
                  <a:pt x="223" y="117"/>
                  <a:pt x="207" y="203"/>
                  <a:pt x="275" y="234"/>
                </a:cubicBezTo>
                <a:cubicBezTo>
                  <a:pt x="344" y="266"/>
                  <a:pt x="471" y="283"/>
                  <a:pt x="507" y="231"/>
                </a:cubicBezTo>
                <a:cubicBezTo>
                  <a:pt x="544" y="178"/>
                  <a:pt x="685" y="0"/>
                  <a:pt x="662" y="63"/>
                </a:cubicBezTo>
                <a:cubicBezTo>
                  <a:pt x="639" y="125"/>
                  <a:pt x="583" y="205"/>
                  <a:pt x="574" y="287"/>
                </a:cubicBezTo>
                <a:cubicBezTo>
                  <a:pt x="565" y="369"/>
                  <a:pt x="556" y="462"/>
                  <a:pt x="535" y="394"/>
                </a:cubicBezTo>
                <a:cubicBezTo>
                  <a:pt x="514" y="326"/>
                  <a:pt x="437" y="275"/>
                  <a:pt x="402" y="296"/>
                </a:cubicBezTo>
                <a:cubicBezTo>
                  <a:pt x="367" y="317"/>
                  <a:pt x="253" y="260"/>
                  <a:pt x="254" y="311"/>
                </a:cubicBezTo>
                <a:cubicBezTo>
                  <a:pt x="256" y="362"/>
                  <a:pt x="221" y="441"/>
                  <a:pt x="244" y="517"/>
                </a:cubicBezTo>
                <a:cubicBezTo>
                  <a:pt x="266" y="592"/>
                  <a:pt x="300" y="629"/>
                  <a:pt x="379" y="599"/>
                </a:cubicBezTo>
                <a:cubicBezTo>
                  <a:pt x="460" y="569"/>
                  <a:pt x="461" y="562"/>
                  <a:pt x="505" y="523"/>
                </a:cubicBezTo>
                <a:cubicBezTo>
                  <a:pt x="550" y="483"/>
                  <a:pt x="579" y="531"/>
                  <a:pt x="553" y="558"/>
                </a:cubicBezTo>
                <a:cubicBezTo>
                  <a:pt x="526" y="584"/>
                  <a:pt x="502" y="639"/>
                  <a:pt x="515" y="677"/>
                </a:cubicBezTo>
                <a:cubicBezTo>
                  <a:pt x="528" y="715"/>
                  <a:pt x="537" y="770"/>
                  <a:pt x="600" y="795"/>
                </a:cubicBezTo>
                <a:cubicBezTo>
                  <a:pt x="664" y="821"/>
                  <a:pt x="815" y="809"/>
                  <a:pt x="899" y="788"/>
                </a:cubicBezTo>
                <a:cubicBezTo>
                  <a:pt x="984" y="767"/>
                  <a:pt x="1144" y="599"/>
                  <a:pt x="1122" y="653"/>
                </a:cubicBezTo>
                <a:cubicBezTo>
                  <a:pt x="1098" y="706"/>
                  <a:pt x="1068" y="692"/>
                  <a:pt x="1089" y="755"/>
                </a:cubicBezTo>
                <a:cubicBezTo>
                  <a:pt x="1110" y="818"/>
                  <a:pt x="1182" y="846"/>
                  <a:pt x="1261" y="882"/>
                </a:cubicBezTo>
                <a:cubicBezTo>
                  <a:pt x="1341" y="916"/>
                  <a:pt x="1383" y="905"/>
                  <a:pt x="1325" y="956"/>
                </a:cubicBezTo>
                <a:cubicBezTo>
                  <a:pt x="1266" y="1007"/>
                  <a:pt x="1243" y="1144"/>
                  <a:pt x="1243" y="1097"/>
                </a:cubicBezTo>
                <a:cubicBezTo>
                  <a:pt x="1243" y="1050"/>
                  <a:pt x="1196" y="945"/>
                  <a:pt x="1140" y="919"/>
                </a:cubicBezTo>
                <a:cubicBezTo>
                  <a:pt x="1084" y="893"/>
                  <a:pt x="1068" y="778"/>
                  <a:pt x="960" y="809"/>
                </a:cubicBezTo>
                <a:cubicBezTo>
                  <a:pt x="853" y="839"/>
                  <a:pt x="738" y="872"/>
                  <a:pt x="640" y="846"/>
                </a:cubicBezTo>
                <a:cubicBezTo>
                  <a:pt x="542" y="821"/>
                  <a:pt x="485" y="778"/>
                  <a:pt x="446" y="849"/>
                </a:cubicBezTo>
                <a:cubicBezTo>
                  <a:pt x="406" y="919"/>
                  <a:pt x="397" y="967"/>
                  <a:pt x="411" y="1038"/>
                </a:cubicBezTo>
                <a:cubicBezTo>
                  <a:pt x="425" y="1108"/>
                  <a:pt x="481" y="1106"/>
                  <a:pt x="598" y="1110"/>
                </a:cubicBezTo>
                <a:cubicBezTo>
                  <a:pt x="715" y="1115"/>
                  <a:pt x="785" y="1146"/>
                  <a:pt x="899" y="1131"/>
                </a:cubicBezTo>
                <a:cubicBezTo>
                  <a:pt x="1014" y="1117"/>
                  <a:pt x="1121" y="1042"/>
                  <a:pt x="1084" y="107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D9EC17D2-AC36-4A93-9C11-2B27B56CE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9356" y="9622692"/>
            <a:ext cx="1007428" cy="1599539"/>
          </a:xfrm>
          <a:custGeom>
            <a:avLst/>
            <a:gdLst>
              <a:gd name="T0" fmla="*/ 159095396 w 1584"/>
              <a:gd name="T1" fmla="*/ 13624637 h 2512"/>
              <a:gd name="T2" fmla="*/ 150292702 w 1584"/>
              <a:gd name="T3" fmla="*/ 30104024 h 2512"/>
              <a:gd name="T4" fmla="*/ 108479727 w 1584"/>
              <a:gd name="T5" fmla="*/ 68123543 h 2512"/>
              <a:gd name="T6" fmla="*/ 87638362 w 1584"/>
              <a:gd name="T7" fmla="*/ 93426543 h 2512"/>
              <a:gd name="T8" fmla="*/ 61100755 w 1584"/>
              <a:gd name="T9" fmla="*/ 95243137 h 2512"/>
              <a:gd name="T10" fmla="*/ 42071667 w 1584"/>
              <a:gd name="T11" fmla="*/ 116783268 h 2512"/>
              <a:gd name="T12" fmla="*/ 70421191 w 1584"/>
              <a:gd name="T13" fmla="*/ 101342038 h 2512"/>
              <a:gd name="T14" fmla="*/ 77411607 w 1584"/>
              <a:gd name="T15" fmla="*/ 119767699 h 2512"/>
              <a:gd name="T16" fmla="*/ 54110338 w 1584"/>
              <a:gd name="T17" fmla="*/ 136766165 h 2512"/>
              <a:gd name="T18" fmla="*/ 33009922 w 1584"/>
              <a:gd name="T19" fmla="*/ 151039559 h 2512"/>
              <a:gd name="T20" fmla="*/ 43495367 w 1584"/>
              <a:gd name="T21" fmla="*/ 146757613 h 2512"/>
              <a:gd name="T22" fmla="*/ 56570242 w 1584"/>
              <a:gd name="T23" fmla="*/ 155581225 h 2512"/>
              <a:gd name="T24" fmla="*/ 39870813 w 1584"/>
              <a:gd name="T25" fmla="*/ 203462152 h 2512"/>
              <a:gd name="T26" fmla="*/ 25113546 w 1584"/>
              <a:gd name="T27" fmla="*/ 210469170 h 2512"/>
              <a:gd name="T28" fmla="*/ 19935407 w 1584"/>
              <a:gd name="T29" fmla="*/ 212675163 h 2512"/>
              <a:gd name="T30" fmla="*/ 34822199 w 1584"/>
              <a:gd name="T31" fmla="*/ 232528380 h 2512"/>
              <a:gd name="T32" fmla="*/ 21747684 w 1584"/>
              <a:gd name="T33" fmla="*/ 255495707 h 2512"/>
              <a:gd name="T34" fmla="*/ 14757267 w 1584"/>
              <a:gd name="T35" fmla="*/ 226559519 h 2512"/>
              <a:gd name="T36" fmla="*/ 10226754 w 1584"/>
              <a:gd name="T37" fmla="*/ 232917779 h 2512"/>
              <a:gd name="T38" fmla="*/ 6084098 w 1584"/>
              <a:gd name="T39" fmla="*/ 245633938 h 2512"/>
              <a:gd name="T40" fmla="*/ 15663585 w 1584"/>
              <a:gd name="T41" fmla="*/ 255495707 h 2512"/>
              <a:gd name="T42" fmla="*/ 27184874 w 1584"/>
              <a:gd name="T43" fmla="*/ 268990664 h 2512"/>
              <a:gd name="T44" fmla="*/ 33398498 w 1584"/>
              <a:gd name="T45" fmla="*/ 310383652 h 2512"/>
              <a:gd name="T46" fmla="*/ 40518081 w 1584"/>
              <a:gd name="T47" fmla="*/ 322581093 h 2512"/>
              <a:gd name="T48" fmla="*/ 37799845 w 1584"/>
              <a:gd name="T49" fmla="*/ 313757481 h 2512"/>
              <a:gd name="T50" fmla="*/ 33527664 w 1584"/>
              <a:gd name="T51" fmla="*/ 265357476 h 2512"/>
              <a:gd name="T52" fmla="*/ 43495367 w 1584"/>
              <a:gd name="T53" fmla="*/ 240962593 h 2512"/>
              <a:gd name="T54" fmla="*/ 56699408 w 1584"/>
              <a:gd name="T55" fmla="*/ 235772170 h 2512"/>
              <a:gd name="T56" fmla="*/ 42848100 w 1584"/>
              <a:gd name="T57" fmla="*/ 213713320 h 2512"/>
              <a:gd name="T58" fmla="*/ 66667111 w 1584"/>
              <a:gd name="T59" fmla="*/ 150261122 h 2512"/>
              <a:gd name="T60" fmla="*/ 84661075 w 1584"/>
              <a:gd name="T61" fmla="*/ 157527499 h 2512"/>
              <a:gd name="T62" fmla="*/ 90227432 w 1584"/>
              <a:gd name="T63" fmla="*/ 161679765 h 2512"/>
              <a:gd name="T64" fmla="*/ 129710028 w 1584"/>
              <a:gd name="T65" fmla="*/ 131446062 h 2512"/>
              <a:gd name="T66" fmla="*/ 171522644 w 1584"/>
              <a:gd name="T67" fmla="*/ 124828443 h 2512"/>
              <a:gd name="T68" fmla="*/ 173334921 w 1584"/>
              <a:gd name="T69" fmla="*/ 118859222 h 2512"/>
              <a:gd name="T70" fmla="*/ 176053157 w 1584"/>
              <a:gd name="T71" fmla="*/ 107440578 h 2512"/>
              <a:gd name="T72" fmla="*/ 146538623 w 1584"/>
              <a:gd name="T73" fmla="*/ 118599863 h 2512"/>
              <a:gd name="T74" fmla="*/ 127509175 w 1584"/>
              <a:gd name="T75" fmla="*/ 119767699 h 2512"/>
              <a:gd name="T76" fmla="*/ 145761830 w 1584"/>
              <a:gd name="T77" fmla="*/ 95243137 h 2512"/>
              <a:gd name="T78" fmla="*/ 139936423 w 1584"/>
              <a:gd name="T79" fmla="*/ 93426543 h 2512"/>
              <a:gd name="T80" fmla="*/ 124531888 w 1584"/>
              <a:gd name="T81" fmla="*/ 111333486 h 2512"/>
              <a:gd name="T82" fmla="*/ 112751908 w 1584"/>
              <a:gd name="T83" fmla="*/ 107051179 h 2512"/>
              <a:gd name="T84" fmla="*/ 104596482 w 1584"/>
              <a:gd name="T85" fmla="*/ 107959656 h 2512"/>
              <a:gd name="T86" fmla="*/ 120130542 w 1584"/>
              <a:gd name="T87" fmla="*/ 120675816 h 2512"/>
              <a:gd name="T88" fmla="*/ 99547867 w 1584"/>
              <a:gd name="T89" fmla="*/ 144941019 h 2512"/>
              <a:gd name="T90" fmla="*/ 80388894 w 1584"/>
              <a:gd name="T91" fmla="*/ 143124425 h 2512"/>
              <a:gd name="T92" fmla="*/ 78965193 w 1584"/>
              <a:gd name="T93" fmla="*/ 124309364 h 2512"/>
              <a:gd name="T94" fmla="*/ 94887470 w 1584"/>
              <a:gd name="T95" fmla="*/ 96800372 h 2512"/>
              <a:gd name="T96" fmla="*/ 114046443 w 1584"/>
              <a:gd name="T97" fmla="*/ 70329536 h 2512"/>
              <a:gd name="T98" fmla="*/ 134499592 w 1584"/>
              <a:gd name="T99" fmla="*/ 47621568 h 2512"/>
              <a:gd name="T100" fmla="*/ 176441733 w 1584"/>
              <a:gd name="T101" fmla="*/ 16089989 h 2512"/>
              <a:gd name="T102" fmla="*/ 189257197 w 1584"/>
              <a:gd name="T103" fmla="*/ 5449783 h 2512"/>
              <a:gd name="T104" fmla="*/ 159095396 w 1584"/>
              <a:gd name="T105" fmla="*/ 13624637 h 251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584" h="2512">
                <a:moveTo>
                  <a:pt x="1229" y="105"/>
                </a:moveTo>
                <a:cubicBezTo>
                  <a:pt x="1264" y="107"/>
                  <a:pt x="1339" y="89"/>
                  <a:pt x="1161" y="232"/>
                </a:cubicBezTo>
                <a:cubicBezTo>
                  <a:pt x="984" y="374"/>
                  <a:pt x="881" y="478"/>
                  <a:pt x="838" y="525"/>
                </a:cubicBezTo>
                <a:cubicBezTo>
                  <a:pt x="797" y="572"/>
                  <a:pt x="766" y="713"/>
                  <a:pt x="677" y="720"/>
                </a:cubicBezTo>
                <a:cubicBezTo>
                  <a:pt x="589" y="727"/>
                  <a:pt x="495" y="736"/>
                  <a:pt x="472" y="734"/>
                </a:cubicBezTo>
                <a:cubicBezTo>
                  <a:pt x="449" y="732"/>
                  <a:pt x="255" y="949"/>
                  <a:pt x="325" y="900"/>
                </a:cubicBezTo>
                <a:cubicBezTo>
                  <a:pt x="395" y="851"/>
                  <a:pt x="401" y="757"/>
                  <a:pt x="544" y="781"/>
                </a:cubicBezTo>
                <a:cubicBezTo>
                  <a:pt x="687" y="804"/>
                  <a:pt x="619" y="884"/>
                  <a:pt x="598" y="923"/>
                </a:cubicBezTo>
                <a:cubicBezTo>
                  <a:pt x="577" y="963"/>
                  <a:pt x="535" y="1007"/>
                  <a:pt x="418" y="1054"/>
                </a:cubicBezTo>
                <a:cubicBezTo>
                  <a:pt x="301" y="1101"/>
                  <a:pt x="257" y="1124"/>
                  <a:pt x="255" y="1164"/>
                </a:cubicBezTo>
                <a:cubicBezTo>
                  <a:pt x="252" y="1204"/>
                  <a:pt x="285" y="1164"/>
                  <a:pt x="336" y="1131"/>
                </a:cubicBezTo>
                <a:cubicBezTo>
                  <a:pt x="388" y="1099"/>
                  <a:pt x="451" y="1105"/>
                  <a:pt x="437" y="1199"/>
                </a:cubicBezTo>
                <a:cubicBezTo>
                  <a:pt x="423" y="1292"/>
                  <a:pt x="336" y="1514"/>
                  <a:pt x="308" y="1568"/>
                </a:cubicBezTo>
                <a:cubicBezTo>
                  <a:pt x="280" y="1622"/>
                  <a:pt x="245" y="1664"/>
                  <a:pt x="194" y="1622"/>
                </a:cubicBezTo>
                <a:cubicBezTo>
                  <a:pt x="143" y="1580"/>
                  <a:pt x="114" y="1598"/>
                  <a:pt x="154" y="1639"/>
                </a:cubicBezTo>
                <a:cubicBezTo>
                  <a:pt x="194" y="1680"/>
                  <a:pt x="289" y="1664"/>
                  <a:pt x="269" y="1792"/>
                </a:cubicBezTo>
                <a:cubicBezTo>
                  <a:pt x="248" y="1921"/>
                  <a:pt x="205" y="2027"/>
                  <a:pt x="168" y="1969"/>
                </a:cubicBezTo>
                <a:cubicBezTo>
                  <a:pt x="131" y="1911"/>
                  <a:pt x="128" y="1817"/>
                  <a:pt x="114" y="1746"/>
                </a:cubicBezTo>
                <a:cubicBezTo>
                  <a:pt x="100" y="1675"/>
                  <a:pt x="70" y="1729"/>
                  <a:pt x="79" y="1795"/>
                </a:cubicBezTo>
                <a:cubicBezTo>
                  <a:pt x="88" y="1860"/>
                  <a:pt x="0" y="1893"/>
                  <a:pt x="47" y="1893"/>
                </a:cubicBezTo>
                <a:cubicBezTo>
                  <a:pt x="93" y="1893"/>
                  <a:pt x="88" y="1924"/>
                  <a:pt x="121" y="1969"/>
                </a:cubicBezTo>
                <a:cubicBezTo>
                  <a:pt x="154" y="2014"/>
                  <a:pt x="196" y="2026"/>
                  <a:pt x="210" y="2073"/>
                </a:cubicBezTo>
                <a:cubicBezTo>
                  <a:pt x="224" y="2120"/>
                  <a:pt x="252" y="2335"/>
                  <a:pt x="258" y="2392"/>
                </a:cubicBezTo>
                <a:cubicBezTo>
                  <a:pt x="263" y="2448"/>
                  <a:pt x="289" y="2462"/>
                  <a:pt x="313" y="2486"/>
                </a:cubicBezTo>
                <a:cubicBezTo>
                  <a:pt x="338" y="2511"/>
                  <a:pt x="305" y="2464"/>
                  <a:pt x="292" y="2418"/>
                </a:cubicBezTo>
                <a:cubicBezTo>
                  <a:pt x="280" y="2373"/>
                  <a:pt x="238" y="2115"/>
                  <a:pt x="259" y="2045"/>
                </a:cubicBezTo>
                <a:cubicBezTo>
                  <a:pt x="280" y="1975"/>
                  <a:pt x="250" y="1878"/>
                  <a:pt x="336" y="1857"/>
                </a:cubicBezTo>
                <a:cubicBezTo>
                  <a:pt x="422" y="1836"/>
                  <a:pt x="491" y="1845"/>
                  <a:pt x="438" y="1817"/>
                </a:cubicBezTo>
                <a:cubicBezTo>
                  <a:pt x="386" y="1789"/>
                  <a:pt x="296" y="1740"/>
                  <a:pt x="331" y="1647"/>
                </a:cubicBezTo>
                <a:cubicBezTo>
                  <a:pt x="366" y="1554"/>
                  <a:pt x="466" y="1179"/>
                  <a:pt x="515" y="1158"/>
                </a:cubicBezTo>
                <a:cubicBezTo>
                  <a:pt x="564" y="1137"/>
                  <a:pt x="681" y="1158"/>
                  <a:pt x="654" y="1214"/>
                </a:cubicBezTo>
                <a:cubicBezTo>
                  <a:pt x="627" y="1270"/>
                  <a:pt x="650" y="1298"/>
                  <a:pt x="697" y="1246"/>
                </a:cubicBezTo>
                <a:cubicBezTo>
                  <a:pt x="745" y="1193"/>
                  <a:pt x="857" y="1074"/>
                  <a:pt x="1002" y="1013"/>
                </a:cubicBezTo>
                <a:cubicBezTo>
                  <a:pt x="1148" y="951"/>
                  <a:pt x="1307" y="928"/>
                  <a:pt x="1325" y="962"/>
                </a:cubicBezTo>
                <a:cubicBezTo>
                  <a:pt x="1342" y="995"/>
                  <a:pt x="1321" y="965"/>
                  <a:pt x="1339" y="916"/>
                </a:cubicBezTo>
                <a:cubicBezTo>
                  <a:pt x="1356" y="867"/>
                  <a:pt x="1428" y="790"/>
                  <a:pt x="1360" y="828"/>
                </a:cubicBezTo>
                <a:cubicBezTo>
                  <a:pt x="1291" y="867"/>
                  <a:pt x="1260" y="881"/>
                  <a:pt x="1132" y="914"/>
                </a:cubicBezTo>
                <a:cubicBezTo>
                  <a:pt x="1004" y="948"/>
                  <a:pt x="962" y="995"/>
                  <a:pt x="985" y="923"/>
                </a:cubicBezTo>
                <a:cubicBezTo>
                  <a:pt x="985" y="923"/>
                  <a:pt x="1100" y="755"/>
                  <a:pt x="1126" y="734"/>
                </a:cubicBezTo>
                <a:cubicBezTo>
                  <a:pt x="1152" y="713"/>
                  <a:pt x="1117" y="675"/>
                  <a:pt x="1081" y="720"/>
                </a:cubicBezTo>
                <a:cubicBezTo>
                  <a:pt x="1046" y="764"/>
                  <a:pt x="1002" y="858"/>
                  <a:pt x="962" y="858"/>
                </a:cubicBezTo>
                <a:cubicBezTo>
                  <a:pt x="923" y="858"/>
                  <a:pt x="914" y="848"/>
                  <a:pt x="871" y="825"/>
                </a:cubicBezTo>
                <a:cubicBezTo>
                  <a:pt x="829" y="802"/>
                  <a:pt x="773" y="808"/>
                  <a:pt x="808" y="832"/>
                </a:cubicBezTo>
                <a:cubicBezTo>
                  <a:pt x="843" y="855"/>
                  <a:pt x="932" y="870"/>
                  <a:pt x="928" y="930"/>
                </a:cubicBezTo>
                <a:cubicBezTo>
                  <a:pt x="923" y="991"/>
                  <a:pt x="808" y="1092"/>
                  <a:pt x="769" y="1117"/>
                </a:cubicBezTo>
                <a:cubicBezTo>
                  <a:pt x="729" y="1143"/>
                  <a:pt x="680" y="1115"/>
                  <a:pt x="621" y="1103"/>
                </a:cubicBezTo>
                <a:cubicBezTo>
                  <a:pt x="563" y="1092"/>
                  <a:pt x="577" y="1026"/>
                  <a:pt x="610" y="958"/>
                </a:cubicBezTo>
                <a:cubicBezTo>
                  <a:pt x="642" y="891"/>
                  <a:pt x="713" y="781"/>
                  <a:pt x="733" y="746"/>
                </a:cubicBezTo>
                <a:cubicBezTo>
                  <a:pt x="755" y="711"/>
                  <a:pt x="831" y="577"/>
                  <a:pt x="881" y="542"/>
                </a:cubicBezTo>
                <a:cubicBezTo>
                  <a:pt x="930" y="507"/>
                  <a:pt x="977" y="400"/>
                  <a:pt x="1039" y="367"/>
                </a:cubicBezTo>
                <a:cubicBezTo>
                  <a:pt x="1103" y="335"/>
                  <a:pt x="1309" y="152"/>
                  <a:pt x="1363" y="124"/>
                </a:cubicBezTo>
                <a:cubicBezTo>
                  <a:pt x="1418" y="96"/>
                  <a:pt x="1583" y="0"/>
                  <a:pt x="1462" y="42"/>
                </a:cubicBezTo>
                <a:cubicBezTo>
                  <a:pt x="1341" y="84"/>
                  <a:pt x="1153" y="103"/>
                  <a:pt x="1229" y="10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23F0252A-8ACB-4A6E-8432-A33864DD1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6026" y="11278355"/>
            <a:ext cx="687520" cy="754869"/>
          </a:xfrm>
          <a:custGeom>
            <a:avLst/>
            <a:gdLst>
              <a:gd name="T0" fmla="*/ 118229299 w 1082"/>
              <a:gd name="T1" fmla="*/ 9869780 h 1185"/>
              <a:gd name="T2" fmla="*/ 89673343 w 1082"/>
              <a:gd name="T3" fmla="*/ 29219781 h 1185"/>
              <a:gd name="T4" fmla="*/ 97167750 w 1082"/>
              <a:gd name="T5" fmla="*/ 54154058 h 1185"/>
              <a:gd name="T6" fmla="*/ 106858464 w 1082"/>
              <a:gd name="T7" fmla="*/ 79997184 h 1185"/>
              <a:gd name="T8" fmla="*/ 121976323 w 1082"/>
              <a:gd name="T9" fmla="*/ 96490181 h 1185"/>
              <a:gd name="T10" fmla="*/ 134897514 w 1082"/>
              <a:gd name="T11" fmla="*/ 85062167 h 1185"/>
              <a:gd name="T12" fmla="*/ 134897514 w 1082"/>
              <a:gd name="T13" fmla="*/ 113112912 h 1185"/>
              <a:gd name="T14" fmla="*/ 105049655 w 1082"/>
              <a:gd name="T15" fmla="*/ 101944363 h 1185"/>
              <a:gd name="T16" fmla="*/ 75976794 w 1082"/>
              <a:gd name="T17" fmla="*/ 118047802 h 1185"/>
              <a:gd name="T18" fmla="*/ 44319767 w 1082"/>
              <a:gd name="T19" fmla="*/ 121684283 h 1185"/>
              <a:gd name="T20" fmla="*/ 28685002 w 1082"/>
              <a:gd name="T21" fmla="*/ 141943135 h 1185"/>
              <a:gd name="T22" fmla="*/ 20027739 w 1082"/>
              <a:gd name="T23" fmla="*/ 148306527 h 1185"/>
              <a:gd name="T24" fmla="*/ 8011311 w 1082"/>
              <a:gd name="T25" fmla="*/ 143631462 h 1185"/>
              <a:gd name="T26" fmla="*/ 28943455 w 1082"/>
              <a:gd name="T27" fmla="*/ 132073355 h 1185"/>
              <a:gd name="T28" fmla="*/ 44965718 w 1082"/>
              <a:gd name="T29" fmla="*/ 113502471 h 1185"/>
              <a:gd name="T30" fmla="*/ 58403815 w 1082"/>
              <a:gd name="T31" fmla="*/ 109216965 h 1185"/>
              <a:gd name="T32" fmla="*/ 86055367 w 1082"/>
              <a:gd name="T33" fmla="*/ 108178022 h 1185"/>
              <a:gd name="T34" fmla="*/ 100268821 w 1082"/>
              <a:gd name="T35" fmla="*/ 78828508 h 1185"/>
              <a:gd name="T36" fmla="*/ 89544297 w 1082"/>
              <a:gd name="T37" fmla="*/ 50258111 h 1185"/>
              <a:gd name="T38" fmla="*/ 67965842 w 1082"/>
              <a:gd name="T39" fmla="*/ 32726170 h 1185"/>
              <a:gd name="T40" fmla="*/ 47162386 w 1082"/>
              <a:gd name="T41" fmla="*/ 38180351 h 1185"/>
              <a:gd name="T42" fmla="*/ 44319767 w 1082"/>
              <a:gd name="T43" fmla="*/ 37920886 h 1185"/>
              <a:gd name="T44" fmla="*/ 41477148 w 1082"/>
              <a:gd name="T45" fmla="*/ 30258725 h 1185"/>
              <a:gd name="T46" fmla="*/ 63960007 w 1082"/>
              <a:gd name="T47" fmla="*/ 29219781 h 1185"/>
              <a:gd name="T48" fmla="*/ 104145251 w 1082"/>
              <a:gd name="T49" fmla="*/ 9869780 h 1185"/>
              <a:gd name="T50" fmla="*/ 116162038 w 1082"/>
              <a:gd name="T51" fmla="*/ 2727271 h 1185"/>
              <a:gd name="T52" fmla="*/ 118229299 w 1082"/>
              <a:gd name="T53" fmla="*/ 9869780 h 118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082" h="1185">
                <a:moveTo>
                  <a:pt x="915" y="76"/>
                </a:moveTo>
                <a:cubicBezTo>
                  <a:pt x="865" y="99"/>
                  <a:pt x="705" y="147"/>
                  <a:pt x="694" y="225"/>
                </a:cubicBezTo>
                <a:cubicBezTo>
                  <a:pt x="684" y="303"/>
                  <a:pt x="718" y="371"/>
                  <a:pt x="752" y="417"/>
                </a:cubicBezTo>
                <a:cubicBezTo>
                  <a:pt x="786" y="462"/>
                  <a:pt x="814" y="571"/>
                  <a:pt x="827" y="616"/>
                </a:cubicBezTo>
                <a:cubicBezTo>
                  <a:pt x="839" y="662"/>
                  <a:pt x="874" y="775"/>
                  <a:pt x="944" y="743"/>
                </a:cubicBezTo>
                <a:cubicBezTo>
                  <a:pt x="1014" y="711"/>
                  <a:pt x="1042" y="602"/>
                  <a:pt x="1044" y="655"/>
                </a:cubicBezTo>
                <a:cubicBezTo>
                  <a:pt x="1046" y="707"/>
                  <a:pt x="1081" y="919"/>
                  <a:pt x="1044" y="871"/>
                </a:cubicBezTo>
                <a:cubicBezTo>
                  <a:pt x="1007" y="821"/>
                  <a:pt x="927" y="732"/>
                  <a:pt x="813" y="785"/>
                </a:cubicBezTo>
                <a:cubicBezTo>
                  <a:pt x="699" y="837"/>
                  <a:pt x="700" y="912"/>
                  <a:pt x="588" y="909"/>
                </a:cubicBezTo>
                <a:cubicBezTo>
                  <a:pt x="476" y="905"/>
                  <a:pt x="399" y="855"/>
                  <a:pt x="343" y="937"/>
                </a:cubicBezTo>
                <a:cubicBezTo>
                  <a:pt x="287" y="1019"/>
                  <a:pt x="243" y="1048"/>
                  <a:pt x="222" y="1093"/>
                </a:cubicBezTo>
                <a:cubicBezTo>
                  <a:pt x="201" y="1139"/>
                  <a:pt x="216" y="1184"/>
                  <a:pt x="155" y="1142"/>
                </a:cubicBezTo>
                <a:cubicBezTo>
                  <a:pt x="93" y="1100"/>
                  <a:pt x="0" y="1120"/>
                  <a:pt x="62" y="1106"/>
                </a:cubicBezTo>
                <a:cubicBezTo>
                  <a:pt x="124" y="1090"/>
                  <a:pt x="178" y="1059"/>
                  <a:pt x="224" y="1017"/>
                </a:cubicBezTo>
                <a:cubicBezTo>
                  <a:pt x="269" y="975"/>
                  <a:pt x="324" y="912"/>
                  <a:pt x="348" y="874"/>
                </a:cubicBezTo>
                <a:cubicBezTo>
                  <a:pt x="371" y="836"/>
                  <a:pt x="400" y="828"/>
                  <a:pt x="452" y="841"/>
                </a:cubicBezTo>
                <a:cubicBezTo>
                  <a:pt x="505" y="856"/>
                  <a:pt x="583" y="895"/>
                  <a:pt x="666" y="833"/>
                </a:cubicBezTo>
                <a:cubicBezTo>
                  <a:pt x="748" y="771"/>
                  <a:pt x="784" y="709"/>
                  <a:pt x="776" y="607"/>
                </a:cubicBezTo>
                <a:cubicBezTo>
                  <a:pt x="767" y="504"/>
                  <a:pt x="724" y="428"/>
                  <a:pt x="693" y="387"/>
                </a:cubicBezTo>
                <a:cubicBezTo>
                  <a:pt x="662" y="346"/>
                  <a:pt x="626" y="264"/>
                  <a:pt x="526" y="252"/>
                </a:cubicBezTo>
                <a:cubicBezTo>
                  <a:pt x="425" y="240"/>
                  <a:pt x="380" y="280"/>
                  <a:pt x="365" y="294"/>
                </a:cubicBezTo>
                <a:cubicBezTo>
                  <a:pt x="350" y="308"/>
                  <a:pt x="330" y="310"/>
                  <a:pt x="343" y="292"/>
                </a:cubicBezTo>
                <a:cubicBezTo>
                  <a:pt x="355" y="274"/>
                  <a:pt x="295" y="233"/>
                  <a:pt x="321" y="233"/>
                </a:cubicBezTo>
                <a:cubicBezTo>
                  <a:pt x="348" y="234"/>
                  <a:pt x="416" y="244"/>
                  <a:pt x="495" y="225"/>
                </a:cubicBezTo>
                <a:cubicBezTo>
                  <a:pt x="575" y="207"/>
                  <a:pt x="722" y="131"/>
                  <a:pt x="806" y="76"/>
                </a:cubicBezTo>
                <a:cubicBezTo>
                  <a:pt x="890" y="21"/>
                  <a:pt x="902" y="0"/>
                  <a:pt x="899" y="21"/>
                </a:cubicBezTo>
                <a:cubicBezTo>
                  <a:pt x="897" y="43"/>
                  <a:pt x="942" y="63"/>
                  <a:pt x="915" y="76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9D4214FD-C695-4471-80BC-2604A1D1C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1298" y="11424278"/>
            <a:ext cx="286233" cy="547210"/>
          </a:xfrm>
          <a:custGeom>
            <a:avLst/>
            <a:gdLst>
              <a:gd name="T0" fmla="*/ 43048969 w 449"/>
              <a:gd name="T1" fmla="*/ 98372404 h 861"/>
              <a:gd name="T2" fmla="*/ 51112402 w 449"/>
              <a:gd name="T3" fmla="*/ 63470277 h 861"/>
              <a:gd name="T4" fmla="*/ 24971071 w 449"/>
              <a:gd name="T5" fmla="*/ 20165753 h 861"/>
              <a:gd name="T6" fmla="*/ 4161725 w 449"/>
              <a:gd name="T7" fmla="*/ 8402397 h 861"/>
              <a:gd name="T8" fmla="*/ 14956605 w 449"/>
              <a:gd name="T9" fmla="*/ 2068421 h 861"/>
              <a:gd name="T10" fmla="*/ 32384279 w 449"/>
              <a:gd name="T11" fmla="*/ 21587725 h 861"/>
              <a:gd name="T12" fmla="*/ 54234056 w 449"/>
              <a:gd name="T13" fmla="*/ 59592303 h 861"/>
              <a:gd name="T14" fmla="*/ 54234056 w 449"/>
              <a:gd name="T15" fmla="*/ 103155334 h 861"/>
              <a:gd name="T16" fmla="*/ 47471073 w 449"/>
              <a:gd name="T17" fmla="*/ 100052883 h 861"/>
              <a:gd name="T18" fmla="*/ 43048969 w 449"/>
              <a:gd name="T19" fmla="*/ 98372404 h 86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49" h="861">
                <a:moveTo>
                  <a:pt x="331" y="761"/>
                </a:moveTo>
                <a:cubicBezTo>
                  <a:pt x="363" y="719"/>
                  <a:pt x="405" y="670"/>
                  <a:pt x="393" y="491"/>
                </a:cubicBezTo>
                <a:cubicBezTo>
                  <a:pt x="381" y="313"/>
                  <a:pt x="242" y="196"/>
                  <a:pt x="192" y="156"/>
                </a:cubicBezTo>
                <a:cubicBezTo>
                  <a:pt x="142" y="115"/>
                  <a:pt x="0" y="73"/>
                  <a:pt x="32" y="65"/>
                </a:cubicBezTo>
                <a:cubicBezTo>
                  <a:pt x="63" y="56"/>
                  <a:pt x="110" y="0"/>
                  <a:pt x="115" y="16"/>
                </a:cubicBezTo>
                <a:cubicBezTo>
                  <a:pt x="121" y="33"/>
                  <a:pt x="169" y="98"/>
                  <a:pt x="249" y="167"/>
                </a:cubicBezTo>
                <a:cubicBezTo>
                  <a:pt x="330" y="235"/>
                  <a:pt x="404" y="347"/>
                  <a:pt x="417" y="461"/>
                </a:cubicBezTo>
                <a:cubicBezTo>
                  <a:pt x="431" y="574"/>
                  <a:pt x="387" y="736"/>
                  <a:pt x="417" y="798"/>
                </a:cubicBezTo>
                <a:cubicBezTo>
                  <a:pt x="448" y="860"/>
                  <a:pt x="386" y="772"/>
                  <a:pt x="365" y="774"/>
                </a:cubicBezTo>
                <a:cubicBezTo>
                  <a:pt x="343" y="775"/>
                  <a:pt x="304" y="799"/>
                  <a:pt x="331" y="76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657BC583-04EC-4D69-AB44-F3BB6FB5B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3110" y="11211006"/>
            <a:ext cx="213272" cy="120666"/>
          </a:xfrm>
          <a:custGeom>
            <a:avLst/>
            <a:gdLst>
              <a:gd name="T0" fmla="*/ 18456944 w 337"/>
              <a:gd name="T1" fmla="*/ 2810179 h 191"/>
              <a:gd name="T2" fmla="*/ 26275207 w 337"/>
              <a:gd name="T3" fmla="*/ 13794642 h 191"/>
              <a:gd name="T4" fmla="*/ 36400857 w 337"/>
              <a:gd name="T5" fmla="*/ 22224821 h 191"/>
              <a:gd name="T6" fmla="*/ 8972135 w 337"/>
              <a:gd name="T7" fmla="*/ 17243482 h 191"/>
              <a:gd name="T8" fmla="*/ 7690453 w 337"/>
              <a:gd name="T9" fmla="*/ 15838571 h 191"/>
              <a:gd name="T10" fmla="*/ 18456944 w 337"/>
              <a:gd name="T11" fmla="*/ 2810179 h 1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37" h="191">
                <a:moveTo>
                  <a:pt x="144" y="22"/>
                </a:moveTo>
                <a:cubicBezTo>
                  <a:pt x="153" y="48"/>
                  <a:pt x="148" y="60"/>
                  <a:pt x="205" y="108"/>
                </a:cubicBezTo>
                <a:cubicBezTo>
                  <a:pt x="262" y="155"/>
                  <a:pt x="336" y="190"/>
                  <a:pt x="284" y="174"/>
                </a:cubicBezTo>
                <a:cubicBezTo>
                  <a:pt x="233" y="157"/>
                  <a:pt x="141" y="111"/>
                  <a:pt x="70" y="135"/>
                </a:cubicBezTo>
                <a:cubicBezTo>
                  <a:pt x="0" y="160"/>
                  <a:pt x="19" y="147"/>
                  <a:pt x="60" y="124"/>
                </a:cubicBezTo>
                <a:cubicBezTo>
                  <a:pt x="101" y="100"/>
                  <a:pt x="137" y="0"/>
                  <a:pt x="144" y="22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8">
            <a:extLst>
              <a:ext uri="{FF2B5EF4-FFF2-40B4-BE49-F238E27FC236}">
                <a16:creationId xmlns:a16="http://schemas.microsoft.com/office/drawing/2014/main" id="{23431E8F-2133-4DAA-9E19-5798EB15D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3110" y="11671224"/>
            <a:ext cx="173985" cy="165565"/>
          </a:xfrm>
          <a:custGeom>
            <a:avLst/>
            <a:gdLst>
              <a:gd name="T0" fmla="*/ 9358667 w 273"/>
              <a:gd name="T1" fmla="*/ 26657425 h 261"/>
              <a:gd name="T2" fmla="*/ 14297944 w 273"/>
              <a:gd name="T3" fmla="*/ 13521778 h 261"/>
              <a:gd name="T4" fmla="*/ 31325829 w 273"/>
              <a:gd name="T5" fmla="*/ 4636090 h 261"/>
              <a:gd name="T6" fmla="*/ 29895963 w 273"/>
              <a:gd name="T7" fmla="*/ 772622 h 261"/>
              <a:gd name="T8" fmla="*/ 13388324 w 273"/>
              <a:gd name="T9" fmla="*/ 6310163 h 261"/>
              <a:gd name="T10" fmla="*/ 2859733 w 273"/>
              <a:gd name="T11" fmla="*/ 8499557 h 261"/>
              <a:gd name="T12" fmla="*/ 5849257 w 273"/>
              <a:gd name="T13" fmla="*/ 16869926 h 261"/>
              <a:gd name="T14" fmla="*/ 9358667 w 273"/>
              <a:gd name="T15" fmla="*/ 26657425 h 26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73" h="261">
                <a:moveTo>
                  <a:pt x="72" y="207"/>
                </a:moveTo>
                <a:cubicBezTo>
                  <a:pt x="72" y="184"/>
                  <a:pt x="66" y="140"/>
                  <a:pt x="110" y="105"/>
                </a:cubicBezTo>
                <a:cubicBezTo>
                  <a:pt x="153" y="70"/>
                  <a:pt x="209" y="46"/>
                  <a:pt x="241" y="36"/>
                </a:cubicBezTo>
                <a:cubicBezTo>
                  <a:pt x="272" y="27"/>
                  <a:pt x="261" y="0"/>
                  <a:pt x="230" y="6"/>
                </a:cubicBezTo>
                <a:cubicBezTo>
                  <a:pt x="200" y="12"/>
                  <a:pt x="150" y="29"/>
                  <a:pt x="103" y="49"/>
                </a:cubicBezTo>
                <a:cubicBezTo>
                  <a:pt x="56" y="69"/>
                  <a:pt x="45" y="71"/>
                  <a:pt x="22" y="66"/>
                </a:cubicBezTo>
                <a:cubicBezTo>
                  <a:pt x="0" y="62"/>
                  <a:pt x="36" y="97"/>
                  <a:pt x="45" y="131"/>
                </a:cubicBezTo>
                <a:cubicBezTo>
                  <a:pt x="53" y="165"/>
                  <a:pt x="73" y="260"/>
                  <a:pt x="72" y="20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39">
            <a:extLst>
              <a:ext uri="{FF2B5EF4-FFF2-40B4-BE49-F238E27FC236}">
                <a16:creationId xmlns:a16="http://schemas.microsoft.com/office/drawing/2014/main" id="{60AE57A9-61D8-4850-B665-9B3FFBD0C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8820" y="11775053"/>
            <a:ext cx="190822" cy="58931"/>
          </a:xfrm>
          <a:custGeom>
            <a:avLst/>
            <a:gdLst>
              <a:gd name="T0" fmla="*/ 33108157 w 299"/>
              <a:gd name="T1" fmla="*/ 1181687 h 92"/>
              <a:gd name="T2" fmla="*/ 16814927 w 299"/>
              <a:gd name="T3" fmla="*/ 4858651 h 92"/>
              <a:gd name="T4" fmla="*/ 5083398 w 299"/>
              <a:gd name="T5" fmla="*/ 10110836 h 92"/>
              <a:gd name="T6" fmla="*/ 23984035 w 299"/>
              <a:gd name="T7" fmla="*/ 8666431 h 92"/>
              <a:gd name="T8" fmla="*/ 37018546 w 299"/>
              <a:gd name="T9" fmla="*/ 8929148 h 92"/>
              <a:gd name="T10" fmla="*/ 33108157 w 299"/>
              <a:gd name="T11" fmla="*/ 1181687 h 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9" h="92">
                <a:moveTo>
                  <a:pt x="254" y="9"/>
                </a:moveTo>
                <a:cubicBezTo>
                  <a:pt x="260" y="0"/>
                  <a:pt x="210" y="39"/>
                  <a:pt x="129" y="37"/>
                </a:cubicBezTo>
                <a:cubicBezTo>
                  <a:pt x="47" y="36"/>
                  <a:pt x="0" y="64"/>
                  <a:pt x="39" y="77"/>
                </a:cubicBezTo>
                <a:cubicBezTo>
                  <a:pt x="77" y="91"/>
                  <a:pt x="139" y="78"/>
                  <a:pt x="184" y="66"/>
                </a:cubicBezTo>
                <a:cubicBezTo>
                  <a:pt x="230" y="52"/>
                  <a:pt x="269" y="60"/>
                  <a:pt x="284" y="68"/>
                </a:cubicBezTo>
                <a:cubicBezTo>
                  <a:pt x="298" y="77"/>
                  <a:pt x="221" y="57"/>
                  <a:pt x="254" y="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40">
            <a:extLst>
              <a:ext uri="{FF2B5EF4-FFF2-40B4-BE49-F238E27FC236}">
                <a16:creationId xmlns:a16="http://schemas.microsoft.com/office/drawing/2014/main" id="{7000D084-0AA7-42EB-B8F1-83931D11D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1873" y="11182944"/>
            <a:ext cx="182403" cy="277814"/>
          </a:xfrm>
          <a:custGeom>
            <a:avLst/>
            <a:gdLst>
              <a:gd name="T0" fmla="*/ 25032163 w 288"/>
              <a:gd name="T1" fmla="*/ 3218592 h 438"/>
              <a:gd name="T2" fmla="*/ 10397882 w 288"/>
              <a:gd name="T3" fmla="*/ 24333558 h 438"/>
              <a:gd name="T4" fmla="*/ 0 w 288"/>
              <a:gd name="T5" fmla="*/ 48281386 h 438"/>
              <a:gd name="T6" fmla="*/ 3466080 w 288"/>
              <a:gd name="T7" fmla="*/ 48281386 h 438"/>
              <a:gd name="T8" fmla="*/ 16046295 w 288"/>
              <a:gd name="T9" fmla="*/ 26522343 h 438"/>
              <a:gd name="T10" fmla="*/ 32092590 w 288"/>
              <a:gd name="T11" fmla="*/ 16093676 h 438"/>
              <a:gd name="T12" fmla="*/ 26701069 w 288"/>
              <a:gd name="T13" fmla="*/ 11587648 h 438"/>
              <a:gd name="T14" fmla="*/ 25032163 w 288"/>
              <a:gd name="T15" fmla="*/ 3218592 h 4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88" h="438">
                <a:moveTo>
                  <a:pt x="195" y="25"/>
                </a:moveTo>
                <a:cubicBezTo>
                  <a:pt x="174" y="65"/>
                  <a:pt x="120" y="145"/>
                  <a:pt x="81" y="189"/>
                </a:cubicBezTo>
                <a:cubicBezTo>
                  <a:pt x="43" y="234"/>
                  <a:pt x="0" y="313"/>
                  <a:pt x="0" y="375"/>
                </a:cubicBezTo>
                <a:cubicBezTo>
                  <a:pt x="0" y="437"/>
                  <a:pt x="15" y="402"/>
                  <a:pt x="27" y="375"/>
                </a:cubicBezTo>
                <a:cubicBezTo>
                  <a:pt x="39" y="348"/>
                  <a:pt x="77" y="246"/>
                  <a:pt x="125" y="206"/>
                </a:cubicBezTo>
                <a:cubicBezTo>
                  <a:pt x="172" y="166"/>
                  <a:pt x="212" y="129"/>
                  <a:pt x="250" y="125"/>
                </a:cubicBezTo>
                <a:cubicBezTo>
                  <a:pt x="287" y="122"/>
                  <a:pt x="214" y="122"/>
                  <a:pt x="208" y="90"/>
                </a:cubicBezTo>
                <a:cubicBezTo>
                  <a:pt x="202" y="59"/>
                  <a:pt x="208" y="0"/>
                  <a:pt x="195" y="2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reeform 41">
            <a:extLst>
              <a:ext uri="{FF2B5EF4-FFF2-40B4-BE49-F238E27FC236}">
                <a16:creationId xmlns:a16="http://schemas.microsoft.com/office/drawing/2014/main" id="{617260BA-F98E-44B0-8E03-8B904B9B3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14692" y="10868648"/>
            <a:ext cx="1706175" cy="1041103"/>
          </a:xfrm>
          <a:custGeom>
            <a:avLst/>
            <a:gdLst>
              <a:gd name="T0" fmla="*/ 115569374 w 2680"/>
              <a:gd name="T1" fmla="*/ 62961764 h 1638"/>
              <a:gd name="T2" fmla="*/ 102079624 w 2680"/>
              <a:gd name="T3" fmla="*/ 51325989 h 1638"/>
              <a:gd name="T4" fmla="*/ 149942019 w 2680"/>
              <a:gd name="T5" fmla="*/ 48610939 h 1638"/>
              <a:gd name="T6" fmla="*/ 286912903 w 2680"/>
              <a:gd name="T7" fmla="*/ 155917082 h 1638"/>
              <a:gd name="T8" fmla="*/ 324009357 w 2680"/>
              <a:gd name="T9" fmla="*/ 114804802 h 1638"/>
              <a:gd name="T10" fmla="*/ 315059648 w 2680"/>
              <a:gd name="T11" fmla="*/ 104979061 h 1638"/>
              <a:gd name="T12" fmla="*/ 245017461 w 2680"/>
              <a:gd name="T13" fmla="*/ 138334517 h 1638"/>
              <a:gd name="T14" fmla="*/ 229841491 w 2680"/>
              <a:gd name="T15" fmla="*/ 66322946 h 1638"/>
              <a:gd name="T16" fmla="*/ 237623957 w 2680"/>
              <a:gd name="T17" fmla="*/ 22107649 h 1638"/>
              <a:gd name="T18" fmla="*/ 193394027 w 2680"/>
              <a:gd name="T19" fmla="*/ 52489530 h 1638"/>
              <a:gd name="T20" fmla="*/ 205456506 w 2680"/>
              <a:gd name="T21" fmla="*/ 63995863 h 1638"/>
              <a:gd name="T22" fmla="*/ 231917031 w 2680"/>
              <a:gd name="T23" fmla="*/ 27666832 h 1638"/>
              <a:gd name="T24" fmla="*/ 222578001 w 2680"/>
              <a:gd name="T25" fmla="*/ 68262422 h 1638"/>
              <a:gd name="T26" fmla="*/ 181720149 w 2680"/>
              <a:gd name="T27" fmla="*/ 63995863 h 1638"/>
              <a:gd name="T28" fmla="*/ 196117836 w 2680"/>
              <a:gd name="T29" fmla="*/ 23142108 h 1638"/>
              <a:gd name="T30" fmla="*/ 176921160 w 2680"/>
              <a:gd name="T31" fmla="*/ 22366174 h 1638"/>
              <a:gd name="T32" fmla="*/ 171602836 w 2680"/>
              <a:gd name="T33" fmla="*/ 5042133 h 1638"/>
              <a:gd name="T34" fmla="*/ 166803847 w 2680"/>
              <a:gd name="T35" fmla="*/ 41112640 h 1638"/>
              <a:gd name="T36" fmla="*/ 97150981 w 2680"/>
              <a:gd name="T37" fmla="*/ 48998906 h 1638"/>
              <a:gd name="T38" fmla="*/ 95075441 w 2680"/>
              <a:gd name="T39" fmla="*/ 54041039 h 1638"/>
              <a:gd name="T40" fmla="*/ 63945941 w 2680"/>
              <a:gd name="T41" fmla="*/ 59341697 h 1638"/>
              <a:gd name="T42" fmla="*/ 42155110 w 2680"/>
              <a:gd name="T43" fmla="*/ 48352414 h 1638"/>
              <a:gd name="T44" fmla="*/ 75489805 w 2680"/>
              <a:gd name="T45" fmla="*/ 67615930 h 1638"/>
              <a:gd name="T46" fmla="*/ 63426966 w 2680"/>
              <a:gd name="T47" fmla="*/ 108211160 h 1638"/>
              <a:gd name="T48" fmla="*/ 6485208 w 2680"/>
              <a:gd name="T49" fmla="*/ 137300058 h 1638"/>
              <a:gd name="T50" fmla="*/ 54736564 w 2680"/>
              <a:gd name="T51" fmla="*/ 137946550 h 1638"/>
              <a:gd name="T52" fmla="*/ 37615069 w 2680"/>
              <a:gd name="T53" fmla="*/ 196900280 h 1638"/>
              <a:gd name="T54" fmla="*/ 42673725 w 2680"/>
              <a:gd name="T55" fmla="*/ 202588905 h 1638"/>
              <a:gd name="T56" fmla="*/ 87292976 w 2680"/>
              <a:gd name="T57" fmla="*/ 157985641 h 1638"/>
              <a:gd name="T58" fmla="*/ 118163530 w 2680"/>
              <a:gd name="T59" fmla="*/ 161347183 h 1638"/>
              <a:gd name="T60" fmla="*/ 66669749 w 2680"/>
              <a:gd name="T61" fmla="*/ 125664643 h 1638"/>
              <a:gd name="T62" fmla="*/ 95464763 w 2680"/>
              <a:gd name="T63" fmla="*/ 68520947 h 1638"/>
              <a:gd name="T64" fmla="*/ 157983792 w 2680"/>
              <a:gd name="T65" fmla="*/ 47835364 h 1638"/>
              <a:gd name="T66" fmla="*/ 196896118 w 2680"/>
              <a:gd name="T67" fmla="*/ 87784103 h 1638"/>
              <a:gd name="T68" fmla="*/ 230490120 w 2680"/>
              <a:gd name="T69" fmla="*/ 132904417 h 1638"/>
              <a:gd name="T70" fmla="*/ 249297834 w 2680"/>
              <a:gd name="T71" fmla="*/ 203235397 h 1638"/>
              <a:gd name="T72" fmla="*/ 258377197 w 2680"/>
              <a:gd name="T73" fmla="*/ 184488931 h 1638"/>
              <a:gd name="T74" fmla="*/ 266159662 w 2680"/>
              <a:gd name="T75" fmla="*/ 144281667 h 1638"/>
              <a:gd name="T76" fmla="*/ 293138803 w 2680"/>
              <a:gd name="T77" fmla="*/ 185006340 h 1638"/>
              <a:gd name="T78" fmla="*/ 296511241 w 2680"/>
              <a:gd name="T79" fmla="*/ 207760480 h 1638"/>
              <a:gd name="T80" fmla="*/ 296511241 w 2680"/>
              <a:gd name="T81" fmla="*/ 183713356 h 1638"/>
              <a:gd name="T82" fmla="*/ 334256323 w 2680"/>
              <a:gd name="T83" fmla="*/ 159666591 h 1638"/>
              <a:gd name="T84" fmla="*/ 325825229 w 2680"/>
              <a:gd name="T85" fmla="*/ 157080624 h 163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2680" h="1638">
                <a:moveTo>
                  <a:pt x="1156" y="376"/>
                </a:moveTo>
                <a:cubicBezTo>
                  <a:pt x="1122" y="384"/>
                  <a:pt x="992" y="458"/>
                  <a:pt x="891" y="487"/>
                </a:cubicBezTo>
                <a:cubicBezTo>
                  <a:pt x="790" y="515"/>
                  <a:pt x="758" y="491"/>
                  <a:pt x="778" y="472"/>
                </a:cubicBezTo>
                <a:cubicBezTo>
                  <a:pt x="796" y="452"/>
                  <a:pt x="789" y="421"/>
                  <a:pt x="787" y="397"/>
                </a:cubicBezTo>
                <a:cubicBezTo>
                  <a:pt x="785" y="370"/>
                  <a:pt x="957" y="363"/>
                  <a:pt x="1045" y="358"/>
                </a:cubicBezTo>
                <a:cubicBezTo>
                  <a:pt x="1132" y="353"/>
                  <a:pt x="1189" y="367"/>
                  <a:pt x="1156" y="376"/>
                </a:cubicBezTo>
                <a:close/>
                <a:moveTo>
                  <a:pt x="2512" y="1215"/>
                </a:moveTo>
                <a:cubicBezTo>
                  <a:pt x="2345" y="1318"/>
                  <a:pt x="2249" y="1280"/>
                  <a:pt x="2212" y="1206"/>
                </a:cubicBezTo>
                <a:cubicBezTo>
                  <a:pt x="2174" y="1131"/>
                  <a:pt x="2225" y="1062"/>
                  <a:pt x="2262" y="1030"/>
                </a:cubicBezTo>
                <a:cubicBezTo>
                  <a:pt x="2300" y="997"/>
                  <a:pt x="2417" y="902"/>
                  <a:pt x="2498" y="888"/>
                </a:cubicBezTo>
                <a:cubicBezTo>
                  <a:pt x="2579" y="874"/>
                  <a:pt x="2488" y="867"/>
                  <a:pt x="2471" y="839"/>
                </a:cubicBezTo>
                <a:cubicBezTo>
                  <a:pt x="2454" y="811"/>
                  <a:pt x="2445" y="771"/>
                  <a:pt x="2429" y="812"/>
                </a:cubicBezTo>
                <a:cubicBezTo>
                  <a:pt x="2413" y="855"/>
                  <a:pt x="2324" y="960"/>
                  <a:pt x="2273" y="1005"/>
                </a:cubicBezTo>
                <a:cubicBezTo>
                  <a:pt x="2222" y="1051"/>
                  <a:pt x="2027" y="1131"/>
                  <a:pt x="1889" y="1070"/>
                </a:cubicBezTo>
                <a:cubicBezTo>
                  <a:pt x="1751" y="1009"/>
                  <a:pt x="1709" y="876"/>
                  <a:pt x="1694" y="784"/>
                </a:cubicBezTo>
                <a:cubicBezTo>
                  <a:pt x="1679" y="691"/>
                  <a:pt x="1700" y="605"/>
                  <a:pt x="1772" y="513"/>
                </a:cubicBezTo>
                <a:cubicBezTo>
                  <a:pt x="1843" y="422"/>
                  <a:pt x="1964" y="335"/>
                  <a:pt x="1960" y="253"/>
                </a:cubicBezTo>
                <a:cubicBezTo>
                  <a:pt x="1957" y="171"/>
                  <a:pt x="1895" y="158"/>
                  <a:pt x="1832" y="171"/>
                </a:cubicBezTo>
                <a:cubicBezTo>
                  <a:pt x="1769" y="184"/>
                  <a:pt x="1669" y="266"/>
                  <a:pt x="1635" y="299"/>
                </a:cubicBezTo>
                <a:cubicBezTo>
                  <a:pt x="1601" y="333"/>
                  <a:pt x="1524" y="396"/>
                  <a:pt x="1491" y="406"/>
                </a:cubicBezTo>
                <a:cubicBezTo>
                  <a:pt x="1459" y="417"/>
                  <a:pt x="1529" y="421"/>
                  <a:pt x="1546" y="428"/>
                </a:cubicBezTo>
                <a:cubicBezTo>
                  <a:pt x="1562" y="435"/>
                  <a:pt x="1575" y="463"/>
                  <a:pt x="1584" y="495"/>
                </a:cubicBezTo>
                <a:cubicBezTo>
                  <a:pt x="1594" y="528"/>
                  <a:pt x="1590" y="429"/>
                  <a:pt x="1594" y="410"/>
                </a:cubicBezTo>
                <a:cubicBezTo>
                  <a:pt x="1597" y="391"/>
                  <a:pt x="1655" y="278"/>
                  <a:pt x="1788" y="214"/>
                </a:cubicBezTo>
                <a:cubicBezTo>
                  <a:pt x="1922" y="150"/>
                  <a:pt x="1941" y="230"/>
                  <a:pt x="1934" y="270"/>
                </a:cubicBezTo>
                <a:cubicBezTo>
                  <a:pt x="1929" y="310"/>
                  <a:pt x="1796" y="438"/>
                  <a:pt x="1716" y="528"/>
                </a:cubicBezTo>
                <a:cubicBezTo>
                  <a:pt x="1637" y="618"/>
                  <a:pt x="1586" y="641"/>
                  <a:pt x="1533" y="650"/>
                </a:cubicBezTo>
                <a:cubicBezTo>
                  <a:pt x="1479" y="659"/>
                  <a:pt x="1405" y="605"/>
                  <a:pt x="1401" y="495"/>
                </a:cubicBezTo>
                <a:cubicBezTo>
                  <a:pt x="1398" y="384"/>
                  <a:pt x="1435" y="292"/>
                  <a:pt x="1478" y="245"/>
                </a:cubicBezTo>
                <a:cubicBezTo>
                  <a:pt x="1521" y="197"/>
                  <a:pt x="1544" y="166"/>
                  <a:pt x="1512" y="179"/>
                </a:cubicBezTo>
                <a:cubicBezTo>
                  <a:pt x="1481" y="192"/>
                  <a:pt x="1432" y="265"/>
                  <a:pt x="1396" y="282"/>
                </a:cubicBezTo>
                <a:cubicBezTo>
                  <a:pt x="1359" y="298"/>
                  <a:pt x="1367" y="223"/>
                  <a:pt x="1364" y="173"/>
                </a:cubicBezTo>
                <a:cubicBezTo>
                  <a:pt x="1362" y="123"/>
                  <a:pt x="1384" y="61"/>
                  <a:pt x="1405" y="19"/>
                </a:cubicBezTo>
                <a:cubicBezTo>
                  <a:pt x="1415" y="0"/>
                  <a:pt x="1357" y="34"/>
                  <a:pt x="1323" y="39"/>
                </a:cubicBezTo>
                <a:cubicBezTo>
                  <a:pt x="1290" y="44"/>
                  <a:pt x="1346" y="46"/>
                  <a:pt x="1344" y="134"/>
                </a:cubicBezTo>
                <a:cubicBezTo>
                  <a:pt x="1343" y="222"/>
                  <a:pt x="1314" y="292"/>
                  <a:pt x="1286" y="318"/>
                </a:cubicBezTo>
                <a:cubicBezTo>
                  <a:pt x="1258" y="345"/>
                  <a:pt x="1018" y="345"/>
                  <a:pt x="954" y="344"/>
                </a:cubicBezTo>
                <a:cubicBezTo>
                  <a:pt x="891" y="343"/>
                  <a:pt x="844" y="370"/>
                  <a:pt x="749" y="379"/>
                </a:cubicBezTo>
                <a:cubicBezTo>
                  <a:pt x="653" y="389"/>
                  <a:pt x="648" y="362"/>
                  <a:pt x="614" y="386"/>
                </a:cubicBezTo>
                <a:cubicBezTo>
                  <a:pt x="578" y="409"/>
                  <a:pt x="705" y="416"/>
                  <a:pt x="733" y="418"/>
                </a:cubicBezTo>
                <a:cubicBezTo>
                  <a:pt x="763" y="421"/>
                  <a:pt x="785" y="445"/>
                  <a:pt x="730" y="474"/>
                </a:cubicBezTo>
                <a:cubicBezTo>
                  <a:pt x="675" y="503"/>
                  <a:pt x="574" y="489"/>
                  <a:pt x="493" y="459"/>
                </a:cubicBezTo>
                <a:cubicBezTo>
                  <a:pt x="412" y="429"/>
                  <a:pt x="405" y="387"/>
                  <a:pt x="400" y="345"/>
                </a:cubicBezTo>
                <a:cubicBezTo>
                  <a:pt x="394" y="303"/>
                  <a:pt x="357" y="359"/>
                  <a:pt x="325" y="374"/>
                </a:cubicBezTo>
                <a:cubicBezTo>
                  <a:pt x="292" y="388"/>
                  <a:pt x="285" y="399"/>
                  <a:pt x="340" y="426"/>
                </a:cubicBezTo>
                <a:cubicBezTo>
                  <a:pt x="395" y="451"/>
                  <a:pt x="520" y="509"/>
                  <a:pt x="582" y="523"/>
                </a:cubicBezTo>
                <a:cubicBezTo>
                  <a:pt x="644" y="538"/>
                  <a:pt x="602" y="546"/>
                  <a:pt x="563" y="603"/>
                </a:cubicBezTo>
                <a:cubicBezTo>
                  <a:pt x="524" y="660"/>
                  <a:pt x="497" y="776"/>
                  <a:pt x="489" y="837"/>
                </a:cubicBezTo>
                <a:cubicBezTo>
                  <a:pt x="481" y="898"/>
                  <a:pt x="515" y="977"/>
                  <a:pt x="329" y="976"/>
                </a:cubicBezTo>
                <a:cubicBezTo>
                  <a:pt x="142" y="975"/>
                  <a:pt x="100" y="1020"/>
                  <a:pt x="50" y="1062"/>
                </a:cubicBezTo>
                <a:cubicBezTo>
                  <a:pt x="0" y="1104"/>
                  <a:pt x="39" y="1097"/>
                  <a:pt x="104" y="1060"/>
                </a:cubicBezTo>
                <a:cubicBezTo>
                  <a:pt x="169" y="1023"/>
                  <a:pt x="308" y="1001"/>
                  <a:pt x="422" y="1067"/>
                </a:cubicBezTo>
                <a:cubicBezTo>
                  <a:pt x="536" y="1133"/>
                  <a:pt x="541" y="1274"/>
                  <a:pt x="490" y="1368"/>
                </a:cubicBezTo>
                <a:cubicBezTo>
                  <a:pt x="438" y="1460"/>
                  <a:pt x="322" y="1507"/>
                  <a:pt x="290" y="1523"/>
                </a:cubicBezTo>
                <a:cubicBezTo>
                  <a:pt x="258" y="1537"/>
                  <a:pt x="284" y="1537"/>
                  <a:pt x="299" y="1566"/>
                </a:cubicBezTo>
                <a:cubicBezTo>
                  <a:pt x="315" y="1596"/>
                  <a:pt x="315" y="1598"/>
                  <a:pt x="329" y="1567"/>
                </a:cubicBezTo>
                <a:cubicBezTo>
                  <a:pt x="342" y="1535"/>
                  <a:pt x="502" y="1464"/>
                  <a:pt x="543" y="1348"/>
                </a:cubicBezTo>
                <a:cubicBezTo>
                  <a:pt x="584" y="1231"/>
                  <a:pt x="607" y="1235"/>
                  <a:pt x="673" y="1222"/>
                </a:cubicBezTo>
                <a:cubicBezTo>
                  <a:pt x="739" y="1209"/>
                  <a:pt x="880" y="1260"/>
                  <a:pt x="910" y="1287"/>
                </a:cubicBezTo>
                <a:cubicBezTo>
                  <a:pt x="941" y="1313"/>
                  <a:pt x="988" y="1311"/>
                  <a:pt x="911" y="1248"/>
                </a:cubicBezTo>
                <a:cubicBezTo>
                  <a:pt x="834" y="1185"/>
                  <a:pt x="722" y="1206"/>
                  <a:pt x="626" y="1168"/>
                </a:cubicBezTo>
                <a:cubicBezTo>
                  <a:pt x="530" y="1131"/>
                  <a:pt x="528" y="1049"/>
                  <a:pt x="514" y="972"/>
                </a:cubicBezTo>
                <a:cubicBezTo>
                  <a:pt x="500" y="895"/>
                  <a:pt x="537" y="731"/>
                  <a:pt x="558" y="669"/>
                </a:cubicBezTo>
                <a:cubicBezTo>
                  <a:pt x="579" y="605"/>
                  <a:pt x="685" y="540"/>
                  <a:pt x="736" y="530"/>
                </a:cubicBezTo>
                <a:cubicBezTo>
                  <a:pt x="788" y="521"/>
                  <a:pt x="914" y="500"/>
                  <a:pt x="962" y="484"/>
                </a:cubicBezTo>
                <a:cubicBezTo>
                  <a:pt x="1012" y="467"/>
                  <a:pt x="1144" y="394"/>
                  <a:pt x="1218" y="370"/>
                </a:cubicBezTo>
                <a:cubicBezTo>
                  <a:pt x="1293" y="347"/>
                  <a:pt x="1365" y="350"/>
                  <a:pt x="1364" y="485"/>
                </a:cubicBezTo>
                <a:cubicBezTo>
                  <a:pt x="1364" y="619"/>
                  <a:pt x="1444" y="671"/>
                  <a:pt x="1518" y="679"/>
                </a:cubicBezTo>
                <a:cubicBezTo>
                  <a:pt x="1591" y="687"/>
                  <a:pt x="1638" y="711"/>
                  <a:pt x="1658" y="776"/>
                </a:cubicBezTo>
                <a:cubicBezTo>
                  <a:pt x="1678" y="840"/>
                  <a:pt x="1727" y="978"/>
                  <a:pt x="1777" y="1028"/>
                </a:cubicBezTo>
                <a:cubicBezTo>
                  <a:pt x="1827" y="1078"/>
                  <a:pt x="1947" y="1186"/>
                  <a:pt x="1957" y="1298"/>
                </a:cubicBezTo>
                <a:cubicBezTo>
                  <a:pt x="1968" y="1410"/>
                  <a:pt x="1941" y="1521"/>
                  <a:pt x="1922" y="1572"/>
                </a:cubicBezTo>
                <a:cubicBezTo>
                  <a:pt x="1902" y="1623"/>
                  <a:pt x="1994" y="1530"/>
                  <a:pt x="2012" y="1524"/>
                </a:cubicBezTo>
                <a:cubicBezTo>
                  <a:pt x="2029" y="1518"/>
                  <a:pt x="1996" y="1502"/>
                  <a:pt x="1992" y="1427"/>
                </a:cubicBezTo>
                <a:cubicBezTo>
                  <a:pt x="1987" y="1352"/>
                  <a:pt x="1969" y="1280"/>
                  <a:pt x="1973" y="1224"/>
                </a:cubicBezTo>
                <a:cubicBezTo>
                  <a:pt x="1976" y="1168"/>
                  <a:pt x="1984" y="1119"/>
                  <a:pt x="2052" y="1116"/>
                </a:cubicBezTo>
                <a:cubicBezTo>
                  <a:pt x="2121" y="1112"/>
                  <a:pt x="2143" y="1136"/>
                  <a:pt x="2176" y="1181"/>
                </a:cubicBezTo>
                <a:cubicBezTo>
                  <a:pt x="2210" y="1225"/>
                  <a:pt x="2249" y="1373"/>
                  <a:pt x="2260" y="1431"/>
                </a:cubicBezTo>
                <a:cubicBezTo>
                  <a:pt x="2272" y="1489"/>
                  <a:pt x="2255" y="1567"/>
                  <a:pt x="2239" y="1602"/>
                </a:cubicBezTo>
                <a:cubicBezTo>
                  <a:pt x="2223" y="1637"/>
                  <a:pt x="2272" y="1596"/>
                  <a:pt x="2286" y="1607"/>
                </a:cubicBezTo>
                <a:cubicBezTo>
                  <a:pt x="2300" y="1618"/>
                  <a:pt x="2292" y="1594"/>
                  <a:pt x="2292" y="1567"/>
                </a:cubicBezTo>
                <a:cubicBezTo>
                  <a:pt x="2290" y="1541"/>
                  <a:pt x="2290" y="1459"/>
                  <a:pt x="2286" y="1421"/>
                </a:cubicBezTo>
                <a:cubicBezTo>
                  <a:pt x="2283" y="1382"/>
                  <a:pt x="2269" y="1336"/>
                  <a:pt x="2305" y="1315"/>
                </a:cubicBezTo>
                <a:cubicBezTo>
                  <a:pt x="2341" y="1292"/>
                  <a:pt x="2519" y="1245"/>
                  <a:pt x="2577" y="1235"/>
                </a:cubicBezTo>
                <a:cubicBezTo>
                  <a:pt x="2636" y="1224"/>
                  <a:pt x="2598" y="1204"/>
                  <a:pt x="2599" y="1193"/>
                </a:cubicBezTo>
                <a:cubicBezTo>
                  <a:pt x="2601" y="1182"/>
                  <a:pt x="2679" y="1112"/>
                  <a:pt x="2512" y="121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B65CBD80-B94B-43D0-91A8-D82054A78D7F}"/>
              </a:ext>
            </a:extLst>
          </p:cNvPr>
          <p:cNvCxnSpPr>
            <a:cxnSpLocks/>
          </p:cNvCxnSpPr>
          <p:nvPr/>
        </p:nvCxnSpPr>
        <p:spPr>
          <a:xfrm flipH="1">
            <a:off x="12183541" y="6288916"/>
            <a:ext cx="8357" cy="3221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reeform 54">
            <a:extLst>
              <a:ext uri="{FF2B5EF4-FFF2-40B4-BE49-F238E27FC236}">
                <a16:creationId xmlns:a16="http://schemas.microsoft.com/office/drawing/2014/main" id="{A40A4EC8-F887-4B46-8618-CD41FD862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9791" y="9177906"/>
            <a:ext cx="900792" cy="903599"/>
          </a:xfrm>
          <a:custGeom>
            <a:avLst/>
            <a:gdLst>
              <a:gd name="T0" fmla="*/ 183130176 w 1417"/>
              <a:gd name="T1" fmla="*/ 92006814 h 1418"/>
              <a:gd name="T2" fmla="*/ 91565268 w 1417"/>
              <a:gd name="T3" fmla="*/ 184143764 h 1418"/>
              <a:gd name="T4" fmla="*/ 0 w 1417"/>
              <a:gd name="T5" fmla="*/ 92006814 h 1418"/>
              <a:gd name="T6" fmla="*/ 91565268 w 1417"/>
              <a:gd name="T7" fmla="*/ 0 h 1418"/>
              <a:gd name="T8" fmla="*/ 183130176 w 1417"/>
              <a:gd name="T9" fmla="*/ 92006814 h 14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17" h="1418">
                <a:moveTo>
                  <a:pt x="1416" y="708"/>
                </a:moveTo>
                <a:cubicBezTo>
                  <a:pt x="1416" y="1099"/>
                  <a:pt x="1099" y="1417"/>
                  <a:pt x="708" y="1417"/>
                </a:cubicBezTo>
                <a:cubicBezTo>
                  <a:pt x="317" y="1417"/>
                  <a:pt x="0" y="1099"/>
                  <a:pt x="0" y="708"/>
                </a:cubicBezTo>
                <a:cubicBezTo>
                  <a:pt x="0" y="317"/>
                  <a:pt x="317" y="0"/>
                  <a:pt x="708" y="0"/>
                </a:cubicBezTo>
                <a:cubicBezTo>
                  <a:pt x="1099" y="0"/>
                  <a:pt x="1416" y="317"/>
                  <a:pt x="1416" y="708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 cap="flat">
            <a:solidFill>
              <a:srgbClr val="FFFFFF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54">
            <a:extLst>
              <a:ext uri="{FF2B5EF4-FFF2-40B4-BE49-F238E27FC236}">
                <a16:creationId xmlns:a16="http://schemas.microsoft.com/office/drawing/2014/main" id="{89D4B36D-71DD-4AAC-9FA4-7D2F4DBA1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3586" y="9177906"/>
            <a:ext cx="900792" cy="903599"/>
          </a:xfrm>
          <a:custGeom>
            <a:avLst/>
            <a:gdLst>
              <a:gd name="T0" fmla="*/ 183130176 w 1417"/>
              <a:gd name="T1" fmla="*/ 92006814 h 1418"/>
              <a:gd name="T2" fmla="*/ 91565268 w 1417"/>
              <a:gd name="T3" fmla="*/ 184143764 h 1418"/>
              <a:gd name="T4" fmla="*/ 0 w 1417"/>
              <a:gd name="T5" fmla="*/ 92006814 h 1418"/>
              <a:gd name="T6" fmla="*/ 91565268 w 1417"/>
              <a:gd name="T7" fmla="*/ 0 h 1418"/>
              <a:gd name="T8" fmla="*/ 183130176 w 1417"/>
              <a:gd name="T9" fmla="*/ 92006814 h 14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17" h="1418">
                <a:moveTo>
                  <a:pt x="1416" y="708"/>
                </a:moveTo>
                <a:cubicBezTo>
                  <a:pt x="1416" y="1099"/>
                  <a:pt x="1099" y="1417"/>
                  <a:pt x="708" y="1417"/>
                </a:cubicBezTo>
                <a:cubicBezTo>
                  <a:pt x="317" y="1417"/>
                  <a:pt x="0" y="1099"/>
                  <a:pt x="0" y="708"/>
                </a:cubicBezTo>
                <a:cubicBezTo>
                  <a:pt x="0" y="317"/>
                  <a:pt x="317" y="0"/>
                  <a:pt x="708" y="0"/>
                </a:cubicBezTo>
                <a:cubicBezTo>
                  <a:pt x="1099" y="0"/>
                  <a:pt x="1416" y="317"/>
                  <a:pt x="1416" y="708"/>
                </a:cubicBez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9525" cap="flat">
            <a:solidFill>
              <a:srgbClr val="FFFFFF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Freeform 52">
            <a:extLst>
              <a:ext uri="{FF2B5EF4-FFF2-40B4-BE49-F238E27FC236}">
                <a16:creationId xmlns:a16="http://schemas.microsoft.com/office/drawing/2014/main" id="{9A0CE4C0-8FC2-4B9E-91FA-2592623FF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7383" y="6837317"/>
            <a:ext cx="900792" cy="903599"/>
          </a:xfrm>
          <a:custGeom>
            <a:avLst/>
            <a:gdLst>
              <a:gd name="T0" fmla="*/ 183130176 w 1417"/>
              <a:gd name="T1" fmla="*/ 92006814 h 1418"/>
              <a:gd name="T2" fmla="*/ 91565268 w 1417"/>
              <a:gd name="T3" fmla="*/ 184143764 h 1418"/>
              <a:gd name="T4" fmla="*/ 0 w 1417"/>
              <a:gd name="T5" fmla="*/ 92006814 h 1418"/>
              <a:gd name="T6" fmla="*/ 91565268 w 1417"/>
              <a:gd name="T7" fmla="*/ 0 h 1418"/>
              <a:gd name="T8" fmla="*/ 183130176 w 1417"/>
              <a:gd name="T9" fmla="*/ 92006814 h 14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17" h="1418">
                <a:moveTo>
                  <a:pt x="1416" y="708"/>
                </a:moveTo>
                <a:cubicBezTo>
                  <a:pt x="1416" y="1099"/>
                  <a:pt x="1099" y="1417"/>
                  <a:pt x="708" y="1417"/>
                </a:cubicBezTo>
                <a:cubicBezTo>
                  <a:pt x="317" y="1417"/>
                  <a:pt x="0" y="1099"/>
                  <a:pt x="0" y="708"/>
                </a:cubicBezTo>
                <a:cubicBezTo>
                  <a:pt x="0" y="317"/>
                  <a:pt x="317" y="0"/>
                  <a:pt x="708" y="0"/>
                </a:cubicBezTo>
                <a:cubicBezTo>
                  <a:pt x="1099" y="0"/>
                  <a:pt x="1416" y="317"/>
                  <a:pt x="1416" y="708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Freeform 45">
            <a:extLst>
              <a:ext uri="{FF2B5EF4-FFF2-40B4-BE49-F238E27FC236}">
                <a16:creationId xmlns:a16="http://schemas.microsoft.com/office/drawing/2014/main" id="{BE8F6464-3538-4EC3-87EA-81FE4D76B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40275" y="4311168"/>
            <a:ext cx="1686532" cy="1686532"/>
          </a:xfrm>
          <a:custGeom>
            <a:avLst/>
            <a:gdLst>
              <a:gd name="T0" fmla="*/ 343114796 w 2652"/>
              <a:gd name="T1" fmla="*/ 171622155 h 2652"/>
              <a:gd name="T2" fmla="*/ 171492641 w 2652"/>
              <a:gd name="T3" fmla="*/ 343114796 h 2652"/>
              <a:gd name="T4" fmla="*/ 0 w 2652"/>
              <a:gd name="T5" fmla="*/ 171622155 h 2652"/>
              <a:gd name="T6" fmla="*/ 171492641 w 2652"/>
              <a:gd name="T7" fmla="*/ 0 h 2652"/>
              <a:gd name="T8" fmla="*/ 343114796 w 2652"/>
              <a:gd name="T9" fmla="*/ 171622155 h 26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52" h="2652">
                <a:moveTo>
                  <a:pt x="2651" y="1326"/>
                </a:moveTo>
                <a:cubicBezTo>
                  <a:pt x="2651" y="2058"/>
                  <a:pt x="2057" y="2651"/>
                  <a:pt x="1325" y="2651"/>
                </a:cubicBezTo>
                <a:cubicBezTo>
                  <a:pt x="593" y="2651"/>
                  <a:pt x="0" y="2058"/>
                  <a:pt x="0" y="1326"/>
                </a:cubicBezTo>
                <a:cubicBezTo>
                  <a:pt x="0" y="594"/>
                  <a:pt x="593" y="0"/>
                  <a:pt x="1325" y="0"/>
                </a:cubicBezTo>
                <a:cubicBezTo>
                  <a:pt x="2057" y="0"/>
                  <a:pt x="2651" y="594"/>
                  <a:pt x="2651" y="132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TextBox 98">
            <a:extLst>
              <a:ext uri="{FF2B5EF4-FFF2-40B4-BE49-F238E27FC236}">
                <a16:creationId xmlns:a16="http://schemas.microsoft.com/office/drawing/2014/main" id="{76F6F8F1-CD56-434A-9AB7-E177171EFEBE}"/>
              </a:ext>
            </a:extLst>
          </p:cNvPr>
          <p:cNvSpPr txBox="1"/>
          <p:nvPr/>
        </p:nvSpPr>
        <p:spPr>
          <a:xfrm>
            <a:off x="11367535" y="242644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C3B169CD-4ADB-403E-B670-A5E1426501E3}"/>
              </a:ext>
            </a:extLst>
          </p:cNvPr>
          <p:cNvSpPr txBox="1">
            <a:spLocks/>
          </p:cNvSpPr>
          <p:nvPr/>
        </p:nvSpPr>
        <p:spPr>
          <a:xfrm>
            <a:off x="10099599" y="304323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TextBox 98">
            <a:extLst>
              <a:ext uri="{FF2B5EF4-FFF2-40B4-BE49-F238E27FC236}">
                <a16:creationId xmlns:a16="http://schemas.microsoft.com/office/drawing/2014/main" id="{2E6C6518-573C-47AC-BD5C-F9967C77A5ED}"/>
              </a:ext>
            </a:extLst>
          </p:cNvPr>
          <p:cNvSpPr txBox="1"/>
          <p:nvPr/>
        </p:nvSpPr>
        <p:spPr>
          <a:xfrm>
            <a:off x="5335082" y="8773692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0B7101B7-F764-427A-9108-6B12003EC769}"/>
              </a:ext>
            </a:extLst>
          </p:cNvPr>
          <p:cNvSpPr txBox="1">
            <a:spLocks/>
          </p:cNvSpPr>
          <p:nvPr/>
        </p:nvSpPr>
        <p:spPr>
          <a:xfrm>
            <a:off x="2703031" y="939048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7" name="TextBox 98">
            <a:extLst>
              <a:ext uri="{FF2B5EF4-FFF2-40B4-BE49-F238E27FC236}">
                <a16:creationId xmlns:a16="http://schemas.microsoft.com/office/drawing/2014/main" id="{466E1485-DB6C-4CE8-B635-CB0EB66F4647}"/>
              </a:ext>
            </a:extLst>
          </p:cNvPr>
          <p:cNvSpPr txBox="1"/>
          <p:nvPr/>
        </p:nvSpPr>
        <p:spPr>
          <a:xfrm>
            <a:off x="5248519" y="614988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0F41CEC5-E5BD-4E05-935B-A4DF3D527A2F}"/>
              </a:ext>
            </a:extLst>
          </p:cNvPr>
          <p:cNvSpPr txBox="1">
            <a:spLocks/>
          </p:cNvSpPr>
          <p:nvPr/>
        </p:nvSpPr>
        <p:spPr>
          <a:xfrm>
            <a:off x="2703031" y="6766678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1" name="TextBox 98">
            <a:extLst>
              <a:ext uri="{FF2B5EF4-FFF2-40B4-BE49-F238E27FC236}">
                <a16:creationId xmlns:a16="http://schemas.microsoft.com/office/drawing/2014/main" id="{D90096F7-3606-48DF-A4C2-D9DC2D943828}"/>
              </a:ext>
            </a:extLst>
          </p:cNvPr>
          <p:cNvSpPr txBox="1"/>
          <p:nvPr/>
        </p:nvSpPr>
        <p:spPr>
          <a:xfrm>
            <a:off x="17469703" y="6141021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60D2BD85-5C9F-40BB-9DC3-B9B88F7225BE}"/>
              </a:ext>
            </a:extLst>
          </p:cNvPr>
          <p:cNvSpPr txBox="1">
            <a:spLocks/>
          </p:cNvSpPr>
          <p:nvPr/>
        </p:nvSpPr>
        <p:spPr>
          <a:xfrm>
            <a:off x="17469703" y="6757811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TextBox 98">
            <a:extLst>
              <a:ext uri="{FF2B5EF4-FFF2-40B4-BE49-F238E27FC236}">
                <a16:creationId xmlns:a16="http://schemas.microsoft.com/office/drawing/2014/main" id="{86488B78-2441-4A79-8B7F-88FB1A6E3B76}"/>
              </a:ext>
            </a:extLst>
          </p:cNvPr>
          <p:cNvSpPr txBox="1"/>
          <p:nvPr/>
        </p:nvSpPr>
        <p:spPr>
          <a:xfrm>
            <a:off x="17469703" y="877394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8057A7FD-F45A-4792-9DE9-497F421733BD}"/>
              </a:ext>
            </a:extLst>
          </p:cNvPr>
          <p:cNvSpPr txBox="1">
            <a:spLocks/>
          </p:cNvSpPr>
          <p:nvPr/>
        </p:nvSpPr>
        <p:spPr>
          <a:xfrm>
            <a:off x="17469703" y="9390732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7" name="Shape 2546">
            <a:extLst>
              <a:ext uri="{FF2B5EF4-FFF2-40B4-BE49-F238E27FC236}">
                <a16:creationId xmlns:a16="http://schemas.microsoft.com/office/drawing/2014/main" id="{E4B2F1C6-BE45-4EFC-A1B7-78C424BA7629}"/>
              </a:ext>
            </a:extLst>
          </p:cNvPr>
          <p:cNvSpPr>
            <a:spLocks noChangeAspect="1"/>
          </p:cNvSpPr>
          <p:nvPr/>
        </p:nvSpPr>
        <p:spPr>
          <a:xfrm>
            <a:off x="16006563" y="9401165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8" name="Shape 2550">
            <a:extLst>
              <a:ext uri="{FF2B5EF4-FFF2-40B4-BE49-F238E27FC236}">
                <a16:creationId xmlns:a16="http://schemas.microsoft.com/office/drawing/2014/main" id="{DE1ADD3F-F958-42BC-9D01-381996AA959D}"/>
              </a:ext>
            </a:extLst>
          </p:cNvPr>
          <p:cNvSpPr>
            <a:spLocks noChangeAspect="1"/>
          </p:cNvSpPr>
          <p:nvPr/>
        </p:nvSpPr>
        <p:spPr>
          <a:xfrm>
            <a:off x="7812434" y="672657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09" y="7364"/>
                </a:moveTo>
                <a:cubicBezTo>
                  <a:pt x="20838" y="7364"/>
                  <a:pt x="20618" y="7584"/>
                  <a:pt x="20618" y="7855"/>
                </a:cubicBezTo>
                <a:lnTo>
                  <a:pt x="20618" y="18655"/>
                </a:lnTo>
                <a:cubicBezTo>
                  <a:pt x="20618" y="19739"/>
                  <a:pt x="19739" y="20618"/>
                  <a:pt x="18655" y="20618"/>
                </a:cubicBezTo>
                <a:lnTo>
                  <a:pt x="2945" y="20618"/>
                </a:lnTo>
                <a:cubicBezTo>
                  <a:pt x="1861" y="20618"/>
                  <a:pt x="982" y="19739"/>
                  <a:pt x="982" y="18655"/>
                </a:cubicBezTo>
                <a:lnTo>
                  <a:pt x="982" y="2945"/>
                </a:lnTo>
                <a:cubicBezTo>
                  <a:pt x="982" y="1861"/>
                  <a:pt x="1861" y="982"/>
                  <a:pt x="2945" y="982"/>
                </a:cubicBezTo>
                <a:lnTo>
                  <a:pt x="13745" y="982"/>
                </a:lnTo>
                <a:cubicBezTo>
                  <a:pt x="14017" y="982"/>
                  <a:pt x="14236" y="762"/>
                  <a:pt x="14236" y="491"/>
                </a:cubicBezTo>
                <a:cubicBezTo>
                  <a:pt x="14236" y="220"/>
                  <a:pt x="14017" y="0"/>
                  <a:pt x="13745" y="0"/>
                </a:cubicBezTo>
                <a:lnTo>
                  <a:pt x="2945" y="0"/>
                </a:lnTo>
                <a:cubicBezTo>
                  <a:pt x="1318" y="0"/>
                  <a:pt x="0" y="1319"/>
                  <a:pt x="0" y="2945"/>
                </a:cubicBezTo>
                <a:lnTo>
                  <a:pt x="0" y="18655"/>
                </a:lnTo>
                <a:cubicBezTo>
                  <a:pt x="0" y="20282"/>
                  <a:pt x="1318" y="21600"/>
                  <a:pt x="2945" y="21600"/>
                </a:cubicBezTo>
                <a:lnTo>
                  <a:pt x="18655" y="21600"/>
                </a:lnTo>
                <a:cubicBezTo>
                  <a:pt x="20282" y="21600"/>
                  <a:pt x="21600" y="20282"/>
                  <a:pt x="21600" y="18655"/>
                </a:cubicBezTo>
                <a:lnTo>
                  <a:pt x="21600" y="7855"/>
                </a:lnTo>
                <a:cubicBezTo>
                  <a:pt x="21600" y="7584"/>
                  <a:pt x="21380" y="7364"/>
                  <a:pt x="21109" y="7364"/>
                </a:cubicBezTo>
                <a:moveTo>
                  <a:pt x="7006" y="12764"/>
                </a:moveTo>
                <a:lnTo>
                  <a:pt x="8836" y="12764"/>
                </a:lnTo>
                <a:lnTo>
                  <a:pt x="8836" y="14594"/>
                </a:lnTo>
                <a:lnTo>
                  <a:pt x="6627" y="14973"/>
                </a:lnTo>
                <a:cubicBezTo>
                  <a:pt x="6627" y="14973"/>
                  <a:pt x="7006" y="12764"/>
                  <a:pt x="7006" y="12764"/>
                </a:cubicBezTo>
                <a:close/>
                <a:moveTo>
                  <a:pt x="16775" y="2742"/>
                </a:moveTo>
                <a:lnTo>
                  <a:pt x="18858" y="4825"/>
                </a:lnTo>
                <a:lnTo>
                  <a:pt x="9818" y="13865"/>
                </a:lnTo>
                <a:lnTo>
                  <a:pt x="9818" y="11782"/>
                </a:lnTo>
                <a:lnTo>
                  <a:pt x="7736" y="11782"/>
                </a:lnTo>
                <a:cubicBezTo>
                  <a:pt x="7736" y="11782"/>
                  <a:pt x="16775" y="2742"/>
                  <a:pt x="16775" y="2742"/>
                </a:cubicBezTo>
                <a:close/>
                <a:moveTo>
                  <a:pt x="18104" y="1414"/>
                </a:moveTo>
                <a:cubicBezTo>
                  <a:pt x="18371" y="1147"/>
                  <a:pt x="18739" y="982"/>
                  <a:pt x="19145" y="982"/>
                </a:cubicBezTo>
                <a:cubicBezTo>
                  <a:pt x="19959" y="982"/>
                  <a:pt x="20618" y="1642"/>
                  <a:pt x="20618" y="2455"/>
                </a:cubicBezTo>
                <a:cubicBezTo>
                  <a:pt x="20618" y="2861"/>
                  <a:pt x="20453" y="3230"/>
                  <a:pt x="20187" y="3496"/>
                </a:cubicBezTo>
                <a:lnTo>
                  <a:pt x="19552" y="4131"/>
                </a:lnTo>
                <a:lnTo>
                  <a:pt x="17469" y="2048"/>
                </a:lnTo>
                <a:cubicBezTo>
                  <a:pt x="17469" y="2048"/>
                  <a:pt x="18104" y="1414"/>
                  <a:pt x="18104" y="1414"/>
                </a:cubicBezTo>
                <a:close/>
                <a:moveTo>
                  <a:pt x="5400" y="16200"/>
                </a:moveTo>
                <a:lnTo>
                  <a:pt x="9590" y="15481"/>
                </a:lnTo>
                <a:lnTo>
                  <a:pt x="20881" y="4190"/>
                </a:lnTo>
                <a:cubicBezTo>
                  <a:pt x="21325" y="3746"/>
                  <a:pt x="21600" y="3133"/>
                  <a:pt x="21600" y="2455"/>
                </a:cubicBezTo>
                <a:cubicBezTo>
                  <a:pt x="21600" y="1099"/>
                  <a:pt x="20501" y="0"/>
                  <a:pt x="19145" y="0"/>
                </a:cubicBezTo>
                <a:cubicBezTo>
                  <a:pt x="18468" y="0"/>
                  <a:pt x="17854" y="275"/>
                  <a:pt x="17410" y="719"/>
                </a:cubicBezTo>
                <a:lnTo>
                  <a:pt x="6119" y="12010"/>
                </a:lnTo>
                <a:cubicBezTo>
                  <a:pt x="6119" y="12010"/>
                  <a:pt x="5400" y="16200"/>
                  <a:pt x="5400" y="162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9" name="Shape 2570">
            <a:extLst>
              <a:ext uri="{FF2B5EF4-FFF2-40B4-BE49-F238E27FC236}">
                <a16:creationId xmlns:a16="http://schemas.microsoft.com/office/drawing/2014/main" id="{FB81A273-A3E5-40CA-8A86-1A4E08E2895A}"/>
              </a:ext>
            </a:extLst>
          </p:cNvPr>
          <p:cNvSpPr>
            <a:spLocks noChangeAspect="1"/>
          </p:cNvSpPr>
          <p:nvPr/>
        </p:nvSpPr>
        <p:spPr>
          <a:xfrm>
            <a:off x="7812434" y="9356725"/>
            <a:ext cx="558655" cy="5459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19" extrusionOk="0">
                <a:moveTo>
                  <a:pt x="7530" y="4197"/>
                </a:moveTo>
                <a:lnTo>
                  <a:pt x="6680" y="3701"/>
                </a:lnTo>
                <a:lnTo>
                  <a:pt x="6189" y="4560"/>
                </a:lnTo>
                <a:lnTo>
                  <a:pt x="7040" y="5056"/>
                </a:lnTo>
                <a:cubicBezTo>
                  <a:pt x="7040" y="5056"/>
                  <a:pt x="7530" y="4197"/>
                  <a:pt x="7530" y="4197"/>
                </a:cubicBezTo>
                <a:close/>
                <a:moveTo>
                  <a:pt x="8512" y="2479"/>
                </a:moveTo>
                <a:lnTo>
                  <a:pt x="7662" y="1984"/>
                </a:lnTo>
                <a:lnTo>
                  <a:pt x="7171" y="2843"/>
                </a:lnTo>
                <a:lnTo>
                  <a:pt x="8021" y="3339"/>
                </a:lnTo>
                <a:cubicBezTo>
                  <a:pt x="8021" y="3339"/>
                  <a:pt x="8512" y="2479"/>
                  <a:pt x="8512" y="2479"/>
                </a:cubicBezTo>
                <a:close/>
                <a:moveTo>
                  <a:pt x="20618" y="8428"/>
                </a:moveTo>
                <a:lnTo>
                  <a:pt x="982" y="8428"/>
                </a:lnTo>
                <a:lnTo>
                  <a:pt x="982" y="6445"/>
                </a:lnTo>
                <a:lnTo>
                  <a:pt x="20618" y="6445"/>
                </a:lnTo>
                <a:cubicBezTo>
                  <a:pt x="20618" y="6445"/>
                  <a:pt x="20618" y="8428"/>
                  <a:pt x="20618" y="8428"/>
                </a:cubicBezTo>
                <a:close/>
                <a:moveTo>
                  <a:pt x="18655" y="20327"/>
                </a:moveTo>
                <a:lnTo>
                  <a:pt x="2945" y="20327"/>
                </a:lnTo>
                <a:lnTo>
                  <a:pt x="2945" y="9420"/>
                </a:lnTo>
                <a:lnTo>
                  <a:pt x="18655" y="9420"/>
                </a:lnTo>
                <a:cubicBezTo>
                  <a:pt x="18655" y="9420"/>
                  <a:pt x="18655" y="20327"/>
                  <a:pt x="18655" y="20327"/>
                </a:cubicBezTo>
                <a:close/>
                <a:moveTo>
                  <a:pt x="6811" y="1488"/>
                </a:moveTo>
                <a:cubicBezTo>
                  <a:pt x="7083" y="1014"/>
                  <a:pt x="7683" y="851"/>
                  <a:pt x="8153" y="1125"/>
                </a:cubicBezTo>
                <a:lnTo>
                  <a:pt x="9854" y="2117"/>
                </a:lnTo>
                <a:lnTo>
                  <a:pt x="7946" y="5454"/>
                </a:lnTo>
                <a:lnTo>
                  <a:pt x="5759" y="5454"/>
                </a:lnTo>
                <a:lnTo>
                  <a:pt x="5698" y="5419"/>
                </a:lnTo>
                <a:lnTo>
                  <a:pt x="5678" y="5454"/>
                </a:lnTo>
                <a:lnTo>
                  <a:pt x="4545" y="5454"/>
                </a:lnTo>
                <a:cubicBezTo>
                  <a:pt x="4545" y="5454"/>
                  <a:pt x="6811" y="1488"/>
                  <a:pt x="6811" y="1488"/>
                </a:cubicBezTo>
                <a:close/>
                <a:moveTo>
                  <a:pt x="15577" y="5454"/>
                </a:moveTo>
                <a:lnTo>
                  <a:pt x="9079" y="5454"/>
                </a:lnTo>
                <a:lnTo>
                  <a:pt x="10704" y="2612"/>
                </a:lnTo>
                <a:cubicBezTo>
                  <a:pt x="10704" y="2612"/>
                  <a:pt x="15577" y="5454"/>
                  <a:pt x="15577" y="5454"/>
                </a:cubicBezTo>
                <a:close/>
                <a:moveTo>
                  <a:pt x="15930" y="2759"/>
                </a:moveTo>
                <a:cubicBezTo>
                  <a:pt x="16454" y="2617"/>
                  <a:pt x="16991" y="2931"/>
                  <a:pt x="17132" y="3460"/>
                </a:cubicBezTo>
                <a:lnTo>
                  <a:pt x="17661" y="5454"/>
                </a:lnTo>
                <a:lnTo>
                  <a:pt x="17540" y="5454"/>
                </a:lnTo>
                <a:lnTo>
                  <a:pt x="16279" y="4718"/>
                </a:lnTo>
                <a:lnTo>
                  <a:pt x="16438" y="4674"/>
                </a:lnTo>
                <a:lnTo>
                  <a:pt x="16184" y="3716"/>
                </a:lnTo>
                <a:lnTo>
                  <a:pt x="15236" y="3973"/>
                </a:lnTo>
                <a:lnTo>
                  <a:pt x="15279" y="4135"/>
                </a:lnTo>
                <a:lnTo>
                  <a:pt x="14076" y="3434"/>
                </a:lnTo>
                <a:lnTo>
                  <a:pt x="14033" y="3272"/>
                </a:lnTo>
                <a:cubicBezTo>
                  <a:pt x="14033" y="3272"/>
                  <a:pt x="15930" y="2759"/>
                  <a:pt x="15930" y="2759"/>
                </a:cubicBezTo>
                <a:close/>
                <a:moveTo>
                  <a:pt x="20618" y="5454"/>
                </a:moveTo>
                <a:lnTo>
                  <a:pt x="18678" y="5454"/>
                </a:lnTo>
                <a:lnTo>
                  <a:pt x="18081" y="3203"/>
                </a:lnTo>
                <a:cubicBezTo>
                  <a:pt x="17800" y="2145"/>
                  <a:pt x="16724" y="1518"/>
                  <a:pt x="15676" y="1801"/>
                </a:cubicBezTo>
                <a:lnTo>
                  <a:pt x="12671" y="2615"/>
                </a:lnTo>
                <a:lnTo>
                  <a:pt x="8644" y="266"/>
                </a:lnTo>
                <a:cubicBezTo>
                  <a:pt x="7704" y="-281"/>
                  <a:pt x="6504" y="44"/>
                  <a:pt x="5961" y="992"/>
                </a:cubicBezTo>
                <a:lnTo>
                  <a:pt x="3410" y="5454"/>
                </a:lnTo>
                <a:lnTo>
                  <a:pt x="982" y="5454"/>
                </a:lnTo>
                <a:cubicBezTo>
                  <a:pt x="440" y="5454"/>
                  <a:pt x="0" y="5898"/>
                  <a:pt x="0" y="6445"/>
                </a:cubicBezTo>
                <a:lnTo>
                  <a:pt x="0" y="8428"/>
                </a:lnTo>
                <a:cubicBezTo>
                  <a:pt x="0" y="8977"/>
                  <a:pt x="440" y="9420"/>
                  <a:pt x="982" y="9420"/>
                </a:cubicBezTo>
                <a:lnTo>
                  <a:pt x="1964" y="9420"/>
                </a:lnTo>
                <a:lnTo>
                  <a:pt x="1964" y="20327"/>
                </a:lnTo>
                <a:cubicBezTo>
                  <a:pt x="1964" y="20875"/>
                  <a:pt x="2403" y="21319"/>
                  <a:pt x="2945" y="21319"/>
                </a:cubicBezTo>
                <a:lnTo>
                  <a:pt x="18655" y="21319"/>
                </a:lnTo>
                <a:cubicBezTo>
                  <a:pt x="19197" y="21319"/>
                  <a:pt x="19636" y="20875"/>
                  <a:pt x="19636" y="20327"/>
                </a:cubicBezTo>
                <a:lnTo>
                  <a:pt x="19636" y="9420"/>
                </a:lnTo>
                <a:lnTo>
                  <a:pt x="20618" y="9420"/>
                </a:lnTo>
                <a:cubicBezTo>
                  <a:pt x="21160" y="9420"/>
                  <a:pt x="21600" y="8977"/>
                  <a:pt x="21600" y="8428"/>
                </a:cubicBezTo>
                <a:lnTo>
                  <a:pt x="21600" y="6445"/>
                </a:lnTo>
                <a:cubicBezTo>
                  <a:pt x="21600" y="5898"/>
                  <a:pt x="21160" y="5454"/>
                  <a:pt x="20618" y="5454"/>
                </a:cubicBezTo>
                <a:moveTo>
                  <a:pt x="7855" y="12395"/>
                </a:moveTo>
                <a:lnTo>
                  <a:pt x="13745" y="12395"/>
                </a:lnTo>
                <a:lnTo>
                  <a:pt x="13745" y="13386"/>
                </a:lnTo>
                <a:lnTo>
                  <a:pt x="7855" y="13386"/>
                </a:lnTo>
                <a:cubicBezTo>
                  <a:pt x="7855" y="13386"/>
                  <a:pt x="7855" y="12395"/>
                  <a:pt x="7855" y="12395"/>
                </a:cubicBezTo>
                <a:close/>
                <a:moveTo>
                  <a:pt x="7855" y="14378"/>
                </a:moveTo>
                <a:lnTo>
                  <a:pt x="13745" y="14378"/>
                </a:lnTo>
                <a:cubicBezTo>
                  <a:pt x="14288" y="14378"/>
                  <a:pt x="14727" y="13934"/>
                  <a:pt x="14727" y="13386"/>
                </a:cubicBezTo>
                <a:lnTo>
                  <a:pt x="14727" y="12395"/>
                </a:lnTo>
                <a:cubicBezTo>
                  <a:pt x="14727" y="11847"/>
                  <a:pt x="14288" y="11403"/>
                  <a:pt x="13745" y="11403"/>
                </a:cubicBezTo>
                <a:lnTo>
                  <a:pt x="7855" y="11403"/>
                </a:lnTo>
                <a:cubicBezTo>
                  <a:pt x="7312" y="11403"/>
                  <a:pt x="6873" y="11847"/>
                  <a:pt x="6873" y="12395"/>
                </a:cubicBezTo>
                <a:lnTo>
                  <a:pt x="6873" y="13386"/>
                </a:lnTo>
                <a:cubicBezTo>
                  <a:pt x="6873" y="13934"/>
                  <a:pt x="7312" y="14378"/>
                  <a:pt x="7855" y="1437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0" name="Shape 2584">
            <a:extLst>
              <a:ext uri="{FF2B5EF4-FFF2-40B4-BE49-F238E27FC236}">
                <a16:creationId xmlns:a16="http://schemas.microsoft.com/office/drawing/2014/main" id="{1FF12F52-8867-4A09-AC27-1AE13CD28CB8}"/>
              </a:ext>
            </a:extLst>
          </p:cNvPr>
          <p:cNvSpPr>
            <a:spLocks noChangeAspect="1"/>
          </p:cNvSpPr>
          <p:nvPr/>
        </p:nvSpPr>
        <p:spPr>
          <a:xfrm>
            <a:off x="16006563" y="672657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1" name="Shape 2595">
            <a:extLst>
              <a:ext uri="{FF2B5EF4-FFF2-40B4-BE49-F238E27FC236}">
                <a16:creationId xmlns:a16="http://schemas.microsoft.com/office/drawing/2014/main" id="{BB34E3A5-8AAC-4131-A536-24FAAB3247CD}"/>
              </a:ext>
            </a:extLst>
          </p:cNvPr>
          <p:cNvSpPr>
            <a:spLocks noChangeAspect="1"/>
          </p:cNvSpPr>
          <p:nvPr/>
        </p:nvSpPr>
        <p:spPr>
          <a:xfrm>
            <a:off x="11904214" y="4900500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4040"/>
                </a:moveTo>
                <a:lnTo>
                  <a:pt x="14236" y="14040"/>
                </a:lnTo>
                <a:cubicBezTo>
                  <a:pt x="14507" y="14040"/>
                  <a:pt x="14727" y="13799"/>
                  <a:pt x="14727" y="13500"/>
                </a:cubicBezTo>
                <a:cubicBezTo>
                  <a:pt x="14727" y="13202"/>
                  <a:pt x="14507" y="12960"/>
                  <a:pt x="14236" y="12960"/>
                </a:cubicBezTo>
                <a:lnTo>
                  <a:pt x="7364" y="12960"/>
                </a:lnTo>
                <a:cubicBezTo>
                  <a:pt x="7093" y="12960"/>
                  <a:pt x="6873" y="13202"/>
                  <a:pt x="6873" y="13500"/>
                </a:cubicBezTo>
                <a:cubicBezTo>
                  <a:pt x="6873" y="13799"/>
                  <a:pt x="7093" y="14040"/>
                  <a:pt x="7364" y="14040"/>
                </a:cubicBezTo>
                <a:moveTo>
                  <a:pt x="7364" y="11880"/>
                </a:moveTo>
                <a:lnTo>
                  <a:pt x="18164" y="11880"/>
                </a:lnTo>
                <a:cubicBezTo>
                  <a:pt x="18434" y="11880"/>
                  <a:pt x="18655" y="11639"/>
                  <a:pt x="18655" y="11340"/>
                </a:cubicBezTo>
                <a:cubicBezTo>
                  <a:pt x="18655" y="11042"/>
                  <a:pt x="18434" y="10800"/>
                  <a:pt x="18164" y="10800"/>
                </a:cubicBezTo>
                <a:lnTo>
                  <a:pt x="7364" y="10800"/>
                </a:lnTo>
                <a:cubicBezTo>
                  <a:pt x="7093" y="10800"/>
                  <a:pt x="6873" y="11042"/>
                  <a:pt x="6873" y="11340"/>
                </a:cubicBezTo>
                <a:cubicBezTo>
                  <a:pt x="6873" y="11639"/>
                  <a:pt x="7093" y="11880"/>
                  <a:pt x="7364" y="11880"/>
                </a:cubicBezTo>
                <a:moveTo>
                  <a:pt x="20618" y="19440"/>
                </a:moveTo>
                <a:lnTo>
                  <a:pt x="18605" y="19440"/>
                </a:lnTo>
                <a:cubicBezTo>
                  <a:pt x="18378" y="18208"/>
                  <a:pt x="17387" y="17280"/>
                  <a:pt x="16200" y="17280"/>
                </a:cubicBezTo>
                <a:cubicBezTo>
                  <a:pt x="15013" y="17280"/>
                  <a:pt x="14022" y="18208"/>
                  <a:pt x="13795" y="19440"/>
                </a:cubicBezTo>
                <a:lnTo>
                  <a:pt x="11732" y="19440"/>
                </a:lnTo>
                <a:cubicBezTo>
                  <a:pt x="11505" y="18208"/>
                  <a:pt x="10515" y="17280"/>
                  <a:pt x="9327" y="17280"/>
                </a:cubicBezTo>
                <a:cubicBezTo>
                  <a:pt x="8140" y="17280"/>
                  <a:pt x="7150" y="18208"/>
                  <a:pt x="6922" y="19440"/>
                </a:cubicBezTo>
                <a:lnTo>
                  <a:pt x="4909" y="19440"/>
                </a:lnTo>
                <a:lnTo>
                  <a:pt x="4909" y="5400"/>
                </a:lnTo>
                <a:lnTo>
                  <a:pt x="20618" y="5400"/>
                </a:lnTo>
                <a:cubicBezTo>
                  <a:pt x="20618" y="5400"/>
                  <a:pt x="20618" y="19440"/>
                  <a:pt x="20618" y="19440"/>
                </a:cubicBezTo>
                <a:close/>
                <a:moveTo>
                  <a:pt x="20618" y="4320"/>
                </a:moveTo>
                <a:lnTo>
                  <a:pt x="4909" y="4320"/>
                </a:lnTo>
                <a:cubicBezTo>
                  <a:pt x="4367" y="4320"/>
                  <a:pt x="3927" y="4804"/>
                  <a:pt x="3927" y="5400"/>
                </a:cubicBezTo>
                <a:lnTo>
                  <a:pt x="3927" y="19440"/>
                </a:lnTo>
                <a:cubicBezTo>
                  <a:pt x="3927" y="20036"/>
                  <a:pt x="4367" y="20520"/>
                  <a:pt x="4909" y="20520"/>
                </a:cubicBezTo>
                <a:lnTo>
                  <a:pt x="7364" y="20520"/>
                </a:lnTo>
                <a:cubicBezTo>
                  <a:pt x="7634" y="20520"/>
                  <a:pt x="7855" y="20279"/>
                  <a:pt x="7855" y="19980"/>
                </a:cubicBezTo>
                <a:cubicBezTo>
                  <a:pt x="7855" y="19085"/>
                  <a:pt x="8514" y="18360"/>
                  <a:pt x="9327" y="18360"/>
                </a:cubicBezTo>
                <a:cubicBezTo>
                  <a:pt x="10141" y="18360"/>
                  <a:pt x="10800" y="19085"/>
                  <a:pt x="10800" y="19980"/>
                </a:cubicBezTo>
                <a:cubicBezTo>
                  <a:pt x="10800" y="20279"/>
                  <a:pt x="11020" y="20520"/>
                  <a:pt x="11291" y="20520"/>
                </a:cubicBezTo>
                <a:lnTo>
                  <a:pt x="14236" y="20520"/>
                </a:lnTo>
                <a:cubicBezTo>
                  <a:pt x="14507" y="20520"/>
                  <a:pt x="14727" y="20279"/>
                  <a:pt x="14727" y="19980"/>
                </a:cubicBezTo>
                <a:cubicBezTo>
                  <a:pt x="14727" y="19085"/>
                  <a:pt x="15386" y="18360"/>
                  <a:pt x="16200" y="18360"/>
                </a:cubicBezTo>
                <a:cubicBezTo>
                  <a:pt x="17014" y="18360"/>
                  <a:pt x="17673" y="19085"/>
                  <a:pt x="17673" y="19980"/>
                </a:cubicBezTo>
                <a:cubicBezTo>
                  <a:pt x="17673" y="20279"/>
                  <a:pt x="17893" y="20520"/>
                  <a:pt x="18164" y="20520"/>
                </a:cubicBezTo>
                <a:lnTo>
                  <a:pt x="20618" y="20520"/>
                </a:lnTo>
                <a:cubicBezTo>
                  <a:pt x="21160" y="20520"/>
                  <a:pt x="21600" y="20036"/>
                  <a:pt x="21600" y="19440"/>
                </a:cubicBezTo>
                <a:lnTo>
                  <a:pt x="21600" y="5400"/>
                </a:lnTo>
                <a:cubicBezTo>
                  <a:pt x="21600" y="4804"/>
                  <a:pt x="21160" y="4320"/>
                  <a:pt x="20618" y="4320"/>
                </a:cubicBezTo>
                <a:moveTo>
                  <a:pt x="7364" y="9720"/>
                </a:moveTo>
                <a:lnTo>
                  <a:pt x="18164" y="9720"/>
                </a:lnTo>
                <a:cubicBezTo>
                  <a:pt x="18434" y="9720"/>
                  <a:pt x="18655" y="9479"/>
                  <a:pt x="18655" y="9180"/>
                </a:cubicBezTo>
                <a:cubicBezTo>
                  <a:pt x="18655" y="8882"/>
                  <a:pt x="18434" y="8640"/>
                  <a:pt x="18164" y="8640"/>
                </a:cubicBezTo>
                <a:lnTo>
                  <a:pt x="7364" y="8640"/>
                </a:lnTo>
                <a:cubicBezTo>
                  <a:pt x="7093" y="8640"/>
                  <a:pt x="6873" y="8882"/>
                  <a:pt x="6873" y="9180"/>
                </a:cubicBezTo>
                <a:cubicBezTo>
                  <a:pt x="6873" y="9479"/>
                  <a:pt x="7093" y="9720"/>
                  <a:pt x="7364" y="9720"/>
                </a:cubicBezTo>
                <a:moveTo>
                  <a:pt x="9327" y="19440"/>
                </a:moveTo>
                <a:cubicBezTo>
                  <a:pt x="9056" y="19440"/>
                  <a:pt x="8836" y="19682"/>
                  <a:pt x="8836" y="19980"/>
                </a:cubicBezTo>
                <a:lnTo>
                  <a:pt x="8836" y="21060"/>
                </a:lnTo>
                <a:cubicBezTo>
                  <a:pt x="8836" y="21359"/>
                  <a:pt x="9056" y="21600"/>
                  <a:pt x="9327" y="21600"/>
                </a:cubicBezTo>
                <a:cubicBezTo>
                  <a:pt x="9598" y="21600"/>
                  <a:pt x="9818" y="21359"/>
                  <a:pt x="9818" y="21060"/>
                </a:cubicBezTo>
                <a:lnTo>
                  <a:pt x="9818" y="19980"/>
                </a:lnTo>
                <a:cubicBezTo>
                  <a:pt x="9818" y="19682"/>
                  <a:pt x="9598" y="19440"/>
                  <a:pt x="9327" y="19440"/>
                </a:cubicBezTo>
                <a:moveTo>
                  <a:pt x="2455" y="15120"/>
                </a:moveTo>
                <a:lnTo>
                  <a:pt x="982" y="15120"/>
                </a:lnTo>
                <a:lnTo>
                  <a:pt x="982" y="1080"/>
                </a:lnTo>
                <a:lnTo>
                  <a:pt x="16691" y="1080"/>
                </a:lnTo>
                <a:lnTo>
                  <a:pt x="16691" y="2700"/>
                </a:lnTo>
                <a:cubicBezTo>
                  <a:pt x="16691" y="2999"/>
                  <a:pt x="16911" y="3240"/>
                  <a:pt x="17182" y="3240"/>
                </a:cubicBezTo>
                <a:cubicBezTo>
                  <a:pt x="17453" y="3240"/>
                  <a:pt x="17673" y="2999"/>
                  <a:pt x="17673" y="2700"/>
                </a:cubicBezTo>
                <a:lnTo>
                  <a:pt x="17673" y="1080"/>
                </a:lnTo>
                <a:cubicBezTo>
                  <a:pt x="17673" y="484"/>
                  <a:pt x="17233" y="0"/>
                  <a:pt x="16691" y="0"/>
                </a:cubicBezTo>
                <a:lnTo>
                  <a:pt x="982" y="0"/>
                </a:lnTo>
                <a:cubicBezTo>
                  <a:pt x="440" y="0"/>
                  <a:pt x="0" y="484"/>
                  <a:pt x="0" y="1080"/>
                </a:cubicBezTo>
                <a:lnTo>
                  <a:pt x="0" y="15120"/>
                </a:lnTo>
                <a:cubicBezTo>
                  <a:pt x="0" y="15716"/>
                  <a:pt x="440" y="16201"/>
                  <a:pt x="982" y="16201"/>
                </a:cubicBezTo>
                <a:lnTo>
                  <a:pt x="2455" y="16201"/>
                </a:lnTo>
                <a:cubicBezTo>
                  <a:pt x="2725" y="16201"/>
                  <a:pt x="2945" y="15959"/>
                  <a:pt x="2945" y="15660"/>
                </a:cubicBezTo>
                <a:cubicBezTo>
                  <a:pt x="2945" y="15362"/>
                  <a:pt x="2725" y="15120"/>
                  <a:pt x="2455" y="15120"/>
                </a:cubicBezTo>
                <a:moveTo>
                  <a:pt x="16200" y="19440"/>
                </a:moveTo>
                <a:cubicBezTo>
                  <a:pt x="15929" y="19440"/>
                  <a:pt x="15709" y="19682"/>
                  <a:pt x="15709" y="19980"/>
                </a:cubicBezTo>
                <a:lnTo>
                  <a:pt x="15709" y="21060"/>
                </a:lnTo>
                <a:cubicBezTo>
                  <a:pt x="15709" y="21359"/>
                  <a:pt x="15929" y="21600"/>
                  <a:pt x="16200" y="21600"/>
                </a:cubicBezTo>
                <a:cubicBezTo>
                  <a:pt x="16471" y="21600"/>
                  <a:pt x="16691" y="21359"/>
                  <a:pt x="16691" y="21060"/>
                </a:cubicBezTo>
                <a:lnTo>
                  <a:pt x="16691" y="19980"/>
                </a:lnTo>
                <a:cubicBezTo>
                  <a:pt x="16691" y="19682"/>
                  <a:pt x="16471" y="19440"/>
                  <a:pt x="16200" y="194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5" name="TextBox 2">
            <a:extLst>
              <a:ext uri="{FF2B5EF4-FFF2-40B4-BE49-F238E27FC236}">
                <a16:creationId xmlns:a16="http://schemas.microsoft.com/office/drawing/2014/main" id="{604C5761-C311-4FAB-AD98-7C86D44F4E04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66" name="TextBox 3">
            <a:extLst>
              <a:ext uri="{FF2B5EF4-FFF2-40B4-BE49-F238E27FC236}">
                <a16:creationId xmlns:a16="http://schemas.microsoft.com/office/drawing/2014/main" id="{F6BFFE50-02A5-488A-AC4B-4FC2BC4B424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3568029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ubtitle 2">
            <a:extLst>
              <a:ext uri="{FF2B5EF4-FFF2-40B4-BE49-F238E27FC236}">
                <a16:creationId xmlns:a16="http://schemas.microsoft.com/office/drawing/2014/main" id="{316C7CA6-D4D3-4EED-80D2-4A66488CFBA1}"/>
              </a:ext>
            </a:extLst>
          </p:cNvPr>
          <p:cNvSpPr txBox="1">
            <a:spLocks/>
          </p:cNvSpPr>
          <p:nvPr/>
        </p:nvSpPr>
        <p:spPr>
          <a:xfrm>
            <a:off x="17948772" y="3098790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07697864-7871-4207-87F3-D2BDF6F756B7}"/>
              </a:ext>
            </a:extLst>
          </p:cNvPr>
          <p:cNvSpPr txBox="1">
            <a:spLocks/>
          </p:cNvSpPr>
          <p:nvPr/>
        </p:nvSpPr>
        <p:spPr>
          <a:xfrm>
            <a:off x="2249380" y="3701176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9" name="Line 1">
            <a:extLst>
              <a:ext uri="{FF2B5EF4-FFF2-40B4-BE49-F238E27FC236}">
                <a16:creationId xmlns:a16="http://schemas.microsoft.com/office/drawing/2014/main" id="{034C103A-5704-41B7-9570-838C340BCF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307865" y="3417535"/>
            <a:ext cx="2564947" cy="2396580"/>
          </a:xfrm>
          <a:prstGeom prst="line">
            <a:avLst/>
          </a:prstGeom>
          <a:noFill/>
          <a:ln w="6840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2">
            <a:extLst>
              <a:ext uri="{FF2B5EF4-FFF2-40B4-BE49-F238E27FC236}">
                <a16:creationId xmlns:a16="http://schemas.microsoft.com/office/drawing/2014/main" id="{C83F4350-A299-4F9B-A4F5-52A9E49FD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2799" y="3020299"/>
            <a:ext cx="2641237" cy="2125616"/>
          </a:xfrm>
          <a:custGeom>
            <a:avLst/>
            <a:gdLst>
              <a:gd name="T0" fmla="*/ 0 w 4427"/>
              <a:gd name="T1" fmla="*/ 461649598 h 3563"/>
              <a:gd name="T2" fmla="*/ 573703193 w 4427"/>
              <a:gd name="T3" fmla="*/ 419139415 h 3563"/>
              <a:gd name="T4" fmla="*/ 206875393 w 4427"/>
              <a:gd name="T5" fmla="*/ 0 h 3563"/>
              <a:gd name="T6" fmla="*/ 0 w 4427"/>
              <a:gd name="T7" fmla="*/ 461649598 h 35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427" h="3563">
                <a:moveTo>
                  <a:pt x="0" y="3562"/>
                </a:moveTo>
                <a:cubicBezTo>
                  <a:pt x="0" y="3562"/>
                  <a:pt x="1553" y="1341"/>
                  <a:pt x="4426" y="3234"/>
                </a:cubicBezTo>
                <a:cubicBezTo>
                  <a:pt x="4426" y="3234"/>
                  <a:pt x="3823" y="282"/>
                  <a:pt x="1596" y="0"/>
                </a:cubicBezTo>
                <a:lnTo>
                  <a:pt x="0" y="3562"/>
                </a:lnTo>
              </a:path>
            </a:pathLst>
          </a:custGeom>
          <a:noFill/>
          <a:ln w="684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3">
            <a:extLst>
              <a:ext uri="{FF2B5EF4-FFF2-40B4-BE49-F238E27FC236}">
                <a16:creationId xmlns:a16="http://schemas.microsoft.com/office/drawing/2014/main" id="{74F144B3-CA0C-48AC-9ADE-386F31E80F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218750" y="5398465"/>
            <a:ext cx="1523184" cy="1423216"/>
          </a:xfrm>
          <a:prstGeom prst="line">
            <a:avLst/>
          </a:prstGeom>
          <a:noFill/>
          <a:ln w="6840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4">
            <a:extLst>
              <a:ext uri="{FF2B5EF4-FFF2-40B4-BE49-F238E27FC236}">
                <a16:creationId xmlns:a16="http://schemas.microsoft.com/office/drawing/2014/main" id="{87B8C365-EC44-4D9A-9327-F8C755659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716" y="2536248"/>
            <a:ext cx="1044394" cy="1044393"/>
          </a:xfrm>
          <a:custGeom>
            <a:avLst/>
            <a:gdLst>
              <a:gd name="T0" fmla="*/ 226841743 w 1750"/>
              <a:gd name="T1" fmla="*/ 113355507 h 1750"/>
              <a:gd name="T2" fmla="*/ 113356047 w 1750"/>
              <a:gd name="T3" fmla="*/ 226841023 h 1750"/>
              <a:gd name="T4" fmla="*/ 0 w 1750"/>
              <a:gd name="T5" fmla="*/ 113355507 h 1750"/>
              <a:gd name="T6" fmla="*/ 113356047 w 1750"/>
              <a:gd name="T7" fmla="*/ 0 h 1750"/>
              <a:gd name="T8" fmla="*/ 226841743 w 1750"/>
              <a:gd name="T9" fmla="*/ 113355507 h 17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0" h="1750">
                <a:moveTo>
                  <a:pt x="1749" y="874"/>
                </a:moveTo>
                <a:cubicBezTo>
                  <a:pt x="1749" y="1357"/>
                  <a:pt x="1357" y="1749"/>
                  <a:pt x="874" y="1749"/>
                </a:cubicBezTo>
                <a:cubicBezTo>
                  <a:pt x="391" y="1749"/>
                  <a:pt x="0" y="1357"/>
                  <a:pt x="0" y="874"/>
                </a:cubicBezTo>
                <a:cubicBezTo>
                  <a:pt x="0" y="391"/>
                  <a:pt x="391" y="0"/>
                  <a:pt x="874" y="0"/>
                </a:cubicBezTo>
                <a:cubicBezTo>
                  <a:pt x="1357" y="0"/>
                  <a:pt x="1749" y="391"/>
                  <a:pt x="1749" y="87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Freeform 5">
            <a:extLst>
              <a:ext uri="{FF2B5EF4-FFF2-40B4-BE49-F238E27FC236}">
                <a16:creationId xmlns:a16="http://schemas.microsoft.com/office/drawing/2014/main" id="{28DC9124-E7F6-41B3-8E8F-039445681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9579" y="2478372"/>
            <a:ext cx="1168037" cy="1168037"/>
          </a:xfrm>
          <a:custGeom>
            <a:avLst/>
            <a:gdLst>
              <a:gd name="T0" fmla="*/ 253476149 w 1959"/>
              <a:gd name="T1" fmla="*/ 126867600 h 1958"/>
              <a:gd name="T2" fmla="*/ 126738075 w 1959"/>
              <a:gd name="T3" fmla="*/ 253605606 h 1958"/>
              <a:gd name="T4" fmla="*/ 0 w 1959"/>
              <a:gd name="T5" fmla="*/ 126867600 h 1958"/>
              <a:gd name="T6" fmla="*/ 126738075 w 1959"/>
              <a:gd name="T7" fmla="*/ 0 h 1958"/>
              <a:gd name="T8" fmla="*/ 253476149 w 1959"/>
              <a:gd name="T9" fmla="*/ 126867600 h 19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9" h="1958">
                <a:moveTo>
                  <a:pt x="1958" y="979"/>
                </a:moveTo>
                <a:cubicBezTo>
                  <a:pt x="1958" y="1519"/>
                  <a:pt x="1519" y="1957"/>
                  <a:pt x="979" y="1957"/>
                </a:cubicBezTo>
                <a:cubicBezTo>
                  <a:pt x="438" y="1957"/>
                  <a:pt x="0" y="1519"/>
                  <a:pt x="0" y="979"/>
                </a:cubicBezTo>
                <a:cubicBezTo>
                  <a:pt x="0" y="438"/>
                  <a:pt x="438" y="0"/>
                  <a:pt x="979" y="0"/>
                </a:cubicBezTo>
                <a:cubicBezTo>
                  <a:pt x="1519" y="0"/>
                  <a:pt x="1958" y="438"/>
                  <a:pt x="1958" y="979"/>
                </a:cubicBezTo>
              </a:path>
            </a:pathLst>
          </a:custGeom>
          <a:noFill/>
          <a:ln w="684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Freeform 6">
            <a:extLst>
              <a:ext uri="{FF2B5EF4-FFF2-40B4-BE49-F238E27FC236}">
                <a16:creationId xmlns:a16="http://schemas.microsoft.com/office/drawing/2014/main" id="{4E0E82D4-9A8A-441D-B0CC-978AB73B8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9075" y="9841738"/>
            <a:ext cx="2785927" cy="2720157"/>
          </a:xfrm>
          <a:custGeom>
            <a:avLst/>
            <a:gdLst>
              <a:gd name="T0" fmla="*/ 60390831 w 4670"/>
              <a:gd name="T1" fmla="*/ 469522672 h 4561"/>
              <a:gd name="T2" fmla="*/ 223809234 w 4670"/>
              <a:gd name="T3" fmla="*/ 4015334 h 4561"/>
              <a:gd name="T4" fmla="*/ 605075763 w 4670"/>
              <a:gd name="T5" fmla="*/ 316814392 h 4561"/>
              <a:gd name="T6" fmla="*/ 60390831 w 4670"/>
              <a:gd name="T7" fmla="*/ 469522672 h 456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670" h="4561">
                <a:moveTo>
                  <a:pt x="466" y="3625"/>
                </a:moveTo>
                <a:cubicBezTo>
                  <a:pt x="466" y="3625"/>
                  <a:pt x="0" y="1263"/>
                  <a:pt x="1727" y="31"/>
                </a:cubicBezTo>
                <a:cubicBezTo>
                  <a:pt x="1727" y="31"/>
                  <a:pt x="3991" y="0"/>
                  <a:pt x="4669" y="2446"/>
                </a:cubicBezTo>
                <a:cubicBezTo>
                  <a:pt x="4669" y="2446"/>
                  <a:pt x="3057" y="4560"/>
                  <a:pt x="466" y="3625"/>
                </a:cubicBezTo>
              </a:path>
            </a:pathLst>
          </a:custGeom>
          <a:noFill/>
          <a:ln w="684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Line 7">
            <a:extLst>
              <a:ext uri="{FF2B5EF4-FFF2-40B4-BE49-F238E27FC236}">
                <a16:creationId xmlns:a16="http://schemas.microsoft.com/office/drawing/2014/main" id="{52953C01-EAB4-49E4-852C-0E662A69AD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359493" y="6695405"/>
            <a:ext cx="3993422" cy="3727722"/>
          </a:xfrm>
          <a:prstGeom prst="line">
            <a:avLst/>
          </a:prstGeom>
          <a:noFill/>
          <a:ln w="684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Line 8">
            <a:extLst>
              <a:ext uri="{FF2B5EF4-FFF2-40B4-BE49-F238E27FC236}">
                <a16:creationId xmlns:a16="http://schemas.microsoft.com/office/drawing/2014/main" id="{C8ABDC2B-D874-4260-B3B2-C90C00192B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883" y="9573405"/>
            <a:ext cx="2564945" cy="2396580"/>
          </a:xfrm>
          <a:prstGeom prst="line">
            <a:avLst/>
          </a:prstGeom>
          <a:noFill/>
          <a:ln w="684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Line 9">
            <a:extLst>
              <a:ext uri="{FF2B5EF4-FFF2-40B4-BE49-F238E27FC236}">
                <a16:creationId xmlns:a16="http://schemas.microsoft.com/office/drawing/2014/main" id="{ACF7DDAC-4121-4BDB-A6DD-552DBCE408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90437" y="6463902"/>
            <a:ext cx="3569878" cy="3554094"/>
          </a:xfrm>
          <a:prstGeom prst="line">
            <a:avLst/>
          </a:prstGeom>
          <a:noFill/>
          <a:ln w="6840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Line 10">
            <a:extLst>
              <a:ext uri="{FF2B5EF4-FFF2-40B4-BE49-F238E27FC236}">
                <a16:creationId xmlns:a16="http://schemas.microsoft.com/office/drawing/2014/main" id="{164C9FDC-AA15-4FD7-B51A-95245F0726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24931" y="5603659"/>
            <a:ext cx="1141730" cy="1136469"/>
          </a:xfrm>
          <a:prstGeom prst="line">
            <a:avLst/>
          </a:prstGeom>
          <a:noFill/>
          <a:ln w="684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1">
            <a:extLst>
              <a:ext uri="{FF2B5EF4-FFF2-40B4-BE49-F238E27FC236}">
                <a16:creationId xmlns:a16="http://schemas.microsoft.com/office/drawing/2014/main" id="{9DF2137D-5421-466C-A2C4-53C82643D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9075" y="8989388"/>
            <a:ext cx="2059850" cy="2059850"/>
          </a:xfrm>
          <a:custGeom>
            <a:avLst/>
            <a:gdLst>
              <a:gd name="T0" fmla="*/ 0 w 3455"/>
              <a:gd name="T1" fmla="*/ 223665349 h 3455"/>
              <a:gd name="T2" fmla="*/ 223536191 w 3455"/>
              <a:gd name="T3" fmla="*/ 447072021 h 3455"/>
              <a:gd name="T4" fmla="*/ 447072021 w 3455"/>
              <a:gd name="T5" fmla="*/ 223665349 h 3455"/>
              <a:gd name="T6" fmla="*/ 223536191 w 3455"/>
              <a:gd name="T7" fmla="*/ 0 h 3455"/>
              <a:gd name="T8" fmla="*/ 0 w 3455"/>
              <a:gd name="T9" fmla="*/ 223665349 h 34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5" h="3455">
                <a:moveTo>
                  <a:pt x="0" y="1728"/>
                </a:moveTo>
                <a:cubicBezTo>
                  <a:pt x="0" y="2682"/>
                  <a:pt x="773" y="3454"/>
                  <a:pt x="1727" y="3454"/>
                </a:cubicBezTo>
                <a:cubicBezTo>
                  <a:pt x="2681" y="3454"/>
                  <a:pt x="3454" y="2682"/>
                  <a:pt x="3454" y="1728"/>
                </a:cubicBezTo>
                <a:cubicBezTo>
                  <a:pt x="3454" y="774"/>
                  <a:pt x="2681" y="0"/>
                  <a:pt x="1727" y="0"/>
                </a:cubicBezTo>
                <a:cubicBezTo>
                  <a:pt x="773" y="0"/>
                  <a:pt x="0" y="774"/>
                  <a:pt x="0" y="172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reeform 12">
            <a:extLst>
              <a:ext uri="{FF2B5EF4-FFF2-40B4-BE49-F238E27FC236}">
                <a16:creationId xmlns:a16="http://schemas.microsoft.com/office/drawing/2014/main" id="{D753F3B2-D565-465F-8207-BB27BF3C6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9434" y="9986428"/>
            <a:ext cx="1681027" cy="1194344"/>
          </a:xfrm>
          <a:custGeom>
            <a:avLst/>
            <a:gdLst>
              <a:gd name="T0" fmla="*/ 358940155 w 2817"/>
              <a:gd name="T1" fmla="*/ 0 h 2001"/>
              <a:gd name="T2" fmla="*/ 352845395 w 2817"/>
              <a:gd name="T3" fmla="*/ 6097528 h 2001"/>
              <a:gd name="T4" fmla="*/ 352845395 w 2817"/>
              <a:gd name="T5" fmla="*/ 7005548 h 2001"/>
              <a:gd name="T6" fmla="*/ 112687348 w 2817"/>
              <a:gd name="T7" fmla="*/ 247268105 h 2001"/>
              <a:gd name="T8" fmla="*/ 9596052 w 2817"/>
              <a:gd name="T9" fmla="*/ 224175730 h 2001"/>
              <a:gd name="T10" fmla="*/ 1556009 w 2817"/>
              <a:gd name="T11" fmla="*/ 227029816 h 2001"/>
              <a:gd name="T12" fmla="*/ 4409114 w 2817"/>
              <a:gd name="T13" fmla="*/ 235203075 h 2001"/>
              <a:gd name="T14" fmla="*/ 112687348 w 2817"/>
              <a:gd name="T15" fmla="*/ 259462801 h 2001"/>
              <a:gd name="T16" fmla="*/ 365164553 w 2817"/>
              <a:gd name="T17" fmla="*/ 7005548 h 2001"/>
              <a:gd name="T18" fmla="*/ 365164553 w 2817"/>
              <a:gd name="T19" fmla="*/ 6097528 h 2001"/>
              <a:gd name="T20" fmla="*/ 358940155 w 2817"/>
              <a:gd name="T21" fmla="*/ 0 h 200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817" h="2001">
                <a:moveTo>
                  <a:pt x="2768" y="0"/>
                </a:moveTo>
                <a:cubicBezTo>
                  <a:pt x="2742" y="0"/>
                  <a:pt x="2721" y="21"/>
                  <a:pt x="2721" y="47"/>
                </a:cubicBezTo>
                <a:lnTo>
                  <a:pt x="2721" y="54"/>
                </a:lnTo>
                <a:cubicBezTo>
                  <a:pt x="2721" y="1075"/>
                  <a:pt x="1890" y="1906"/>
                  <a:pt x="869" y="1906"/>
                </a:cubicBezTo>
                <a:cubicBezTo>
                  <a:pt x="591" y="1906"/>
                  <a:pt x="323" y="1846"/>
                  <a:pt x="74" y="1728"/>
                </a:cubicBezTo>
                <a:cubicBezTo>
                  <a:pt x="51" y="1717"/>
                  <a:pt x="23" y="1727"/>
                  <a:pt x="12" y="1750"/>
                </a:cubicBezTo>
                <a:cubicBezTo>
                  <a:pt x="0" y="1774"/>
                  <a:pt x="10" y="1802"/>
                  <a:pt x="34" y="1813"/>
                </a:cubicBezTo>
                <a:cubicBezTo>
                  <a:pt x="296" y="1938"/>
                  <a:pt x="576" y="2000"/>
                  <a:pt x="869" y="2000"/>
                </a:cubicBezTo>
                <a:cubicBezTo>
                  <a:pt x="1943" y="2000"/>
                  <a:pt x="2816" y="1127"/>
                  <a:pt x="2816" y="54"/>
                </a:cubicBezTo>
                <a:lnTo>
                  <a:pt x="2816" y="47"/>
                </a:lnTo>
                <a:cubicBezTo>
                  <a:pt x="2816" y="21"/>
                  <a:pt x="2795" y="0"/>
                  <a:pt x="276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Freeform 13">
            <a:extLst>
              <a:ext uri="{FF2B5EF4-FFF2-40B4-BE49-F238E27FC236}">
                <a16:creationId xmlns:a16="http://schemas.microsoft.com/office/drawing/2014/main" id="{081C3DCE-B7C4-4F6F-A5DF-5F0D15425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7605" y="8839438"/>
            <a:ext cx="883920" cy="2038801"/>
          </a:xfrm>
          <a:custGeom>
            <a:avLst/>
            <a:gdLst>
              <a:gd name="T0" fmla="*/ 89263393 w 1483"/>
              <a:gd name="T1" fmla="*/ 441945415 h 3419"/>
              <a:gd name="T2" fmla="*/ 95343362 w 1483"/>
              <a:gd name="T3" fmla="*/ 440650331 h 3419"/>
              <a:gd name="T4" fmla="*/ 95860936 w 1483"/>
              <a:gd name="T5" fmla="*/ 432104358 h 3419"/>
              <a:gd name="T6" fmla="*/ 43208637 w 1483"/>
              <a:gd name="T7" fmla="*/ 170795661 h 3419"/>
              <a:gd name="T8" fmla="*/ 187323390 w 1483"/>
              <a:gd name="T9" fmla="*/ 12430865 h 3419"/>
              <a:gd name="T10" fmla="*/ 190428476 w 1483"/>
              <a:gd name="T11" fmla="*/ 4273166 h 3419"/>
              <a:gd name="T12" fmla="*/ 182278210 w 1483"/>
              <a:gd name="T13" fmla="*/ 1294724 h 3419"/>
              <a:gd name="T14" fmla="*/ 31695038 w 1483"/>
              <a:gd name="T15" fmla="*/ 166911129 h 3419"/>
              <a:gd name="T16" fmla="*/ 86675881 w 1483"/>
              <a:gd name="T17" fmla="*/ 440132513 h 3419"/>
              <a:gd name="T18" fmla="*/ 89263393 w 1483"/>
              <a:gd name="T19" fmla="*/ 441945415 h 34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483" h="3419">
                <a:moveTo>
                  <a:pt x="690" y="3413"/>
                </a:moveTo>
                <a:cubicBezTo>
                  <a:pt x="705" y="3418"/>
                  <a:pt x="724" y="3415"/>
                  <a:pt x="737" y="3403"/>
                </a:cubicBezTo>
                <a:cubicBezTo>
                  <a:pt x="756" y="3386"/>
                  <a:pt x="758" y="3356"/>
                  <a:pt x="741" y="3337"/>
                </a:cubicBezTo>
                <a:cubicBezTo>
                  <a:pt x="256" y="2786"/>
                  <a:pt x="100" y="2013"/>
                  <a:pt x="334" y="1319"/>
                </a:cubicBezTo>
                <a:cubicBezTo>
                  <a:pt x="517" y="775"/>
                  <a:pt x="923" y="329"/>
                  <a:pt x="1448" y="96"/>
                </a:cubicBezTo>
                <a:cubicBezTo>
                  <a:pt x="1472" y="85"/>
                  <a:pt x="1482" y="58"/>
                  <a:pt x="1472" y="33"/>
                </a:cubicBezTo>
                <a:cubicBezTo>
                  <a:pt x="1461" y="10"/>
                  <a:pt x="1434" y="0"/>
                  <a:pt x="1409" y="10"/>
                </a:cubicBezTo>
                <a:cubicBezTo>
                  <a:pt x="861" y="254"/>
                  <a:pt x="436" y="720"/>
                  <a:pt x="245" y="1289"/>
                </a:cubicBezTo>
                <a:cubicBezTo>
                  <a:pt x="0" y="2015"/>
                  <a:pt x="163" y="2823"/>
                  <a:pt x="670" y="3399"/>
                </a:cubicBezTo>
                <a:cubicBezTo>
                  <a:pt x="676" y="3405"/>
                  <a:pt x="682" y="3410"/>
                  <a:pt x="690" y="34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B1A7367C-7B7F-49B0-8391-CF2DB350F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6574" y="8615825"/>
            <a:ext cx="1228543" cy="1252220"/>
          </a:xfrm>
          <a:custGeom>
            <a:avLst/>
            <a:gdLst>
              <a:gd name="T0" fmla="*/ 266157591 w 2061"/>
              <a:gd name="T1" fmla="*/ 265039107 h 2099"/>
              <a:gd name="T2" fmla="*/ 7634122 w 2061"/>
              <a:gd name="T3" fmla="*/ 648009 h 2099"/>
              <a:gd name="T4" fmla="*/ 7245995 w 2061"/>
              <a:gd name="T5" fmla="*/ 518407 h 2099"/>
              <a:gd name="T6" fmla="*/ 517622 w 2061"/>
              <a:gd name="T7" fmla="*/ 5702475 h 2099"/>
              <a:gd name="T8" fmla="*/ 5693128 w 2061"/>
              <a:gd name="T9" fmla="*/ 12700968 h 2099"/>
              <a:gd name="T10" fmla="*/ 254124217 w 2061"/>
              <a:gd name="T11" fmla="*/ 266594328 h 2099"/>
              <a:gd name="T12" fmla="*/ 260205832 w 2061"/>
              <a:gd name="T13" fmla="*/ 271907998 h 2099"/>
              <a:gd name="T14" fmla="*/ 260852590 w 2061"/>
              <a:gd name="T15" fmla="*/ 271907998 h 2099"/>
              <a:gd name="T16" fmla="*/ 266157591 w 2061"/>
              <a:gd name="T17" fmla="*/ 265039107 h 209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61" h="2099">
                <a:moveTo>
                  <a:pt x="2057" y="2045"/>
                </a:moveTo>
                <a:cubicBezTo>
                  <a:pt x="1921" y="1003"/>
                  <a:pt x="1099" y="163"/>
                  <a:pt x="59" y="5"/>
                </a:cubicBezTo>
                <a:lnTo>
                  <a:pt x="56" y="4"/>
                </a:lnTo>
                <a:cubicBezTo>
                  <a:pt x="30" y="0"/>
                  <a:pt x="8" y="18"/>
                  <a:pt x="4" y="44"/>
                </a:cubicBezTo>
                <a:cubicBezTo>
                  <a:pt x="0" y="69"/>
                  <a:pt x="19" y="94"/>
                  <a:pt x="44" y="98"/>
                </a:cubicBezTo>
                <a:cubicBezTo>
                  <a:pt x="1044" y="250"/>
                  <a:pt x="1833" y="1057"/>
                  <a:pt x="1964" y="2057"/>
                </a:cubicBezTo>
                <a:cubicBezTo>
                  <a:pt x="1967" y="2081"/>
                  <a:pt x="1987" y="2098"/>
                  <a:pt x="2011" y="2098"/>
                </a:cubicBezTo>
                <a:cubicBezTo>
                  <a:pt x="2013" y="2098"/>
                  <a:pt x="2014" y="2098"/>
                  <a:pt x="2016" y="2098"/>
                </a:cubicBezTo>
                <a:cubicBezTo>
                  <a:pt x="2042" y="2095"/>
                  <a:pt x="2060" y="2071"/>
                  <a:pt x="2057" y="204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15">
            <a:extLst>
              <a:ext uri="{FF2B5EF4-FFF2-40B4-BE49-F238E27FC236}">
                <a16:creationId xmlns:a16="http://schemas.microsoft.com/office/drawing/2014/main" id="{624D25F3-EF10-4FAD-8888-9462D2045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955" y="10822995"/>
            <a:ext cx="1673134" cy="744491"/>
          </a:xfrm>
          <a:custGeom>
            <a:avLst/>
            <a:gdLst>
              <a:gd name="T0" fmla="*/ 354221215 w 2805"/>
              <a:gd name="T1" fmla="*/ 101176752 h 1249"/>
              <a:gd name="T2" fmla="*/ 353702892 w 2805"/>
              <a:gd name="T3" fmla="*/ 101435734 h 1249"/>
              <a:gd name="T4" fmla="*/ 11790048 w 2805"/>
              <a:gd name="T5" fmla="*/ 3234399 h 1249"/>
              <a:gd name="T6" fmla="*/ 3239159 w 2805"/>
              <a:gd name="T7" fmla="*/ 2070058 h 1249"/>
              <a:gd name="T8" fmla="*/ 1554609 w 2805"/>
              <a:gd name="T9" fmla="*/ 9833047 h 1249"/>
              <a:gd name="T10" fmla="*/ 2072932 w 2805"/>
              <a:gd name="T11" fmla="*/ 10479783 h 1249"/>
              <a:gd name="T12" fmla="*/ 358237498 w 2805"/>
              <a:gd name="T13" fmla="*/ 112691743 h 1249"/>
              <a:gd name="T14" fmla="*/ 358496659 w 2805"/>
              <a:gd name="T15" fmla="*/ 112691743 h 1249"/>
              <a:gd name="T16" fmla="*/ 362124560 w 2805"/>
              <a:gd name="T17" fmla="*/ 104799624 h 1249"/>
              <a:gd name="T18" fmla="*/ 354221215 w 2805"/>
              <a:gd name="T19" fmla="*/ 101176752 h 124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05" h="1249">
                <a:moveTo>
                  <a:pt x="2734" y="782"/>
                </a:moveTo>
                <a:lnTo>
                  <a:pt x="2730" y="784"/>
                </a:lnTo>
                <a:cubicBezTo>
                  <a:pt x="1784" y="1146"/>
                  <a:pt x="698" y="834"/>
                  <a:pt x="91" y="25"/>
                </a:cubicBezTo>
                <a:cubicBezTo>
                  <a:pt x="75" y="4"/>
                  <a:pt x="46" y="0"/>
                  <a:pt x="25" y="16"/>
                </a:cubicBezTo>
                <a:cubicBezTo>
                  <a:pt x="6" y="30"/>
                  <a:pt x="0" y="56"/>
                  <a:pt x="12" y="76"/>
                </a:cubicBezTo>
                <a:cubicBezTo>
                  <a:pt x="13" y="78"/>
                  <a:pt x="14" y="80"/>
                  <a:pt x="16" y="81"/>
                </a:cubicBezTo>
                <a:cubicBezTo>
                  <a:pt x="649" y="924"/>
                  <a:pt x="1779" y="1248"/>
                  <a:pt x="2765" y="871"/>
                </a:cubicBezTo>
                <a:lnTo>
                  <a:pt x="2767" y="871"/>
                </a:lnTo>
                <a:cubicBezTo>
                  <a:pt x="2792" y="861"/>
                  <a:pt x="2804" y="834"/>
                  <a:pt x="2795" y="810"/>
                </a:cubicBezTo>
                <a:cubicBezTo>
                  <a:pt x="2786" y="786"/>
                  <a:pt x="2759" y="773"/>
                  <a:pt x="2734" y="78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16">
            <a:extLst>
              <a:ext uri="{FF2B5EF4-FFF2-40B4-BE49-F238E27FC236}">
                <a16:creationId xmlns:a16="http://schemas.microsoft.com/office/drawing/2014/main" id="{34F1DE1C-4C1A-4FCA-B86E-8F75DEEA5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0094" y="6045619"/>
            <a:ext cx="2991123" cy="2991120"/>
          </a:xfrm>
          <a:custGeom>
            <a:avLst/>
            <a:gdLst>
              <a:gd name="T0" fmla="*/ 649517823 w 5015"/>
              <a:gd name="T1" fmla="*/ 324758732 h 5015"/>
              <a:gd name="T2" fmla="*/ 324758912 w 5015"/>
              <a:gd name="T3" fmla="*/ 649517104 h 5015"/>
              <a:gd name="T4" fmla="*/ 0 w 5015"/>
              <a:gd name="T5" fmla="*/ 324758732 h 5015"/>
              <a:gd name="T6" fmla="*/ 324758912 w 5015"/>
              <a:gd name="T7" fmla="*/ 0 h 5015"/>
              <a:gd name="T8" fmla="*/ 649517823 w 5015"/>
              <a:gd name="T9" fmla="*/ 324758732 h 50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15" h="5015">
                <a:moveTo>
                  <a:pt x="5014" y="2507"/>
                </a:moveTo>
                <a:cubicBezTo>
                  <a:pt x="5014" y="3891"/>
                  <a:pt x="3891" y="5014"/>
                  <a:pt x="2507" y="5014"/>
                </a:cubicBezTo>
                <a:cubicBezTo>
                  <a:pt x="1123" y="5014"/>
                  <a:pt x="0" y="3891"/>
                  <a:pt x="0" y="2507"/>
                </a:cubicBezTo>
                <a:cubicBezTo>
                  <a:pt x="0" y="1122"/>
                  <a:pt x="1123" y="0"/>
                  <a:pt x="2507" y="0"/>
                </a:cubicBezTo>
                <a:cubicBezTo>
                  <a:pt x="3891" y="0"/>
                  <a:pt x="5014" y="1122"/>
                  <a:pt x="5014" y="250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Freeform 17">
            <a:extLst>
              <a:ext uri="{FF2B5EF4-FFF2-40B4-BE49-F238E27FC236}">
                <a16:creationId xmlns:a16="http://schemas.microsoft.com/office/drawing/2014/main" id="{81B52845-7636-40EB-93FB-CEB150B29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1172" y="5966698"/>
            <a:ext cx="3148966" cy="3148963"/>
          </a:xfrm>
          <a:custGeom>
            <a:avLst/>
            <a:gdLst>
              <a:gd name="T0" fmla="*/ 684142576 w 5277"/>
              <a:gd name="T1" fmla="*/ 342071102 h 5278"/>
              <a:gd name="T2" fmla="*/ 342071288 w 5277"/>
              <a:gd name="T3" fmla="*/ 684012234 h 5278"/>
              <a:gd name="T4" fmla="*/ 0 w 5277"/>
              <a:gd name="T5" fmla="*/ 342071102 h 5278"/>
              <a:gd name="T6" fmla="*/ 342071288 w 5277"/>
              <a:gd name="T7" fmla="*/ 0 h 5278"/>
              <a:gd name="T8" fmla="*/ 684142576 w 5277"/>
              <a:gd name="T9" fmla="*/ 342071102 h 52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277" h="5278">
                <a:moveTo>
                  <a:pt x="5276" y="2639"/>
                </a:moveTo>
                <a:cubicBezTo>
                  <a:pt x="5276" y="4096"/>
                  <a:pt x="4095" y="5277"/>
                  <a:pt x="2638" y="5277"/>
                </a:cubicBezTo>
                <a:cubicBezTo>
                  <a:pt x="1181" y="5277"/>
                  <a:pt x="0" y="4096"/>
                  <a:pt x="0" y="2639"/>
                </a:cubicBezTo>
                <a:cubicBezTo>
                  <a:pt x="0" y="1181"/>
                  <a:pt x="1181" y="0"/>
                  <a:pt x="2638" y="0"/>
                </a:cubicBezTo>
                <a:cubicBezTo>
                  <a:pt x="4095" y="0"/>
                  <a:pt x="5276" y="1181"/>
                  <a:pt x="5276" y="2639"/>
                </a:cubicBezTo>
              </a:path>
            </a:pathLst>
          </a:custGeom>
          <a:solidFill>
            <a:schemeClr val="bg1"/>
          </a:solidFill>
          <a:ln w="684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Freeform 18">
            <a:extLst>
              <a:ext uri="{FF2B5EF4-FFF2-40B4-BE49-F238E27FC236}">
                <a16:creationId xmlns:a16="http://schemas.microsoft.com/office/drawing/2014/main" id="{4DCD6923-0430-43AC-98F9-D10BD1AFA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0737" y="8989388"/>
            <a:ext cx="2059848" cy="2059850"/>
          </a:xfrm>
          <a:custGeom>
            <a:avLst/>
            <a:gdLst>
              <a:gd name="T0" fmla="*/ 223665147 w 3454"/>
              <a:gd name="T1" fmla="*/ 447072021 h 3455"/>
              <a:gd name="T2" fmla="*/ 447200738 w 3454"/>
              <a:gd name="T3" fmla="*/ 223536191 h 3455"/>
              <a:gd name="T4" fmla="*/ 223665147 w 3454"/>
              <a:gd name="T5" fmla="*/ 0 h 3455"/>
              <a:gd name="T6" fmla="*/ 0 w 3454"/>
              <a:gd name="T7" fmla="*/ 223536191 h 3455"/>
              <a:gd name="T8" fmla="*/ 223665147 w 3454"/>
              <a:gd name="T9" fmla="*/ 447072021 h 34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4" h="3455">
                <a:moveTo>
                  <a:pt x="1727" y="3454"/>
                </a:moveTo>
                <a:cubicBezTo>
                  <a:pt x="2681" y="3454"/>
                  <a:pt x="3453" y="2681"/>
                  <a:pt x="3453" y="1727"/>
                </a:cubicBezTo>
                <a:cubicBezTo>
                  <a:pt x="3453" y="773"/>
                  <a:pt x="2681" y="0"/>
                  <a:pt x="1727" y="0"/>
                </a:cubicBezTo>
                <a:cubicBezTo>
                  <a:pt x="773" y="0"/>
                  <a:pt x="0" y="773"/>
                  <a:pt x="0" y="1727"/>
                </a:cubicBezTo>
                <a:cubicBezTo>
                  <a:pt x="0" y="2681"/>
                  <a:pt x="773" y="3454"/>
                  <a:pt x="1727" y="345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Freeform 19">
            <a:extLst>
              <a:ext uri="{FF2B5EF4-FFF2-40B4-BE49-F238E27FC236}">
                <a16:creationId xmlns:a16="http://schemas.microsoft.com/office/drawing/2014/main" id="{58E5C867-CF8B-456A-A029-F18870FE5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6224" y="9573405"/>
            <a:ext cx="1428477" cy="1617890"/>
          </a:xfrm>
          <a:custGeom>
            <a:avLst/>
            <a:gdLst>
              <a:gd name="T0" fmla="*/ 259692457 w 2394"/>
              <a:gd name="T1" fmla="*/ 4672252 h 2710"/>
              <a:gd name="T2" fmla="*/ 251783839 w 2394"/>
              <a:gd name="T3" fmla="*/ 1167973 h 2710"/>
              <a:gd name="T4" fmla="*/ 248283221 w 2394"/>
              <a:gd name="T5" fmla="*/ 9085115 h 2710"/>
              <a:gd name="T6" fmla="*/ 248672098 w 2394"/>
              <a:gd name="T7" fmla="*/ 9993698 h 2710"/>
              <a:gd name="T8" fmla="*/ 111241316 w 2394"/>
              <a:gd name="T9" fmla="*/ 320839509 h 2710"/>
              <a:gd name="T10" fmla="*/ 6741985 w 2394"/>
              <a:gd name="T11" fmla="*/ 336544098 h 2710"/>
              <a:gd name="T12" fmla="*/ 259252 w 2394"/>
              <a:gd name="T13" fmla="*/ 342125294 h 2710"/>
              <a:gd name="T14" fmla="*/ 5963870 w 2394"/>
              <a:gd name="T15" fmla="*/ 348744408 h 2710"/>
              <a:gd name="T16" fmla="*/ 115649316 w 2394"/>
              <a:gd name="T17" fmla="*/ 332390985 h 2710"/>
              <a:gd name="T18" fmla="*/ 259951709 w 2394"/>
              <a:gd name="T19" fmla="*/ 5580836 h 2710"/>
              <a:gd name="T20" fmla="*/ 259692457 w 2394"/>
              <a:gd name="T21" fmla="*/ 4672252 h 271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394" h="2710">
                <a:moveTo>
                  <a:pt x="2003" y="36"/>
                </a:moveTo>
                <a:cubicBezTo>
                  <a:pt x="1993" y="12"/>
                  <a:pt x="1966" y="0"/>
                  <a:pt x="1942" y="9"/>
                </a:cubicBezTo>
                <a:cubicBezTo>
                  <a:pt x="1918" y="19"/>
                  <a:pt x="1906" y="46"/>
                  <a:pt x="1915" y="70"/>
                </a:cubicBezTo>
                <a:lnTo>
                  <a:pt x="1918" y="77"/>
                </a:lnTo>
                <a:cubicBezTo>
                  <a:pt x="2286" y="1030"/>
                  <a:pt x="1811" y="2104"/>
                  <a:pt x="858" y="2472"/>
                </a:cubicBezTo>
                <a:cubicBezTo>
                  <a:pt x="599" y="2573"/>
                  <a:pt x="328" y="2613"/>
                  <a:pt x="52" y="2593"/>
                </a:cubicBezTo>
                <a:cubicBezTo>
                  <a:pt x="26" y="2591"/>
                  <a:pt x="4" y="2611"/>
                  <a:pt x="2" y="2636"/>
                </a:cubicBezTo>
                <a:cubicBezTo>
                  <a:pt x="0" y="2662"/>
                  <a:pt x="19" y="2685"/>
                  <a:pt x="46" y="2687"/>
                </a:cubicBezTo>
                <a:cubicBezTo>
                  <a:pt x="335" y="2709"/>
                  <a:pt x="620" y="2666"/>
                  <a:pt x="892" y="2561"/>
                </a:cubicBezTo>
                <a:cubicBezTo>
                  <a:pt x="1893" y="2174"/>
                  <a:pt x="2393" y="1044"/>
                  <a:pt x="2005" y="43"/>
                </a:cubicBezTo>
                <a:lnTo>
                  <a:pt x="2003" y="3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Freeform 20">
            <a:extLst>
              <a:ext uri="{FF2B5EF4-FFF2-40B4-BE49-F238E27FC236}">
                <a16:creationId xmlns:a16="http://schemas.microsoft.com/office/drawing/2014/main" id="{E8EF4BFC-D4AE-4B47-863A-5252D3483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831" y="10538878"/>
            <a:ext cx="2057218" cy="899704"/>
          </a:xfrm>
          <a:custGeom>
            <a:avLst/>
            <a:gdLst>
              <a:gd name="T0" fmla="*/ 435946479 w 3448"/>
              <a:gd name="T1" fmla="*/ 80059086 h 1506"/>
              <a:gd name="T2" fmla="*/ 435428019 w 3448"/>
              <a:gd name="T3" fmla="*/ 80578938 h 1506"/>
              <a:gd name="T4" fmla="*/ 58592884 w 3448"/>
              <a:gd name="T5" fmla="*/ 70831524 h 1506"/>
              <a:gd name="T6" fmla="*/ 12444494 w 3448"/>
              <a:gd name="T7" fmla="*/ 4288963 h 1506"/>
              <a:gd name="T8" fmla="*/ 4277660 w 3448"/>
              <a:gd name="T9" fmla="*/ 1429775 h 1506"/>
              <a:gd name="T10" fmla="*/ 1425767 w 3448"/>
              <a:gd name="T11" fmla="*/ 9617632 h 1506"/>
              <a:gd name="T12" fmla="*/ 49777974 w 3448"/>
              <a:gd name="T13" fmla="*/ 79409090 h 1506"/>
              <a:gd name="T14" fmla="*/ 443854083 w 3448"/>
              <a:gd name="T15" fmla="*/ 89546574 h 1506"/>
              <a:gd name="T16" fmla="*/ 444372543 w 3448"/>
              <a:gd name="T17" fmla="*/ 88896578 h 1506"/>
              <a:gd name="T18" fmla="*/ 444631774 w 3448"/>
              <a:gd name="T19" fmla="*/ 80319012 h 1506"/>
              <a:gd name="T20" fmla="*/ 435946479 w 3448"/>
              <a:gd name="T21" fmla="*/ 80059086 h 150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448" h="1506">
                <a:moveTo>
                  <a:pt x="3363" y="616"/>
                </a:moveTo>
                <a:lnTo>
                  <a:pt x="3359" y="620"/>
                </a:lnTo>
                <a:cubicBezTo>
                  <a:pt x="2538" y="1401"/>
                  <a:pt x="1234" y="1368"/>
                  <a:pt x="452" y="545"/>
                </a:cubicBezTo>
                <a:cubicBezTo>
                  <a:pt x="308" y="393"/>
                  <a:pt x="187" y="220"/>
                  <a:pt x="96" y="33"/>
                </a:cubicBezTo>
                <a:cubicBezTo>
                  <a:pt x="84" y="9"/>
                  <a:pt x="56" y="0"/>
                  <a:pt x="33" y="11"/>
                </a:cubicBezTo>
                <a:cubicBezTo>
                  <a:pt x="9" y="23"/>
                  <a:pt x="0" y="51"/>
                  <a:pt x="11" y="74"/>
                </a:cubicBezTo>
                <a:cubicBezTo>
                  <a:pt x="107" y="270"/>
                  <a:pt x="232" y="451"/>
                  <a:pt x="384" y="611"/>
                </a:cubicBezTo>
                <a:cubicBezTo>
                  <a:pt x="1201" y="1470"/>
                  <a:pt x="2565" y="1505"/>
                  <a:pt x="3424" y="689"/>
                </a:cubicBezTo>
                <a:lnTo>
                  <a:pt x="3428" y="684"/>
                </a:lnTo>
                <a:cubicBezTo>
                  <a:pt x="3447" y="666"/>
                  <a:pt x="3447" y="637"/>
                  <a:pt x="3430" y="618"/>
                </a:cubicBezTo>
                <a:cubicBezTo>
                  <a:pt x="3412" y="599"/>
                  <a:pt x="3382" y="598"/>
                  <a:pt x="3363" y="61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21">
            <a:extLst>
              <a:ext uri="{FF2B5EF4-FFF2-40B4-BE49-F238E27FC236}">
                <a16:creationId xmlns:a16="http://schemas.microsoft.com/office/drawing/2014/main" id="{CDE93F25-31A3-4EE9-8D83-BC6490281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5557" y="8513229"/>
            <a:ext cx="1546860" cy="933903"/>
          </a:xfrm>
          <a:custGeom>
            <a:avLst/>
            <a:gdLst>
              <a:gd name="T0" fmla="*/ 328008575 w 2595"/>
              <a:gd name="T1" fmla="*/ 35012144 h 1565"/>
              <a:gd name="T2" fmla="*/ 334866465 w 2595"/>
              <a:gd name="T3" fmla="*/ 30733034 h 1565"/>
              <a:gd name="T4" fmla="*/ 335125097 w 2595"/>
              <a:gd name="T5" fmla="*/ 29954851 h 1565"/>
              <a:gd name="T6" fmla="*/ 330079071 w 2595"/>
              <a:gd name="T7" fmla="*/ 22952278 h 1565"/>
              <a:gd name="T8" fmla="*/ 1552872 w 2595"/>
              <a:gd name="T9" fmla="*/ 192955707 h 1565"/>
              <a:gd name="T10" fmla="*/ 1423376 w 2595"/>
              <a:gd name="T11" fmla="*/ 193344618 h 1565"/>
              <a:gd name="T12" fmla="*/ 4399265 w 2595"/>
              <a:gd name="T13" fmla="*/ 201384649 h 1565"/>
              <a:gd name="T14" fmla="*/ 12551036 w 2595"/>
              <a:gd name="T15" fmla="*/ 198272275 h 1565"/>
              <a:gd name="T16" fmla="*/ 328008575 w 2595"/>
              <a:gd name="T17" fmla="*/ 35012144 h 156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595" h="1565">
                <a:moveTo>
                  <a:pt x="2535" y="270"/>
                </a:moveTo>
                <a:cubicBezTo>
                  <a:pt x="2559" y="274"/>
                  <a:pt x="2582" y="259"/>
                  <a:pt x="2588" y="237"/>
                </a:cubicBezTo>
                <a:cubicBezTo>
                  <a:pt x="2589" y="235"/>
                  <a:pt x="2589" y="234"/>
                  <a:pt x="2590" y="231"/>
                </a:cubicBezTo>
                <a:cubicBezTo>
                  <a:pt x="2594" y="205"/>
                  <a:pt x="2577" y="181"/>
                  <a:pt x="2551" y="177"/>
                </a:cubicBezTo>
                <a:cubicBezTo>
                  <a:pt x="1514" y="0"/>
                  <a:pt x="470" y="540"/>
                  <a:pt x="12" y="1488"/>
                </a:cubicBezTo>
                <a:lnTo>
                  <a:pt x="11" y="1491"/>
                </a:lnTo>
                <a:cubicBezTo>
                  <a:pt x="0" y="1514"/>
                  <a:pt x="11" y="1541"/>
                  <a:pt x="34" y="1553"/>
                </a:cubicBezTo>
                <a:cubicBezTo>
                  <a:pt x="57" y="1564"/>
                  <a:pt x="86" y="1553"/>
                  <a:pt x="97" y="1529"/>
                </a:cubicBezTo>
                <a:cubicBezTo>
                  <a:pt x="537" y="618"/>
                  <a:pt x="1540" y="100"/>
                  <a:pt x="2535" y="27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Freeform 22">
            <a:extLst>
              <a:ext uri="{FF2B5EF4-FFF2-40B4-BE49-F238E27FC236}">
                <a16:creationId xmlns:a16="http://schemas.microsoft.com/office/drawing/2014/main" id="{5B04C701-C035-47DB-9D0A-2141F3158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9037" y="8734209"/>
            <a:ext cx="1917790" cy="1036502"/>
          </a:xfrm>
          <a:custGeom>
            <a:avLst/>
            <a:gdLst>
              <a:gd name="T0" fmla="*/ 415675533 w 3215"/>
              <a:gd name="T1" fmla="*/ 217464601 h 1739"/>
              <a:gd name="T2" fmla="*/ 319012731 w 3215"/>
              <a:gd name="T3" fmla="*/ 62095748 h 1739"/>
              <a:gd name="T4" fmla="*/ 143698329 w 3215"/>
              <a:gd name="T5" fmla="*/ 0 h 1739"/>
              <a:gd name="T6" fmla="*/ 3887260 w 3215"/>
              <a:gd name="T7" fmla="*/ 37516271 h 1739"/>
              <a:gd name="T8" fmla="*/ 1684636 w 3215"/>
              <a:gd name="T9" fmla="*/ 45795632 h 1739"/>
              <a:gd name="T10" fmla="*/ 9977146 w 3215"/>
              <a:gd name="T11" fmla="*/ 47994686 h 1739"/>
              <a:gd name="T12" fmla="*/ 143698329 w 3215"/>
              <a:gd name="T13" fmla="*/ 12289739 h 1739"/>
              <a:gd name="T14" fmla="*/ 403754577 w 3215"/>
              <a:gd name="T15" fmla="*/ 220051744 h 1739"/>
              <a:gd name="T16" fmla="*/ 409715235 w 3215"/>
              <a:gd name="T17" fmla="*/ 224838301 h 1739"/>
              <a:gd name="T18" fmla="*/ 411011108 w 3215"/>
              <a:gd name="T19" fmla="*/ 224709177 h 1739"/>
              <a:gd name="T20" fmla="*/ 415675533 w 3215"/>
              <a:gd name="T21" fmla="*/ 217464601 h 173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215" h="1739">
                <a:moveTo>
                  <a:pt x="3208" y="1681"/>
                </a:moveTo>
                <a:cubicBezTo>
                  <a:pt x="3103" y="1211"/>
                  <a:pt x="2838" y="785"/>
                  <a:pt x="2462" y="480"/>
                </a:cubicBezTo>
                <a:cubicBezTo>
                  <a:pt x="2081" y="170"/>
                  <a:pt x="1600" y="0"/>
                  <a:pt x="1109" y="0"/>
                </a:cubicBezTo>
                <a:cubicBezTo>
                  <a:pt x="729" y="0"/>
                  <a:pt x="356" y="100"/>
                  <a:pt x="30" y="290"/>
                </a:cubicBezTo>
                <a:cubicBezTo>
                  <a:pt x="8" y="303"/>
                  <a:pt x="0" y="332"/>
                  <a:pt x="13" y="354"/>
                </a:cubicBezTo>
                <a:cubicBezTo>
                  <a:pt x="26" y="377"/>
                  <a:pt x="54" y="384"/>
                  <a:pt x="77" y="371"/>
                </a:cubicBezTo>
                <a:cubicBezTo>
                  <a:pt x="389" y="190"/>
                  <a:pt x="746" y="95"/>
                  <a:pt x="1109" y="95"/>
                </a:cubicBezTo>
                <a:cubicBezTo>
                  <a:pt x="2064" y="95"/>
                  <a:pt x="2908" y="770"/>
                  <a:pt x="3116" y="1701"/>
                </a:cubicBezTo>
                <a:cubicBezTo>
                  <a:pt x="3121" y="1723"/>
                  <a:pt x="3140" y="1738"/>
                  <a:pt x="3162" y="1738"/>
                </a:cubicBezTo>
                <a:cubicBezTo>
                  <a:pt x="3165" y="1738"/>
                  <a:pt x="3168" y="1738"/>
                  <a:pt x="3172" y="1737"/>
                </a:cubicBezTo>
                <a:cubicBezTo>
                  <a:pt x="3197" y="1731"/>
                  <a:pt x="3214" y="1706"/>
                  <a:pt x="3208" y="168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Freeform 23">
            <a:extLst>
              <a:ext uri="{FF2B5EF4-FFF2-40B4-BE49-F238E27FC236}">
                <a16:creationId xmlns:a16="http://schemas.microsoft.com/office/drawing/2014/main" id="{85E531A0-90CF-42EC-AC29-8F7BC376E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8594" y="3962095"/>
            <a:ext cx="2115093" cy="2115093"/>
          </a:xfrm>
          <a:custGeom>
            <a:avLst/>
            <a:gdLst>
              <a:gd name="T0" fmla="*/ 6218697 w 3546"/>
              <a:gd name="T1" fmla="*/ 240847173 h 3546"/>
              <a:gd name="T2" fmla="*/ 240847173 w 3546"/>
              <a:gd name="T3" fmla="*/ 453191716 h 3546"/>
              <a:gd name="T4" fmla="*/ 453191716 w 3546"/>
              <a:gd name="T5" fmla="*/ 218563239 h 3546"/>
              <a:gd name="T6" fmla="*/ 218433661 w 3546"/>
              <a:gd name="T7" fmla="*/ 6218697 h 3546"/>
              <a:gd name="T8" fmla="*/ 6218697 w 3546"/>
              <a:gd name="T9" fmla="*/ 240847173 h 35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46" h="3546">
                <a:moveTo>
                  <a:pt x="48" y="1859"/>
                </a:moveTo>
                <a:cubicBezTo>
                  <a:pt x="96" y="2812"/>
                  <a:pt x="907" y="3545"/>
                  <a:pt x="1859" y="3498"/>
                </a:cubicBezTo>
                <a:cubicBezTo>
                  <a:pt x="2812" y="3450"/>
                  <a:pt x="3545" y="2639"/>
                  <a:pt x="3498" y="1687"/>
                </a:cubicBezTo>
                <a:cubicBezTo>
                  <a:pt x="3450" y="734"/>
                  <a:pt x="2639" y="0"/>
                  <a:pt x="1686" y="48"/>
                </a:cubicBezTo>
                <a:cubicBezTo>
                  <a:pt x="734" y="96"/>
                  <a:pt x="0" y="907"/>
                  <a:pt x="48" y="185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Freeform 24">
            <a:extLst>
              <a:ext uri="{FF2B5EF4-FFF2-40B4-BE49-F238E27FC236}">
                <a16:creationId xmlns:a16="http://schemas.microsoft.com/office/drawing/2014/main" id="{102FB8EF-1A75-4A58-B1E2-9EE13B288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4430" y="3848973"/>
            <a:ext cx="1657350" cy="1257482"/>
          </a:xfrm>
          <a:custGeom>
            <a:avLst/>
            <a:gdLst>
              <a:gd name="T0" fmla="*/ 6864478 w 2779"/>
              <a:gd name="T1" fmla="*/ 265914218 h 2110"/>
              <a:gd name="T2" fmla="*/ 6864478 w 2779"/>
              <a:gd name="T3" fmla="*/ 266819413 h 2110"/>
              <a:gd name="T4" fmla="*/ 13210719 w 2779"/>
              <a:gd name="T5" fmla="*/ 272639709 h 2110"/>
              <a:gd name="T6" fmla="*/ 19039083 w 2779"/>
              <a:gd name="T7" fmla="*/ 266302261 h 2110"/>
              <a:gd name="T8" fmla="*/ 19039083 w 2779"/>
              <a:gd name="T9" fmla="*/ 265396706 h 2110"/>
              <a:gd name="T10" fmla="*/ 246602970 w 2779"/>
              <a:gd name="T11" fmla="*/ 14097602 h 2110"/>
              <a:gd name="T12" fmla="*/ 350476694 w 2779"/>
              <a:gd name="T13" fmla="*/ 31945813 h 2110"/>
              <a:gd name="T14" fmla="*/ 358506844 w 2779"/>
              <a:gd name="T15" fmla="*/ 28712356 h 2110"/>
              <a:gd name="T16" fmla="*/ 355268944 w 2779"/>
              <a:gd name="T17" fmla="*/ 20693625 h 2110"/>
              <a:gd name="T18" fmla="*/ 245955534 w 2779"/>
              <a:gd name="T19" fmla="*/ 1939859 h 2110"/>
              <a:gd name="T20" fmla="*/ 6864478 w 2779"/>
              <a:gd name="T21" fmla="*/ 265914218 h 211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779" h="2110">
                <a:moveTo>
                  <a:pt x="53" y="2056"/>
                </a:moveTo>
                <a:lnTo>
                  <a:pt x="53" y="2063"/>
                </a:lnTo>
                <a:cubicBezTo>
                  <a:pt x="54" y="2089"/>
                  <a:pt x="76" y="2109"/>
                  <a:pt x="102" y="2108"/>
                </a:cubicBezTo>
                <a:cubicBezTo>
                  <a:pt x="128" y="2106"/>
                  <a:pt x="148" y="2085"/>
                  <a:pt x="147" y="2059"/>
                </a:cubicBezTo>
                <a:lnTo>
                  <a:pt x="147" y="2052"/>
                </a:lnTo>
                <a:cubicBezTo>
                  <a:pt x="96" y="1031"/>
                  <a:pt x="884" y="160"/>
                  <a:pt x="1904" y="109"/>
                </a:cubicBezTo>
                <a:cubicBezTo>
                  <a:pt x="2182" y="95"/>
                  <a:pt x="2451" y="141"/>
                  <a:pt x="2706" y="247"/>
                </a:cubicBezTo>
                <a:cubicBezTo>
                  <a:pt x="2730" y="257"/>
                  <a:pt x="2758" y="246"/>
                  <a:pt x="2768" y="222"/>
                </a:cubicBezTo>
                <a:cubicBezTo>
                  <a:pt x="2778" y="197"/>
                  <a:pt x="2767" y="170"/>
                  <a:pt x="2743" y="160"/>
                </a:cubicBezTo>
                <a:cubicBezTo>
                  <a:pt x="2475" y="49"/>
                  <a:pt x="2191" y="0"/>
                  <a:pt x="1899" y="15"/>
                </a:cubicBezTo>
                <a:cubicBezTo>
                  <a:pt x="827" y="68"/>
                  <a:pt x="0" y="984"/>
                  <a:pt x="53" y="205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Freeform 25">
            <a:extLst>
              <a:ext uri="{FF2B5EF4-FFF2-40B4-BE49-F238E27FC236}">
                <a16:creationId xmlns:a16="http://schemas.microsoft.com/office/drawing/2014/main" id="{FBF616B6-CB4F-43CE-A335-16B2A72C0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2301" y="4159396"/>
            <a:ext cx="886550" cy="2038805"/>
          </a:xfrm>
          <a:custGeom>
            <a:avLst/>
            <a:gdLst>
              <a:gd name="T0" fmla="*/ 148783911 w 1488"/>
              <a:gd name="T1" fmla="*/ 272275182 h 3416"/>
              <a:gd name="T2" fmla="*/ 4394947 w 1488"/>
              <a:gd name="T3" fmla="*/ 430529234 h 3416"/>
              <a:gd name="T4" fmla="*/ 1292526 w 1488"/>
              <a:gd name="T5" fmla="*/ 438571649 h 3416"/>
              <a:gd name="T6" fmla="*/ 9306904 w 1488"/>
              <a:gd name="T7" fmla="*/ 441684888 h 3416"/>
              <a:gd name="T8" fmla="*/ 160288649 w 1488"/>
              <a:gd name="T9" fmla="*/ 276166731 h 3416"/>
              <a:gd name="T10" fmla="*/ 105997176 w 1488"/>
              <a:gd name="T11" fmla="*/ 2334930 h 3416"/>
              <a:gd name="T12" fmla="*/ 103411765 w 1488"/>
              <a:gd name="T13" fmla="*/ 648652 h 3416"/>
              <a:gd name="T14" fmla="*/ 97465787 w 1488"/>
              <a:gd name="T15" fmla="*/ 1815936 h 3416"/>
              <a:gd name="T16" fmla="*/ 96948777 w 1488"/>
              <a:gd name="T17" fmla="*/ 10377344 h 3416"/>
              <a:gd name="T18" fmla="*/ 148783911 w 1488"/>
              <a:gd name="T19" fmla="*/ 272275182 h 34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488" h="3416">
                <a:moveTo>
                  <a:pt x="1151" y="2099"/>
                </a:moveTo>
                <a:cubicBezTo>
                  <a:pt x="966" y="2642"/>
                  <a:pt x="559" y="3087"/>
                  <a:pt x="34" y="3319"/>
                </a:cubicBezTo>
                <a:cubicBezTo>
                  <a:pt x="10" y="3329"/>
                  <a:pt x="0" y="3357"/>
                  <a:pt x="10" y="3381"/>
                </a:cubicBezTo>
                <a:cubicBezTo>
                  <a:pt x="20" y="3404"/>
                  <a:pt x="48" y="3415"/>
                  <a:pt x="72" y="3405"/>
                </a:cubicBezTo>
                <a:cubicBezTo>
                  <a:pt x="621" y="3162"/>
                  <a:pt x="1047" y="2697"/>
                  <a:pt x="1240" y="2129"/>
                </a:cubicBezTo>
                <a:cubicBezTo>
                  <a:pt x="1487" y="1403"/>
                  <a:pt x="1326" y="596"/>
                  <a:pt x="820" y="18"/>
                </a:cubicBezTo>
                <a:cubicBezTo>
                  <a:pt x="815" y="12"/>
                  <a:pt x="808" y="8"/>
                  <a:pt x="800" y="5"/>
                </a:cubicBezTo>
                <a:cubicBezTo>
                  <a:pt x="785" y="0"/>
                  <a:pt x="767" y="2"/>
                  <a:pt x="754" y="14"/>
                </a:cubicBezTo>
                <a:cubicBezTo>
                  <a:pt x="734" y="31"/>
                  <a:pt x="733" y="61"/>
                  <a:pt x="750" y="80"/>
                </a:cubicBezTo>
                <a:cubicBezTo>
                  <a:pt x="1233" y="632"/>
                  <a:pt x="1387" y="1405"/>
                  <a:pt x="1151" y="209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Freeform 26">
            <a:extLst>
              <a:ext uri="{FF2B5EF4-FFF2-40B4-BE49-F238E27FC236}">
                <a16:creationId xmlns:a16="http://schemas.microsoft.com/office/drawing/2014/main" id="{35FA1421-0A8C-4FDC-A3E9-DDD3D70DF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37" y="3804252"/>
            <a:ext cx="836567" cy="1623150"/>
          </a:xfrm>
          <a:custGeom>
            <a:avLst/>
            <a:gdLst>
              <a:gd name="T0" fmla="*/ 37134005 w 1401"/>
              <a:gd name="T1" fmla="*/ 346636960 h 2723"/>
              <a:gd name="T2" fmla="*/ 37263724 w 1401"/>
              <a:gd name="T3" fmla="*/ 347025086 h 2723"/>
              <a:gd name="T4" fmla="*/ 44794661 w 1401"/>
              <a:gd name="T5" fmla="*/ 351294829 h 2723"/>
              <a:gd name="T6" fmla="*/ 49079007 w 1401"/>
              <a:gd name="T7" fmla="*/ 343790225 h 2723"/>
              <a:gd name="T8" fmla="*/ 48949288 w 1401"/>
              <a:gd name="T9" fmla="*/ 343272604 h 2723"/>
              <a:gd name="T10" fmla="*/ 178009366 w 1401"/>
              <a:gd name="T11" fmla="*/ 12033338 h 2723"/>
              <a:gd name="T12" fmla="*/ 180086680 w 1401"/>
              <a:gd name="T13" fmla="*/ 3622987 h 2723"/>
              <a:gd name="T14" fmla="*/ 172426384 w 1401"/>
              <a:gd name="T15" fmla="*/ 1293872 h 2723"/>
              <a:gd name="T16" fmla="*/ 171647346 w 1401"/>
              <a:gd name="T17" fmla="*/ 1681998 h 2723"/>
              <a:gd name="T18" fmla="*/ 37134005 w 1401"/>
              <a:gd name="T19" fmla="*/ 346636960 h 272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401" h="2723">
                <a:moveTo>
                  <a:pt x="286" y="2679"/>
                </a:moveTo>
                <a:lnTo>
                  <a:pt x="287" y="2682"/>
                </a:lnTo>
                <a:cubicBezTo>
                  <a:pt x="294" y="2708"/>
                  <a:pt x="320" y="2722"/>
                  <a:pt x="345" y="2715"/>
                </a:cubicBezTo>
                <a:cubicBezTo>
                  <a:pt x="370" y="2708"/>
                  <a:pt x="385" y="2682"/>
                  <a:pt x="378" y="2657"/>
                </a:cubicBezTo>
                <a:lnTo>
                  <a:pt x="377" y="2653"/>
                </a:lnTo>
                <a:cubicBezTo>
                  <a:pt x="102" y="1678"/>
                  <a:pt x="511" y="625"/>
                  <a:pt x="1371" y="93"/>
                </a:cubicBezTo>
                <a:cubicBezTo>
                  <a:pt x="1394" y="79"/>
                  <a:pt x="1400" y="50"/>
                  <a:pt x="1387" y="28"/>
                </a:cubicBezTo>
                <a:cubicBezTo>
                  <a:pt x="1374" y="7"/>
                  <a:pt x="1349" y="0"/>
                  <a:pt x="1328" y="10"/>
                </a:cubicBezTo>
                <a:cubicBezTo>
                  <a:pt x="1325" y="10"/>
                  <a:pt x="1323" y="12"/>
                  <a:pt x="1322" y="13"/>
                </a:cubicBezTo>
                <a:cubicBezTo>
                  <a:pt x="426" y="567"/>
                  <a:pt x="0" y="1663"/>
                  <a:pt x="286" y="267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Freeform 27">
            <a:extLst>
              <a:ext uri="{FF2B5EF4-FFF2-40B4-BE49-F238E27FC236}">
                <a16:creationId xmlns:a16="http://schemas.microsoft.com/office/drawing/2014/main" id="{793F8C61-8125-459D-8AEC-C3E971AB9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3384" y="5719411"/>
            <a:ext cx="1623150" cy="833936"/>
          </a:xfrm>
          <a:custGeom>
            <a:avLst/>
            <a:gdLst>
              <a:gd name="T0" fmla="*/ 343777619 w 2721"/>
              <a:gd name="T1" fmla="*/ 132358536 h 1397"/>
              <a:gd name="T2" fmla="*/ 12180412 w 2721"/>
              <a:gd name="T3" fmla="*/ 3633249 h 1397"/>
              <a:gd name="T4" fmla="*/ 4535302 w 2721"/>
              <a:gd name="T5" fmla="*/ 1297537 h 1397"/>
              <a:gd name="T6" fmla="*/ 3887350 w 2721"/>
              <a:gd name="T7" fmla="*/ 1686943 h 1397"/>
              <a:gd name="T8" fmla="*/ 1943855 w 2721"/>
              <a:gd name="T9" fmla="*/ 9991614 h 1397"/>
              <a:gd name="T10" fmla="*/ 347146608 w 2721"/>
              <a:gd name="T11" fmla="*/ 144037452 h 1397"/>
              <a:gd name="T12" fmla="*/ 347535379 w 2721"/>
              <a:gd name="T13" fmla="*/ 144037452 h 1397"/>
              <a:gd name="T14" fmla="*/ 351552319 w 2721"/>
              <a:gd name="T15" fmla="*/ 136511231 h 1397"/>
              <a:gd name="T16" fmla="*/ 343777619 w 2721"/>
              <a:gd name="T17" fmla="*/ 132358536 h 139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721" h="1397">
                <a:moveTo>
                  <a:pt x="2653" y="1020"/>
                </a:moveTo>
                <a:cubicBezTo>
                  <a:pt x="1680" y="1294"/>
                  <a:pt x="627" y="886"/>
                  <a:pt x="94" y="28"/>
                </a:cubicBezTo>
                <a:cubicBezTo>
                  <a:pt x="82" y="7"/>
                  <a:pt x="56" y="0"/>
                  <a:pt x="35" y="10"/>
                </a:cubicBezTo>
                <a:cubicBezTo>
                  <a:pt x="33" y="10"/>
                  <a:pt x="31" y="12"/>
                  <a:pt x="30" y="13"/>
                </a:cubicBezTo>
                <a:cubicBezTo>
                  <a:pt x="8" y="26"/>
                  <a:pt x="0" y="56"/>
                  <a:pt x="15" y="77"/>
                </a:cubicBezTo>
                <a:cubicBezTo>
                  <a:pt x="569" y="971"/>
                  <a:pt x="1665" y="1396"/>
                  <a:pt x="2679" y="1110"/>
                </a:cubicBezTo>
                <a:lnTo>
                  <a:pt x="2682" y="1110"/>
                </a:lnTo>
                <a:cubicBezTo>
                  <a:pt x="2707" y="1103"/>
                  <a:pt x="2720" y="1077"/>
                  <a:pt x="2713" y="1052"/>
                </a:cubicBezTo>
                <a:cubicBezTo>
                  <a:pt x="2706" y="1027"/>
                  <a:pt x="2678" y="1013"/>
                  <a:pt x="2653" y="102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Freeform 28">
            <a:extLst>
              <a:ext uri="{FF2B5EF4-FFF2-40B4-BE49-F238E27FC236}">
                <a16:creationId xmlns:a16="http://schemas.microsoft.com/office/drawing/2014/main" id="{A8796606-B93F-4BE9-80DF-4BD2E94F2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694" y="3727961"/>
            <a:ext cx="1620518" cy="1475830"/>
          </a:xfrm>
          <a:custGeom>
            <a:avLst/>
            <a:gdLst>
              <a:gd name="T0" fmla="*/ 18551645 w 2715"/>
              <a:gd name="T1" fmla="*/ 314232735 h 2472"/>
              <a:gd name="T2" fmla="*/ 18551645 w 2715"/>
              <a:gd name="T3" fmla="*/ 315011640 h 2472"/>
              <a:gd name="T4" fmla="*/ 25427561 w 2715"/>
              <a:gd name="T5" fmla="*/ 320333191 h 2472"/>
              <a:gd name="T6" fmla="*/ 30746761 w 2715"/>
              <a:gd name="T7" fmla="*/ 313454191 h 2472"/>
              <a:gd name="T8" fmla="*/ 30616734 w 2715"/>
              <a:gd name="T9" fmla="*/ 312804984 h 2472"/>
              <a:gd name="T10" fmla="*/ 263357295 w 2715"/>
              <a:gd name="T11" fmla="*/ 15575202 h 2472"/>
              <a:gd name="T12" fmla="*/ 344440152 w 2715"/>
              <a:gd name="T13" fmla="*/ 18171310 h 2472"/>
              <a:gd name="T14" fmla="*/ 351575400 w 2715"/>
              <a:gd name="T15" fmla="*/ 13239210 h 2472"/>
              <a:gd name="T16" fmla="*/ 346645560 w 2715"/>
              <a:gd name="T17" fmla="*/ 6100456 h 2472"/>
              <a:gd name="T18" fmla="*/ 261930245 w 2715"/>
              <a:gd name="T19" fmla="*/ 3504348 h 2472"/>
              <a:gd name="T20" fmla="*/ 18551645 w 2715"/>
              <a:gd name="T21" fmla="*/ 314232735 h 247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715" h="2472">
                <a:moveTo>
                  <a:pt x="143" y="2421"/>
                </a:moveTo>
                <a:lnTo>
                  <a:pt x="143" y="2427"/>
                </a:lnTo>
                <a:cubicBezTo>
                  <a:pt x="146" y="2453"/>
                  <a:pt x="170" y="2471"/>
                  <a:pt x="196" y="2468"/>
                </a:cubicBezTo>
                <a:cubicBezTo>
                  <a:pt x="222" y="2464"/>
                  <a:pt x="240" y="2441"/>
                  <a:pt x="237" y="2415"/>
                </a:cubicBezTo>
                <a:lnTo>
                  <a:pt x="236" y="2410"/>
                </a:lnTo>
                <a:cubicBezTo>
                  <a:pt x="99" y="1284"/>
                  <a:pt x="904" y="256"/>
                  <a:pt x="2030" y="120"/>
                </a:cubicBezTo>
                <a:cubicBezTo>
                  <a:pt x="2239" y="95"/>
                  <a:pt x="2449" y="102"/>
                  <a:pt x="2655" y="140"/>
                </a:cubicBezTo>
                <a:cubicBezTo>
                  <a:pt x="2680" y="144"/>
                  <a:pt x="2705" y="127"/>
                  <a:pt x="2710" y="102"/>
                </a:cubicBezTo>
                <a:cubicBezTo>
                  <a:pt x="2714" y="76"/>
                  <a:pt x="2698" y="52"/>
                  <a:pt x="2672" y="47"/>
                </a:cubicBezTo>
                <a:cubicBezTo>
                  <a:pt x="2458" y="7"/>
                  <a:pt x="2237" y="0"/>
                  <a:pt x="2019" y="27"/>
                </a:cubicBezTo>
                <a:cubicBezTo>
                  <a:pt x="841" y="170"/>
                  <a:pt x="0" y="1244"/>
                  <a:pt x="143" y="242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Freeform 29">
            <a:extLst>
              <a:ext uri="{FF2B5EF4-FFF2-40B4-BE49-F238E27FC236}">
                <a16:creationId xmlns:a16="http://schemas.microsoft.com/office/drawing/2014/main" id="{C95053AC-F94C-4E2E-8E70-E0CF8D44E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15857" y="4288302"/>
            <a:ext cx="2059848" cy="2059849"/>
          </a:xfrm>
          <a:custGeom>
            <a:avLst/>
            <a:gdLst>
              <a:gd name="T0" fmla="*/ 447071302 w 3455"/>
              <a:gd name="T1" fmla="*/ 223406133 h 3455"/>
              <a:gd name="T2" fmla="*/ 223406133 w 3455"/>
              <a:gd name="T3" fmla="*/ 0 h 3455"/>
              <a:gd name="T4" fmla="*/ 0 w 3455"/>
              <a:gd name="T5" fmla="*/ 223406133 h 3455"/>
              <a:gd name="T6" fmla="*/ 223406133 w 3455"/>
              <a:gd name="T7" fmla="*/ 447071302 h 3455"/>
              <a:gd name="T8" fmla="*/ 447071302 w 3455"/>
              <a:gd name="T9" fmla="*/ 223406133 h 34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5" h="3455">
                <a:moveTo>
                  <a:pt x="3454" y="1726"/>
                </a:moveTo>
                <a:cubicBezTo>
                  <a:pt x="3454" y="773"/>
                  <a:pt x="2680" y="0"/>
                  <a:pt x="1726" y="0"/>
                </a:cubicBezTo>
                <a:cubicBezTo>
                  <a:pt x="772" y="0"/>
                  <a:pt x="0" y="773"/>
                  <a:pt x="0" y="1726"/>
                </a:cubicBezTo>
                <a:cubicBezTo>
                  <a:pt x="0" y="2680"/>
                  <a:pt x="772" y="3454"/>
                  <a:pt x="1726" y="3454"/>
                </a:cubicBezTo>
                <a:cubicBezTo>
                  <a:pt x="2680" y="3454"/>
                  <a:pt x="3454" y="2680"/>
                  <a:pt x="3454" y="172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Freeform 30">
            <a:extLst>
              <a:ext uri="{FF2B5EF4-FFF2-40B4-BE49-F238E27FC236}">
                <a16:creationId xmlns:a16="http://schemas.microsoft.com/office/drawing/2014/main" id="{20100126-9D56-4BC2-A9DF-663510508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4662" y="4159396"/>
            <a:ext cx="1759949" cy="1097009"/>
          </a:xfrm>
          <a:custGeom>
            <a:avLst/>
            <a:gdLst>
              <a:gd name="T0" fmla="*/ 9979917 w 2950"/>
              <a:gd name="T1" fmla="*/ 44672478 h 1837"/>
              <a:gd name="T2" fmla="*/ 130516550 w 2950"/>
              <a:gd name="T3" fmla="*/ 12206958 h 1837"/>
              <a:gd name="T4" fmla="*/ 369904955 w 2950"/>
              <a:gd name="T5" fmla="*/ 232842477 h 1837"/>
              <a:gd name="T6" fmla="*/ 375996373 w 2950"/>
              <a:gd name="T7" fmla="*/ 238426672 h 1837"/>
              <a:gd name="T8" fmla="*/ 376385187 w 2950"/>
              <a:gd name="T9" fmla="*/ 238426672 h 1837"/>
              <a:gd name="T10" fmla="*/ 382088151 w 2950"/>
              <a:gd name="T11" fmla="*/ 231803549 h 1837"/>
              <a:gd name="T12" fmla="*/ 301860001 w 2950"/>
              <a:gd name="T13" fmla="*/ 67268359 h 1837"/>
              <a:gd name="T14" fmla="*/ 130516550 w 2950"/>
              <a:gd name="T15" fmla="*/ 0 h 1837"/>
              <a:gd name="T16" fmla="*/ 3888139 w 2950"/>
              <a:gd name="T17" fmla="*/ 34153824 h 1837"/>
              <a:gd name="T18" fmla="*/ 1684860 w 2950"/>
              <a:gd name="T19" fmla="*/ 42464891 h 1837"/>
              <a:gd name="T20" fmla="*/ 9979917 w 2950"/>
              <a:gd name="T21" fmla="*/ 44672478 h 183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50" h="1837">
                <a:moveTo>
                  <a:pt x="77" y="344"/>
                </a:moveTo>
                <a:cubicBezTo>
                  <a:pt x="358" y="180"/>
                  <a:pt x="680" y="94"/>
                  <a:pt x="1007" y="94"/>
                </a:cubicBezTo>
                <a:cubicBezTo>
                  <a:pt x="1965" y="94"/>
                  <a:pt x="2776" y="840"/>
                  <a:pt x="2854" y="1793"/>
                </a:cubicBezTo>
                <a:cubicBezTo>
                  <a:pt x="2856" y="1818"/>
                  <a:pt x="2876" y="1836"/>
                  <a:pt x="2901" y="1836"/>
                </a:cubicBezTo>
                <a:cubicBezTo>
                  <a:pt x="2902" y="1836"/>
                  <a:pt x="2903" y="1836"/>
                  <a:pt x="2904" y="1836"/>
                </a:cubicBezTo>
                <a:cubicBezTo>
                  <a:pt x="2930" y="1834"/>
                  <a:pt x="2949" y="1811"/>
                  <a:pt x="2948" y="1785"/>
                </a:cubicBezTo>
                <a:cubicBezTo>
                  <a:pt x="2908" y="1300"/>
                  <a:pt x="2688" y="850"/>
                  <a:pt x="2329" y="518"/>
                </a:cubicBezTo>
                <a:cubicBezTo>
                  <a:pt x="1969" y="184"/>
                  <a:pt x="1499" y="0"/>
                  <a:pt x="1007" y="0"/>
                </a:cubicBezTo>
                <a:cubicBezTo>
                  <a:pt x="663" y="0"/>
                  <a:pt x="325" y="91"/>
                  <a:pt x="30" y="263"/>
                </a:cubicBezTo>
                <a:cubicBezTo>
                  <a:pt x="8" y="276"/>
                  <a:pt x="0" y="305"/>
                  <a:pt x="13" y="327"/>
                </a:cubicBezTo>
                <a:cubicBezTo>
                  <a:pt x="26" y="349"/>
                  <a:pt x="55" y="357"/>
                  <a:pt x="77" y="34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Freeform 31">
            <a:extLst>
              <a:ext uri="{FF2B5EF4-FFF2-40B4-BE49-F238E27FC236}">
                <a16:creationId xmlns:a16="http://schemas.microsoft.com/office/drawing/2014/main" id="{B5C4EBD7-8E38-4F6F-9CDC-B6E9B21FC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6391" y="4404053"/>
            <a:ext cx="870767" cy="2065110"/>
          </a:xfrm>
          <a:custGeom>
            <a:avLst/>
            <a:gdLst>
              <a:gd name="T0" fmla="*/ 80530629 w 1458"/>
              <a:gd name="T1" fmla="*/ 2463209 h 3461"/>
              <a:gd name="T2" fmla="*/ 71958157 w 1458"/>
              <a:gd name="T3" fmla="*/ 2463209 h 3461"/>
              <a:gd name="T4" fmla="*/ 71828053 w 1458"/>
              <a:gd name="T5" fmla="*/ 11020167 h 3461"/>
              <a:gd name="T6" fmla="*/ 72347750 w 1458"/>
              <a:gd name="T7" fmla="*/ 11538662 h 3461"/>
              <a:gd name="T8" fmla="*/ 69749987 w 1458"/>
              <a:gd name="T9" fmla="*/ 388682521 h 3461"/>
              <a:gd name="T10" fmla="*/ 4156492 w 1458"/>
              <a:gd name="T11" fmla="*/ 436133404 h 3461"/>
              <a:gd name="T12" fmla="*/ 1428625 w 1458"/>
              <a:gd name="T13" fmla="*/ 444301132 h 3461"/>
              <a:gd name="T14" fmla="*/ 9741608 w 1458"/>
              <a:gd name="T15" fmla="*/ 447023588 h 3461"/>
              <a:gd name="T16" fmla="*/ 78452563 w 1458"/>
              <a:gd name="T17" fmla="*/ 397239119 h 3461"/>
              <a:gd name="T18" fmla="*/ 81050325 w 1458"/>
              <a:gd name="T19" fmla="*/ 2982063 h 3461"/>
              <a:gd name="T20" fmla="*/ 80530629 w 1458"/>
              <a:gd name="T21" fmla="*/ 2463209 h 346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458" h="3461">
                <a:moveTo>
                  <a:pt x="620" y="19"/>
                </a:moveTo>
                <a:cubicBezTo>
                  <a:pt x="602" y="0"/>
                  <a:pt x="573" y="0"/>
                  <a:pt x="554" y="19"/>
                </a:cubicBezTo>
                <a:cubicBezTo>
                  <a:pt x="536" y="37"/>
                  <a:pt x="535" y="67"/>
                  <a:pt x="553" y="85"/>
                </a:cubicBezTo>
                <a:lnTo>
                  <a:pt x="557" y="89"/>
                </a:lnTo>
                <a:cubicBezTo>
                  <a:pt x="1354" y="897"/>
                  <a:pt x="1345" y="2201"/>
                  <a:pt x="537" y="2998"/>
                </a:cubicBezTo>
                <a:cubicBezTo>
                  <a:pt x="388" y="3145"/>
                  <a:pt x="217" y="3269"/>
                  <a:pt x="32" y="3364"/>
                </a:cubicBezTo>
                <a:cubicBezTo>
                  <a:pt x="9" y="3376"/>
                  <a:pt x="0" y="3405"/>
                  <a:pt x="11" y="3427"/>
                </a:cubicBezTo>
                <a:cubicBezTo>
                  <a:pt x="23" y="3451"/>
                  <a:pt x="52" y="3460"/>
                  <a:pt x="75" y="3448"/>
                </a:cubicBezTo>
                <a:cubicBezTo>
                  <a:pt x="269" y="3348"/>
                  <a:pt x="447" y="3220"/>
                  <a:pt x="604" y="3064"/>
                </a:cubicBezTo>
                <a:cubicBezTo>
                  <a:pt x="1448" y="2232"/>
                  <a:pt x="1457" y="867"/>
                  <a:pt x="624" y="23"/>
                </a:cubicBezTo>
                <a:lnTo>
                  <a:pt x="620" y="1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32">
            <a:extLst>
              <a:ext uri="{FF2B5EF4-FFF2-40B4-BE49-F238E27FC236}">
                <a16:creationId xmlns:a16="http://schemas.microsoft.com/office/drawing/2014/main" id="{5A46CA6C-7FA8-4C1A-BEE7-B5DD23454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6511" y="5343218"/>
            <a:ext cx="1118053" cy="1357449"/>
          </a:xfrm>
          <a:custGeom>
            <a:avLst/>
            <a:gdLst>
              <a:gd name="T0" fmla="*/ 237584201 w 1873"/>
              <a:gd name="T1" fmla="*/ 281876458 h 2277"/>
              <a:gd name="T2" fmla="*/ 237065128 w 1873"/>
              <a:gd name="T3" fmla="*/ 281746948 h 2277"/>
              <a:gd name="T4" fmla="*/ 12196958 w 1873"/>
              <a:gd name="T5" fmla="*/ 5953138 h 2277"/>
              <a:gd name="T6" fmla="*/ 5839122 w 1873"/>
              <a:gd name="T7" fmla="*/ 129510 h 2277"/>
              <a:gd name="T8" fmla="*/ 0 w 1873"/>
              <a:gd name="T9" fmla="*/ 5694478 h 2277"/>
              <a:gd name="T10" fmla="*/ 0 w 1873"/>
              <a:gd name="T11" fmla="*/ 6470817 h 2277"/>
              <a:gd name="T12" fmla="*/ 234210406 w 1873"/>
              <a:gd name="T13" fmla="*/ 293653583 h 2277"/>
              <a:gd name="T14" fmla="*/ 234599801 w 1873"/>
              <a:gd name="T15" fmla="*/ 293653583 h 2277"/>
              <a:gd name="T16" fmla="*/ 241995782 w 1873"/>
              <a:gd name="T17" fmla="*/ 289253485 h 2277"/>
              <a:gd name="T18" fmla="*/ 237584201 w 1873"/>
              <a:gd name="T19" fmla="*/ 281876458 h 227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873" h="2277">
                <a:moveTo>
                  <a:pt x="1831" y="2178"/>
                </a:moveTo>
                <a:lnTo>
                  <a:pt x="1827" y="2177"/>
                </a:lnTo>
                <a:cubicBezTo>
                  <a:pt x="844" y="1933"/>
                  <a:pt x="131" y="1057"/>
                  <a:pt x="94" y="46"/>
                </a:cubicBezTo>
                <a:cubicBezTo>
                  <a:pt x="93" y="20"/>
                  <a:pt x="71" y="0"/>
                  <a:pt x="45" y="1"/>
                </a:cubicBezTo>
                <a:cubicBezTo>
                  <a:pt x="21" y="1"/>
                  <a:pt x="2" y="20"/>
                  <a:pt x="0" y="44"/>
                </a:cubicBezTo>
                <a:cubicBezTo>
                  <a:pt x="0" y="45"/>
                  <a:pt x="0" y="48"/>
                  <a:pt x="0" y="50"/>
                </a:cubicBezTo>
                <a:cubicBezTo>
                  <a:pt x="38" y="1103"/>
                  <a:pt x="781" y="2015"/>
                  <a:pt x="1805" y="2269"/>
                </a:cubicBezTo>
                <a:lnTo>
                  <a:pt x="1808" y="2269"/>
                </a:lnTo>
                <a:cubicBezTo>
                  <a:pt x="1833" y="2276"/>
                  <a:pt x="1859" y="2260"/>
                  <a:pt x="1865" y="2235"/>
                </a:cubicBezTo>
                <a:cubicBezTo>
                  <a:pt x="1872" y="2210"/>
                  <a:pt x="1857" y="2184"/>
                  <a:pt x="1831" y="217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Freeform 33">
            <a:extLst>
              <a:ext uri="{FF2B5EF4-FFF2-40B4-BE49-F238E27FC236}">
                <a16:creationId xmlns:a16="http://schemas.microsoft.com/office/drawing/2014/main" id="{C70FE86F-3005-4997-BC20-DDB33138E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3354" y="3914742"/>
            <a:ext cx="1231174" cy="1252220"/>
          </a:xfrm>
          <a:custGeom>
            <a:avLst/>
            <a:gdLst>
              <a:gd name="T0" fmla="*/ 267169792 w 2062"/>
              <a:gd name="T1" fmla="*/ 264916137 h 2100"/>
              <a:gd name="T2" fmla="*/ 7789085 w 2062"/>
              <a:gd name="T3" fmla="*/ 647340 h 2100"/>
              <a:gd name="T4" fmla="*/ 7269885 w 2062"/>
              <a:gd name="T5" fmla="*/ 517800 h 2100"/>
              <a:gd name="T6" fmla="*/ 519200 w 2062"/>
              <a:gd name="T7" fmla="*/ 5697241 h 2100"/>
              <a:gd name="T8" fmla="*/ 5841994 w 2062"/>
              <a:gd name="T9" fmla="*/ 12689163 h 2100"/>
              <a:gd name="T10" fmla="*/ 254966604 w 2062"/>
              <a:gd name="T11" fmla="*/ 266340357 h 2100"/>
              <a:gd name="T12" fmla="*/ 261068018 w 2062"/>
              <a:gd name="T13" fmla="*/ 271778518 h 2100"/>
              <a:gd name="T14" fmla="*/ 261846999 w 2062"/>
              <a:gd name="T15" fmla="*/ 271648978 h 2100"/>
              <a:gd name="T16" fmla="*/ 267169792 w 2062"/>
              <a:gd name="T17" fmla="*/ 264916137 h 21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62" h="2100">
                <a:moveTo>
                  <a:pt x="2058" y="2046"/>
                </a:moveTo>
                <a:cubicBezTo>
                  <a:pt x="1922" y="1003"/>
                  <a:pt x="1100" y="164"/>
                  <a:pt x="60" y="5"/>
                </a:cubicBezTo>
                <a:lnTo>
                  <a:pt x="56" y="4"/>
                </a:lnTo>
                <a:cubicBezTo>
                  <a:pt x="31" y="0"/>
                  <a:pt x="8" y="18"/>
                  <a:pt x="4" y="44"/>
                </a:cubicBezTo>
                <a:cubicBezTo>
                  <a:pt x="0" y="70"/>
                  <a:pt x="20" y="94"/>
                  <a:pt x="45" y="98"/>
                </a:cubicBezTo>
                <a:cubicBezTo>
                  <a:pt x="1044" y="250"/>
                  <a:pt x="1834" y="1056"/>
                  <a:pt x="1964" y="2057"/>
                </a:cubicBezTo>
                <a:cubicBezTo>
                  <a:pt x="1967" y="2081"/>
                  <a:pt x="1988" y="2099"/>
                  <a:pt x="2011" y="2099"/>
                </a:cubicBezTo>
                <a:cubicBezTo>
                  <a:pt x="2013" y="2099"/>
                  <a:pt x="2015" y="2099"/>
                  <a:pt x="2017" y="2098"/>
                </a:cubicBezTo>
                <a:cubicBezTo>
                  <a:pt x="2043" y="2095"/>
                  <a:pt x="2061" y="2071"/>
                  <a:pt x="2058" y="204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Freeform 34">
            <a:extLst>
              <a:ext uri="{FF2B5EF4-FFF2-40B4-BE49-F238E27FC236}">
                <a16:creationId xmlns:a16="http://schemas.microsoft.com/office/drawing/2014/main" id="{80A9B215-F38D-48BA-BCB5-3AAC2A104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0677" y="4364592"/>
            <a:ext cx="689247" cy="2073001"/>
          </a:xfrm>
          <a:custGeom>
            <a:avLst/>
            <a:gdLst>
              <a:gd name="T0" fmla="*/ 139533295 w 1155"/>
              <a:gd name="T1" fmla="*/ 449675283 h 3473"/>
              <a:gd name="T2" fmla="*/ 142645710 w 1155"/>
              <a:gd name="T3" fmla="*/ 450453660 h 3473"/>
              <a:gd name="T4" fmla="*/ 147962348 w 1155"/>
              <a:gd name="T5" fmla="*/ 447339792 h 3473"/>
              <a:gd name="T6" fmla="*/ 145758125 w 1155"/>
              <a:gd name="T7" fmla="*/ 439036625 h 3473"/>
              <a:gd name="T8" fmla="*/ 12060024 w 1155"/>
              <a:gd name="T9" fmla="*/ 207712089 h 3473"/>
              <a:gd name="T10" fmla="*/ 98425500 w 1155"/>
              <a:gd name="T11" fmla="*/ 11287365 h 3473"/>
              <a:gd name="T12" fmla="*/ 98814417 w 1155"/>
              <a:gd name="T13" fmla="*/ 2594830 h 3473"/>
              <a:gd name="T14" fmla="*/ 90126086 w 1155"/>
              <a:gd name="T15" fmla="*/ 2335131 h 3473"/>
              <a:gd name="T16" fmla="*/ 0 w 1155"/>
              <a:gd name="T17" fmla="*/ 207712089 h 3473"/>
              <a:gd name="T18" fmla="*/ 139533295 w 1155"/>
              <a:gd name="T19" fmla="*/ 449675283 h 347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55" h="3473">
                <a:moveTo>
                  <a:pt x="1076" y="3466"/>
                </a:moveTo>
                <a:cubicBezTo>
                  <a:pt x="1084" y="3470"/>
                  <a:pt x="1092" y="3472"/>
                  <a:pt x="1100" y="3472"/>
                </a:cubicBezTo>
                <a:cubicBezTo>
                  <a:pt x="1116" y="3472"/>
                  <a:pt x="1132" y="3463"/>
                  <a:pt x="1141" y="3448"/>
                </a:cubicBezTo>
                <a:cubicBezTo>
                  <a:pt x="1154" y="3426"/>
                  <a:pt x="1146" y="3397"/>
                  <a:pt x="1124" y="3384"/>
                </a:cubicBezTo>
                <a:cubicBezTo>
                  <a:pt x="488" y="3017"/>
                  <a:pt x="93" y="2334"/>
                  <a:pt x="93" y="1601"/>
                </a:cubicBezTo>
                <a:cubicBezTo>
                  <a:pt x="93" y="1027"/>
                  <a:pt x="336" y="475"/>
                  <a:pt x="759" y="87"/>
                </a:cubicBezTo>
                <a:cubicBezTo>
                  <a:pt x="778" y="70"/>
                  <a:pt x="779" y="40"/>
                  <a:pt x="762" y="20"/>
                </a:cubicBezTo>
                <a:cubicBezTo>
                  <a:pt x="744" y="1"/>
                  <a:pt x="714" y="0"/>
                  <a:pt x="695" y="18"/>
                </a:cubicBezTo>
                <a:cubicBezTo>
                  <a:pt x="253" y="424"/>
                  <a:pt x="0" y="1001"/>
                  <a:pt x="0" y="1601"/>
                </a:cubicBezTo>
                <a:cubicBezTo>
                  <a:pt x="0" y="2368"/>
                  <a:pt x="412" y="3082"/>
                  <a:pt x="1076" y="346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Freeform 35">
            <a:extLst>
              <a:ext uri="{FF2B5EF4-FFF2-40B4-BE49-F238E27FC236}">
                <a16:creationId xmlns:a16="http://schemas.microsoft.com/office/drawing/2014/main" id="{B6C86F38-6BDF-4CE0-BF2F-52F466182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0154" y="11680608"/>
            <a:ext cx="1044394" cy="1044393"/>
          </a:xfrm>
          <a:custGeom>
            <a:avLst/>
            <a:gdLst>
              <a:gd name="T0" fmla="*/ 226841743 w 1750"/>
              <a:gd name="T1" fmla="*/ 113355917 h 1751"/>
              <a:gd name="T2" fmla="*/ 113356047 w 1750"/>
              <a:gd name="T3" fmla="*/ 226711474 h 1751"/>
              <a:gd name="T4" fmla="*/ 0 w 1750"/>
              <a:gd name="T5" fmla="*/ 113355917 h 1751"/>
              <a:gd name="T6" fmla="*/ 113356047 w 1750"/>
              <a:gd name="T7" fmla="*/ 0 h 1751"/>
              <a:gd name="T8" fmla="*/ 226841743 w 1750"/>
              <a:gd name="T9" fmla="*/ 113355917 h 17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0" h="1751">
                <a:moveTo>
                  <a:pt x="1749" y="875"/>
                </a:moveTo>
                <a:cubicBezTo>
                  <a:pt x="1749" y="1358"/>
                  <a:pt x="1357" y="1750"/>
                  <a:pt x="874" y="1750"/>
                </a:cubicBezTo>
                <a:cubicBezTo>
                  <a:pt x="391" y="1750"/>
                  <a:pt x="0" y="1358"/>
                  <a:pt x="0" y="875"/>
                </a:cubicBezTo>
                <a:cubicBezTo>
                  <a:pt x="0" y="392"/>
                  <a:pt x="391" y="0"/>
                  <a:pt x="874" y="0"/>
                </a:cubicBezTo>
                <a:cubicBezTo>
                  <a:pt x="1357" y="0"/>
                  <a:pt x="1749" y="392"/>
                  <a:pt x="1749" y="87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Freeform 36">
            <a:extLst>
              <a:ext uri="{FF2B5EF4-FFF2-40B4-BE49-F238E27FC236}">
                <a16:creationId xmlns:a16="http://schemas.microsoft.com/office/drawing/2014/main" id="{5360E15D-BC35-44EE-8564-F06921F40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7017" y="11620101"/>
            <a:ext cx="1168037" cy="1168037"/>
          </a:xfrm>
          <a:custGeom>
            <a:avLst/>
            <a:gdLst>
              <a:gd name="T0" fmla="*/ 253476149 w 1959"/>
              <a:gd name="T1" fmla="*/ 126738075 h 1959"/>
              <a:gd name="T2" fmla="*/ 126738075 w 1959"/>
              <a:gd name="T3" fmla="*/ 253476149 h 1959"/>
              <a:gd name="T4" fmla="*/ 0 w 1959"/>
              <a:gd name="T5" fmla="*/ 126738075 h 1959"/>
              <a:gd name="T6" fmla="*/ 126738075 w 1959"/>
              <a:gd name="T7" fmla="*/ 0 h 1959"/>
              <a:gd name="T8" fmla="*/ 253476149 w 1959"/>
              <a:gd name="T9" fmla="*/ 126738075 h 19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9" h="1959">
                <a:moveTo>
                  <a:pt x="1958" y="979"/>
                </a:moveTo>
                <a:cubicBezTo>
                  <a:pt x="1958" y="1519"/>
                  <a:pt x="1520" y="1958"/>
                  <a:pt x="979" y="1958"/>
                </a:cubicBezTo>
                <a:cubicBezTo>
                  <a:pt x="439" y="1958"/>
                  <a:pt x="0" y="1519"/>
                  <a:pt x="0" y="979"/>
                </a:cubicBezTo>
                <a:cubicBezTo>
                  <a:pt x="0" y="439"/>
                  <a:pt x="439" y="0"/>
                  <a:pt x="979" y="0"/>
                </a:cubicBezTo>
                <a:cubicBezTo>
                  <a:pt x="1520" y="0"/>
                  <a:pt x="1958" y="439"/>
                  <a:pt x="1958" y="979"/>
                </a:cubicBezTo>
              </a:path>
            </a:pathLst>
          </a:custGeom>
          <a:noFill/>
          <a:ln w="54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Freeform 37">
            <a:extLst>
              <a:ext uri="{FF2B5EF4-FFF2-40B4-BE49-F238E27FC236}">
                <a16:creationId xmlns:a16="http://schemas.microsoft.com/office/drawing/2014/main" id="{02882741-01B8-428A-9780-7A68AB8BE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94021" y="10894024"/>
            <a:ext cx="1044393" cy="1044394"/>
          </a:xfrm>
          <a:custGeom>
            <a:avLst/>
            <a:gdLst>
              <a:gd name="T0" fmla="*/ 226841023 w 1750"/>
              <a:gd name="T1" fmla="*/ 113356047 h 1750"/>
              <a:gd name="T2" fmla="*/ 113485516 w 1750"/>
              <a:gd name="T3" fmla="*/ 226841743 h 1750"/>
              <a:gd name="T4" fmla="*/ 0 w 1750"/>
              <a:gd name="T5" fmla="*/ 113356047 h 1750"/>
              <a:gd name="T6" fmla="*/ 113485516 w 1750"/>
              <a:gd name="T7" fmla="*/ 0 h 1750"/>
              <a:gd name="T8" fmla="*/ 226841023 w 1750"/>
              <a:gd name="T9" fmla="*/ 113356047 h 17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0" h="1750">
                <a:moveTo>
                  <a:pt x="1749" y="874"/>
                </a:moveTo>
                <a:cubicBezTo>
                  <a:pt x="1749" y="1357"/>
                  <a:pt x="1358" y="1749"/>
                  <a:pt x="875" y="1749"/>
                </a:cubicBezTo>
                <a:cubicBezTo>
                  <a:pt x="392" y="1749"/>
                  <a:pt x="0" y="1357"/>
                  <a:pt x="0" y="874"/>
                </a:cubicBezTo>
                <a:cubicBezTo>
                  <a:pt x="0" y="391"/>
                  <a:pt x="392" y="0"/>
                  <a:pt x="875" y="0"/>
                </a:cubicBezTo>
                <a:cubicBezTo>
                  <a:pt x="1358" y="0"/>
                  <a:pt x="1749" y="391"/>
                  <a:pt x="1749" y="87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Freeform 38">
            <a:extLst>
              <a:ext uri="{FF2B5EF4-FFF2-40B4-BE49-F238E27FC236}">
                <a16:creationId xmlns:a16="http://schemas.microsoft.com/office/drawing/2014/main" id="{F67F37B8-B266-4126-8B04-7B4776F49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3515" y="10838779"/>
            <a:ext cx="1168037" cy="1168037"/>
          </a:xfrm>
          <a:custGeom>
            <a:avLst/>
            <a:gdLst>
              <a:gd name="T0" fmla="*/ 253476149 w 1959"/>
              <a:gd name="T1" fmla="*/ 126867600 h 1958"/>
              <a:gd name="T2" fmla="*/ 126738075 w 1959"/>
              <a:gd name="T3" fmla="*/ 253605606 h 1958"/>
              <a:gd name="T4" fmla="*/ 0 w 1959"/>
              <a:gd name="T5" fmla="*/ 126867600 h 1958"/>
              <a:gd name="T6" fmla="*/ 126738075 w 1959"/>
              <a:gd name="T7" fmla="*/ 0 h 1958"/>
              <a:gd name="T8" fmla="*/ 253476149 w 1959"/>
              <a:gd name="T9" fmla="*/ 126867600 h 19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9" h="1958">
                <a:moveTo>
                  <a:pt x="1958" y="979"/>
                </a:moveTo>
                <a:cubicBezTo>
                  <a:pt x="1958" y="1519"/>
                  <a:pt x="1520" y="1957"/>
                  <a:pt x="979" y="1957"/>
                </a:cubicBezTo>
                <a:cubicBezTo>
                  <a:pt x="439" y="1957"/>
                  <a:pt x="0" y="1519"/>
                  <a:pt x="0" y="979"/>
                </a:cubicBezTo>
                <a:cubicBezTo>
                  <a:pt x="0" y="438"/>
                  <a:pt x="439" y="0"/>
                  <a:pt x="979" y="0"/>
                </a:cubicBezTo>
                <a:cubicBezTo>
                  <a:pt x="1520" y="0"/>
                  <a:pt x="1958" y="438"/>
                  <a:pt x="1958" y="979"/>
                </a:cubicBezTo>
              </a:path>
            </a:pathLst>
          </a:custGeom>
          <a:noFill/>
          <a:ln w="54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Freeform 39">
            <a:extLst>
              <a:ext uri="{FF2B5EF4-FFF2-40B4-BE49-F238E27FC236}">
                <a16:creationId xmlns:a16="http://schemas.microsoft.com/office/drawing/2014/main" id="{BAA5781A-D01A-4A9A-BDAD-BD3ECB8DB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4890" y="11270217"/>
            <a:ext cx="1044393" cy="1044393"/>
          </a:xfrm>
          <a:custGeom>
            <a:avLst/>
            <a:gdLst>
              <a:gd name="T0" fmla="*/ 226841023 w 1750"/>
              <a:gd name="T1" fmla="*/ 113355507 h 1750"/>
              <a:gd name="T2" fmla="*/ 113355507 w 1750"/>
              <a:gd name="T3" fmla="*/ 226841023 h 1750"/>
              <a:gd name="T4" fmla="*/ 0 w 1750"/>
              <a:gd name="T5" fmla="*/ 113355507 h 1750"/>
              <a:gd name="T6" fmla="*/ 113355507 w 1750"/>
              <a:gd name="T7" fmla="*/ 0 h 1750"/>
              <a:gd name="T8" fmla="*/ 226841023 w 1750"/>
              <a:gd name="T9" fmla="*/ 113355507 h 17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0" h="1750">
                <a:moveTo>
                  <a:pt x="1749" y="874"/>
                </a:moveTo>
                <a:cubicBezTo>
                  <a:pt x="1749" y="1358"/>
                  <a:pt x="1357" y="1749"/>
                  <a:pt x="874" y="1749"/>
                </a:cubicBezTo>
                <a:cubicBezTo>
                  <a:pt x="391" y="1749"/>
                  <a:pt x="0" y="1358"/>
                  <a:pt x="0" y="874"/>
                </a:cubicBezTo>
                <a:cubicBezTo>
                  <a:pt x="0" y="392"/>
                  <a:pt x="391" y="0"/>
                  <a:pt x="874" y="0"/>
                </a:cubicBezTo>
                <a:cubicBezTo>
                  <a:pt x="1357" y="0"/>
                  <a:pt x="1749" y="392"/>
                  <a:pt x="1749" y="87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Freeform 40">
            <a:extLst>
              <a:ext uri="{FF2B5EF4-FFF2-40B4-BE49-F238E27FC236}">
                <a16:creationId xmlns:a16="http://schemas.microsoft.com/office/drawing/2014/main" id="{60B88EC1-F6A0-48E4-BAD7-4D99AED78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1753" y="11209709"/>
            <a:ext cx="1168037" cy="1168037"/>
          </a:xfrm>
          <a:custGeom>
            <a:avLst/>
            <a:gdLst>
              <a:gd name="T0" fmla="*/ 253476149 w 1959"/>
              <a:gd name="T1" fmla="*/ 126608546 h 1959"/>
              <a:gd name="T2" fmla="*/ 126738075 w 1959"/>
              <a:gd name="T3" fmla="*/ 253476149 h 1959"/>
              <a:gd name="T4" fmla="*/ 0 w 1959"/>
              <a:gd name="T5" fmla="*/ 126608546 h 1959"/>
              <a:gd name="T6" fmla="*/ 126738075 w 1959"/>
              <a:gd name="T7" fmla="*/ 0 h 1959"/>
              <a:gd name="T8" fmla="*/ 253476149 w 1959"/>
              <a:gd name="T9" fmla="*/ 126608546 h 19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9" h="1959">
                <a:moveTo>
                  <a:pt x="1958" y="978"/>
                </a:moveTo>
                <a:cubicBezTo>
                  <a:pt x="1958" y="1520"/>
                  <a:pt x="1519" y="1958"/>
                  <a:pt x="979" y="1958"/>
                </a:cubicBezTo>
                <a:cubicBezTo>
                  <a:pt x="438" y="1958"/>
                  <a:pt x="0" y="1520"/>
                  <a:pt x="0" y="978"/>
                </a:cubicBezTo>
                <a:cubicBezTo>
                  <a:pt x="0" y="438"/>
                  <a:pt x="438" y="0"/>
                  <a:pt x="979" y="0"/>
                </a:cubicBezTo>
                <a:cubicBezTo>
                  <a:pt x="1519" y="0"/>
                  <a:pt x="1958" y="438"/>
                  <a:pt x="1958" y="978"/>
                </a:cubicBezTo>
              </a:path>
            </a:pathLst>
          </a:custGeom>
          <a:noFill/>
          <a:ln w="684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Freeform 41">
            <a:extLst>
              <a:ext uri="{FF2B5EF4-FFF2-40B4-BE49-F238E27FC236}">
                <a16:creationId xmlns:a16="http://schemas.microsoft.com/office/drawing/2014/main" id="{A6396BC9-932C-4A3C-B971-1143C1B83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809" y="4959133"/>
            <a:ext cx="1044394" cy="1044394"/>
          </a:xfrm>
          <a:custGeom>
            <a:avLst/>
            <a:gdLst>
              <a:gd name="T0" fmla="*/ 226841743 w 1750"/>
              <a:gd name="T1" fmla="*/ 113356047 h 1750"/>
              <a:gd name="T2" fmla="*/ 113485696 w 1750"/>
              <a:gd name="T3" fmla="*/ 226841743 h 1750"/>
              <a:gd name="T4" fmla="*/ 0 w 1750"/>
              <a:gd name="T5" fmla="*/ 113356047 h 1750"/>
              <a:gd name="T6" fmla="*/ 113485696 w 1750"/>
              <a:gd name="T7" fmla="*/ 0 h 1750"/>
              <a:gd name="T8" fmla="*/ 226841743 w 1750"/>
              <a:gd name="T9" fmla="*/ 113356047 h 17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0" h="1750">
                <a:moveTo>
                  <a:pt x="1749" y="874"/>
                </a:moveTo>
                <a:cubicBezTo>
                  <a:pt x="1749" y="1358"/>
                  <a:pt x="1357" y="1749"/>
                  <a:pt x="875" y="1749"/>
                </a:cubicBezTo>
                <a:cubicBezTo>
                  <a:pt x="392" y="1749"/>
                  <a:pt x="0" y="1358"/>
                  <a:pt x="0" y="874"/>
                </a:cubicBezTo>
                <a:cubicBezTo>
                  <a:pt x="0" y="391"/>
                  <a:pt x="392" y="0"/>
                  <a:pt x="875" y="0"/>
                </a:cubicBezTo>
                <a:cubicBezTo>
                  <a:pt x="1357" y="0"/>
                  <a:pt x="1749" y="391"/>
                  <a:pt x="1749" y="87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Freeform 42">
            <a:extLst>
              <a:ext uri="{FF2B5EF4-FFF2-40B4-BE49-F238E27FC236}">
                <a16:creationId xmlns:a16="http://schemas.microsoft.com/office/drawing/2014/main" id="{600D1398-8355-4C40-8B7E-EAC5164AA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9303" y="4903891"/>
            <a:ext cx="1168037" cy="1168037"/>
          </a:xfrm>
          <a:custGeom>
            <a:avLst/>
            <a:gdLst>
              <a:gd name="T0" fmla="*/ 253605606 w 1958"/>
              <a:gd name="T1" fmla="*/ 126738075 h 1959"/>
              <a:gd name="T2" fmla="*/ 126867600 w 1958"/>
              <a:gd name="T3" fmla="*/ 253476149 h 1959"/>
              <a:gd name="T4" fmla="*/ 0 w 1958"/>
              <a:gd name="T5" fmla="*/ 126738075 h 1959"/>
              <a:gd name="T6" fmla="*/ 126867600 w 1958"/>
              <a:gd name="T7" fmla="*/ 0 h 1959"/>
              <a:gd name="T8" fmla="*/ 253605606 w 1958"/>
              <a:gd name="T9" fmla="*/ 126738075 h 19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8" h="1959">
                <a:moveTo>
                  <a:pt x="1957" y="979"/>
                </a:moveTo>
                <a:cubicBezTo>
                  <a:pt x="1957" y="1520"/>
                  <a:pt x="1519" y="1958"/>
                  <a:pt x="979" y="1958"/>
                </a:cubicBezTo>
                <a:cubicBezTo>
                  <a:pt x="438" y="1958"/>
                  <a:pt x="0" y="1520"/>
                  <a:pt x="0" y="979"/>
                </a:cubicBezTo>
                <a:cubicBezTo>
                  <a:pt x="0" y="439"/>
                  <a:pt x="438" y="0"/>
                  <a:pt x="979" y="0"/>
                </a:cubicBezTo>
                <a:cubicBezTo>
                  <a:pt x="1519" y="0"/>
                  <a:pt x="1957" y="439"/>
                  <a:pt x="1957" y="979"/>
                </a:cubicBezTo>
              </a:path>
            </a:pathLst>
          </a:custGeom>
          <a:noFill/>
          <a:ln w="684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Freeform 43">
            <a:extLst>
              <a:ext uri="{FF2B5EF4-FFF2-40B4-BE49-F238E27FC236}">
                <a16:creationId xmlns:a16="http://schemas.microsoft.com/office/drawing/2014/main" id="{8C0D4071-9674-4915-8403-A2BA7A6FB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30820" y="2646738"/>
            <a:ext cx="1044393" cy="1044393"/>
          </a:xfrm>
          <a:custGeom>
            <a:avLst/>
            <a:gdLst>
              <a:gd name="T0" fmla="*/ 226841023 w 1750"/>
              <a:gd name="T1" fmla="*/ 113485516 h 1750"/>
              <a:gd name="T2" fmla="*/ 113355507 w 1750"/>
              <a:gd name="T3" fmla="*/ 226841023 h 1750"/>
              <a:gd name="T4" fmla="*/ 0 w 1750"/>
              <a:gd name="T5" fmla="*/ 113485516 h 1750"/>
              <a:gd name="T6" fmla="*/ 113355507 w 1750"/>
              <a:gd name="T7" fmla="*/ 0 h 1750"/>
              <a:gd name="T8" fmla="*/ 226841023 w 1750"/>
              <a:gd name="T9" fmla="*/ 113485516 h 17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50" h="1750">
                <a:moveTo>
                  <a:pt x="1749" y="875"/>
                </a:moveTo>
                <a:cubicBezTo>
                  <a:pt x="1749" y="1358"/>
                  <a:pt x="1357" y="1749"/>
                  <a:pt x="874" y="1749"/>
                </a:cubicBezTo>
                <a:cubicBezTo>
                  <a:pt x="391" y="1749"/>
                  <a:pt x="0" y="1358"/>
                  <a:pt x="0" y="875"/>
                </a:cubicBezTo>
                <a:cubicBezTo>
                  <a:pt x="0" y="391"/>
                  <a:pt x="391" y="0"/>
                  <a:pt x="874" y="0"/>
                </a:cubicBezTo>
                <a:cubicBezTo>
                  <a:pt x="1357" y="0"/>
                  <a:pt x="1749" y="391"/>
                  <a:pt x="1749" y="87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" name="Freeform 44">
            <a:extLst>
              <a:ext uri="{FF2B5EF4-FFF2-40B4-BE49-F238E27FC236}">
                <a16:creationId xmlns:a16="http://schemas.microsoft.com/office/drawing/2014/main" id="{EFA457B3-1308-4218-B95C-B32F5A7E5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0314" y="2591492"/>
            <a:ext cx="1168037" cy="1168037"/>
          </a:xfrm>
          <a:custGeom>
            <a:avLst/>
            <a:gdLst>
              <a:gd name="T0" fmla="*/ 253476149 w 1959"/>
              <a:gd name="T1" fmla="*/ 126738075 h 1959"/>
              <a:gd name="T2" fmla="*/ 126738075 w 1959"/>
              <a:gd name="T3" fmla="*/ 253476149 h 1959"/>
              <a:gd name="T4" fmla="*/ 0 w 1959"/>
              <a:gd name="T5" fmla="*/ 126738075 h 1959"/>
              <a:gd name="T6" fmla="*/ 126738075 w 1959"/>
              <a:gd name="T7" fmla="*/ 0 h 1959"/>
              <a:gd name="T8" fmla="*/ 253476149 w 1959"/>
              <a:gd name="T9" fmla="*/ 126738075 h 19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9" h="1959">
                <a:moveTo>
                  <a:pt x="1958" y="979"/>
                </a:moveTo>
                <a:cubicBezTo>
                  <a:pt x="1958" y="1520"/>
                  <a:pt x="1520" y="1958"/>
                  <a:pt x="979" y="1958"/>
                </a:cubicBezTo>
                <a:cubicBezTo>
                  <a:pt x="439" y="1958"/>
                  <a:pt x="0" y="1520"/>
                  <a:pt x="0" y="979"/>
                </a:cubicBezTo>
                <a:cubicBezTo>
                  <a:pt x="0" y="438"/>
                  <a:pt x="439" y="0"/>
                  <a:pt x="979" y="0"/>
                </a:cubicBezTo>
                <a:cubicBezTo>
                  <a:pt x="1520" y="0"/>
                  <a:pt x="1958" y="438"/>
                  <a:pt x="1958" y="979"/>
                </a:cubicBezTo>
              </a:path>
            </a:pathLst>
          </a:custGeom>
          <a:noFill/>
          <a:ln w="6840" cap="flat">
            <a:solidFill>
              <a:schemeClr val="accent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TextBox 98">
            <a:extLst>
              <a:ext uri="{FF2B5EF4-FFF2-40B4-BE49-F238E27FC236}">
                <a16:creationId xmlns:a16="http://schemas.microsoft.com/office/drawing/2014/main" id="{E28B4BCF-B061-405F-B56A-DF1956907CB4}"/>
              </a:ext>
            </a:extLst>
          </p:cNvPr>
          <p:cNvSpPr txBox="1"/>
          <p:nvPr/>
        </p:nvSpPr>
        <p:spPr>
          <a:xfrm>
            <a:off x="9159707" y="4727254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9" name="TextBox 98">
            <a:extLst>
              <a:ext uri="{FF2B5EF4-FFF2-40B4-BE49-F238E27FC236}">
                <a16:creationId xmlns:a16="http://schemas.microsoft.com/office/drawing/2014/main" id="{52C479E7-578F-4B80-93AD-562C6592F9EC}"/>
              </a:ext>
            </a:extLst>
          </p:cNvPr>
          <p:cNvSpPr txBox="1"/>
          <p:nvPr/>
        </p:nvSpPr>
        <p:spPr>
          <a:xfrm>
            <a:off x="14024477" y="9726926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3" name="TextBox 98">
            <a:extLst>
              <a:ext uri="{FF2B5EF4-FFF2-40B4-BE49-F238E27FC236}">
                <a16:creationId xmlns:a16="http://schemas.microsoft.com/office/drawing/2014/main" id="{EC362235-A2F9-4CC0-AE7C-98361E7F52B6}"/>
              </a:ext>
            </a:extLst>
          </p:cNvPr>
          <p:cNvSpPr txBox="1"/>
          <p:nvPr/>
        </p:nvSpPr>
        <p:spPr>
          <a:xfrm>
            <a:off x="14198434" y="5025839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7" name="TextBox 98">
            <a:extLst>
              <a:ext uri="{FF2B5EF4-FFF2-40B4-BE49-F238E27FC236}">
                <a16:creationId xmlns:a16="http://schemas.microsoft.com/office/drawing/2014/main" id="{FECE435A-1E2B-4A0A-936C-2A653B98EAB9}"/>
              </a:ext>
            </a:extLst>
          </p:cNvPr>
          <p:cNvSpPr txBox="1"/>
          <p:nvPr/>
        </p:nvSpPr>
        <p:spPr>
          <a:xfrm>
            <a:off x="8980946" y="9726926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6782DBC8-1A1E-4423-9DF1-C89CE81DAD37}"/>
              </a:ext>
            </a:extLst>
          </p:cNvPr>
          <p:cNvSpPr txBox="1">
            <a:spLocks/>
          </p:cNvSpPr>
          <p:nvPr/>
        </p:nvSpPr>
        <p:spPr>
          <a:xfrm>
            <a:off x="2594891" y="11244794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69817DFA-6409-4B0B-AC4B-96FCB94D9FAE}"/>
              </a:ext>
            </a:extLst>
          </p:cNvPr>
          <p:cNvSpPr txBox="1">
            <a:spLocks/>
          </p:cNvSpPr>
          <p:nvPr/>
        </p:nvSpPr>
        <p:spPr>
          <a:xfrm>
            <a:off x="17893529" y="1089096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8" name="Shape 2651">
            <a:extLst>
              <a:ext uri="{FF2B5EF4-FFF2-40B4-BE49-F238E27FC236}">
                <a16:creationId xmlns:a16="http://schemas.microsoft.com/office/drawing/2014/main" id="{9245E1F9-EEAF-4914-89C6-1640FC0F86B5}"/>
              </a:ext>
            </a:extLst>
          </p:cNvPr>
          <p:cNvSpPr>
            <a:spLocks noChangeAspect="1"/>
          </p:cNvSpPr>
          <p:nvPr/>
        </p:nvSpPr>
        <p:spPr>
          <a:xfrm>
            <a:off x="7042679" y="520200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583" y="7507"/>
                </a:moveTo>
                <a:lnTo>
                  <a:pt x="12620" y="5544"/>
                </a:lnTo>
                <a:cubicBezTo>
                  <a:pt x="12531" y="5455"/>
                  <a:pt x="12408" y="5400"/>
                  <a:pt x="12273" y="5400"/>
                </a:cubicBezTo>
                <a:cubicBezTo>
                  <a:pt x="12001" y="5400"/>
                  <a:pt x="11782" y="5620"/>
                  <a:pt x="11782" y="5891"/>
                </a:cubicBezTo>
                <a:cubicBezTo>
                  <a:pt x="11782" y="6027"/>
                  <a:pt x="11837" y="6149"/>
                  <a:pt x="11926" y="6238"/>
                </a:cubicBezTo>
                <a:lnTo>
                  <a:pt x="13051" y="7364"/>
                </a:lnTo>
                <a:lnTo>
                  <a:pt x="7364" y="7364"/>
                </a:lnTo>
                <a:cubicBezTo>
                  <a:pt x="7092" y="7364"/>
                  <a:pt x="6873" y="7584"/>
                  <a:pt x="6873" y="7855"/>
                </a:cubicBezTo>
                <a:cubicBezTo>
                  <a:pt x="6873" y="8126"/>
                  <a:pt x="7092" y="8345"/>
                  <a:pt x="7364" y="8345"/>
                </a:cubicBezTo>
                <a:lnTo>
                  <a:pt x="13051" y="8345"/>
                </a:lnTo>
                <a:lnTo>
                  <a:pt x="11926" y="9471"/>
                </a:lnTo>
                <a:cubicBezTo>
                  <a:pt x="11837" y="9560"/>
                  <a:pt x="11782" y="9683"/>
                  <a:pt x="11782" y="9818"/>
                </a:cubicBezTo>
                <a:cubicBezTo>
                  <a:pt x="11782" y="10090"/>
                  <a:pt x="12001" y="10309"/>
                  <a:pt x="12273" y="10309"/>
                </a:cubicBezTo>
                <a:cubicBezTo>
                  <a:pt x="12408" y="10309"/>
                  <a:pt x="12531" y="10255"/>
                  <a:pt x="12620" y="10165"/>
                </a:cubicBezTo>
                <a:lnTo>
                  <a:pt x="14583" y="8202"/>
                </a:lnTo>
                <a:cubicBezTo>
                  <a:pt x="14672" y="8113"/>
                  <a:pt x="14727" y="7990"/>
                  <a:pt x="14727" y="7855"/>
                </a:cubicBezTo>
                <a:cubicBezTo>
                  <a:pt x="14727" y="7720"/>
                  <a:pt x="14672" y="7597"/>
                  <a:pt x="14583" y="7507"/>
                </a:cubicBezTo>
                <a:close/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1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0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7" y="21600"/>
                  <a:pt x="14727" y="21380"/>
                  <a:pt x="14727" y="21109"/>
                </a:cubicBezTo>
                <a:cubicBezTo>
                  <a:pt x="14727" y="20838"/>
                  <a:pt x="14507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9" name="Shape 2724">
            <a:extLst>
              <a:ext uri="{FF2B5EF4-FFF2-40B4-BE49-F238E27FC236}">
                <a16:creationId xmlns:a16="http://schemas.microsoft.com/office/drawing/2014/main" id="{408D8462-5A04-426A-9E5E-462860D37A73}"/>
              </a:ext>
            </a:extLst>
          </p:cNvPr>
          <p:cNvSpPr>
            <a:spLocks noChangeAspect="1"/>
          </p:cNvSpPr>
          <p:nvPr/>
        </p:nvSpPr>
        <p:spPr>
          <a:xfrm>
            <a:off x="7597759" y="1151308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5709"/>
                </a:moveTo>
                <a:lnTo>
                  <a:pt x="5891" y="15709"/>
                </a:lnTo>
                <a:lnTo>
                  <a:pt x="5891" y="11782"/>
                </a:lnTo>
                <a:lnTo>
                  <a:pt x="15709" y="11782"/>
                </a:lnTo>
                <a:cubicBezTo>
                  <a:pt x="15709" y="11782"/>
                  <a:pt x="15709" y="15709"/>
                  <a:pt x="15709" y="15709"/>
                </a:cubicBezTo>
                <a:close/>
                <a:moveTo>
                  <a:pt x="16691" y="10800"/>
                </a:moveTo>
                <a:lnTo>
                  <a:pt x="4909" y="10800"/>
                </a:lnTo>
                <a:lnTo>
                  <a:pt x="4909" y="16691"/>
                </a:lnTo>
                <a:lnTo>
                  <a:pt x="16691" y="16691"/>
                </a:lnTo>
                <a:cubicBezTo>
                  <a:pt x="16691" y="16691"/>
                  <a:pt x="16691" y="10800"/>
                  <a:pt x="16691" y="10800"/>
                </a:cubicBezTo>
                <a:close/>
                <a:moveTo>
                  <a:pt x="11782" y="13745"/>
                </a:moveTo>
                <a:lnTo>
                  <a:pt x="9818" y="13745"/>
                </a:lnTo>
                <a:lnTo>
                  <a:pt x="9818" y="14727"/>
                </a:lnTo>
                <a:lnTo>
                  <a:pt x="11782" y="14727"/>
                </a:lnTo>
                <a:cubicBezTo>
                  <a:pt x="11782" y="14727"/>
                  <a:pt x="11782" y="13745"/>
                  <a:pt x="11782" y="13745"/>
                </a:cubicBezTo>
                <a:close/>
                <a:moveTo>
                  <a:pt x="18655" y="17673"/>
                </a:moveTo>
                <a:cubicBezTo>
                  <a:pt x="18655" y="18214"/>
                  <a:pt x="18214" y="18655"/>
                  <a:pt x="17673" y="18655"/>
                </a:cubicBezTo>
                <a:lnTo>
                  <a:pt x="3927" y="18655"/>
                </a:lnTo>
                <a:cubicBezTo>
                  <a:pt x="3385" y="18655"/>
                  <a:pt x="2945" y="18214"/>
                  <a:pt x="2945" y="17673"/>
                </a:cubicBezTo>
                <a:lnTo>
                  <a:pt x="2945" y="982"/>
                </a:lnTo>
                <a:lnTo>
                  <a:pt x="18655" y="982"/>
                </a:lnTo>
                <a:cubicBezTo>
                  <a:pt x="18655" y="982"/>
                  <a:pt x="18655" y="17673"/>
                  <a:pt x="18655" y="17673"/>
                </a:cubicBezTo>
                <a:close/>
                <a:moveTo>
                  <a:pt x="21109" y="0"/>
                </a:moveTo>
                <a:lnTo>
                  <a:pt x="491" y="0"/>
                </a:ln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lnTo>
                  <a:pt x="1964" y="982"/>
                </a:lnTo>
                <a:lnTo>
                  <a:pt x="1964" y="17673"/>
                </a:lnTo>
                <a:cubicBezTo>
                  <a:pt x="1964" y="18757"/>
                  <a:pt x="2843" y="19636"/>
                  <a:pt x="3927" y="19636"/>
                </a:cubicBezTo>
                <a:lnTo>
                  <a:pt x="4909" y="19636"/>
                </a:lnTo>
                <a:lnTo>
                  <a:pt x="4909" y="21109"/>
                </a:lnTo>
                <a:cubicBezTo>
                  <a:pt x="4909" y="21380"/>
                  <a:pt x="5129" y="21600"/>
                  <a:pt x="5400" y="21600"/>
                </a:cubicBezTo>
                <a:cubicBezTo>
                  <a:pt x="5671" y="21600"/>
                  <a:pt x="5891" y="21380"/>
                  <a:pt x="5891" y="21109"/>
                </a:cubicBezTo>
                <a:lnTo>
                  <a:pt x="5891" y="19636"/>
                </a:lnTo>
                <a:lnTo>
                  <a:pt x="15709" y="19636"/>
                </a:lnTo>
                <a:lnTo>
                  <a:pt x="15709" y="21109"/>
                </a:ln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lnTo>
                  <a:pt x="16691" y="19636"/>
                </a:lnTo>
                <a:lnTo>
                  <a:pt x="17673" y="19636"/>
                </a:lnTo>
                <a:cubicBezTo>
                  <a:pt x="18757" y="19636"/>
                  <a:pt x="19636" y="18757"/>
                  <a:pt x="19636" y="17673"/>
                </a:cubicBezTo>
                <a:lnTo>
                  <a:pt x="19636" y="982"/>
                </a:lnTo>
                <a:lnTo>
                  <a:pt x="21109" y="982"/>
                </a:lnTo>
                <a:cubicBezTo>
                  <a:pt x="21380" y="982"/>
                  <a:pt x="21600" y="762"/>
                  <a:pt x="21600" y="491"/>
                </a:cubicBezTo>
                <a:cubicBezTo>
                  <a:pt x="21600" y="220"/>
                  <a:pt x="21380" y="0"/>
                  <a:pt x="21109" y="0"/>
                </a:cubicBezTo>
                <a:moveTo>
                  <a:pt x="11782" y="5891"/>
                </a:moveTo>
                <a:lnTo>
                  <a:pt x="9818" y="5891"/>
                </a:lnTo>
                <a:lnTo>
                  <a:pt x="9818" y="6873"/>
                </a:lnTo>
                <a:lnTo>
                  <a:pt x="11782" y="6873"/>
                </a:lnTo>
                <a:cubicBezTo>
                  <a:pt x="11782" y="6873"/>
                  <a:pt x="11782" y="5891"/>
                  <a:pt x="11782" y="5891"/>
                </a:cubicBezTo>
                <a:close/>
                <a:moveTo>
                  <a:pt x="15709" y="7855"/>
                </a:moveTo>
                <a:lnTo>
                  <a:pt x="5891" y="7855"/>
                </a:lnTo>
                <a:lnTo>
                  <a:pt x="5891" y="3927"/>
                </a:lnTo>
                <a:lnTo>
                  <a:pt x="15709" y="3927"/>
                </a:lnTo>
                <a:cubicBezTo>
                  <a:pt x="15709" y="3927"/>
                  <a:pt x="15709" y="7855"/>
                  <a:pt x="15709" y="7855"/>
                </a:cubicBezTo>
                <a:close/>
                <a:moveTo>
                  <a:pt x="16691" y="2945"/>
                </a:moveTo>
                <a:lnTo>
                  <a:pt x="4909" y="2945"/>
                </a:lnTo>
                <a:lnTo>
                  <a:pt x="4909" y="8836"/>
                </a:lnTo>
                <a:lnTo>
                  <a:pt x="16691" y="8836"/>
                </a:lnTo>
                <a:cubicBezTo>
                  <a:pt x="16691" y="8836"/>
                  <a:pt x="16691" y="2945"/>
                  <a:pt x="16691" y="294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0" name="Shape 2753">
            <a:extLst>
              <a:ext uri="{FF2B5EF4-FFF2-40B4-BE49-F238E27FC236}">
                <a16:creationId xmlns:a16="http://schemas.microsoft.com/office/drawing/2014/main" id="{776E6A2E-4F17-4484-BCDC-FF8AD8D58836}"/>
              </a:ext>
            </a:extLst>
          </p:cNvPr>
          <p:cNvSpPr>
            <a:spLocks noChangeAspect="1"/>
          </p:cNvSpPr>
          <p:nvPr/>
        </p:nvSpPr>
        <p:spPr>
          <a:xfrm>
            <a:off x="16824475" y="2889607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800" y="18655"/>
                </a:moveTo>
                <a:cubicBezTo>
                  <a:pt x="13468" y="18655"/>
                  <a:pt x="13200" y="18874"/>
                  <a:pt x="13200" y="19145"/>
                </a:cubicBezTo>
                <a:cubicBezTo>
                  <a:pt x="13200" y="19417"/>
                  <a:pt x="13468" y="19636"/>
                  <a:pt x="13800" y="19636"/>
                </a:cubicBezTo>
                <a:cubicBezTo>
                  <a:pt x="14132" y="19636"/>
                  <a:pt x="14400" y="19417"/>
                  <a:pt x="14400" y="19145"/>
                </a:cubicBezTo>
                <a:cubicBezTo>
                  <a:pt x="14400" y="18874"/>
                  <a:pt x="14132" y="18655"/>
                  <a:pt x="13800" y="18655"/>
                </a:cubicBezTo>
                <a:moveTo>
                  <a:pt x="10200" y="15709"/>
                </a:moveTo>
                <a:cubicBezTo>
                  <a:pt x="9868" y="15709"/>
                  <a:pt x="9600" y="15490"/>
                  <a:pt x="9600" y="15218"/>
                </a:cubicBezTo>
                <a:cubicBezTo>
                  <a:pt x="9600" y="14947"/>
                  <a:pt x="9868" y="14727"/>
                  <a:pt x="10200" y="14727"/>
                </a:cubicBezTo>
                <a:cubicBezTo>
                  <a:pt x="10532" y="14727"/>
                  <a:pt x="10800" y="14947"/>
                  <a:pt x="10800" y="15218"/>
                </a:cubicBezTo>
                <a:cubicBezTo>
                  <a:pt x="10800" y="15490"/>
                  <a:pt x="10532" y="15709"/>
                  <a:pt x="10200" y="15709"/>
                </a:cubicBezTo>
                <a:moveTo>
                  <a:pt x="10200" y="13745"/>
                </a:moveTo>
                <a:cubicBezTo>
                  <a:pt x="9206" y="13745"/>
                  <a:pt x="8400" y="14405"/>
                  <a:pt x="8400" y="15218"/>
                </a:cubicBezTo>
                <a:cubicBezTo>
                  <a:pt x="8400" y="16031"/>
                  <a:pt x="9206" y="16691"/>
                  <a:pt x="10200" y="16691"/>
                </a:cubicBezTo>
                <a:cubicBezTo>
                  <a:pt x="11194" y="16691"/>
                  <a:pt x="12000" y="16031"/>
                  <a:pt x="12000" y="15218"/>
                </a:cubicBezTo>
                <a:cubicBezTo>
                  <a:pt x="12000" y="14405"/>
                  <a:pt x="11194" y="13745"/>
                  <a:pt x="10200" y="13745"/>
                </a:cubicBezTo>
                <a:moveTo>
                  <a:pt x="15600" y="13745"/>
                </a:moveTo>
                <a:cubicBezTo>
                  <a:pt x="14938" y="13745"/>
                  <a:pt x="14400" y="14186"/>
                  <a:pt x="14400" y="14727"/>
                </a:cubicBezTo>
                <a:cubicBezTo>
                  <a:pt x="14400" y="15269"/>
                  <a:pt x="14938" y="15709"/>
                  <a:pt x="15600" y="15709"/>
                </a:cubicBezTo>
                <a:cubicBezTo>
                  <a:pt x="16262" y="15709"/>
                  <a:pt x="16800" y="15269"/>
                  <a:pt x="16800" y="14727"/>
                </a:cubicBezTo>
                <a:cubicBezTo>
                  <a:pt x="16800" y="14186"/>
                  <a:pt x="16262" y="13745"/>
                  <a:pt x="15600" y="13745"/>
                </a:cubicBezTo>
                <a:moveTo>
                  <a:pt x="14400" y="20618"/>
                </a:moveTo>
                <a:lnTo>
                  <a:pt x="7200" y="20618"/>
                </a:lnTo>
                <a:cubicBezTo>
                  <a:pt x="3892" y="20618"/>
                  <a:pt x="1200" y="18416"/>
                  <a:pt x="1200" y="15709"/>
                </a:cubicBezTo>
                <a:cubicBezTo>
                  <a:pt x="1200" y="13123"/>
                  <a:pt x="2182" y="11620"/>
                  <a:pt x="3320" y="9880"/>
                </a:cubicBezTo>
                <a:cubicBezTo>
                  <a:pt x="3477" y="9639"/>
                  <a:pt x="3636" y="9392"/>
                  <a:pt x="3797" y="9140"/>
                </a:cubicBezTo>
                <a:cubicBezTo>
                  <a:pt x="3905" y="9093"/>
                  <a:pt x="6420" y="8038"/>
                  <a:pt x="9814" y="9625"/>
                </a:cubicBezTo>
                <a:cubicBezTo>
                  <a:pt x="10959" y="10160"/>
                  <a:pt x="12064" y="10360"/>
                  <a:pt x="13079" y="10360"/>
                </a:cubicBezTo>
                <a:cubicBezTo>
                  <a:pt x="15152" y="10360"/>
                  <a:pt x="16846" y="9523"/>
                  <a:pt x="17711" y="8991"/>
                </a:cubicBezTo>
                <a:cubicBezTo>
                  <a:pt x="17902" y="9295"/>
                  <a:pt x="18093" y="9592"/>
                  <a:pt x="18280" y="9880"/>
                </a:cubicBezTo>
                <a:cubicBezTo>
                  <a:pt x="19418" y="11620"/>
                  <a:pt x="20400" y="13123"/>
                  <a:pt x="20400" y="15709"/>
                </a:cubicBezTo>
                <a:cubicBezTo>
                  <a:pt x="20400" y="18416"/>
                  <a:pt x="17708" y="20618"/>
                  <a:pt x="14400" y="20618"/>
                </a:cubicBezTo>
                <a:moveTo>
                  <a:pt x="5967" y="2945"/>
                </a:moveTo>
                <a:lnTo>
                  <a:pt x="15633" y="2945"/>
                </a:lnTo>
                <a:cubicBezTo>
                  <a:pt x="15782" y="5133"/>
                  <a:pt x="16425" y="6735"/>
                  <a:pt x="17180" y="8090"/>
                </a:cubicBezTo>
                <a:cubicBezTo>
                  <a:pt x="16281" y="8690"/>
                  <a:pt x="13509" y="10220"/>
                  <a:pt x="10410" y="8772"/>
                </a:cubicBezTo>
                <a:cubicBezTo>
                  <a:pt x="7921" y="7609"/>
                  <a:pt x="5800" y="7679"/>
                  <a:pt x="4520" y="7912"/>
                </a:cubicBezTo>
                <a:cubicBezTo>
                  <a:pt x="5231" y="6594"/>
                  <a:pt x="5824" y="5037"/>
                  <a:pt x="5967" y="2945"/>
                </a:cubicBezTo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43" y="2945"/>
                </a:move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757" y="2945"/>
                </a:lnTo>
                <a:cubicBezTo>
                  <a:pt x="4322" y="8937"/>
                  <a:pt x="0" y="10114"/>
                  <a:pt x="0" y="15709"/>
                </a:cubicBezTo>
                <a:cubicBezTo>
                  <a:pt x="0" y="18962"/>
                  <a:pt x="3224" y="21600"/>
                  <a:pt x="7200" y="21600"/>
                </a:cubicBezTo>
                <a:lnTo>
                  <a:pt x="14400" y="21600"/>
                </a:lnTo>
                <a:cubicBezTo>
                  <a:pt x="18376" y="21600"/>
                  <a:pt x="21600" y="18962"/>
                  <a:pt x="21600" y="15709"/>
                </a:cubicBezTo>
                <a:cubicBezTo>
                  <a:pt x="21600" y="10114"/>
                  <a:pt x="17278" y="8937"/>
                  <a:pt x="16843" y="2945"/>
                </a:cubicBezTo>
                <a:moveTo>
                  <a:pt x="17400" y="11782"/>
                </a:moveTo>
                <a:cubicBezTo>
                  <a:pt x="17068" y="11782"/>
                  <a:pt x="16800" y="12001"/>
                  <a:pt x="16800" y="12273"/>
                </a:cubicBezTo>
                <a:cubicBezTo>
                  <a:pt x="16800" y="12544"/>
                  <a:pt x="17068" y="12764"/>
                  <a:pt x="17400" y="12764"/>
                </a:cubicBezTo>
                <a:cubicBezTo>
                  <a:pt x="17732" y="12764"/>
                  <a:pt x="18000" y="12544"/>
                  <a:pt x="18000" y="12273"/>
                </a:cubicBezTo>
                <a:cubicBezTo>
                  <a:pt x="18000" y="12001"/>
                  <a:pt x="17732" y="11782"/>
                  <a:pt x="17400" y="11782"/>
                </a:cubicBezTo>
                <a:moveTo>
                  <a:pt x="6000" y="10800"/>
                </a:moveTo>
                <a:cubicBezTo>
                  <a:pt x="5338" y="10800"/>
                  <a:pt x="4800" y="11240"/>
                  <a:pt x="4800" y="11782"/>
                </a:cubicBezTo>
                <a:cubicBezTo>
                  <a:pt x="4800" y="12324"/>
                  <a:pt x="5338" y="12764"/>
                  <a:pt x="6000" y="12764"/>
                </a:cubicBezTo>
                <a:cubicBezTo>
                  <a:pt x="6662" y="12764"/>
                  <a:pt x="7200" y="12324"/>
                  <a:pt x="7200" y="11782"/>
                </a:cubicBezTo>
                <a:cubicBezTo>
                  <a:pt x="7200" y="11240"/>
                  <a:pt x="6662" y="10800"/>
                  <a:pt x="6000" y="10800"/>
                </a:cubicBezTo>
                <a:moveTo>
                  <a:pt x="5400" y="16691"/>
                </a:moveTo>
                <a:cubicBezTo>
                  <a:pt x="5068" y="16691"/>
                  <a:pt x="4800" y="16910"/>
                  <a:pt x="4800" y="17182"/>
                </a:cubicBezTo>
                <a:cubicBezTo>
                  <a:pt x="4800" y="17453"/>
                  <a:pt x="5068" y="17673"/>
                  <a:pt x="5400" y="17673"/>
                </a:cubicBezTo>
                <a:cubicBezTo>
                  <a:pt x="5732" y="17673"/>
                  <a:pt x="6000" y="17453"/>
                  <a:pt x="6000" y="17182"/>
                </a:cubicBezTo>
                <a:cubicBezTo>
                  <a:pt x="6000" y="16910"/>
                  <a:pt x="5732" y="16691"/>
                  <a:pt x="5400" y="166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1" name="Shape 2772">
            <a:extLst>
              <a:ext uri="{FF2B5EF4-FFF2-40B4-BE49-F238E27FC236}">
                <a16:creationId xmlns:a16="http://schemas.microsoft.com/office/drawing/2014/main" id="{F4AE77DA-ED18-4129-B4E1-40CDD09A6D35}"/>
              </a:ext>
            </a:extLst>
          </p:cNvPr>
          <p:cNvSpPr>
            <a:spLocks noChangeAspect="1"/>
          </p:cNvSpPr>
          <p:nvPr/>
        </p:nvSpPr>
        <p:spPr>
          <a:xfrm>
            <a:off x="16636890" y="1113689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945"/>
                </a:moveTo>
                <a:lnTo>
                  <a:pt x="982" y="2945"/>
                </a:lnTo>
                <a:lnTo>
                  <a:pt x="982" y="1964"/>
                </a:lnTo>
                <a:lnTo>
                  <a:pt x="20618" y="1964"/>
                </a:lnTo>
                <a:cubicBezTo>
                  <a:pt x="20618" y="1964"/>
                  <a:pt x="20618" y="2945"/>
                  <a:pt x="20618" y="2945"/>
                </a:cubicBezTo>
                <a:close/>
                <a:moveTo>
                  <a:pt x="19636" y="15709"/>
                </a:moveTo>
                <a:lnTo>
                  <a:pt x="1964" y="15709"/>
                </a:lnTo>
                <a:lnTo>
                  <a:pt x="1964" y="3927"/>
                </a:lnTo>
                <a:lnTo>
                  <a:pt x="19636" y="3927"/>
                </a:lnTo>
                <a:cubicBezTo>
                  <a:pt x="19636" y="3927"/>
                  <a:pt x="19636" y="15709"/>
                  <a:pt x="19636" y="15709"/>
                </a:cubicBezTo>
                <a:close/>
                <a:moveTo>
                  <a:pt x="20618" y="982"/>
                </a:moveTo>
                <a:lnTo>
                  <a:pt x="11782" y="982"/>
                </a:lnTo>
                <a:cubicBezTo>
                  <a:pt x="11782" y="440"/>
                  <a:pt x="11342" y="0"/>
                  <a:pt x="10800" y="0"/>
                </a:cubicBezTo>
                <a:cubicBezTo>
                  <a:pt x="10258" y="0"/>
                  <a:pt x="9818" y="440"/>
                  <a:pt x="9818" y="982"/>
                </a:cubicBezTo>
                <a:lnTo>
                  <a:pt x="982" y="982"/>
                </a:lnTo>
                <a:cubicBezTo>
                  <a:pt x="440" y="982"/>
                  <a:pt x="0" y="1422"/>
                  <a:pt x="0" y="1964"/>
                </a:cubicBezTo>
                <a:lnTo>
                  <a:pt x="0" y="2945"/>
                </a:lnTo>
                <a:cubicBezTo>
                  <a:pt x="0" y="3488"/>
                  <a:pt x="440" y="3927"/>
                  <a:pt x="982" y="3927"/>
                </a:cubicBezTo>
                <a:lnTo>
                  <a:pt x="982" y="15709"/>
                </a:lnTo>
                <a:cubicBezTo>
                  <a:pt x="982" y="16252"/>
                  <a:pt x="1422" y="16691"/>
                  <a:pt x="1964" y="16691"/>
                </a:cubicBezTo>
                <a:lnTo>
                  <a:pt x="10309" y="16691"/>
                </a:lnTo>
                <a:lnTo>
                  <a:pt x="10309" y="17960"/>
                </a:lnTo>
                <a:lnTo>
                  <a:pt x="7507" y="20762"/>
                </a:lnTo>
                <a:cubicBezTo>
                  <a:pt x="7419" y="20851"/>
                  <a:pt x="7364" y="20974"/>
                  <a:pt x="7364" y="21109"/>
                </a:cubicBezTo>
                <a:cubicBezTo>
                  <a:pt x="7364" y="21380"/>
                  <a:pt x="7584" y="21600"/>
                  <a:pt x="7855" y="21600"/>
                </a:cubicBezTo>
                <a:cubicBezTo>
                  <a:pt x="7990" y="21600"/>
                  <a:pt x="8113" y="21545"/>
                  <a:pt x="8202" y="21456"/>
                </a:cubicBezTo>
                <a:lnTo>
                  <a:pt x="10800" y="18858"/>
                </a:lnTo>
                <a:lnTo>
                  <a:pt x="13398" y="21456"/>
                </a:lnTo>
                <a:cubicBezTo>
                  <a:pt x="13487" y="21545"/>
                  <a:pt x="13610" y="21600"/>
                  <a:pt x="13745" y="21600"/>
                </a:cubicBezTo>
                <a:cubicBezTo>
                  <a:pt x="14016" y="21600"/>
                  <a:pt x="14236" y="21380"/>
                  <a:pt x="14236" y="21109"/>
                </a:cubicBezTo>
                <a:cubicBezTo>
                  <a:pt x="14236" y="20974"/>
                  <a:pt x="14181" y="20851"/>
                  <a:pt x="14093" y="20762"/>
                </a:cubicBezTo>
                <a:lnTo>
                  <a:pt x="11291" y="17960"/>
                </a:lnTo>
                <a:lnTo>
                  <a:pt x="11291" y="16691"/>
                </a:lnTo>
                <a:lnTo>
                  <a:pt x="19636" y="16691"/>
                </a:lnTo>
                <a:cubicBezTo>
                  <a:pt x="20178" y="16691"/>
                  <a:pt x="20618" y="16252"/>
                  <a:pt x="20618" y="15709"/>
                </a:cubicBezTo>
                <a:lnTo>
                  <a:pt x="20618" y="3927"/>
                </a:lnTo>
                <a:cubicBezTo>
                  <a:pt x="21160" y="3927"/>
                  <a:pt x="21600" y="3488"/>
                  <a:pt x="21600" y="2945"/>
                </a:cubicBezTo>
                <a:lnTo>
                  <a:pt x="21600" y="1964"/>
                </a:lnTo>
                <a:cubicBezTo>
                  <a:pt x="21600" y="1422"/>
                  <a:pt x="21160" y="982"/>
                  <a:pt x="20618" y="982"/>
                </a:cubicBezTo>
                <a:moveTo>
                  <a:pt x="12273" y="12764"/>
                </a:moveTo>
                <a:lnTo>
                  <a:pt x="17182" y="12764"/>
                </a:lnTo>
                <a:cubicBezTo>
                  <a:pt x="17453" y="12764"/>
                  <a:pt x="17673" y="12544"/>
                  <a:pt x="17673" y="12273"/>
                </a:cubicBezTo>
                <a:cubicBezTo>
                  <a:pt x="17673" y="12002"/>
                  <a:pt x="17453" y="11782"/>
                  <a:pt x="17182" y="11782"/>
                </a:cubicBezTo>
                <a:lnTo>
                  <a:pt x="12273" y="11782"/>
                </a:lnTo>
                <a:cubicBezTo>
                  <a:pt x="12002" y="11782"/>
                  <a:pt x="11782" y="12002"/>
                  <a:pt x="11782" y="12273"/>
                </a:cubicBezTo>
                <a:cubicBezTo>
                  <a:pt x="11782" y="12544"/>
                  <a:pt x="12002" y="12764"/>
                  <a:pt x="12273" y="12764"/>
                </a:cubicBezTo>
                <a:moveTo>
                  <a:pt x="4909" y="6873"/>
                </a:moveTo>
                <a:lnTo>
                  <a:pt x="8836" y="6873"/>
                </a:lnTo>
                <a:lnTo>
                  <a:pt x="8836" y="11782"/>
                </a:lnTo>
                <a:lnTo>
                  <a:pt x="4909" y="11782"/>
                </a:lnTo>
                <a:cubicBezTo>
                  <a:pt x="4909" y="11782"/>
                  <a:pt x="4909" y="6873"/>
                  <a:pt x="4909" y="6873"/>
                </a:cubicBezTo>
                <a:close/>
                <a:moveTo>
                  <a:pt x="4909" y="12764"/>
                </a:moveTo>
                <a:lnTo>
                  <a:pt x="8836" y="12764"/>
                </a:lnTo>
                <a:cubicBezTo>
                  <a:pt x="9378" y="12764"/>
                  <a:pt x="9818" y="12325"/>
                  <a:pt x="9818" y="11782"/>
                </a:cubicBezTo>
                <a:lnTo>
                  <a:pt x="9818" y="6873"/>
                </a:lnTo>
                <a:cubicBezTo>
                  <a:pt x="9818" y="6331"/>
                  <a:pt x="9378" y="5891"/>
                  <a:pt x="8836" y="5891"/>
                </a:cubicBezTo>
                <a:lnTo>
                  <a:pt x="4909" y="5891"/>
                </a:lnTo>
                <a:cubicBezTo>
                  <a:pt x="4367" y="5891"/>
                  <a:pt x="3927" y="6331"/>
                  <a:pt x="3927" y="6873"/>
                </a:cubicBezTo>
                <a:lnTo>
                  <a:pt x="3927" y="11782"/>
                </a:lnTo>
                <a:cubicBezTo>
                  <a:pt x="3927" y="12325"/>
                  <a:pt x="4367" y="12764"/>
                  <a:pt x="4909" y="12764"/>
                </a:cubicBezTo>
                <a:moveTo>
                  <a:pt x="12273" y="10800"/>
                </a:moveTo>
                <a:lnTo>
                  <a:pt x="14236" y="10800"/>
                </a:lnTo>
                <a:cubicBezTo>
                  <a:pt x="14507" y="10800"/>
                  <a:pt x="14727" y="10580"/>
                  <a:pt x="14727" y="10309"/>
                </a:cubicBezTo>
                <a:cubicBezTo>
                  <a:pt x="14727" y="10038"/>
                  <a:pt x="14507" y="9818"/>
                  <a:pt x="14236" y="9818"/>
                </a:cubicBezTo>
                <a:lnTo>
                  <a:pt x="12273" y="9818"/>
                </a:lnTo>
                <a:cubicBezTo>
                  <a:pt x="12002" y="9818"/>
                  <a:pt x="11782" y="10038"/>
                  <a:pt x="11782" y="10309"/>
                </a:cubicBezTo>
                <a:cubicBezTo>
                  <a:pt x="11782" y="10580"/>
                  <a:pt x="12002" y="10800"/>
                  <a:pt x="12273" y="10800"/>
                </a:cubicBezTo>
                <a:moveTo>
                  <a:pt x="12273" y="6873"/>
                </a:moveTo>
                <a:lnTo>
                  <a:pt x="15218" y="6873"/>
                </a:lnTo>
                <a:cubicBezTo>
                  <a:pt x="15489" y="6873"/>
                  <a:pt x="15709" y="6653"/>
                  <a:pt x="15709" y="6382"/>
                </a:cubicBezTo>
                <a:cubicBezTo>
                  <a:pt x="15709" y="6111"/>
                  <a:pt x="15489" y="5891"/>
                  <a:pt x="15218" y="5891"/>
                </a:cubicBezTo>
                <a:lnTo>
                  <a:pt x="12273" y="5891"/>
                </a:lnTo>
                <a:cubicBezTo>
                  <a:pt x="12002" y="5891"/>
                  <a:pt x="11782" y="6111"/>
                  <a:pt x="11782" y="6382"/>
                </a:cubicBezTo>
                <a:cubicBezTo>
                  <a:pt x="11782" y="6653"/>
                  <a:pt x="12002" y="6873"/>
                  <a:pt x="12273" y="6873"/>
                </a:cubicBezTo>
                <a:moveTo>
                  <a:pt x="12273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cubicBezTo>
                  <a:pt x="17673" y="8075"/>
                  <a:pt x="17453" y="7855"/>
                  <a:pt x="17182" y="7855"/>
                </a:cubicBezTo>
                <a:lnTo>
                  <a:pt x="12273" y="7855"/>
                </a:lnTo>
                <a:cubicBezTo>
                  <a:pt x="12002" y="7855"/>
                  <a:pt x="11782" y="8075"/>
                  <a:pt x="11782" y="8345"/>
                </a:cubicBezTo>
                <a:cubicBezTo>
                  <a:pt x="11782" y="8617"/>
                  <a:pt x="12002" y="8836"/>
                  <a:pt x="12273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2" name="Shape 2775">
            <a:extLst>
              <a:ext uri="{FF2B5EF4-FFF2-40B4-BE49-F238E27FC236}">
                <a16:creationId xmlns:a16="http://schemas.microsoft.com/office/drawing/2014/main" id="{C32EFF06-5C86-43BB-B86F-D9467295D5DB}"/>
              </a:ext>
            </a:extLst>
          </p:cNvPr>
          <p:cNvSpPr>
            <a:spLocks noChangeAspect="1"/>
          </p:cNvSpPr>
          <p:nvPr/>
        </p:nvSpPr>
        <p:spPr>
          <a:xfrm>
            <a:off x="13993024" y="11999657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3" name="Shape 2783">
            <a:extLst>
              <a:ext uri="{FF2B5EF4-FFF2-40B4-BE49-F238E27FC236}">
                <a16:creationId xmlns:a16="http://schemas.microsoft.com/office/drawing/2014/main" id="{3D035261-1879-4366-A275-B59B163596D5}"/>
              </a:ext>
            </a:extLst>
          </p:cNvPr>
          <p:cNvSpPr>
            <a:spLocks noChangeAspect="1"/>
          </p:cNvSpPr>
          <p:nvPr/>
        </p:nvSpPr>
        <p:spPr>
          <a:xfrm>
            <a:off x="7805586" y="2817207"/>
            <a:ext cx="558655" cy="4824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134" name="Grupo 133">
            <a:extLst>
              <a:ext uri="{FF2B5EF4-FFF2-40B4-BE49-F238E27FC236}">
                <a16:creationId xmlns:a16="http://schemas.microsoft.com/office/drawing/2014/main" id="{FAB2F072-6043-4A75-A235-40F6C3E55EB1}"/>
              </a:ext>
            </a:extLst>
          </p:cNvPr>
          <p:cNvGrpSpPr/>
          <p:nvPr/>
        </p:nvGrpSpPr>
        <p:grpSpPr>
          <a:xfrm>
            <a:off x="11086475" y="6348884"/>
            <a:ext cx="2218020" cy="2414512"/>
            <a:chOff x="11086475" y="6348884"/>
            <a:chExt cx="2218020" cy="2414512"/>
          </a:xfrm>
          <a:solidFill>
            <a:schemeClr val="bg1">
              <a:lumMod val="85000"/>
            </a:schemeClr>
          </a:solidFill>
        </p:grpSpPr>
        <p:sp>
          <p:nvSpPr>
            <p:cNvPr id="135" name="Freeform 27">
              <a:extLst>
                <a:ext uri="{FF2B5EF4-FFF2-40B4-BE49-F238E27FC236}">
                  <a16:creationId xmlns:a16="http://schemas.microsoft.com/office/drawing/2014/main" id="{09F8728E-1412-491B-804B-2C725E055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bg2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Freeform 28">
              <a:extLst>
                <a:ext uri="{FF2B5EF4-FFF2-40B4-BE49-F238E27FC236}">
                  <a16:creationId xmlns:a16="http://schemas.microsoft.com/office/drawing/2014/main" id="{A3F54CF9-3143-4D81-8CF9-7484DD539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29">
              <a:extLst>
                <a:ext uri="{FF2B5EF4-FFF2-40B4-BE49-F238E27FC236}">
                  <a16:creationId xmlns:a16="http://schemas.microsoft.com/office/drawing/2014/main" id="{3BF46B0D-4375-41DC-8266-5668698A5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30">
              <a:extLst>
                <a:ext uri="{FF2B5EF4-FFF2-40B4-BE49-F238E27FC236}">
                  <a16:creationId xmlns:a16="http://schemas.microsoft.com/office/drawing/2014/main" id="{D4C65604-CEE3-462E-9AF8-F63FFE92A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31">
              <a:extLst>
                <a:ext uri="{FF2B5EF4-FFF2-40B4-BE49-F238E27FC236}">
                  <a16:creationId xmlns:a16="http://schemas.microsoft.com/office/drawing/2014/main" id="{9B9BF27C-13CA-4093-9F34-969946126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2">
              <a:extLst>
                <a:ext uri="{FF2B5EF4-FFF2-40B4-BE49-F238E27FC236}">
                  <a16:creationId xmlns:a16="http://schemas.microsoft.com/office/drawing/2014/main" id="{8232D630-8A58-4626-91A3-7369B6FEE8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3">
              <a:extLst>
                <a:ext uri="{FF2B5EF4-FFF2-40B4-BE49-F238E27FC236}">
                  <a16:creationId xmlns:a16="http://schemas.microsoft.com/office/drawing/2014/main" id="{EF8116EE-97B9-4656-A18D-1A62FEBE22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34">
              <a:extLst>
                <a:ext uri="{FF2B5EF4-FFF2-40B4-BE49-F238E27FC236}">
                  <a16:creationId xmlns:a16="http://schemas.microsoft.com/office/drawing/2014/main" id="{E45E6361-D408-4006-A086-C76EF068B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35">
              <a:extLst>
                <a:ext uri="{FF2B5EF4-FFF2-40B4-BE49-F238E27FC236}">
                  <a16:creationId xmlns:a16="http://schemas.microsoft.com/office/drawing/2014/main" id="{97CC893F-A47D-4F65-A4A3-8D6EBE973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36">
              <a:extLst>
                <a:ext uri="{FF2B5EF4-FFF2-40B4-BE49-F238E27FC236}">
                  <a16:creationId xmlns:a16="http://schemas.microsoft.com/office/drawing/2014/main" id="{22B12407-2287-4D5E-82E0-03C05F8CC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37">
              <a:extLst>
                <a:ext uri="{FF2B5EF4-FFF2-40B4-BE49-F238E27FC236}">
                  <a16:creationId xmlns:a16="http://schemas.microsoft.com/office/drawing/2014/main" id="{9AACBA6C-F364-4AC7-9B3D-A8E68D1F3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bg2"/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Freeform 38">
              <a:extLst>
                <a:ext uri="{FF2B5EF4-FFF2-40B4-BE49-F238E27FC236}">
                  <a16:creationId xmlns:a16="http://schemas.microsoft.com/office/drawing/2014/main" id="{4B35D5D7-B000-4CDB-ABD3-7F37C815C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39">
              <a:extLst>
                <a:ext uri="{FF2B5EF4-FFF2-40B4-BE49-F238E27FC236}">
                  <a16:creationId xmlns:a16="http://schemas.microsoft.com/office/drawing/2014/main" id="{638F8F0A-15BE-44CA-A6FE-1DF2A52EC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40">
              <a:extLst>
                <a:ext uri="{FF2B5EF4-FFF2-40B4-BE49-F238E27FC236}">
                  <a16:creationId xmlns:a16="http://schemas.microsoft.com/office/drawing/2014/main" id="{55113871-8A04-4F8B-A73F-6FCC428F9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41">
              <a:extLst>
                <a:ext uri="{FF2B5EF4-FFF2-40B4-BE49-F238E27FC236}">
                  <a16:creationId xmlns:a16="http://schemas.microsoft.com/office/drawing/2014/main" id="{761347D6-392C-4E27-ABA4-84B377C26F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2">
              <a:extLst>
                <a:ext uri="{FF2B5EF4-FFF2-40B4-BE49-F238E27FC236}">
                  <a16:creationId xmlns:a16="http://schemas.microsoft.com/office/drawing/2014/main" id="{1F23C606-3C58-4465-8F1B-24C4627DE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3">
              <a:extLst>
                <a:ext uri="{FF2B5EF4-FFF2-40B4-BE49-F238E27FC236}">
                  <a16:creationId xmlns:a16="http://schemas.microsoft.com/office/drawing/2014/main" id="{20504C67-5225-4FFE-B4E4-9C4FB8D1B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44">
              <a:extLst>
                <a:ext uri="{FF2B5EF4-FFF2-40B4-BE49-F238E27FC236}">
                  <a16:creationId xmlns:a16="http://schemas.microsoft.com/office/drawing/2014/main" id="{8983B99E-3516-4A7E-B5CA-5001D05FC4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45">
              <a:extLst>
                <a:ext uri="{FF2B5EF4-FFF2-40B4-BE49-F238E27FC236}">
                  <a16:creationId xmlns:a16="http://schemas.microsoft.com/office/drawing/2014/main" id="{D75FC60A-4E3C-4E8B-A40A-44425856A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46">
              <a:extLst>
                <a:ext uri="{FF2B5EF4-FFF2-40B4-BE49-F238E27FC236}">
                  <a16:creationId xmlns:a16="http://schemas.microsoft.com/office/drawing/2014/main" id="{EED9B7CA-582B-4E2E-BB90-324CEAB44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" name="TextBox 2">
            <a:extLst>
              <a:ext uri="{FF2B5EF4-FFF2-40B4-BE49-F238E27FC236}">
                <a16:creationId xmlns:a16="http://schemas.microsoft.com/office/drawing/2014/main" id="{3624A0E6-3444-4D7D-AB1E-FDF29F19E004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114" name="TextBox 3">
            <a:extLst>
              <a:ext uri="{FF2B5EF4-FFF2-40B4-BE49-F238E27FC236}">
                <a16:creationId xmlns:a16="http://schemas.microsoft.com/office/drawing/2014/main" id="{9936C63C-965A-4659-AAE1-C563B0BE867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767220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98">
            <a:extLst>
              <a:ext uri="{FF2B5EF4-FFF2-40B4-BE49-F238E27FC236}">
                <a16:creationId xmlns:a16="http://schemas.microsoft.com/office/drawing/2014/main" id="{03A97D9B-D7EE-4534-9EC5-5CACD5DE0B77}"/>
              </a:ext>
            </a:extLst>
          </p:cNvPr>
          <p:cNvSpPr txBox="1"/>
          <p:nvPr/>
        </p:nvSpPr>
        <p:spPr>
          <a:xfrm>
            <a:off x="17814425" y="380988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806AC022-E599-4E08-A384-578C5E5A7ADE}"/>
              </a:ext>
            </a:extLst>
          </p:cNvPr>
          <p:cNvSpPr txBox="1">
            <a:spLocks/>
          </p:cNvSpPr>
          <p:nvPr/>
        </p:nvSpPr>
        <p:spPr>
          <a:xfrm>
            <a:off x="17814425" y="442667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TextBox 98">
            <a:extLst>
              <a:ext uri="{FF2B5EF4-FFF2-40B4-BE49-F238E27FC236}">
                <a16:creationId xmlns:a16="http://schemas.microsoft.com/office/drawing/2014/main" id="{162372F0-D90A-4C04-B5EE-891FFB471DD5}"/>
              </a:ext>
            </a:extLst>
          </p:cNvPr>
          <p:cNvSpPr txBox="1"/>
          <p:nvPr/>
        </p:nvSpPr>
        <p:spPr>
          <a:xfrm>
            <a:off x="17814425" y="989443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0601E638-9843-4B6E-89C1-6C9E9B51FD3E}"/>
              </a:ext>
            </a:extLst>
          </p:cNvPr>
          <p:cNvSpPr txBox="1">
            <a:spLocks/>
          </p:cNvSpPr>
          <p:nvPr/>
        </p:nvSpPr>
        <p:spPr>
          <a:xfrm>
            <a:off x="17814425" y="1051122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1" name="TextBox 98">
            <a:extLst>
              <a:ext uri="{FF2B5EF4-FFF2-40B4-BE49-F238E27FC236}">
                <a16:creationId xmlns:a16="http://schemas.microsoft.com/office/drawing/2014/main" id="{D46B9F21-3DA7-4845-B31D-5895676696D4}"/>
              </a:ext>
            </a:extLst>
          </p:cNvPr>
          <p:cNvSpPr txBox="1"/>
          <p:nvPr/>
        </p:nvSpPr>
        <p:spPr>
          <a:xfrm>
            <a:off x="4990359" y="3809883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3C8D3529-DB43-4C31-B6DF-A90776E686AC}"/>
              </a:ext>
            </a:extLst>
          </p:cNvPr>
          <p:cNvSpPr txBox="1">
            <a:spLocks/>
          </p:cNvSpPr>
          <p:nvPr/>
        </p:nvSpPr>
        <p:spPr>
          <a:xfrm>
            <a:off x="2358308" y="4426673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9" name="TextBox 98">
            <a:extLst>
              <a:ext uri="{FF2B5EF4-FFF2-40B4-BE49-F238E27FC236}">
                <a16:creationId xmlns:a16="http://schemas.microsoft.com/office/drawing/2014/main" id="{AE4EA714-F97F-4511-969E-DD7809F23C45}"/>
              </a:ext>
            </a:extLst>
          </p:cNvPr>
          <p:cNvSpPr txBox="1"/>
          <p:nvPr/>
        </p:nvSpPr>
        <p:spPr>
          <a:xfrm>
            <a:off x="4903796" y="989443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876987A1-2EED-4D08-B740-E45FAF2F5F1F}"/>
              </a:ext>
            </a:extLst>
          </p:cNvPr>
          <p:cNvSpPr txBox="1">
            <a:spLocks/>
          </p:cNvSpPr>
          <p:nvPr/>
        </p:nvSpPr>
        <p:spPr>
          <a:xfrm>
            <a:off x="2358308" y="10511229"/>
            <a:ext cx="420491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3" name="Freeform 1">
            <a:extLst>
              <a:ext uri="{FF2B5EF4-FFF2-40B4-BE49-F238E27FC236}">
                <a16:creationId xmlns:a16="http://schemas.microsoft.com/office/drawing/2014/main" id="{A0FA237B-B92E-4B01-BF52-D5CE168F9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1033" y="7459717"/>
            <a:ext cx="357787" cy="1569491"/>
          </a:xfrm>
          <a:custGeom>
            <a:avLst/>
            <a:gdLst>
              <a:gd name="T0" fmla="*/ 5969696 w 661"/>
              <a:gd name="T1" fmla="*/ 375735750 h 2903"/>
              <a:gd name="T2" fmla="*/ 0 w 661"/>
              <a:gd name="T3" fmla="*/ 374441096 h 2903"/>
              <a:gd name="T4" fmla="*/ 79814745 w 661"/>
              <a:gd name="T5" fmla="*/ 0 h 2903"/>
              <a:gd name="T6" fmla="*/ 85654751 w 661"/>
              <a:gd name="T7" fmla="*/ 1165117 h 2903"/>
              <a:gd name="T8" fmla="*/ 5969696 w 661"/>
              <a:gd name="T9" fmla="*/ 375735750 h 2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1" h="2903">
                <a:moveTo>
                  <a:pt x="46" y="2902"/>
                </a:moveTo>
                <a:lnTo>
                  <a:pt x="0" y="2892"/>
                </a:lnTo>
                <a:lnTo>
                  <a:pt x="615" y="0"/>
                </a:lnTo>
                <a:lnTo>
                  <a:pt x="660" y="9"/>
                </a:lnTo>
                <a:lnTo>
                  <a:pt x="46" y="2902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2">
            <a:extLst>
              <a:ext uri="{FF2B5EF4-FFF2-40B4-BE49-F238E27FC236}">
                <a16:creationId xmlns:a16="http://schemas.microsoft.com/office/drawing/2014/main" id="{AF05A923-E5C3-4AB9-8DAD-C20E65BB4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9083" y="9806798"/>
            <a:ext cx="2387631" cy="665483"/>
          </a:xfrm>
          <a:custGeom>
            <a:avLst/>
            <a:gdLst>
              <a:gd name="T0" fmla="*/ 570146494 w 4416"/>
              <a:gd name="T1" fmla="*/ 159229562 h 1231"/>
              <a:gd name="T2" fmla="*/ 0 w 4416"/>
              <a:gd name="T3" fmla="*/ 5955026 h 1231"/>
              <a:gd name="T4" fmla="*/ 1683368 w 4416"/>
              <a:gd name="T5" fmla="*/ 0 h 1231"/>
              <a:gd name="T6" fmla="*/ 571700317 w 4416"/>
              <a:gd name="T7" fmla="*/ 153404064 h 1231"/>
              <a:gd name="T8" fmla="*/ 570146494 w 4416"/>
              <a:gd name="T9" fmla="*/ 159229562 h 12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16" h="1231">
                <a:moveTo>
                  <a:pt x="4403" y="1230"/>
                </a:moveTo>
                <a:lnTo>
                  <a:pt x="0" y="46"/>
                </a:lnTo>
                <a:lnTo>
                  <a:pt x="13" y="0"/>
                </a:lnTo>
                <a:lnTo>
                  <a:pt x="4415" y="1185"/>
                </a:lnTo>
                <a:lnTo>
                  <a:pt x="4403" y="123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Freeform 3">
            <a:extLst>
              <a:ext uri="{FF2B5EF4-FFF2-40B4-BE49-F238E27FC236}">
                <a16:creationId xmlns:a16="http://schemas.microsoft.com/office/drawing/2014/main" id="{2AE9B0B3-8539-4410-8CF1-AD9F44759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403" y="4106062"/>
            <a:ext cx="1712606" cy="868229"/>
          </a:xfrm>
          <a:custGeom>
            <a:avLst/>
            <a:gdLst>
              <a:gd name="T0" fmla="*/ 407764829 w 3164"/>
              <a:gd name="T1" fmla="*/ 207784929 h 1606"/>
              <a:gd name="T2" fmla="*/ 0 w 3164"/>
              <a:gd name="T3" fmla="*/ 5566933 h 1606"/>
              <a:gd name="T4" fmla="*/ 2725277 w 3164"/>
              <a:gd name="T5" fmla="*/ 0 h 1606"/>
              <a:gd name="T6" fmla="*/ 410490105 w 3164"/>
              <a:gd name="T7" fmla="*/ 202347526 h 1606"/>
              <a:gd name="T8" fmla="*/ 407764829 w 3164"/>
              <a:gd name="T9" fmla="*/ 207784929 h 16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64" h="1606">
                <a:moveTo>
                  <a:pt x="3142" y="1605"/>
                </a:moveTo>
                <a:lnTo>
                  <a:pt x="0" y="43"/>
                </a:lnTo>
                <a:lnTo>
                  <a:pt x="21" y="0"/>
                </a:lnTo>
                <a:lnTo>
                  <a:pt x="3163" y="1563"/>
                </a:lnTo>
                <a:lnTo>
                  <a:pt x="3142" y="1605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Freeform 4">
            <a:extLst>
              <a:ext uri="{FF2B5EF4-FFF2-40B4-BE49-F238E27FC236}">
                <a16:creationId xmlns:a16="http://schemas.microsoft.com/office/drawing/2014/main" id="{1CA31AD2-C0C8-4F18-8ADC-0970F0F67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7519" y="10469896"/>
            <a:ext cx="381639" cy="1276105"/>
          </a:xfrm>
          <a:custGeom>
            <a:avLst/>
            <a:gdLst>
              <a:gd name="T0" fmla="*/ 85315977 w 707"/>
              <a:gd name="T1" fmla="*/ 305778253 h 2358"/>
              <a:gd name="T2" fmla="*/ 0 w 707"/>
              <a:gd name="T3" fmla="*/ 1686378 h 2358"/>
              <a:gd name="T4" fmla="*/ 5937205 w 707"/>
              <a:gd name="T5" fmla="*/ 0 h 2358"/>
              <a:gd name="T6" fmla="*/ 91124207 w 707"/>
              <a:gd name="T7" fmla="*/ 304091515 h 2358"/>
              <a:gd name="T8" fmla="*/ 85315977 w 707"/>
              <a:gd name="T9" fmla="*/ 305778253 h 23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7" h="2358">
                <a:moveTo>
                  <a:pt x="661" y="2357"/>
                </a:moveTo>
                <a:lnTo>
                  <a:pt x="0" y="13"/>
                </a:lnTo>
                <a:lnTo>
                  <a:pt x="46" y="0"/>
                </a:lnTo>
                <a:lnTo>
                  <a:pt x="706" y="2344"/>
                </a:lnTo>
                <a:lnTo>
                  <a:pt x="661" y="235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Freeform 5">
            <a:extLst>
              <a:ext uri="{FF2B5EF4-FFF2-40B4-BE49-F238E27FC236}">
                <a16:creationId xmlns:a16="http://schemas.microsoft.com/office/drawing/2014/main" id="{40E010AC-857D-48FA-B28A-7E4FAE67D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8929" y="10469896"/>
            <a:ext cx="381639" cy="1276105"/>
          </a:xfrm>
          <a:custGeom>
            <a:avLst/>
            <a:gdLst>
              <a:gd name="T0" fmla="*/ 5808229 w 707"/>
              <a:gd name="T1" fmla="*/ 305778253 h 2358"/>
              <a:gd name="T2" fmla="*/ 0 w 707"/>
              <a:gd name="T3" fmla="*/ 304091515 h 2358"/>
              <a:gd name="T4" fmla="*/ 85187001 w 707"/>
              <a:gd name="T5" fmla="*/ 0 h 2358"/>
              <a:gd name="T6" fmla="*/ 91124207 w 707"/>
              <a:gd name="T7" fmla="*/ 1686378 h 2358"/>
              <a:gd name="T8" fmla="*/ 5808229 w 707"/>
              <a:gd name="T9" fmla="*/ 305778253 h 23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7" h="2358">
                <a:moveTo>
                  <a:pt x="45" y="2357"/>
                </a:moveTo>
                <a:lnTo>
                  <a:pt x="0" y="2344"/>
                </a:lnTo>
                <a:lnTo>
                  <a:pt x="660" y="0"/>
                </a:lnTo>
                <a:lnTo>
                  <a:pt x="706" y="13"/>
                </a:lnTo>
                <a:lnTo>
                  <a:pt x="45" y="235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Freeform 6">
            <a:extLst>
              <a:ext uri="{FF2B5EF4-FFF2-40B4-BE49-F238E27FC236}">
                <a16:creationId xmlns:a16="http://schemas.microsoft.com/office/drawing/2014/main" id="{5C20F699-E298-4BA0-9CA4-BE2D57ECE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5018" y="9248651"/>
            <a:ext cx="1211705" cy="562918"/>
          </a:xfrm>
          <a:custGeom>
            <a:avLst/>
            <a:gdLst>
              <a:gd name="T0" fmla="*/ 287750069 w 2241"/>
              <a:gd name="T1" fmla="*/ 134575574 h 1042"/>
              <a:gd name="T2" fmla="*/ 0 w 2241"/>
              <a:gd name="T3" fmla="*/ 5429549 h 1042"/>
              <a:gd name="T4" fmla="*/ 2589924 w 2241"/>
              <a:gd name="T5" fmla="*/ 0 h 1042"/>
              <a:gd name="T6" fmla="*/ 290080893 w 2241"/>
              <a:gd name="T7" fmla="*/ 129016948 h 1042"/>
              <a:gd name="T8" fmla="*/ 287750069 w 2241"/>
              <a:gd name="T9" fmla="*/ 134575574 h 10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41" h="1042">
                <a:moveTo>
                  <a:pt x="2222" y="1041"/>
                </a:moveTo>
                <a:lnTo>
                  <a:pt x="0" y="42"/>
                </a:lnTo>
                <a:lnTo>
                  <a:pt x="20" y="0"/>
                </a:lnTo>
                <a:lnTo>
                  <a:pt x="2240" y="998"/>
                </a:lnTo>
                <a:lnTo>
                  <a:pt x="2222" y="1041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7">
            <a:extLst>
              <a:ext uri="{FF2B5EF4-FFF2-40B4-BE49-F238E27FC236}">
                <a16:creationId xmlns:a16="http://schemas.microsoft.com/office/drawing/2014/main" id="{FED6EB19-EB23-4126-84BC-B8BEEEA0E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7519" y="7862823"/>
            <a:ext cx="1674442" cy="1674442"/>
          </a:xfrm>
          <a:custGeom>
            <a:avLst/>
            <a:gdLst>
              <a:gd name="T0" fmla="*/ 4146338 w 3096"/>
              <a:gd name="T1" fmla="*/ 400885337 h 3097"/>
              <a:gd name="T2" fmla="*/ 0 w 3096"/>
              <a:gd name="T3" fmla="*/ 396612235 h 3097"/>
              <a:gd name="T4" fmla="*/ 396868484 w 3096"/>
              <a:gd name="T5" fmla="*/ 0 h 3097"/>
              <a:gd name="T6" fmla="*/ 401014822 w 3096"/>
              <a:gd name="T7" fmla="*/ 4273102 h 3097"/>
              <a:gd name="T8" fmla="*/ 4146338 w 3096"/>
              <a:gd name="T9" fmla="*/ 400885337 h 30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6" h="3097">
                <a:moveTo>
                  <a:pt x="32" y="3096"/>
                </a:moveTo>
                <a:lnTo>
                  <a:pt x="0" y="3063"/>
                </a:lnTo>
                <a:lnTo>
                  <a:pt x="3063" y="0"/>
                </a:lnTo>
                <a:lnTo>
                  <a:pt x="3095" y="33"/>
                </a:lnTo>
                <a:lnTo>
                  <a:pt x="32" y="3096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Freeform 8">
            <a:extLst>
              <a:ext uri="{FF2B5EF4-FFF2-40B4-BE49-F238E27FC236}">
                <a16:creationId xmlns:a16="http://schemas.microsoft.com/office/drawing/2014/main" id="{B8C0696E-BD07-4DC8-8C54-B7B68DBD8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9117" y="8826462"/>
            <a:ext cx="1974983" cy="1974983"/>
          </a:xfrm>
          <a:custGeom>
            <a:avLst/>
            <a:gdLst>
              <a:gd name="T0" fmla="*/ 0 w 3652"/>
              <a:gd name="T1" fmla="*/ 236422885 h 3653"/>
              <a:gd name="T2" fmla="*/ 236422837 w 3652"/>
              <a:gd name="T3" fmla="*/ 472845771 h 3653"/>
              <a:gd name="T4" fmla="*/ 472975247 w 3652"/>
              <a:gd name="T5" fmla="*/ 236422885 h 3653"/>
              <a:gd name="T6" fmla="*/ 236422837 w 3652"/>
              <a:gd name="T7" fmla="*/ 0 h 3653"/>
              <a:gd name="T8" fmla="*/ 0 w 3652"/>
              <a:gd name="T9" fmla="*/ 236422885 h 36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52" h="3653">
                <a:moveTo>
                  <a:pt x="0" y="1826"/>
                </a:moveTo>
                <a:cubicBezTo>
                  <a:pt x="0" y="2834"/>
                  <a:pt x="817" y="3652"/>
                  <a:pt x="1825" y="3652"/>
                </a:cubicBezTo>
                <a:cubicBezTo>
                  <a:pt x="2834" y="3652"/>
                  <a:pt x="3651" y="2834"/>
                  <a:pt x="3651" y="1826"/>
                </a:cubicBezTo>
                <a:cubicBezTo>
                  <a:pt x="3651" y="818"/>
                  <a:pt x="2834" y="0"/>
                  <a:pt x="1825" y="0"/>
                </a:cubicBezTo>
                <a:cubicBezTo>
                  <a:pt x="817" y="0"/>
                  <a:pt x="0" y="818"/>
                  <a:pt x="0" y="182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Freeform 9">
            <a:extLst>
              <a:ext uri="{FF2B5EF4-FFF2-40B4-BE49-F238E27FC236}">
                <a16:creationId xmlns:a16="http://schemas.microsoft.com/office/drawing/2014/main" id="{7B59649E-933C-4B2B-8CBC-9CFC89A0D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1805" y="5317767"/>
            <a:ext cx="1276107" cy="381639"/>
          </a:xfrm>
          <a:custGeom>
            <a:avLst/>
            <a:gdLst>
              <a:gd name="T0" fmla="*/ 1686380 w 2358"/>
              <a:gd name="T1" fmla="*/ 91252918 h 706"/>
              <a:gd name="T2" fmla="*/ 0 w 2358"/>
              <a:gd name="T3" fmla="*/ 85428187 h 706"/>
              <a:gd name="T4" fmla="*/ 304092233 w 2358"/>
              <a:gd name="T5" fmla="*/ 0 h 706"/>
              <a:gd name="T6" fmla="*/ 305778973 w 2358"/>
              <a:gd name="T7" fmla="*/ 5824731 h 706"/>
              <a:gd name="T8" fmla="*/ 1686380 w 2358"/>
              <a:gd name="T9" fmla="*/ 91252918 h 7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8" h="706">
                <a:moveTo>
                  <a:pt x="13" y="705"/>
                </a:moveTo>
                <a:lnTo>
                  <a:pt x="0" y="660"/>
                </a:lnTo>
                <a:lnTo>
                  <a:pt x="2344" y="0"/>
                </a:lnTo>
                <a:lnTo>
                  <a:pt x="2357" y="45"/>
                </a:lnTo>
                <a:lnTo>
                  <a:pt x="13" y="705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Freeform 10">
            <a:extLst>
              <a:ext uri="{FF2B5EF4-FFF2-40B4-BE49-F238E27FC236}">
                <a16:creationId xmlns:a16="http://schemas.microsoft.com/office/drawing/2014/main" id="{C2B9811A-C95D-413D-843B-191E056D4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1805" y="4249177"/>
            <a:ext cx="1276107" cy="381639"/>
          </a:xfrm>
          <a:custGeom>
            <a:avLst/>
            <a:gdLst>
              <a:gd name="T0" fmla="*/ 304092233 w 2358"/>
              <a:gd name="T1" fmla="*/ 91124207 h 707"/>
              <a:gd name="T2" fmla="*/ 0 w 2358"/>
              <a:gd name="T3" fmla="*/ 5808229 h 707"/>
              <a:gd name="T4" fmla="*/ 1686380 w 2358"/>
              <a:gd name="T5" fmla="*/ 0 h 707"/>
              <a:gd name="T6" fmla="*/ 305778973 w 2358"/>
              <a:gd name="T7" fmla="*/ 85187001 h 707"/>
              <a:gd name="T8" fmla="*/ 304092233 w 2358"/>
              <a:gd name="T9" fmla="*/ 91124207 h 7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8" h="707">
                <a:moveTo>
                  <a:pt x="2344" y="706"/>
                </a:moveTo>
                <a:lnTo>
                  <a:pt x="0" y="45"/>
                </a:lnTo>
                <a:lnTo>
                  <a:pt x="13" y="0"/>
                </a:lnTo>
                <a:lnTo>
                  <a:pt x="2357" y="660"/>
                </a:lnTo>
                <a:lnTo>
                  <a:pt x="2344" y="706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Freeform 11">
            <a:extLst>
              <a:ext uri="{FF2B5EF4-FFF2-40B4-BE49-F238E27FC236}">
                <a16:creationId xmlns:a16="http://schemas.microsoft.com/office/drawing/2014/main" id="{22D314B0-06B0-4321-BFD5-C37732092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6240" y="3132882"/>
            <a:ext cx="565302" cy="1211705"/>
          </a:xfrm>
          <a:custGeom>
            <a:avLst/>
            <a:gdLst>
              <a:gd name="T0" fmla="*/ 5595218 w 1043"/>
              <a:gd name="T1" fmla="*/ 290080893 h 2241"/>
              <a:gd name="T2" fmla="*/ 0 w 1043"/>
              <a:gd name="T3" fmla="*/ 287490968 h 2241"/>
              <a:gd name="T4" fmla="*/ 129992950 w 1043"/>
              <a:gd name="T5" fmla="*/ 0 h 2241"/>
              <a:gd name="T6" fmla="*/ 135588167 w 1043"/>
              <a:gd name="T7" fmla="*/ 2331184 h 2241"/>
              <a:gd name="T8" fmla="*/ 5595218 w 1043"/>
              <a:gd name="T9" fmla="*/ 290080893 h 2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43" h="2241">
                <a:moveTo>
                  <a:pt x="43" y="2240"/>
                </a:moveTo>
                <a:lnTo>
                  <a:pt x="0" y="2220"/>
                </a:lnTo>
                <a:lnTo>
                  <a:pt x="999" y="0"/>
                </a:lnTo>
                <a:lnTo>
                  <a:pt x="1042" y="18"/>
                </a:lnTo>
                <a:lnTo>
                  <a:pt x="43" y="224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Freeform 12">
            <a:extLst>
              <a:ext uri="{FF2B5EF4-FFF2-40B4-BE49-F238E27FC236}">
                <a16:creationId xmlns:a16="http://schemas.microsoft.com/office/drawing/2014/main" id="{63A82D2C-033A-4248-9413-149B94AEC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8158" y="5317767"/>
            <a:ext cx="1674442" cy="1674442"/>
          </a:xfrm>
          <a:custGeom>
            <a:avLst/>
            <a:gdLst>
              <a:gd name="T0" fmla="*/ 396612235 w 3097"/>
              <a:gd name="T1" fmla="*/ 400885337 h 3097"/>
              <a:gd name="T2" fmla="*/ 0 w 3097"/>
              <a:gd name="T3" fmla="*/ 4273102 h 3097"/>
              <a:gd name="T4" fmla="*/ 4402644 w 3097"/>
              <a:gd name="T5" fmla="*/ 0 h 3097"/>
              <a:gd name="T6" fmla="*/ 400885337 w 3097"/>
              <a:gd name="T7" fmla="*/ 396612235 h 3097"/>
              <a:gd name="T8" fmla="*/ 396612235 w 3097"/>
              <a:gd name="T9" fmla="*/ 400885337 h 30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7" h="3097">
                <a:moveTo>
                  <a:pt x="3063" y="3096"/>
                </a:moveTo>
                <a:lnTo>
                  <a:pt x="0" y="33"/>
                </a:lnTo>
                <a:lnTo>
                  <a:pt x="34" y="0"/>
                </a:lnTo>
                <a:lnTo>
                  <a:pt x="3096" y="3063"/>
                </a:lnTo>
                <a:lnTo>
                  <a:pt x="3063" y="3096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Freeform 13">
            <a:extLst>
              <a:ext uri="{FF2B5EF4-FFF2-40B4-BE49-F238E27FC236}">
                <a16:creationId xmlns:a16="http://schemas.microsoft.com/office/drawing/2014/main" id="{F86A7960-AE43-4B2B-B907-F45454B99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3978" y="4089365"/>
            <a:ext cx="1977368" cy="1974983"/>
          </a:xfrm>
          <a:custGeom>
            <a:avLst/>
            <a:gdLst>
              <a:gd name="T0" fmla="*/ 236994349 w 3654"/>
              <a:gd name="T1" fmla="*/ 0 h 3653"/>
              <a:gd name="T2" fmla="*/ 0 w 3654"/>
              <a:gd name="T3" fmla="*/ 236293347 h 3653"/>
              <a:gd name="T4" fmla="*/ 236994349 w 3654"/>
              <a:gd name="T5" fmla="*/ 472845771 h 3653"/>
              <a:gd name="T6" fmla="*/ 473858679 w 3654"/>
              <a:gd name="T7" fmla="*/ 236293347 h 3653"/>
              <a:gd name="T8" fmla="*/ 236994349 w 3654"/>
              <a:gd name="T9" fmla="*/ 0 h 36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54" h="3653">
                <a:moveTo>
                  <a:pt x="1827" y="0"/>
                </a:moveTo>
                <a:cubicBezTo>
                  <a:pt x="818" y="0"/>
                  <a:pt x="0" y="817"/>
                  <a:pt x="0" y="1825"/>
                </a:cubicBezTo>
                <a:cubicBezTo>
                  <a:pt x="0" y="2835"/>
                  <a:pt x="818" y="3652"/>
                  <a:pt x="1827" y="3652"/>
                </a:cubicBezTo>
                <a:cubicBezTo>
                  <a:pt x="2835" y="3652"/>
                  <a:pt x="3653" y="2835"/>
                  <a:pt x="3653" y="1825"/>
                </a:cubicBezTo>
                <a:cubicBezTo>
                  <a:pt x="3653" y="817"/>
                  <a:pt x="2835" y="0"/>
                  <a:pt x="1827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Freeform 14">
            <a:extLst>
              <a:ext uri="{FF2B5EF4-FFF2-40B4-BE49-F238E27FC236}">
                <a16:creationId xmlns:a16="http://schemas.microsoft.com/office/drawing/2014/main" id="{EC2DBA46-08B9-4FEA-9373-D3FC54B97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2124" y="5317767"/>
            <a:ext cx="1276105" cy="381639"/>
          </a:xfrm>
          <a:custGeom>
            <a:avLst/>
            <a:gdLst>
              <a:gd name="T0" fmla="*/ 304091515 w 2358"/>
              <a:gd name="T1" fmla="*/ 91252918 h 706"/>
              <a:gd name="T2" fmla="*/ 0 w 2358"/>
              <a:gd name="T3" fmla="*/ 5824731 h 706"/>
              <a:gd name="T4" fmla="*/ 1686378 w 2358"/>
              <a:gd name="T5" fmla="*/ 0 h 706"/>
              <a:gd name="T6" fmla="*/ 305778253 w 2358"/>
              <a:gd name="T7" fmla="*/ 85428187 h 706"/>
              <a:gd name="T8" fmla="*/ 304091515 w 2358"/>
              <a:gd name="T9" fmla="*/ 91252918 h 7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8" h="706">
                <a:moveTo>
                  <a:pt x="2344" y="705"/>
                </a:moveTo>
                <a:lnTo>
                  <a:pt x="0" y="45"/>
                </a:lnTo>
                <a:lnTo>
                  <a:pt x="13" y="0"/>
                </a:lnTo>
                <a:lnTo>
                  <a:pt x="2357" y="660"/>
                </a:lnTo>
                <a:lnTo>
                  <a:pt x="2344" y="705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Freeform 15">
            <a:extLst>
              <a:ext uri="{FF2B5EF4-FFF2-40B4-BE49-F238E27FC236}">
                <a16:creationId xmlns:a16="http://schemas.microsoft.com/office/drawing/2014/main" id="{A8307779-4CEB-4D17-A277-35E8EAD7A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2124" y="4249177"/>
            <a:ext cx="1276105" cy="381639"/>
          </a:xfrm>
          <a:custGeom>
            <a:avLst/>
            <a:gdLst>
              <a:gd name="T0" fmla="*/ 1686378 w 2358"/>
              <a:gd name="T1" fmla="*/ 91124207 h 707"/>
              <a:gd name="T2" fmla="*/ 0 w 2358"/>
              <a:gd name="T3" fmla="*/ 85187001 h 707"/>
              <a:gd name="T4" fmla="*/ 304091515 w 2358"/>
              <a:gd name="T5" fmla="*/ 0 h 707"/>
              <a:gd name="T6" fmla="*/ 305778253 w 2358"/>
              <a:gd name="T7" fmla="*/ 5808229 h 707"/>
              <a:gd name="T8" fmla="*/ 1686378 w 2358"/>
              <a:gd name="T9" fmla="*/ 91124207 h 7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58" h="707">
                <a:moveTo>
                  <a:pt x="13" y="706"/>
                </a:moveTo>
                <a:lnTo>
                  <a:pt x="0" y="660"/>
                </a:lnTo>
                <a:lnTo>
                  <a:pt x="2344" y="0"/>
                </a:lnTo>
                <a:lnTo>
                  <a:pt x="2357" y="45"/>
                </a:lnTo>
                <a:lnTo>
                  <a:pt x="13" y="706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Freeform 16">
            <a:extLst>
              <a:ext uri="{FF2B5EF4-FFF2-40B4-BE49-F238E27FC236}">
                <a16:creationId xmlns:a16="http://schemas.microsoft.com/office/drawing/2014/main" id="{D2556793-FB1A-436F-8555-47A5CBEE0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8492" y="3132882"/>
            <a:ext cx="565304" cy="1211705"/>
          </a:xfrm>
          <a:custGeom>
            <a:avLst/>
            <a:gdLst>
              <a:gd name="T0" fmla="*/ 129993656 w 1043"/>
              <a:gd name="T1" fmla="*/ 290080893 h 2241"/>
              <a:gd name="T2" fmla="*/ 0 w 1043"/>
              <a:gd name="T3" fmla="*/ 2331184 h 2241"/>
              <a:gd name="T4" fmla="*/ 5595233 w 1043"/>
              <a:gd name="T5" fmla="*/ 0 h 2241"/>
              <a:gd name="T6" fmla="*/ 135588889 w 1043"/>
              <a:gd name="T7" fmla="*/ 287490968 h 2241"/>
              <a:gd name="T8" fmla="*/ 129993656 w 1043"/>
              <a:gd name="T9" fmla="*/ 290080893 h 2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43" h="2241">
                <a:moveTo>
                  <a:pt x="999" y="2240"/>
                </a:moveTo>
                <a:lnTo>
                  <a:pt x="0" y="18"/>
                </a:lnTo>
                <a:lnTo>
                  <a:pt x="43" y="0"/>
                </a:lnTo>
                <a:lnTo>
                  <a:pt x="1042" y="2220"/>
                </a:lnTo>
                <a:lnTo>
                  <a:pt x="999" y="224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Freeform 17">
            <a:extLst>
              <a:ext uri="{FF2B5EF4-FFF2-40B4-BE49-F238E27FC236}">
                <a16:creationId xmlns:a16="http://schemas.microsoft.com/office/drawing/2014/main" id="{2D695BDB-0BE1-4AD3-8A43-B74CE7ED7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5050" y="5317767"/>
            <a:ext cx="1674442" cy="1674442"/>
          </a:xfrm>
          <a:custGeom>
            <a:avLst/>
            <a:gdLst>
              <a:gd name="T0" fmla="*/ 4275922 w 3096"/>
              <a:gd name="T1" fmla="*/ 400885337 h 3097"/>
              <a:gd name="T2" fmla="*/ 0 w 3096"/>
              <a:gd name="T3" fmla="*/ 396612235 h 3097"/>
              <a:gd name="T4" fmla="*/ 396738900 w 3096"/>
              <a:gd name="T5" fmla="*/ 0 h 3097"/>
              <a:gd name="T6" fmla="*/ 401014822 w 3096"/>
              <a:gd name="T7" fmla="*/ 4273102 h 3097"/>
              <a:gd name="T8" fmla="*/ 4275922 w 3096"/>
              <a:gd name="T9" fmla="*/ 400885337 h 30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6" h="3097">
                <a:moveTo>
                  <a:pt x="33" y="3096"/>
                </a:moveTo>
                <a:lnTo>
                  <a:pt x="0" y="3063"/>
                </a:lnTo>
                <a:lnTo>
                  <a:pt x="3062" y="0"/>
                </a:lnTo>
                <a:lnTo>
                  <a:pt x="3095" y="33"/>
                </a:lnTo>
                <a:lnTo>
                  <a:pt x="33" y="3096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18">
            <a:extLst>
              <a:ext uri="{FF2B5EF4-FFF2-40B4-BE49-F238E27FC236}">
                <a16:creationId xmlns:a16="http://schemas.microsoft.com/office/drawing/2014/main" id="{99188F3A-3085-4163-9D7C-2B9BAA1B0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89" y="4089365"/>
            <a:ext cx="1974983" cy="1974983"/>
          </a:xfrm>
          <a:custGeom>
            <a:avLst/>
            <a:gdLst>
              <a:gd name="T0" fmla="*/ 236422885 w 3653"/>
              <a:gd name="T1" fmla="*/ 0 h 3653"/>
              <a:gd name="T2" fmla="*/ 472845771 w 3653"/>
              <a:gd name="T3" fmla="*/ 236293347 h 3653"/>
              <a:gd name="T4" fmla="*/ 236422885 w 3653"/>
              <a:gd name="T5" fmla="*/ 472845771 h 3653"/>
              <a:gd name="T6" fmla="*/ 0 w 3653"/>
              <a:gd name="T7" fmla="*/ 236293347 h 3653"/>
              <a:gd name="T8" fmla="*/ 236422885 w 3653"/>
              <a:gd name="T9" fmla="*/ 0 h 36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53" h="3653">
                <a:moveTo>
                  <a:pt x="1826" y="0"/>
                </a:moveTo>
                <a:cubicBezTo>
                  <a:pt x="2835" y="0"/>
                  <a:pt x="3652" y="817"/>
                  <a:pt x="3652" y="1825"/>
                </a:cubicBezTo>
                <a:cubicBezTo>
                  <a:pt x="3652" y="2835"/>
                  <a:pt x="2835" y="3652"/>
                  <a:pt x="1826" y="3652"/>
                </a:cubicBezTo>
                <a:cubicBezTo>
                  <a:pt x="818" y="3652"/>
                  <a:pt x="0" y="2835"/>
                  <a:pt x="0" y="1825"/>
                </a:cubicBezTo>
                <a:cubicBezTo>
                  <a:pt x="0" y="817"/>
                  <a:pt x="818" y="0"/>
                  <a:pt x="1826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Freeform 19">
            <a:extLst>
              <a:ext uri="{FF2B5EF4-FFF2-40B4-BE49-F238E27FC236}">
                <a16:creationId xmlns:a16="http://schemas.microsoft.com/office/drawing/2014/main" id="{CAB03890-483E-4C22-9A29-333B0B150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9131" y="10469896"/>
            <a:ext cx="381639" cy="1276105"/>
          </a:xfrm>
          <a:custGeom>
            <a:avLst/>
            <a:gdLst>
              <a:gd name="T0" fmla="*/ 5824731 w 706"/>
              <a:gd name="T1" fmla="*/ 305778253 h 2358"/>
              <a:gd name="T2" fmla="*/ 0 w 706"/>
              <a:gd name="T3" fmla="*/ 304091515 h 2358"/>
              <a:gd name="T4" fmla="*/ 85428187 w 706"/>
              <a:gd name="T5" fmla="*/ 0 h 2358"/>
              <a:gd name="T6" fmla="*/ 91252918 w 706"/>
              <a:gd name="T7" fmla="*/ 1686378 h 2358"/>
              <a:gd name="T8" fmla="*/ 5824731 w 706"/>
              <a:gd name="T9" fmla="*/ 305778253 h 23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6" h="2358">
                <a:moveTo>
                  <a:pt x="45" y="2357"/>
                </a:moveTo>
                <a:lnTo>
                  <a:pt x="0" y="2344"/>
                </a:lnTo>
                <a:lnTo>
                  <a:pt x="660" y="0"/>
                </a:lnTo>
                <a:lnTo>
                  <a:pt x="705" y="13"/>
                </a:lnTo>
                <a:lnTo>
                  <a:pt x="45" y="235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Freeform 20">
            <a:extLst>
              <a:ext uri="{FF2B5EF4-FFF2-40B4-BE49-F238E27FC236}">
                <a16:creationId xmlns:a16="http://schemas.microsoft.com/office/drawing/2014/main" id="{8783D6DD-4AD5-4C34-9EB3-F2839BA2C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7721" y="10469896"/>
            <a:ext cx="381639" cy="1276105"/>
          </a:xfrm>
          <a:custGeom>
            <a:avLst/>
            <a:gdLst>
              <a:gd name="T0" fmla="*/ 85315977 w 707"/>
              <a:gd name="T1" fmla="*/ 305778253 h 2358"/>
              <a:gd name="T2" fmla="*/ 0 w 707"/>
              <a:gd name="T3" fmla="*/ 1686378 h 2358"/>
              <a:gd name="T4" fmla="*/ 5808229 w 707"/>
              <a:gd name="T5" fmla="*/ 0 h 2358"/>
              <a:gd name="T6" fmla="*/ 91124207 w 707"/>
              <a:gd name="T7" fmla="*/ 304091515 h 2358"/>
              <a:gd name="T8" fmla="*/ 85315977 w 707"/>
              <a:gd name="T9" fmla="*/ 305778253 h 23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7" h="2358">
                <a:moveTo>
                  <a:pt x="661" y="2357"/>
                </a:moveTo>
                <a:lnTo>
                  <a:pt x="0" y="13"/>
                </a:lnTo>
                <a:lnTo>
                  <a:pt x="45" y="0"/>
                </a:lnTo>
                <a:lnTo>
                  <a:pt x="706" y="2344"/>
                </a:lnTo>
                <a:lnTo>
                  <a:pt x="661" y="235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Freeform 21">
            <a:extLst>
              <a:ext uri="{FF2B5EF4-FFF2-40B4-BE49-F238E27FC236}">
                <a16:creationId xmlns:a16="http://schemas.microsoft.com/office/drawing/2014/main" id="{9BF1D1C6-44CC-4B86-9C04-B97A2C9F5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1566" y="9248651"/>
            <a:ext cx="1211705" cy="562918"/>
          </a:xfrm>
          <a:custGeom>
            <a:avLst/>
            <a:gdLst>
              <a:gd name="T0" fmla="*/ 2589924 w 2241"/>
              <a:gd name="T1" fmla="*/ 134575574 h 1042"/>
              <a:gd name="T2" fmla="*/ 0 w 2241"/>
              <a:gd name="T3" fmla="*/ 129016948 h 1042"/>
              <a:gd name="T4" fmla="*/ 287620518 w 2241"/>
              <a:gd name="T5" fmla="*/ 0 h 1042"/>
              <a:gd name="T6" fmla="*/ 290080893 w 2241"/>
              <a:gd name="T7" fmla="*/ 5429549 h 1042"/>
              <a:gd name="T8" fmla="*/ 2589924 w 2241"/>
              <a:gd name="T9" fmla="*/ 134575574 h 10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41" h="1042">
                <a:moveTo>
                  <a:pt x="20" y="1041"/>
                </a:moveTo>
                <a:lnTo>
                  <a:pt x="0" y="998"/>
                </a:lnTo>
                <a:lnTo>
                  <a:pt x="2221" y="0"/>
                </a:lnTo>
                <a:lnTo>
                  <a:pt x="2240" y="42"/>
                </a:lnTo>
                <a:lnTo>
                  <a:pt x="20" y="1041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Freeform 22">
            <a:extLst>
              <a:ext uri="{FF2B5EF4-FFF2-40B4-BE49-F238E27FC236}">
                <a16:creationId xmlns:a16="http://schemas.microsoft.com/office/drawing/2014/main" id="{80FFE14C-D365-4789-BCAE-8A15B1825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86329" y="7862823"/>
            <a:ext cx="1674442" cy="1674442"/>
          </a:xfrm>
          <a:custGeom>
            <a:avLst/>
            <a:gdLst>
              <a:gd name="T0" fmla="*/ 396612235 w 3097"/>
              <a:gd name="T1" fmla="*/ 400885337 h 3097"/>
              <a:gd name="T2" fmla="*/ 0 w 3097"/>
              <a:gd name="T3" fmla="*/ 4273102 h 3097"/>
              <a:gd name="T4" fmla="*/ 4273102 w 3097"/>
              <a:gd name="T5" fmla="*/ 0 h 3097"/>
              <a:gd name="T6" fmla="*/ 400885337 w 3097"/>
              <a:gd name="T7" fmla="*/ 396612235 h 3097"/>
              <a:gd name="T8" fmla="*/ 396612235 w 3097"/>
              <a:gd name="T9" fmla="*/ 400885337 h 30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97" h="3097">
                <a:moveTo>
                  <a:pt x="3063" y="3096"/>
                </a:moveTo>
                <a:lnTo>
                  <a:pt x="0" y="33"/>
                </a:lnTo>
                <a:lnTo>
                  <a:pt x="33" y="0"/>
                </a:lnTo>
                <a:lnTo>
                  <a:pt x="3096" y="3063"/>
                </a:lnTo>
                <a:lnTo>
                  <a:pt x="3063" y="3096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Freeform 23">
            <a:extLst>
              <a:ext uri="{FF2B5EF4-FFF2-40B4-BE49-F238E27FC236}">
                <a16:creationId xmlns:a16="http://schemas.microsoft.com/office/drawing/2014/main" id="{BCE0C83B-5765-45D7-BDD5-C32D34798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4190" y="8826462"/>
            <a:ext cx="1974983" cy="1974983"/>
          </a:xfrm>
          <a:custGeom>
            <a:avLst/>
            <a:gdLst>
              <a:gd name="T0" fmla="*/ 472845771 w 3653"/>
              <a:gd name="T1" fmla="*/ 236422885 h 3653"/>
              <a:gd name="T2" fmla="*/ 236422885 w 3653"/>
              <a:gd name="T3" fmla="*/ 472845771 h 3653"/>
              <a:gd name="T4" fmla="*/ 0 w 3653"/>
              <a:gd name="T5" fmla="*/ 236422885 h 3653"/>
              <a:gd name="T6" fmla="*/ 236422885 w 3653"/>
              <a:gd name="T7" fmla="*/ 0 h 3653"/>
              <a:gd name="T8" fmla="*/ 472845771 w 3653"/>
              <a:gd name="T9" fmla="*/ 236422885 h 36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53" h="3653">
                <a:moveTo>
                  <a:pt x="3652" y="1826"/>
                </a:moveTo>
                <a:cubicBezTo>
                  <a:pt x="3652" y="2834"/>
                  <a:pt x="2834" y="3652"/>
                  <a:pt x="1826" y="3652"/>
                </a:cubicBezTo>
                <a:cubicBezTo>
                  <a:pt x="818" y="3652"/>
                  <a:pt x="0" y="2834"/>
                  <a:pt x="0" y="1826"/>
                </a:cubicBezTo>
                <a:cubicBezTo>
                  <a:pt x="0" y="818"/>
                  <a:pt x="818" y="0"/>
                  <a:pt x="1826" y="0"/>
                </a:cubicBezTo>
                <a:cubicBezTo>
                  <a:pt x="2834" y="0"/>
                  <a:pt x="3652" y="818"/>
                  <a:pt x="3652" y="182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Freeform 24">
            <a:extLst>
              <a:ext uri="{FF2B5EF4-FFF2-40B4-BE49-F238E27FC236}">
                <a16:creationId xmlns:a16="http://schemas.microsoft.com/office/drawing/2014/main" id="{A6C2D5A7-5921-4444-9CCF-751F56F24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2377" y="3516906"/>
            <a:ext cx="1199779" cy="1199779"/>
          </a:xfrm>
          <a:custGeom>
            <a:avLst/>
            <a:gdLst>
              <a:gd name="T0" fmla="*/ 143738460 w 2218"/>
              <a:gd name="T1" fmla="*/ 0 h 2218"/>
              <a:gd name="T2" fmla="*/ 287346955 w 2218"/>
              <a:gd name="T3" fmla="*/ 143608495 h 2218"/>
              <a:gd name="T4" fmla="*/ 143738460 w 2218"/>
              <a:gd name="T5" fmla="*/ 287346955 h 2218"/>
              <a:gd name="T6" fmla="*/ 0 w 2218"/>
              <a:gd name="T7" fmla="*/ 143608495 h 2218"/>
              <a:gd name="T8" fmla="*/ 143738460 w 2218"/>
              <a:gd name="T9" fmla="*/ 0 h 22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8">
                <a:moveTo>
                  <a:pt x="1109" y="0"/>
                </a:moveTo>
                <a:cubicBezTo>
                  <a:pt x="1720" y="0"/>
                  <a:pt x="2217" y="497"/>
                  <a:pt x="2217" y="1108"/>
                </a:cubicBezTo>
                <a:cubicBezTo>
                  <a:pt x="2217" y="1721"/>
                  <a:pt x="1720" y="2217"/>
                  <a:pt x="1109" y="2217"/>
                </a:cubicBezTo>
                <a:cubicBezTo>
                  <a:pt x="496" y="2217"/>
                  <a:pt x="0" y="1721"/>
                  <a:pt x="0" y="1108"/>
                </a:cubicBezTo>
                <a:cubicBezTo>
                  <a:pt x="0" y="497"/>
                  <a:pt x="496" y="0"/>
                  <a:pt x="1109" y="0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Freeform 25">
            <a:extLst>
              <a:ext uri="{FF2B5EF4-FFF2-40B4-BE49-F238E27FC236}">
                <a16:creationId xmlns:a16="http://schemas.microsoft.com/office/drawing/2014/main" id="{DA90442D-3E15-47F1-9B27-C857B9E57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2377" y="5088783"/>
            <a:ext cx="1199779" cy="1199778"/>
          </a:xfrm>
          <a:custGeom>
            <a:avLst/>
            <a:gdLst>
              <a:gd name="T0" fmla="*/ 143738460 w 2218"/>
              <a:gd name="T1" fmla="*/ 0 h 2217"/>
              <a:gd name="T2" fmla="*/ 287346955 w 2218"/>
              <a:gd name="T3" fmla="*/ 143737923 h 2217"/>
              <a:gd name="T4" fmla="*/ 143738460 w 2218"/>
              <a:gd name="T5" fmla="*/ 287475846 h 2217"/>
              <a:gd name="T6" fmla="*/ 0 w 2218"/>
              <a:gd name="T7" fmla="*/ 143737923 h 2217"/>
              <a:gd name="T8" fmla="*/ 143738460 w 2218"/>
              <a:gd name="T9" fmla="*/ 0 h 2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7">
                <a:moveTo>
                  <a:pt x="1109" y="0"/>
                </a:moveTo>
                <a:cubicBezTo>
                  <a:pt x="1720" y="0"/>
                  <a:pt x="2217" y="496"/>
                  <a:pt x="2217" y="1108"/>
                </a:cubicBezTo>
                <a:cubicBezTo>
                  <a:pt x="2217" y="1720"/>
                  <a:pt x="1720" y="2216"/>
                  <a:pt x="1109" y="2216"/>
                </a:cubicBezTo>
                <a:cubicBezTo>
                  <a:pt x="496" y="2216"/>
                  <a:pt x="0" y="1720"/>
                  <a:pt x="0" y="1108"/>
                </a:cubicBezTo>
                <a:cubicBezTo>
                  <a:pt x="0" y="496"/>
                  <a:pt x="496" y="0"/>
                  <a:pt x="1109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Freeform 26">
            <a:extLst>
              <a:ext uri="{FF2B5EF4-FFF2-40B4-BE49-F238E27FC236}">
                <a16:creationId xmlns:a16="http://schemas.microsoft.com/office/drawing/2014/main" id="{DCEA4308-C30F-40C5-98BE-388183645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2377" y="8616560"/>
            <a:ext cx="1199779" cy="1199779"/>
          </a:xfrm>
          <a:custGeom>
            <a:avLst/>
            <a:gdLst>
              <a:gd name="T0" fmla="*/ 287346955 w 2218"/>
              <a:gd name="T1" fmla="*/ 143738460 h 2218"/>
              <a:gd name="T2" fmla="*/ 143738460 w 2218"/>
              <a:gd name="T3" fmla="*/ 287346955 h 2218"/>
              <a:gd name="T4" fmla="*/ 0 w 2218"/>
              <a:gd name="T5" fmla="*/ 143738460 h 2218"/>
              <a:gd name="T6" fmla="*/ 143738460 w 2218"/>
              <a:gd name="T7" fmla="*/ 0 h 2218"/>
              <a:gd name="T8" fmla="*/ 287346955 w 2218"/>
              <a:gd name="T9" fmla="*/ 143738460 h 22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8">
                <a:moveTo>
                  <a:pt x="2217" y="1109"/>
                </a:moveTo>
                <a:cubicBezTo>
                  <a:pt x="2217" y="1721"/>
                  <a:pt x="1720" y="2217"/>
                  <a:pt x="1109" y="2217"/>
                </a:cubicBezTo>
                <a:cubicBezTo>
                  <a:pt x="496" y="2217"/>
                  <a:pt x="0" y="1721"/>
                  <a:pt x="0" y="1109"/>
                </a:cubicBezTo>
                <a:cubicBezTo>
                  <a:pt x="0" y="496"/>
                  <a:pt x="496" y="0"/>
                  <a:pt x="1109" y="0"/>
                </a:cubicBezTo>
                <a:cubicBezTo>
                  <a:pt x="1720" y="0"/>
                  <a:pt x="2217" y="496"/>
                  <a:pt x="2217" y="1109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Freeform 27">
            <a:extLst>
              <a:ext uri="{FF2B5EF4-FFF2-40B4-BE49-F238E27FC236}">
                <a16:creationId xmlns:a16="http://schemas.microsoft.com/office/drawing/2014/main" id="{80CC027C-95C4-490D-B425-0ABDAB0BD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1853" y="11142535"/>
            <a:ext cx="1199779" cy="1199778"/>
          </a:xfrm>
          <a:custGeom>
            <a:avLst/>
            <a:gdLst>
              <a:gd name="T0" fmla="*/ 287346955 w 2218"/>
              <a:gd name="T1" fmla="*/ 143737923 h 2217"/>
              <a:gd name="T2" fmla="*/ 143608495 w 2218"/>
              <a:gd name="T3" fmla="*/ 287475846 h 2217"/>
              <a:gd name="T4" fmla="*/ 0 w 2218"/>
              <a:gd name="T5" fmla="*/ 143737923 h 2217"/>
              <a:gd name="T6" fmla="*/ 143608495 w 2218"/>
              <a:gd name="T7" fmla="*/ 0 h 2217"/>
              <a:gd name="T8" fmla="*/ 287346955 w 2218"/>
              <a:gd name="T9" fmla="*/ 143737923 h 2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7">
                <a:moveTo>
                  <a:pt x="2217" y="1108"/>
                </a:moveTo>
                <a:cubicBezTo>
                  <a:pt x="2217" y="1720"/>
                  <a:pt x="1720" y="2216"/>
                  <a:pt x="1108" y="2216"/>
                </a:cubicBezTo>
                <a:cubicBezTo>
                  <a:pt x="496" y="2216"/>
                  <a:pt x="0" y="1720"/>
                  <a:pt x="0" y="1108"/>
                </a:cubicBezTo>
                <a:cubicBezTo>
                  <a:pt x="0" y="496"/>
                  <a:pt x="496" y="0"/>
                  <a:pt x="1108" y="0"/>
                </a:cubicBezTo>
                <a:cubicBezTo>
                  <a:pt x="1720" y="0"/>
                  <a:pt x="2217" y="496"/>
                  <a:pt x="2217" y="1108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Freeform 28">
            <a:extLst>
              <a:ext uri="{FF2B5EF4-FFF2-40B4-BE49-F238E27FC236}">
                <a16:creationId xmlns:a16="http://schemas.microsoft.com/office/drawing/2014/main" id="{72C3BCFB-68A8-4BEC-886B-ED85F248F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9977" y="11142535"/>
            <a:ext cx="1199778" cy="1199778"/>
          </a:xfrm>
          <a:custGeom>
            <a:avLst/>
            <a:gdLst>
              <a:gd name="T0" fmla="*/ 287346235 w 2218"/>
              <a:gd name="T1" fmla="*/ 143737923 h 2217"/>
              <a:gd name="T2" fmla="*/ 143737920 w 2218"/>
              <a:gd name="T3" fmla="*/ 287475846 h 2217"/>
              <a:gd name="T4" fmla="*/ 0 w 2218"/>
              <a:gd name="T5" fmla="*/ 143737923 h 2217"/>
              <a:gd name="T6" fmla="*/ 143737920 w 2218"/>
              <a:gd name="T7" fmla="*/ 0 h 2217"/>
              <a:gd name="T8" fmla="*/ 287346235 w 2218"/>
              <a:gd name="T9" fmla="*/ 143737923 h 2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7">
                <a:moveTo>
                  <a:pt x="2217" y="1108"/>
                </a:moveTo>
                <a:cubicBezTo>
                  <a:pt x="2217" y="1720"/>
                  <a:pt x="1721" y="2216"/>
                  <a:pt x="1109" y="2216"/>
                </a:cubicBezTo>
                <a:cubicBezTo>
                  <a:pt x="497" y="2216"/>
                  <a:pt x="0" y="1720"/>
                  <a:pt x="0" y="1108"/>
                </a:cubicBezTo>
                <a:cubicBezTo>
                  <a:pt x="0" y="496"/>
                  <a:pt x="497" y="0"/>
                  <a:pt x="1109" y="0"/>
                </a:cubicBezTo>
                <a:cubicBezTo>
                  <a:pt x="1721" y="0"/>
                  <a:pt x="2217" y="496"/>
                  <a:pt x="2217" y="1108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Freeform 29">
            <a:extLst>
              <a:ext uri="{FF2B5EF4-FFF2-40B4-BE49-F238E27FC236}">
                <a16:creationId xmlns:a16="http://schemas.microsoft.com/office/drawing/2014/main" id="{B1244F49-84F5-48AC-8241-6CA706601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8535" y="11142535"/>
            <a:ext cx="1199778" cy="1199778"/>
          </a:xfrm>
          <a:custGeom>
            <a:avLst/>
            <a:gdLst>
              <a:gd name="T0" fmla="*/ 0 w 2218"/>
              <a:gd name="T1" fmla="*/ 143737923 h 2217"/>
              <a:gd name="T2" fmla="*/ 143737920 w 2218"/>
              <a:gd name="T3" fmla="*/ 287475846 h 2217"/>
              <a:gd name="T4" fmla="*/ 287346235 w 2218"/>
              <a:gd name="T5" fmla="*/ 143737923 h 2217"/>
              <a:gd name="T6" fmla="*/ 143737920 w 2218"/>
              <a:gd name="T7" fmla="*/ 0 h 2217"/>
              <a:gd name="T8" fmla="*/ 0 w 2218"/>
              <a:gd name="T9" fmla="*/ 143737923 h 2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7">
                <a:moveTo>
                  <a:pt x="0" y="1108"/>
                </a:moveTo>
                <a:cubicBezTo>
                  <a:pt x="0" y="1720"/>
                  <a:pt x="496" y="2216"/>
                  <a:pt x="1109" y="2216"/>
                </a:cubicBezTo>
                <a:cubicBezTo>
                  <a:pt x="1720" y="2216"/>
                  <a:pt x="2217" y="1720"/>
                  <a:pt x="2217" y="1108"/>
                </a:cubicBezTo>
                <a:cubicBezTo>
                  <a:pt x="2217" y="496"/>
                  <a:pt x="1720" y="0"/>
                  <a:pt x="1109" y="0"/>
                </a:cubicBezTo>
                <a:cubicBezTo>
                  <a:pt x="496" y="0"/>
                  <a:pt x="0" y="496"/>
                  <a:pt x="0" y="1108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" name="Freeform 30">
            <a:extLst>
              <a:ext uri="{FF2B5EF4-FFF2-40B4-BE49-F238E27FC236}">
                <a16:creationId xmlns:a16="http://schemas.microsoft.com/office/drawing/2014/main" id="{394DB949-26A1-4F33-BB81-509EA09DD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9044" y="11142535"/>
            <a:ext cx="1199778" cy="1199778"/>
          </a:xfrm>
          <a:custGeom>
            <a:avLst/>
            <a:gdLst>
              <a:gd name="T0" fmla="*/ 0 w 2217"/>
              <a:gd name="T1" fmla="*/ 143737923 h 2217"/>
              <a:gd name="T2" fmla="*/ 143737923 w 2217"/>
              <a:gd name="T3" fmla="*/ 287475846 h 2217"/>
              <a:gd name="T4" fmla="*/ 287475846 w 2217"/>
              <a:gd name="T5" fmla="*/ 143737923 h 2217"/>
              <a:gd name="T6" fmla="*/ 143737923 w 2217"/>
              <a:gd name="T7" fmla="*/ 0 h 2217"/>
              <a:gd name="T8" fmla="*/ 0 w 2217"/>
              <a:gd name="T9" fmla="*/ 143737923 h 2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7" h="2217">
                <a:moveTo>
                  <a:pt x="0" y="1108"/>
                </a:moveTo>
                <a:cubicBezTo>
                  <a:pt x="0" y="1720"/>
                  <a:pt x="496" y="2216"/>
                  <a:pt x="1108" y="2216"/>
                </a:cubicBezTo>
                <a:cubicBezTo>
                  <a:pt x="1720" y="2216"/>
                  <a:pt x="2216" y="1720"/>
                  <a:pt x="2216" y="1108"/>
                </a:cubicBezTo>
                <a:cubicBezTo>
                  <a:pt x="2216" y="496"/>
                  <a:pt x="1720" y="0"/>
                  <a:pt x="1108" y="0"/>
                </a:cubicBezTo>
                <a:cubicBezTo>
                  <a:pt x="496" y="0"/>
                  <a:pt x="0" y="496"/>
                  <a:pt x="0" y="1108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" name="Freeform 31">
            <a:extLst>
              <a:ext uri="{FF2B5EF4-FFF2-40B4-BE49-F238E27FC236}">
                <a16:creationId xmlns:a16="http://schemas.microsoft.com/office/drawing/2014/main" id="{8D2B4296-9DA1-4017-86BE-F873023CA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1469" y="2693997"/>
            <a:ext cx="1199778" cy="1199778"/>
          </a:xfrm>
          <a:custGeom>
            <a:avLst/>
            <a:gdLst>
              <a:gd name="T0" fmla="*/ 143737923 w 2217"/>
              <a:gd name="T1" fmla="*/ 0 h 2217"/>
              <a:gd name="T2" fmla="*/ 0 w 2217"/>
              <a:gd name="T3" fmla="*/ 143737923 h 2217"/>
              <a:gd name="T4" fmla="*/ 143737923 w 2217"/>
              <a:gd name="T5" fmla="*/ 287475846 h 2217"/>
              <a:gd name="T6" fmla="*/ 287475846 w 2217"/>
              <a:gd name="T7" fmla="*/ 143737923 h 2217"/>
              <a:gd name="T8" fmla="*/ 143737923 w 2217"/>
              <a:gd name="T9" fmla="*/ 0 h 2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7" h="2217">
                <a:moveTo>
                  <a:pt x="1108" y="0"/>
                </a:moveTo>
                <a:cubicBezTo>
                  <a:pt x="495" y="0"/>
                  <a:pt x="0" y="496"/>
                  <a:pt x="0" y="1108"/>
                </a:cubicBezTo>
                <a:cubicBezTo>
                  <a:pt x="0" y="1720"/>
                  <a:pt x="495" y="2216"/>
                  <a:pt x="1108" y="2216"/>
                </a:cubicBezTo>
                <a:cubicBezTo>
                  <a:pt x="1720" y="2216"/>
                  <a:pt x="2216" y="1720"/>
                  <a:pt x="2216" y="1108"/>
                </a:cubicBezTo>
                <a:cubicBezTo>
                  <a:pt x="2216" y="496"/>
                  <a:pt x="1720" y="0"/>
                  <a:pt x="1108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" name="Freeform 32">
            <a:extLst>
              <a:ext uri="{FF2B5EF4-FFF2-40B4-BE49-F238E27FC236}">
                <a16:creationId xmlns:a16="http://schemas.microsoft.com/office/drawing/2014/main" id="{D741FF08-20B4-4789-9BD6-D16FB2963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494" y="3516906"/>
            <a:ext cx="1199779" cy="1199779"/>
          </a:xfrm>
          <a:custGeom>
            <a:avLst/>
            <a:gdLst>
              <a:gd name="T0" fmla="*/ 143608495 w 2218"/>
              <a:gd name="T1" fmla="*/ 0 h 2218"/>
              <a:gd name="T2" fmla="*/ 0 w 2218"/>
              <a:gd name="T3" fmla="*/ 143608495 h 2218"/>
              <a:gd name="T4" fmla="*/ 143608495 w 2218"/>
              <a:gd name="T5" fmla="*/ 287346955 h 2218"/>
              <a:gd name="T6" fmla="*/ 287346955 w 2218"/>
              <a:gd name="T7" fmla="*/ 143608495 h 2218"/>
              <a:gd name="T8" fmla="*/ 143608495 w 2218"/>
              <a:gd name="T9" fmla="*/ 0 h 22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8">
                <a:moveTo>
                  <a:pt x="1108" y="0"/>
                </a:moveTo>
                <a:cubicBezTo>
                  <a:pt x="497" y="0"/>
                  <a:pt x="0" y="497"/>
                  <a:pt x="0" y="1108"/>
                </a:cubicBezTo>
                <a:cubicBezTo>
                  <a:pt x="0" y="1721"/>
                  <a:pt x="497" y="2217"/>
                  <a:pt x="1108" y="2217"/>
                </a:cubicBezTo>
                <a:cubicBezTo>
                  <a:pt x="1721" y="2217"/>
                  <a:pt x="2217" y="1721"/>
                  <a:pt x="2217" y="1108"/>
                </a:cubicBezTo>
                <a:cubicBezTo>
                  <a:pt x="2217" y="497"/>
                  <a:pt x="1721" y="0"/>
                  <a:pt x="1108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Freeform 33">
            <a:extLst>
              <a:ext uri="{FF2B5EF4-FFF2-40B4-BE49-F238E27FC236}">
                <a16:creationId xmlns:a16="http://schemas.microsoft.com/office/drawing/2014/main" id="{2771E79E-0607-48BB-9D78-202DD1683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494" y="5088783"/>
            <a:ext cx="1199779" cy="1199778"/>
          </a:xfrm>
          <a:custGeom>
            <a:avLst/>
            <a:gdLst>
              <a:gd name="T0" fmla="*/ 143608495 w 2218"/>
              <a:gd name="T1" fmla="*/ 0 h 2217"/>
              <a:gd name="T2" fmla="*/ 0 w 2218"/>
              <a:gd name="T3" fmla="*/ 143737923 h 2217"/>
              <a:gd name="T4" fmla="*/ 143608495 w 2218"/>
              <a:gd name="T5" fmla="*/ 287475846 h 2217"/>
              <a:gd name="T6" fmla="*/ 287346955 w 2218"/>
              <a:gd name="T7" fmla="*/ 143737923 h 2217"/>
              <a:gd name="T8" fmla="*/ 143608495 w 2218"/>
              <a:gd name="T9" fmla="*/ 0 h 2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7">
                <a:moveTo>
                  <a:pt x="1108" y="0"/>
                </a:moveTo>
                <a:cubicBezTo>
                  <a:pt x="497" y="0"/>
                  <a:pt x="0" y="496"/>
                  <a:pt x="0" y="1108"/>
                </a:cubicBezTo>
                <a:cubicBezTo>
                  <a:pt x="0" y="1720"/>
                  <a:pt x="497" y="2216"/>
                  <a:pt x="1108" y="2216"/>
                </a:cubicBezTo>
                <a:cubicBezTo>
                  <a:pt x="1721" y="2216"/>
                  <a:pt x="2217" y="1720"/>
                  <a:pt x="2217" y="1108"/>
                </a:cubicBezTo>
                <a:cubicBezTo>
                  <a:pt x="2217" y="496"/>
                  <a:pt x="1721" y="0"/>
                  <a:pt x="1108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Freeform 34">
            <a:extLst>
              <a:ext uri="{FF2B5EF4-FFF2-40B4-BE49-F238E27FC236}">
                <a16:creationId xmlns:a16="http://schemas.microsoft.com/office/drawing/2014/main" id="{7FE67813-7F1A-4448-BC16-A87CCC055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6133" y="8616560"/>
            <a:ext cx="1199779" cy="1199779"/>
          </a:xfrm>
          <a:custGeom>
            <a:avLst/>
            <a:gdLst>
              <a:gd name="T0" fmla="*/ 0 w 2218"/>
              <a:gd name="T1" fmla="*/ 143738460 h 2218"/>
              <a:gd name="T2" fmla="*/ 143738460 w 2218"/>
              <a:gd name="T3" fmla="*/ 287346955 h 2218"/>
              <a:gd name="T4" fmla="*/ 287346955 w 2218"/>
              <a:gd name="T5" fmla="*/ 143738460 h 2218"/>
              <a:gd name="T6" fmla="*/ 143738460 w 2218"/>
              <a:gd name="T7" fmla="*/ 0 h 2218"/>
              <a:gd name="T8" fmla="*/ 0 w 2218"/>
              <a:gd name="T9" fmla="*/ 143738460 h 22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8" h="2218">
                <a:moveTo>
                  <a:pt x="0" y="1109"/>
                </a:moveTo>
                <a:cubicBezTo>
                  <a:pt x="0" y="1721"/>
                  <a:pt x="497" y="2217"/>
                  <a:pt x="1109" y="2217"/>
                </a:cubicBezTo>
                <a:cubicBezTo>
                  <a:pt x="1721" y="2217"/>
                  <a:pt x="2217" y="1721"/>
                  <a:pt x="2217" y="1109"/>
                </a:cubicBezTo>
                <a:cubicBezTo>
                  <a:pt x="2217" y="496"/>
                  <a:pt x="1721" y="0"/>
                  <a:pt x="1109" y="0"/>
                </a:cubicBezTo>
                <a:cubicBezTo>
                  <a:pt x="497" y="0"/>
                  <a:pt x="0" y="496"/>
                  <a:pt x="0" y="1109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Freeform 35">
            <a:extLst>
              <a:ext uri="{FF2B5EF4-FFF2-40B4-BE49-F238E27FC236}">
                <a16:creationId xmlns:a16="http://schemas.microsoft.com/office/drawing/2014/main" id="{EF34C7F5-0BD6-4FC0-8F6D-80860C723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0027" y="6061963"/>
            <a:ext cx="613007" cy="1245098"/>
          </a:xfrm>
          <a:custGeom>
            <a:avLst/>
            <a:gdLst>
              <a:gd name="T0" fmla="*/ 5426766 w 1135"/>
              <a:gd name="T1" fmla="*/ 298177208 h 2302"/>
              <a:gd name="T2" fmla="*/ 0 w 1135"/>
              <a:gd name="T3" fmla="*/ 295585349 h 2302"/>
              <a:gd name="T4" fmla="*/ 141098799 w 1135"/>
              <a:gd name="T5" fmla="*/ 0 h 2302"/>
              <a:gd name="T6" fmla="*/ 146525925 w 1135"/>
              <a:gd name="T7" fmla="*/ 2591859 h 2302"/>
              <a:gd name="T8" fmla="*/ 5426766 w 1135"/>
              <a:gd name="T9" fmla="*/ 298177208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35" h="2302">
                <a:moveTo>
                  <a:pt x="42" y="2301"/>
                </a:moveTo>
                <a:lnTo>
                  <a:pt x="0" y="2281"/>
                </a:lnTo>
                <a:lnTo>
                  <a:pt x="1092" y="0"/>
                </a:lnTo>
                <a:lnTo>
                  <a:pt x="1134" y="20"/>
                </a:lnTo>
                <a:lnTo>
                  <a:pt x="42" y="2301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Freeform 36">
            <a:extLst>
              <a:ext uri="{FF2B5EF4-FFF2-40B4-BE49-F238E27FC236}">
                <a16:creationId xmlns:a16="http://schemas.microsoft.com/office/drawing/2014/main" id="{8BC3540A-7284-4DCF-937B-EA7BDDABE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0871" y="6713134"/>
            <a:ext cx="1159229" cy="1159229"/>
          </a:xfrm>
          <a:custGeom>
            <a:avLst/>
            <a:gdLst>
              <a:gd name="T0" fmla="*/ 277506099 w 2144"/>
              <a:gd name="T1" fmla="*/ 138688456 h 2144"/>
              <a:gd name="T2" fmla="*/ 138818003 w 2144"/>
              <a:gd name="T3" fmla="*/ 277506099 h 2144"/>
              <a:gd name="T4" fmla="*/ 0 w 2144"/>
              <a:gd name="T5" fmla="*/ 138688456 h 2144"/>
              <a:gd name="T6" fmla="*/ 138818003 w 2144"/>
              <a:gd name="T7" fmla="*/ 0 h 2144"/>
              <a:gd name="T8" fmla="*/ 277506099 w 2144"/>
              <a:gd name="T9" fmla="*/ 138688456 h 21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4" h="2144">
                <a:moveTo>
                  <a:pt x="2143" y="1071"/>
                </a:moveTo>
                <a:cubicBezTo>
                  <a:pt x="2143" y="1663"/>
                  <a:pt x="1663" y="2143"/>
                  <a:pt x="1072" y="2143"/>
                </a:cubicBezTo>
                <a:cubicBezTo>
                  <a:pt x="480" y="2143"/>
                  <a:pt x="0" y="1663"/>
                  <a:pt x="0" y="1071"/>
                </a:cubicBezTo>
                <a:cubicBezTo>
                  <a:pt x="0" y="480"/>
                  <a:pt x="480" y="0"/>
                  <a:pt x="1072" y="0"/>
                </a:cubicBezTo>
                <a:cubicBezTo>
                  <a:pt x="1663" y="0"/>
                  <a:pt x="2143" y="480"/>
                  <a:pt x="2143" y="1071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" name="Freeform 37">
            <a:extLst>
              <a:ext uri="{FF2B5EF4-FFF2-40B4-BE49-F238E27FC236}">
                <a16:creationId xmlns:a16="http://schemas.microsoft.com/office/drawing/2014/main" id="{8631DD6C-5750-4008-A3F5-BBDB8F2A5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0033" y="6794233"/>
            <a:ext cx="1159229" cy="1159229"/>
          </a:xfrm>
          <a:custGeom>
            <a:avLst/>
            <a:gdLst>
              <a:gd name="T0" fmla="*/ 277506099 w 2144"/>
              <a:gd name="T1" fmla="*/ 138817617 h 2143"/>
              <a:gd name="T2" fmla="*/ 138818003 w 2144"/>
              <a:gd name="T3" fmla="*/ 277635593 h 2143"/>
              <a:gd name="T4" fmla="*/ 0 w 2144"/>
              <a:gd name="T5" fmla="*/ 138817617 h 2143"/>
              <a:gd name="T6" fmla="*/ 138818003 w 2144"/>
              <a:gd name="T7" fmla="*/ 0 h 2143"/>
              <a:gd name="T8" fmla="*/ 277506099 w 2144"/>
              <a:gd name="T9" fmla="*/ 138817617 h 21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4" h="2143">
                <a:moveTo>
                  <a:pt x="2143" y="1071"/>
                </a:moveTo>
                <a:cubicBezTo>
                  <a:pt x="2143" y="1662"/>
                  <a:pt x="1663" y="2142"/>
                  <a:pt x="1072" y="2142"/>
                </a:cubicBezTo>
                <a:cubicBezTo>
                  <a:pt x="480" y="2142"/>
                  <a:pt x="0" y="1662"/>
                  <a:pt x="0" y="1071"/>
                </a:cubicBezTo>
                <a:cubicBezTo>
                  <a:pt x="0" y="479"/>
                  <a:pt x="480" y="0"/>
                  <a:pt x="1072" y="0"/>
                </a:cubicBezTo>
                <a:cubicBezTo>
                  <a:pt x="1663" y="0"/>
                  <a:pt x="2143" y="479"/>
                  <a:pt x="2143" y="107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" name="Freeform 38">
            <a:extLst>
              <a:ext uri="{FF2B5EF4-FFF2-40B4-BE49-F238E27FC236}">
                <a16:creationId xmlns:a16="http://schemas.microsoft.com/office/drawing/2014/main" id="{9EEB201D-BD5C-4CB7-8727-157FB0B3A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3059" y="9880740"/>
            <a:ext cx="1159229" cy="1159229"/>
          </a:xfrm>
          <a:custGeom>
            <a:avLst/>
            <a:gdLst>
              <a:gd name="T0" fmla="*/ 277506099 w 2144"/>
              <a:gd name="T1" fmla="*/ 138688456 h 2144"/>
              <a:gd name="T2" fmla="*/ 138818003 w 2144"/>
              <a:gd name="T3" fmla="*/ 277506099 h 2144"/>
              <a:gd name="T4" fmla="*/ 0 w 2144"/>
              <a:gd name="T5" fmla="*/ 138688456 h 2144"/>
              <a:gd name="T6" fmla="*/ 138818003 w 2144"/>
              <a:gd name="T7" fmla="*/ 0 h 2144"/>
              <a:gd name="T8" fmla="*/ 277506099 w 2144"/>
              <a:gd name="T9" fmla="*/ 138688456 h 21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4" h="2144">
                <a:moveTo>
                  <a:pt x="2143" y="1071"/>
                </a:moveTo>
                <a:cubicBezTo>
                  <a:pt x="2143" y="1663"/>
                  <a:pt x="1664" y="2143"/>
                  <a:pt x="1072" y="2143"/>
                </a:cubicBezTo>
                <a:cubicBezTo>
                  <a:pt x="480" y="2143"/>
                  <a:pt x="0" y="1663"/>
                  <a:pt x="0" y="1071"/>
                </a:cubicBezTo>
                <a:cubicBezTo>
                  <a:pt x="0" y="479"/>
                  <a:pt x="480" y="0"/>
                  <a:pt x="1072" y="0"/>
                </a:cubicBezTo>
                <a:cubicBezTo>
                  <a:pt x="1664" y="0"/>
                  <a:pt x="2143" y="479"/>
                  <a:pt x="2143" y="1071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" name="Freeform 39">
            <a:extLst>
              <a:ext uri="{FF2B5EF4-FFF2-40B4-BE49-F238E27FC236}">
                <a16:creationId xmlns:a16="http://schemas.microsoft.com/office/drawing/2014/main" id="{B5A0C699-A717-4CE0-B9FB-BDA836161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56403" y="2693997"/>
            <a:ext cx="1199778" cy="1199778"/>
          </a:xfrm>
          <a:custGeom>
            <a:avLst/>
            <a:gdLst>
              <a:gd name="T0" fmla="*/ 143737923 w 2217"/>
              <a:gd name="T1" fmla="*/ 0 h 2217"/>
              <a:gd name="T2" fmla="*/ 287475846 w 2217"/>
              <a:gd name="T3" fmla="*/ 143737923 h 2217"/>
              <a:gd name="T4" fmla="*/ 143737923 w 2217"/>
              <a:gd name="T5" fmla="*/ 287475846 h 2217"/>
              <a:gd name="T6" fmla="*/ 0 w 2217"/>
              <a:gd name="T7" fmla="*/ 143737923 h 2217"/>
              <a:gd name="T8" fmla="*/ 143737923 w 2217"/>
              <a:gd name="T9" fmla="*/ 0 h 22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7" h="2217">
                <a:moveTo>
                  <a:pt x="1108" y="0"/>
                </a:moveTo>
                <a:cubicBezTo>
                  <a:pt x="1720" y="0"/>
                  <a:pt x="2216" y="496"/>
                  <a:pt x="2216" y="1108"/>
                </a:cubicBezTo>
                <a:cubicBezTo>
                  <a:pt x="2216" y="1720"/>
                  <a:pt x="1720" y="2216"/>
                  <a:pt x="1108" y="2216"/>
                </a:cubicBezTo>
                <a:cubicBezTo>
                  <a:pt x="496" y="2216"/>
                  <a:pt x="0" y="1720"/>
                  <a:pt x="0" y="1108"/>
                </a:cubicBezTo>
                <a:cubicBezTo>
                  <a:pt x="0" y="496"/>
                  <a:pt x="496" y="0"/>
                  <a:pt x="1108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Freeform 40">
            <a:extLst>
              <a:ext uri="{FF2B5EF4-FFF2-40B4-BE49-F238E27FC236}">
                <a16:creationId xmlns:a16="http://schemas.microsoft.com/office/drawing/2014/main" id="{B58786DC-5227-4F4F-9BDE-66C55F5E2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1690" y="3416726"/>
            <a:ext cx="1159229" cy="1159229"/>
          </a:xfrm>
          <a:custGeom>
            <a:avLst/>
            <a:gdLst>
              <a:gd name="T0" fmla="*/ 277506099 w 2144"/>
              <a:gd name="T1" fmla="*/ 138688456 h 2144"/>
              <a:gd name="T2" fmla="*/ 138688456 w 2144"/>
              <a:gd name="T3" fmla="*/ 277506099 h 2144"/>
              <a:gd name="T4" fmla="*/ 0 w 2144"/>
              <a:gd name="T5" fmla="*/ 138688456 h 2144"/>
              <a:gd name="T6" fmla="*/ 138688456 w 2144"/>
              <a:gd name="T7" fmla="*/ 0 h 2144"/>
              <a:gd name="T8" fmla="*/ 277506099 w 2144"/>
              <a:gd name="T9" fmla="*/ 138688456 h 21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44" h="2144">
                <a:moveTo>
                  <a:pt x="2143" y="1071"/>
                </a:moveTo>
                <a:cubicBezTo>
                  <a:pt x="2143" y="1663"/>
                  <a:pt x="1663" y="2143"/>
                  <a:pt x="1071" y="2143"/>
                </a:cubicBezTo>
                <a:cubicBezTo>
                  <a:pt x="480" y="2143"/>
                  <a:pt x="0" y="1663"/>
                  <a:pt x="0" y="1071"/>
                </a:cubicBezTo>
                <a:cubicBezTo>
                  <a:pt x="0" y="480"/>
                  <a:pt x="480" y="0"/>
                  <a:pt x="1071" y="0"/>
                </a:cubicBezTo>
                <a:cubicBezTo>
                  <a:pt x="1663" y="0"/>
                  <a:pt x="2143" y="480"/>
                  <a:pt x="2143" y="1071"/>
                </a:cubicBez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3" name="Grupo 122">
            <a:extLst>
              <a:ext uri="{FF2B5EF4-FFF2-40B4-BE49-F238E27FC236}">
                <a16:creationId xmlns:a16="http://schemas.microsoft.com/office/drawing/2014/main" id="{A059EA29-2621-4B50-8E54-5174E8243B47}"/>
              </a:ext>
            </a:extLst>
          </p:cNvPr>
          <p:cNvGrpSpPr/>
          <p:nvPr/>
        </p:nvGrpSpPr>
        <p:grpSpPr>
          <a:xfrm>
            <a:off x="11086475" y="6348884"/>
            <a:ext cx="2218020" cy="2414512"/>
            <a:chOff x="11086475" y="6348884"/>
            <a:chExt cx="2218020" cy="2414512"/>
          </a:xfrm>
          <a:solidFill>
            <a:schemeClr val="bg2"/>
          </a:solidFill>
        </p:grpSpPr>
        <p:sp>
          <p:nvSpPr>
            <p:cNvPr id="124" name="Freeform 27">
              <a:extLst>
                <a:ext uri="{FF2B5EF4-FFF2-40B4-BE49-F238E27FC236}">
                  <a16:creationId xmlns:a16="http://schemas.microsoft.com/office/drawing/2014/main" id="{7A9DA6C5-7341-4278-B3BB-407697E56B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6475" y="6348884"/>
              <a:ext cx="1062384" cy="2414512"/>
            </a:xfrm>
            <a:custGeom>
              <a:avLst/>
              <a:gdLst>
                <a:gd name="T0" fmla="*/ 503531 w 1406"/>
                <a:gd name="T1" fmla="*/ 61561 h 3197"/>
                <a:gd name="T2" fmla="*/ 498128 w 1406"/>
                <a:gd name="T3" fmla="*/ 38521 h 3197"/>
                <a:gd name="T4" fmla="*/ 440139 w 1406"/>
                <a:gd name="T5" fmla="*/ 0 h 3197"/>
                <a:gd name="T6" fmla="*/ 379269 w 1406"/>
                <a:gd name="T7" fmla="*/ 50401 h 3197"/>
                <a:gd name="T8" fmla="*/ 360179 w 1406"/>
                <a:gd name="T9" fmla="*/ 48601 h 3197"/>
                <a:gd name="T10" fmla="*/ 231595 w 1406"/>
                <a:gd name="T11" fmla="*/ 177123 h 3197"/>
                <a:gd name="T12" fmla="*/ 231955 w 1406"/>
                <a:gd name="T13" fmla="*/ 187563 h 3197"/>
                <a:gd name="T14" fmla="*/ 179009 w 1406"/>
                <a:gd name="T15" fmla="*/ 177123 h 3197"/>
                <a:gd name="T16" fmla="*/ 39260 w 1406"/>
                <a:gd name="T17" fmla="*/ 317165 h 3197"/>
                <a:gd name="T18" fmla="*/ 56908 w 1406"/>
                <a:gd name="T19" fmla="*/ 385206 h 3197"/>
                <a:gd name="T20" fmla="*/ 0 w 1406"/>
                <a:gd name="T21" fmla="*/ 502568 h 3197"/>
                <a:gd name="T22" fmla="*/ 70235 w 1406"/>
                <a:gd name="T23" fmla="*/ 629650 h 3197"/>
                <a:gd name="T24" fmla="*/ 39260 w 1406"/>
                <a:gd name="T25" fmla="*/ 717851 h 3197"/>
                <a:gd name="T26" fmla="*/ 115257 w 1406"/>
                <a:gd name="T27" fmla="*/ 842413 h 3197"/>
                <a:gd name="T28" fmla="*/ 114177 w 1406"/>
                <a:gd name="T29" fmla="*/ 857893 h 3197"/>
                <a:gd name="T30" fmla="*/ 218629 w 1406"/>
                <a:gd name="T31" fmla="*/ 993256 h 3197"/>
                <a:gd name="T32" fmla="*/ 339649 w 1406"/>
                <a:gd name="T33" fmla="*/ 1078937 h 3197"/>
                <a:gd name="T34" fmla="*/ 375307 w 1406"/>
                <a:gd name="T35" fmla="*/ 1073897 h 3197"/>
                <a:gd name="T36" fmla="*/ 440139 w 1406"/>
                <a:gd name="T37" fmla="*/ 1150578 h 3197"/>
                <a:gd name="T38" fmla="*/ 506052 w 1406"/>
                <a:gd name="T39" fmla="*/ 1094057 h 3197"/>
                <a:gd name="T40" fmla="*/ 50353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1398" y="171"/>
                  </a:moveTo>
                  <a:cubicBezTo>
                    <a:pt x="1395" y="148"/>
                    <a:pt x="1390" y="127"/>
                    <a:pt x="1383" y="107"/>
                  </a:cubicBezTo>
                  <a:cubicBezTo>
                    <a:pt x="1358" y="43"/>
                    <a:pt x="1311" y="0"/>
                    <a:pt x="1222" y="0"/>
                  </a:cubicBezTo>
                  <a:cubicBezTo>
                    <a:pt x="1121" y="0"/>
                    <a:pt x="1073" y="57"/>
                    <a:pt x="1053" y="140"/>
                  </a:cubicBezTo>
                  <a:cubicBezTo>
                    <a:pt x="1036" y="137"/>
                    <a:pt x="1018" y="135"/>
                    <a:pt x="1000" y="135"/>
                  </a:cubicBezTo>
                  <a:cubicBezTo>
                    <a:pt x="803" y="135"/>
                    <a:pt x="643" y="295"/>
                    <a:pt x="643" y="492"/>
                  </a:cubicBezTo>
                  <a:cubicBezTo>
                    <a:pt x="643" y="502"/>
                    <a:pt x="644" y="512"/>
                    <a:pt x="644" y="521"/>
                  </a:cubicBezTo>
                  <a:cubicBezTo>
                    <a:pt x="599" y="502"/>
                    <a:pt x="550" y="492"/>
                    <a:pt x="497" y="492"/>
                  </a:cubicBezTo>
                  <a:cubicBezTo>
                    <a:pt x="283" y="492"/>
                    <a:pt x="109" y="666"/>
                    <a:pt x="109" y="881"/>
                  </a:cubicBezTo>
                  <a:cubicBezTo>
                    <a:pt x="109" y="950"/>
                    <a:pt x="127" y="1014"/>
                    <a:pt x="158" y="1070"/>
                  </a:cubicBezTo>
                  <a:cubicBezTo>
                    <a:pt x="61" y="1146"/>
                    <a:pt x="0" y="1264"/>
                    <a:pt x="0" y="1396"/>
                  </a:cubicBezTo>
                  <a:cubicBezTo>
                    <a:pt x="0" y="1545"/>
                    <a:pt x="78" y="1675"/>
                    <a:pt x="195" y="1749"/>
                  </a:cubicBezTo>
                  <a:cubicBezTo>
                    <a:pt x="141" y="1816"/>
                    <a:pt x="109" y="1901"/>
                    <a:pt x="109" y="1994"/>
                  </a:cubicBezTo>
                  <a:cubicBezTo>
                    <a:pt x="109" y="2144"/>
                    <a:pt x="194" y="2275"/>
                    <a:pt x="320" y="2340"/>
                  </a:cubicBezTo>
                  <a:cubicBezTo>
                    <a:pt x="318" y="2354"/>
                    <a:pt x="317" y="2368"/>
                    <a:pt x="317" y="2383"/>
                  </a:cubicBezTo>
                  <a:cubicBezTo>
                    <a:pt x="317" y="2564"/>
                    <a:pt x="441" y="2715"/>
                    <a:pt x="607" y="2759"/>
                  </a:cubicBezTo>
                  <a:cubicBezTo>
                    <a:pt x="656" y="2898"/>
                    <a:pt x="788" y="2997"/>
                    <a:pt x="943" y="2997"/>
                  </a:cubicBezTo>
                  <a:cubicBezTo>
                    <a:pt x="978" y="2997"/>
                    <a:pt x="1011" y="2992"/>
                    <a:pt x="1042" y="2983"/>
                  </a:cubicBezTo>
                  <a:cubicBezTo>
                    <a:pt x="1050" y="3104"/>
                    <a:pt x="1093" y="3196"/>
                    <a:pt x="1222" y="3196"/>
                  </a:cubicBezTo>
                  <a:cubicBezTo>
                    <a:pt x="1405" y="3196"/>
                    <a:pt x="1402" y="3038"/>
                    <a:pt x="1405" y="3039"/>
                  </a:cubicBezTo>
                  <a:cubicBezTo>
                    <a:pt x="1405" y="3039"/>
                    <a:pt x="1401" y="171"/>
                    <a:pt x="1398" y="171"/>
                  </a:cubicBezTo>
                </a:path>
              </a:pathLst>
            </a:custGeom>
            <a:grpFill/>
            <a:ln>
              <a:solidFill>
                <a:schemeClr val="bg1">
                  <a:lumMod val="85000"/>
                </a:schemeClr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Freeform 28">
              <a:extLst>
                <a:ext uri="{FF2B5EF4-FFF2-40B4-BE49-F238E27FC236}">
                  <a16:creationId xmlns:a16="http://schemas.microsoft.com/office/drawing/2014/main" id="{6D78B9CB-A94F-4DA8-9E29-E899B502D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5923" y="7001635"/>
              <a:ext cx="439607" cy="552840"/>
            </a:xfrm>
            <a:custGeom>
              <a:avLst/>
              <a:gdLst>
                <a:gd name="T0" fmla="*/ 209189 w 581"/>
                <a:gd name="T1" fmla="*/ 0 h 732"/>
                <a:gd name="T2" fmla="*/ 58429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580" y="0"/>
                  </a:moveTo>
                  <a:cubicBezTo>
                    <a:pt x="580" y="0"/>
                    <a:pt x="0" y="35"/>
                    <a:pt x="162" y="731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29">
              <a:extLst>
                <a:ext uri="{FF2B5EF4-FFF2-40B4-BE49-F238E27FC236}">
                  <a16:creationId xmlns:a16="http://schemas.microsoft.com/office/drawing/2014/main" id="{BB61F6BB-B1CA-4B10-8027-074871321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59119" y="6678592"/>
              <a:ext cx="286411" cy="269759"/>
            </a:xfrm>
            <a:custGeom>
              <a:avLst/>
              <a:gdLst>
                <a:gd name="T0" fmla="*/ 0 w 379"/>
                <a:gd name="T1" fmla="*/ 40588 h 358"/>
                <a:gd name="T2" fmla="*/ 136165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0" y="113"/>
                  </a:moveTo>
                  <a:cubicBezTo>
                    <a:pt x="0" y="113"/>
                    <a:pt x="378" y="0"/>
                    <a:pt x="378" y="357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30">
              <a:extLst>
                <a:ext uri="{FF2B5EF4-FFF2-40B4-BE49-F238E27FC236}">
                  <a16:creationId xmlns:a16="http://schemas.microsoft.com/office/drawing/2014/main" id="{D6600A30-2A4D-4ABD-88F5-6DAEF8DA5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708" y="6718555"/>
              <a:ext cx="93250" cy="229794"/>
            </a:xfrm>
            <a:custGeom>
              <a:avLst/>
              <a:gdLst>
                <a:gd name="T0" fmla="*/ 0 w 125"/>
                <a:gd name="T1" fmla="*/ 0 h 303"/>
                <a:gd name="T2" fmla="*/ 44094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0" y="0"/>
                  </a:moveTo>
                  <a:cubicBezTo>
                    <a:pt x="0" y="0"/>
                    <a:pt x="0" y="171"/>
                    <a:pt x="124" y="302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31">
              <a:extLst>
                <a:ext uri="{FF2B5EF4-FFF2-40B4-BE49-F238E27FC236}">
                  <a16:creationId xmlns:a16="http://schemas.microsoft.com/office/drawing/2014/main" id="{6AF42481-E073-4B29-821E-651E788AD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6368" y="7028279"/>
              <a:ext cx="559500" cy="163189"/>
            </a:xfrm>
            <a:custGeom>
              <a:avLst/>
              <a:gdLst>
                <a:gd name="T0" fmla="*/ 0 w 740"/>
                <a:gd name="T1" fmla="*/ 60142 h 216"/>
                <a:gd name="T2" fmla="*/ 149568 w 740"/>
                <a:gd name="T3" fmla="*/ 77428 h 216"/>
                <a:gd name="T4" fmla="*/ 26634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0" y="167"/>
                  </a:moveTo>
                  <a:cubicBezTo>
                    <a:pt x="210" y="0"/>
                    <a:pt x="415" y="215"/>
                    <a:pt x="415" y="215"/>
                  </a:cubicBezTo>
                  <a:cubicBezTo>
                    <a:pt x="415" y="215"/>
                    <a:pt x="458" y="24"/>
                    <a:pt x="739" y="103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32">
              <a:extLst>
                <a:ext uri="{FF2B5EF4-FFF2-40B4-BE49-F238E27FC236}">
                  <a16:creationId xmlns:a16="http://schemas.microsoft.com/office/drawing/2014/main" id="{EF572F9D-F05D-45D2-8A47-C3B8F5D530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6261" y="7601100"/>
              <a:ext cx="296401" cy="546179"/>
            </a:xfrm>
            <a:custGeom>
              <a:avLst/>
              <a:gdLst>
                <a:gd name="T0" fmla="*/ 723 w 391"/>
                <a:gd name="T1" fmla="*/ 259989 h 722"/>
                <a:gd name="T2" fmla="*/ 101177 w 391"/>
                <a:gd name="T3" fmla="*/ 142796 h 722"/>
                <a:gd name="T4" fmla="*/ 140926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2" y="721"/>
                  </a:moveTo>
                  <a:cubicBezTo>
                    <a:pt x="2" y="721"/>
                    <a:pt x="0" y="361"/>
                    <a:pt x="280" y="396"/>
                  </a:cubicBezTo>
                  <a:cubicBezTo>
                    <a:pt x="280" y="396"/>
                    <a:pt x="135" y="198"/>
                    <a:pt x="390" y="0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33">
              <a:extLst>
                <a:ext uri="{FF2B5EF4-FFF2-40B4-BE49-F238E27FC236}">
                  <a16:creationId xmlns:a16="http://schemas.microsoft.com/office/drawing/2014/main" id="{44F72A9E-E2C4-4924-BD42-25ECD476B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6119" y="8147279"/>
              <a:ext cx="129883" cy="339697"/>
            </a:xfrm>
            <a:custGeom>
              <a:avLst/>
              <a:gdLst>
                <a:gd name="T0" fmla="*/ 61556 w 174"/>
                <a:gd name="T1" fmla="*/ 0 h 450"/>
                <a:gd name="T2" fmla="*/ 40207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173" y="0"/>
                  </a:moveTo>
                  <a:cubicBezTo>
                    <a:pt x="173" y="0"/>
                    <a:pt x="0" y="186"/>
                    <a:pt x="113" y="449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34">
              <a:extLst>
                <a:ext uri="{FF2B5EF4-FFF2-40B4-BE49-F238E27FC236}">
                  <a16:creationId xmlns:a16="http://schemas.microsoft.com/office/drawing/2014/main" id="{FA0912BF-D330-4D05-BEBC-045E251C06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5869" y="8123968"/>
              <a:ext cx="379661" cy="226464"/>
            </a:xfrm>
            <a:custGeom>
              <a:avLst/>
              <a:gdLst>
                <a:gd name="T0" fmla="*/ 180615 w 503"/>
                <a:gd name="T1" fmla="*/ 11438 h 302"/>
                <a:gd name="T2" fmla="*/ 44614 w 503"/>
                <a:gd name="T3" fmla="*/ 91865 h 302"/>
                <a:gd name="T4" fmla="*/ 0 w 503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3" h="302">
                  <a:moveTo>
                    <a:pt x="502" y="32"/>
                  </a:moveTo>
                  <a:cubicBezTo>
                    <a:pt x="238" y="0"/>
                    <a:pt x="124" y="257"/>
                    <a:pt x="124" y="257"/>
                  </a:cubicBezTo>
                  <a:cubicBezTo>
                    <a:pt x="124" y="257"/>
                    <a:pt x="54" y="226"/>
                    <a:pt x="0" y="301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35">
              <a:extLst>
                <a:ext uri="{FF2B5EF4-FFF2-40B4-BE49-F238E27FC236}">
                  <a16:creationId xmlns:a16="http://schemas.microsoft.com/office/drawing/2014/main" id="{6FD00CD6-A5A6-4297-B1B4-8B66639A9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97" y="7371306"/>
              <a:ext cx="336365" cy="186500"/>
            </a:xfrm>
            <a:custGeom>
              <a:avLst/>
              <a:gdLst>
                <a:gd name="T0" fmla="*/ 159977 w 445"/>
                <a:gd name="T1" fmla="*/ 0 h 249"/>
                <a:gd name="T2" fmla="*/ 0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444" y="0"/>
                  </a:moveTo>
                  <a:cubicBezTo>
                    <a:pt x="444" y="0"/>
                    <a:pt x="176" y="24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36">
              <a:extLst>
                <a:ext uri="{FF2B5EF4-FFF2-40B4-BE49-F238E27FC236}">
                  <a16:creationId xmlns:a16="http://schemas.microsoft.com/office/drawing/2014/main" id="{B1C37573-D181-44F6-A6EA-637F8C53F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9163" y="7711003"/>
              <a:ext cx="336367" cy="166518"/>
            </a:xfrm>
            <a:custGeom>
              <a:avLst/>
              <a:gdLst>
                <a:gd name="T0" fmla="*/ 0 w 445"/>
                <a:gd name="T1" fmla="*/ 25256 h 220"/>
                <a:gd name="T2" fmla="*/ 159978 w 445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20">
                  <a:moveTo>
                    <a:pt x="0" y="70"/>
                  </a:moveTo>
                  <a:cubicBezTo>
                    <a:pt x="0" y="70"/>
                    <a:pt x="277" y="0"/>
                    <a:pt x="444" y="219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37">
              <a:extLst>
                <a:ext uri="{FF2B5EF4-FFF2-40B4-BE49-F238E27FC236}">
                  <a16:creationId xmlns:a16="http://schemas.microsoft.com/office/drawing/2014/main" id="{146E100C-BD7C-445D-BBDB-330F9DD3A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2109" y="6348884"/>
              <a:ext cx="1062386" cy="2414512"/>
            </a:xfrm>
            <a:custGeom>
              <a:avLst/>
              <a:gdLst>
                <a:gd name="T0" fmla="*/ 2161 w 1406"/>
                <a:gd name="T1" fmla="*/ 61561 h 3197"/>
                <a:gd name="T2" fmla="*/ 7924 w 1406"/>
                <a:gd name="T3" fmla="*/ 38521 h 3197"/>
                <a:gd name="T4" fmla="*/ 65553 w 1406"/>
                <a:gd name="T5" fmla="*/ 0 h 3197"/>
                <a:gd name="T6" fmla="*/ 126783 w 1406"/>
                <a:gd name="T7" fmla="*/ 50401 h 3197"/>
                <a:gd name="T8" fmla="*/ 145873 w 1406"/>
                <a:gd name="T9" fmla="*/ 48601 h 3197"/>
                <a:gd name="T10" fmla="*/ 274457 w 1406"/>
                <a:gd name="T11" fmla="*/ 177123 h 3197"/>
                <a:gd name="T12" fmla="*/ 273737 w 1406"/>
                <a:gd name="T13" fmla="*/ 187563 h 3197"/>
                <a:gd name="T14" fmla="*/ 326683 w 1406"/>
                <a:gd name="T15" fmla="*/ 177123 h 3197"/>
                <a:gd name="T16" fmla="*/ 466793 w 1406"/>
                <a:gd name="T17" fmla="*/ 317165 h 3197"/>
                <a:gd name="T18" fmla="*/ 449144 w 1406"/>
                <a:gd name="T19" fmla="*/ 385206 h 3197"/>
                <a:gd name="T20" fmla="*/ 506053 w 1406"/>
                <a:gd name="T21" fmla="*/ 502568 h 3197"/>
                <a:gd name="T22" fmla="*/ 435818 w 1406"/>
                <a:gd name="T23" fmla="*/ 629650 h 3197"/>
                <a:gd name="T24" fmla="*/ 466793 w 1406"/>
                <a:gd name="T25" fmla="*/ 717851 h 3197"/>
                <a:gd name="T26" fmla="*/ 390795 w 1406"/>
                <a:gd name="T27" fmla="*/ 842413 h 3197"/>
                <a:gd name="T28" fmla="*/ 391876 w 1406"/>
                <a:gd name="T29" fmla="*/ 857893 h 3197"/>
                <a:gd name="T30" fmla="*/ 287063 w 1406"/>
                <a:gd name="T31" fmla="*/ 993256 h 3197"/>
                <a:gd name="T32" fmla="*/ 166403 w 1406"/>
                <a:gd name="T33" fmla="*/ 1078937 h 3197"/>
                <a:gd name="T34" fmla="*/ 130745 w 1406"/>
                <a:gd name="T35" fmla="*/ 1073897 h 3197"/>
                <a:gd name="T36" fmla="*/ 65553 w 1406"/>
                <a:gd name="T37" fmla="*/ 1150578 h 3197"/>
                <a:gd name="T38" fmla="*/ 0 w 1406"/>
                <a:gd name="T39" fmla="*/ 1094057 h 3197"/>
                <a:gd name="T40" fmla="*/ 2161 w 1406"/>
                <a:gd name="T41" fmla="*/ 61561 h 31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406" h="3197">
                  <a:moveTo>
                    <a:pt x="6" y="171"/>
                  </a:moveTo>
                  <a:cubicBezTo>
                    <a:pt x="10" y="148"/>
                    <a:pt x="15" y="127"/>
                    <a:pt x="22" y="107"/>
                  </a:cubicBezTo>
                  <a:cubicBezTo>
                    <a:pt x="47" y="43"/>
                    <a:pt x="94" y="0"/>
                    <a:pt x="182" y="0"/>
                  </a:cubicBezTo>
                  <a:cubicBezTo>
                    <a:pt x="283" y="0"/>
                    <a:pt x="332" y="57"/>
                    <a:pt x="352" y="140"/>
                  </a:cubicBezTo>
                  <a:cubicBezTo>
                    <a:pt x="369" y="137"/>
                    <a:pt x="387" y="135"/>
                    <a:pt x="405" y="135"/>
                  </a:cubicBezTo>
                  <a:cubicBezTo>
                    <a:pt x="602" y="135"/>
                    <a:pt x="762" y="295"/>
                    <a:pt x="762" y="492"/>
                  </a:cubicBezTo>
                  <a:cubicBezTo>
                    <a:pt x="762" y="502"/>
                    <a:pt x="761" y="512"/>
                    <a:pt x="760" y="521"/>
                  </a:cubicBezTo>
                  <a:cubicBezTo>
                    <a:pt x="806" y="502"/>
                    <a:pt x="855" y="492"/>
                    <a:pt x="907" y="492"/>
                  </a:cubicBezTo>
                  <a:cubicBezTo>
                    <a:pt x="1122" y="492"/>
                    <a:pt x="1296" y="666"/>
                    <a:pt x="1296" y="881"/>
                  </a:cubicBezTo>
                  <a:cubicBezTo>
                    <a:pt x="1296" y="950"/>
                    <a:pt x="1278" y="1014"/>
                    <a:pt x="1247" y="1070"/>
                  </a:cubicBezTo>
                  <a:cubicBezTo>
                    <a:pt x="1343" y="1146"/>
                    <a:pt x="1405" y="1264"/>
                    <a:pt x="1405" y="1396"/>
                  </a:cubicBezTo>
                  <a:cubicBezTo>
                    <a:pt x="1405" y="1545"/>
                    <a:pt x="1327" y="1675"/>
                    <a:pt x="1210" y="1749"/>
                  </a:cubicBezTo>
                  <a:cubicBezTo>
                    <a:pt x="1264" y="1816"/>
                    <a:pt x="1296" y="1901"/>
                    <a:pt x="1296" y="1994"/>
                  </a:cubicBezTo>
                  <a:cubicBezTo>
                    <a:pt x="1296" y="2144"/>
                    <a:pt x="1210" y="2275"/>
                    <a:pt x="1085" y="2340"/>
                  </a:cubicBezTo>
                  <a:cubicBezTo>
                    <a:pt x="1086" y="2354"/>
                    <a:pt x="1088" y="2368"/>
                    <a:pt x="1088" y="2383"/>
                  </a:cubicBezTo>
                  <a:cubicBezTo>
                    <a:pt x="1088" y="2564"/>
                    <a:pt x="964" y="2715"/>
                    <a:pt x="797" y="2759"/>
                  </a:cubicBezTo>
                  <a:cubicBezTo>
                    <a:pt x="748" y="2898"/>
                    <a:pt x="616" y="2997"/>
                    <a:pt x="462" y="2997"/>
                  </a:cubicBezTo>
                  <a:cubicBezTo>
                    <a:pt x="427" y="2997"/>
                    <a:pt x="394" y="2992"/>
                    <a:pt x="363" y="2983"/>
                  </a:cubicBezTo>
                  <a:cubicBezTo>
                    <a:pt x="354" y="3104"/>
                    <a:pt x="311" y="3196"/>
                    <a:pt x="182" y="3196"/>
                  </a:cubicBezTo>
                  <a:cubicBezTo>
                    <a:pt x="0" y="3196"/>
                    <a:pt x="3" y="3038"/>
                    <a:pt x="0" y="3039"/>
                  </a:cubicBezTo>
                  <a:cubicBezTo>
                    <a:pt x="0" y="3039"/>
                    <a:pt x="4" y="171"/>
                    <a:pt x="6" y="171"/>
                  </a:cubicBezTo>
                </a:path>
              </a:pathLst>
            </a:custGeom>
            <a:grpFill/>
            <a:ln>
              <a:solidFill>
                <a:schemeClr val="bg1">
                  <a:lumMod val="85000"/>
                </a:schemeClr>
              </a:solidFill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Freeform 38">
              <a:extLst>
                <a:ext uri="{FF2B5EF4-FFF2-40B4-BE49-F238E27FC236}">
                  <a16:creationId xmlns:a16="http://schemas.microsoft.com/office/drawing/2014/main" id="{CD44D599-570D-49EC-8B65-BCF8DC572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001635"/>
              <a:ext cx="439607" cy="552840"/>
            </a:xfrm>
            <a:custGeom>
              <a:avLst/>
              <a:gdLst>
                <a:gd name="T0" fmla="*/ 0 w 581"/>
                <a:gd name="T1" fmla="*/ 0 h 732"/>
                <a:gd name="T2" fmla="*/ 150761 w 581"/>
                <a:gd name="T3" fmla="*/ 263165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81" h="732">
                  <a:moveTo>
                    <a:pt x="0" y="0"/>
                  </a:moveTo>
                  <a:cubicBezTo>
                    <a:pt x="0" y="0"/>
                    <a:pt x="580" y="35"/>
                    <a:pt x="418" y="731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39">
              <a:extLst>
                <a:ext uri="{FF2B5EF4-FFF2-40B4-BE49-F238E27FC236}">
                  <a16:creationId xmlns:a16="http://schemas.microsoft.com/office/drawing/2014/main" id="{DEE13E2F-DFE3-4408-B744-362995296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6678592"/>
              <a:ext cx="286411" cy="269759"/>
            </a:xfrm>
            <a:custGeom>
              <a:avLst/>
              <a:gdLst>
                <a:gd name="T0" fmla="*/ 136165 w 379"/>
                <a:gd name="T1" fmla="*/ 40588 h 358"/>
                <a:gd name="T2" fmla="*/ 0 w 379"/>
                <a:gd name="T3" fmla="*/ 128228 h 3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9" h="358">
                  <a:moveTo>
                    <a:pt x="378" y="113"/>
                  </a:moveTo>
                  <a:cubicBezTo>
                    <a:pt x="378" y="113"/>
                    <a:pt x="0" y="0"/>
                    <a:pt x="0" y="357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40">
              <a:extLst>
                <a:ext uri="{FF2B5EF4-FFF2-40B4-BE49-F238E27FC236}">
                  <a16:creationId xmlns:a16="http://schemas.microsoft.com/office/drawing/2014/main" id="{F6A9E3D8-A87A-48CC-844D-C44100919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1681" y="6718555"/>
              <a:ext cx="93250" cy="229794"/>
            </a:xfrm>
            <a:custGeom>
              <a:avLst/>
              <a:gdLst>
                <a:gd name="T0" fmla="*/ 44094 w 125"/>
                <a:gd name="T1" fmla="*/ 0 h 303"/>
                <a:gd name="T2" fmla="*/ 0 w 125"/>
                <a:gd name="T3" fmla="*/ 109175 h 3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5" h="303">
                  <a:moveTo>
                    <a:pt x="124" y="0"/>
                  </a:moveTo>
                  <a:cubicBezTo>
                    <a:pt x="124" y="0"/>
                    <a:pt x="124" y="171"/>
                    <a:pt x="0" y="302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41">
              <a:extLst>
                <a:ext uri="{FF2B5EF4-FFF2-40B4-BE49-F238E27FC236}">
                  <a16:creationId xmlns:a16="http://schemas.microsoft.com/office/drawing/2014/main" id="{FBB542B1-C59E-4F92-B3B4-3A6ED5BF4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5102" y="7028279"/>
              <a:ext cx="559500" cy="163189"/>
            </a:xfrm>
            <a:custGeom>
              <a:avLst/>
              <a:gdLst>
                <a:gd name="T0" fmla="*/ 266340 w 740"/>
                <a:gd name="T1" fmla="*/ 60142 h 216"/>
                <a:gd name="T2" fmla="*/ 116771 w 740"/>
                <a:gd name="T3" fmla="*/ 77428 h 216"/>
                <a:gd name="T4" fmla="*/ 0 w 740"/>
                <a:gd name="T5" fmla="*/ 37093 h 2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216">
                  <a:moveTo>
                    <a:pt x="739" y="167"/>
                  </a:moveTo>
                  <a:cubicBezTo>
                    <a:pt x="529" y="0"/>
                    <a:pt x="324" y="215"/>
                    <a:pt x="324" y="215"/>
                  </a:cubicBezTo>
                  <a:cubicBezTo>
                    <a:pt x="324" y="215"/>
                    <a:pt x="281" y="24"/>
                    <a:pt x="0" y="103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42">
              <a:extLst>
                <a:ext uri="{FF2B5EF4-FFF2-40B4-BE49-F238E27FC236}">
                  <a16:creationId xmlns:a16="http://schemas.microsoft.com/office/drawing/2014/main" id="{AD25C0E5-01EC-4A1F-9DD6-A1F1CD050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8307" y="7601100"/>
              <a:ext cx="296403" cy="546179"/>
            </a:xfrm>
            <a:custGeom>
              <a:avLst/>
              <a:gdLst>
                <a:gd name="T0" fmla="*/ 140565 w 391"/>
                <a:gd name="T1" fmla="*/ 259989 h 722"/>
                <a:gd name="T2" fmla="*/ 40110 w 391"/>
                <a:gd name="T3" fmla="*/ 142796 h 722"/>
                <a:gd name="T4" fmla="*/ 0 w 391"/>
                <a:gd name="T5" fmla="*/ 0 h 7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1" h="722">
                  <a:moveTo>
                    <a:pt x="389" y="721"/>
                  </a:moveTo>
                  <a:cubicBezTo>
                    <a:pt x="389" y="721"/>
                    <a:pt x="390" y="361"/>
                    <a:pt x="111" y="396"/>
                  </a:cubicBezTo>
                  <a:cubicBezTo>
                    <a:pt x="111" y="396"/>
                    <a:pt x="256" y="198"/>
                    <a:pt x="0" y="0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43">
              <a:extLst>
                <a:ext uri="{FF2B5EF4-FFF2-40B4-BE49-F238E27FC236}">
                  <a16:creationId xmlns:a16="http://schemas.microsoft.com/office/drawing/2014/main" id="{697C23AF-8F7D-4E8F-8655-01D98A5B3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1638" y="8147279"/>
              <a:ext cx="129883" cy="339697"/>
            </a:xfrm>
            <a:custGeom>
              <a:avLst/>
              <a:gdLst>
                <a:gd name="T0" fmla="*/ 0 w 174"/>
                <a:gd name="T1" fmla="*/ 0 h 450"/>
                <a:gd name="T2" fmla="*/ 21349 w 174"/>
                <a:gd name="T3" fmla="*/ 161565 h 4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4" h="450">
                  <a:moveTo>
                    <a:pt x="0" y="0"/>
                  </a:moveTo>
                  <a:cubicBezTo>
                    <a:pt x="0" y="0"/>
                    <a:pt x="173" y="186"/>
                    <a:pt x="60" y="449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44">
              <a:extLst>
                <a:ext uri="{FF2B5EF4-FFF2-40B4-BE49-F238E27FC236}">
                  <a16:creationId xmlns:a16="http://schemas.microsoft.com/office/drawing/2014/main" id="{46C750A7-8C35-4AC2-96B1-F4D646E9C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8123968"/>
              <a:ext cx="379661" cy="226464"/>
            </a:xfrm>
            <a:custGeom>
              <a:avLst/>
              <a:gdLst>
                <a:gd name="T0" fmla="*/ 0 w 504"/>
                <a:gd name="T1" fmla="*/ 11438 h 302"/>
                <a:gd name="T2" fmla="*/ 135731 w 504"/>
                <a:gd name="T3" fmla="*/ 91865 h 302"/>
                <a:gd name="T4" fmla="*/ 180616 w 504"/>
                <a:gd name="T5" fmla="*/ 107593 h 3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4" h="302">
                  <a:moveTo>
                    <a:pt x="0" y="32"/>
                  </a:moveTo>
                  <a:cubicBezTo>
                    <a:pt x="265" y="0"/>
                    <a:pt x="378" y="257"/>
                    <a:pt x="378" y="257"/>
                  </a:cubicBezTo>
                  <a:cubicBezTo>
                    <a:pt x="378" y="257"/>
                    <a:pt x="449" y="226"/>
                    <a:pt x="503" y="301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5">
              <a:extLst>
                <a:ext uri="{FF2B5EF4-FFF2-40B4-BE49-F238E27FC236}">
                  <a16:creationId xmlns:a16="http://schemas.microsoft.com/office/drawing/2014/main" id="{580AE35C-BC78-4713-A5B7-F06F7AA9B3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1807" y="7371306"/>
              <a:ext cx="336367" cy="186500"/>
            </a:xfrm>
            <a:custGeom>
              <a:avLst/>
              <a:gdLst>
                <a:gd name="T0" fmla="*/ 0 w 445"/>
                <a:gd name="T1" fmla="*/ 0 h 249"/>
                <a:gd name="T2" fmla="*/ 159978 w 445"/>
                <a:gd name="T3" fmla="*/ 0 h 2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5" h="249">
                  <a:moveTo>
                    <a:pt x="0" y="0"/>
                  </a:moveTo>
                  <a:cubicBezTo>
                    <a:pt x="0" y="0"/>
                    <a:pt x="268" y="248"/>
                    <a:pt x="444" y="0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46">
              <a:extLst>
                <a:ext uri="{FF2B5EF4-FFF2-40B4-BE49-F238E27FC236}">
                  <a16:creationId xmlns:a16="http://schemas.microsoft.com/office/drawing/2014/main" id="{2BB6B5CC-4573-4106-AEBC-AEA383AE2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45442" y="7711003"/>
              <a:ext cx="336365" cy="166518"/>
            </a:xfrm>
            <a:custGeom>
              <a:avLst/>
              <a:gdLst>
                <a:gd name="T0" fmla="*/ 159978 w 446"/>
                <a:gd name="T1" fmla="*/ 25256 h 220"/>
                <a:gd name="T2" fmla="*/ 0 w 446"/>
                <a:gd name="T3" fmla="*/ 79014 h 2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6" h="220">
                  <a:moveTo>
                    <a:pt x="445" y="70"/>
                  </a:moveTo>
                  <a:cubicBezTo>
                    <a:pt x="445" y="70"/>
                    <a:pt x="168" y="0"/>
                    <a:pt x="0" y="219"/>
                  </a:cubicBezTo>
                </a:path>
              </a:pathLst>
            </a:custGeom>
            <a:grpFill/>
            <a:ln w="2880" cap="flat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8" name="Shape 2532">
            <a:extLst>
              <a:ext uri="{FF2B5EF4-FFF2-40B4-BE49-F238E27FC236}">
                <a16:creationId xmlns:a16="http://schemas.microsoft.com/office/drawing/2014/main" id="{6862BC50-8CAB-42EB-AAF4-A906DC1FAA1D}"/>
              </a:ext>
            </a:extLst>
          </p:cNvPr>
          <p:cNvSpPr>
            <a:spLocks noChangeAspect="1"/>
          </p:cNvSpPr>
          <p:nvPr/>
        </p:nvSpPr>
        <p:spPr>
          <a:xfrm>
            <a:off x="10192817" y="3014559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9" name="Shape 2535">
            <a:extLst>
              <a:ext uri="{FF2B5EF4-FFF2-40B4-BE49-F238E27FC236}">
                <a16:creationId xmlns:a16="http://schemas.microsoft.com/office/drawing/2014/main" id="{852B291A-7A62-4C7A-AB26-26242EFE3294}"/>
              </a:ext>
            </a:extLst>
          </p:cNvPr>
          <p:cNvSpPr>
            <a:spLocks noChangeAspect="1"/>
          </p:cNvSpPr>
          <p:nvPr/>
        </p:nvSpPr>
        <p:spPr>
          <a:xfrm>
            <a:off x="7666842" y="5409335"/>
            <a:ext cx="457082" cy="558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6"/>
                </a:lnTo>
                <a:lnTo>
                  <a:pt x="13928" y="8836"/>
                </a:lnTo>
                <a:cubicBezTo>
                  <a:pt x="13928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8"/>
                  <a:pt x="13862" y="20617"/>
                  <a:pt x="13200" y="20617"/>
                </a:cubicBez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6872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2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0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8" y="3927"/>
                </a:lnTo>
                <a:cubicBezTo>
                  <a:pt x="19928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9" y="3927"/>
                  <a:pt x="6600" y="3927"/>
                </a:cubicBezTo>
                <a:cubicBezTo>
                  <a:pt x="6931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9" y="15709"/>
                  <a:pt x="16800" y="15929"/>
                  <a:pt x="16800" y="16199"/>
                </a:cubicBezTo>
                <a:cubicBezTo>
                  <a:pt x="16800" y="16471"/>
                  <a:pt x="17069" y="16690"/>
                  <a:pt x="17400" y="16690"/>
                </a:cubicBezTo>
                <a:lnTo>
                  <a:pt x="19200" y="16690"/>
                </a:lnTo>
                <a:cubicBezTo>
                  <a:pt x="20525" y="16690"/>
                  <a:pt x="21600" y="15811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1" name="Shape 2537">
            <a:extLst>
              <a:ext uri="{FF2B5EF4-FFF2-40B4-BE49-F238E27FC236}">
                <a16:creationId xmlns:a16="http://schemas.microsoft.com/office/drawing/2014/main" id="{04AC4283-8FA8-4E50-B2C6-878F8B9A4A2F}"/>
              </a:ext>
            </a:extLst>
          </p:cNvPr>
          <p:cNvSpPr>
            <a:spLocks noChangeAspect="1"/>
          </p:cNvSpPr>
          <p:nvPr/>
        </p:nvSpPr>
        <p:spPr>
          <a:xfrm>
            <a:off x="9473088" y="4649600"/>
            <a:ext cx="699148" cy="854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3" name="Shape 2790">
            <a:extLst>
              <a:ext uri="{FF2B5EF4-FFF2-40B4-BE49-F238E27FC236}">
                <a16:creationId xmlns:a16="http://schemas.microsoft.com/office/drawing/2014/main" id="{AC69C2CB-5908-4BDF-A04B-3D6A2DDB02F7}"/>
              </a:ext>
            </a:extLst>
          </p:cNvPr>
          <p:cNvSpPr>
            <a:spLocks noChangeAspect="1"/>
          </p:cNvSpPr>
          <p:nvPr/>
        </p:nvSpPr>
        <p:spPr>
          <a:xfrm>
            <a:off x="9339352" y="9503221"/>
            <a:ext cx="854514" cy="6214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4" name="Shape 2793">
            <a:extLst>
              <a:ext uri="{FF2B5EF4-FFF2-40B4-BE49-F238E27FC236}">
                <a16:creationId xmlns:a16="http://schemas.microsoft.com/office/drawing/2014/main" id="{B0BF75A4-5E16-4991-8E79-670C498058CA}"/>
              </a:ext>
            </a:extLst>
          </p:cNvPr>
          <p:cNvSpPr>
            <a:spLocks noChangeAspect="1"/>
          </p:cNvSpPr>
          <p:nvPr/>
        </p:nvSpPr>
        <p:spPr>
          <a:xfrm>
            <a:off x="7706695" y="893712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86" y="14720"/>
                </a:moveTo>
                <a:cubicBezTo>
                  <a:pt x="9513" y="14863"/>
                  <a:pt x="9355" y="14945"/>
                  <a:pt x="9084" y="14965"/>
                </a:cubicBezTo>
                <a:lnTo>
                  <a:pt x="9084" y="13151"/>
                </a:lnTo>
                <a:cubicBezTo>
                  <a:pt x="9199" y="13182"/>
                  <a:pt x="9248" y="13219"/>
                  <a:pt x="9358" y="13260"/>
                </a:cubicBezTo>
                <a:cubicBezTo>
                  <a:pt x="9469" y="13302"/>
                  <a:pt x="9568" y="13357"/>
                  <a:pt x="9656" y="13424"/>
                </a:cubicBezTo>
                <a:cubicBezTo>
                  <a:pt x="9744" y="13491"/>
                  <a:pt x="9814" y="13575"/>
                  <a:pt x="9867" y="13673"/>
                </a:cubicBezTo>
                <a:cubicBezTo>
                  <a:pt x="9920" y="13772"/>
                  <a:pt x="9946" y="13894"/>
                  <a:pt x="9946" y="14039"/>
                </a:cubicBezTo>
                <a:cubicBezTo>
                  <a:pt x="9946" y="14350"/>
                  <a:pt x="9859" y="14577"/>
                  <a:pt x="9686" y="14720"/>
                </a:cubicBezTo>
                <a:moveTo>
                  <a:pt x="8631" y="12100"/>
                </a:moveTo>
                <a:cubicBezTo>
                  <a:pt x="8526" y="12074"/>
                  <a:pt x="8486" y="12041"/>
                  <a:pt x="8383" y="12003"/>
                </a:cubicBezTo>
                <a:cubicBezTo>
                  <a:pt x="8280" y="11964"/>
                  <a:pt x="8189" y="11913"/>
                  <a:pt x="8112" y="11851"/>
                </a:cubicBezTo>
                <a:cubicBezTo>
                  <a:pt x="8034" y="11789"/>
                  <a:pt x="7969" y="11714"/>
                  <a:pt x="7919" y="11625"/>
                </a:cubicBezTo>
                <a:cubicBezTo>
                  <a:pt x="7869" y="11537"/>
                  <a:pt x="7844" y="11431"/>
                  <a:pt x="7844" y="11306"/>
                </a:cubicBezTo>
                <a:cubicBezTo>
                  <a:pt x="7844" y="11031"/>
                  <a:pt x="7918" y="10835"/>
                  <a:pt x="8067" y="10718"/>
                </a:cubicBezTo>
                <a:cubicBezTo>
                  <a:pt x="8214" y="10601"/>
                  <a:pt x="8360" y="10543"/>
                  <a:pt x="8631" y="10543"/>
                </a:cubicBezTo>
                <a:cubicBezTo>
                  <a:pt x="8631" y="10543"/>
                  <a:pt x="8631" y="12100"/>
                  <a:pt x="8631" y="12100"/>
                </a:cubicBezTo>
                <a:close/>
                <a:moveTo>
                  <a:pt x="10255" y="12723"/>
                </a:moveTo>
                <a:cubicBezTo>
                  <a:pt x="10089" y="12593"/>
                  <a:pt x="9898" y="12487"/>
                  <a:pt x="9683" y="12404"/>
                </a:cubicBezTo>
                <a:cubicBezTo>
                  <a:pt x="9466" y="12321"/>
                  <a:pt x="9310" y="12248"/>
                  <a:pt x="9084" y="12186"/>
                </a:cubicBezTo>
                <a:lnTo>
                  <a:pt x="9084" y="10543"/>
                </a:lnTo>
                <a:cubicBezTo>
                  <a:pt x="9355" y="10543"/>
                  <a:pt x="9488" y="10613"/>
                  <a:pt x="9611" y="10753"/>
                </a:cubicBezTo>
                <a:cubicBezTo>
                  <a:pt x="9734" y="10893"/>
                  <a:pt x="9800" y="11096"/>
                  <a:pt x="9810" y="11361"/>
                </a:cubicBezTo>
                <a:lnTo>
                  <a:pt x="10669" y="11361"/>
                </a:lnTo>
                <a:cubicBezTo>
                  <a:pt x="10669" y="11106"/>
                  <a:pt x="10625" y="10883"/>
                  <a:pt x="10537" y="10690"/>
                </a:cubicBezTo>
                <a:cubicBezTo>
                  <a:pt x="10450" y="10499"/>
                  <a:pt x="10331" y="10340"/>
                  <a:pt x="10183" y="10216"/>
                </a:cubicBezTo>
                <a:cubicBezTo>
                  <a:pt x="10035" y="10091"/>
                  <a:pt x="9860" y="9998"/>
                  <a:pt x="9659" y="9935"/>
                </a:cubicBezTo>
                <a:cubicBezTo>
                  <a:pt x="9459" y="9873"/>
                  <a:pt x="9310" y="9842"/>
                  <a:pt x="9084" y="9842"/>
                </a:cubicBezTo>
                <a:lnTo>
                  <a:pt x="9084" y="9331"/>
                </a:lnTo>
                <a:lnTo>
                  <a:pt x="8631" y="9331"/>
                </a:lnTo>
                <a:lnTo>
                  <a:pt x="8631" y="9842"/>
                </a:lnTo>
                <a:cubicBezTo>
                  <a:pt x="8405" y="9842"/>
                  <a:pt x="8253" y="9876"/>
                  <a:pt x="8048" y="9943"/>
                </a:cubicBezTo>
                <a:cubicBezTo>
                  <a:pt x="7842" y="10011"/>
                  <a:pt x="7660" y="10108"/>
                  <a:pt x="7501" y="10235"/>
                </a:cubicBezTo>
                <a:cubicBezTo>
                  <a:pt x="7343" y="10363"/>
                  <a:pt x="7218" y="10521"/>
                  <a:pt x="7125" y="10710"/>
                </a:cubicBezTo>
                <a:cubicBezTo>
                  <a:pt x="7032" y="10899"/>
                  <a:pt x="6985" y="11119"/>
                  <a:pt x="6985" y="11368"/>
                </a:cubicBezTo>
                <a:cubicBezTo>
                  <a:pt x="6985" y="11654"/>
                  <a:pt x="7035" y="11892"/>
                  <a:pt x="7136" y="12085"/>
                </a:cubicBezTo>
                <a:cubicBezTo>
                  <a:pt x="7237" y="12277"/>
                  <a:pt x="7368" y="12436"/>
                  <a:pt x="7531" y="12563"/>
                </a:cubicBezTo>
                <a:cubicBezTo>
                  <a:pt x="7694" y="12691"/>
                  <a:pt x="7878" y="12794"/>
                  <a:pt x="8081" y="12875"/>
                </a:cubicBezTo>
                <a:cubicBezTo>
                  <a:pt x="8285" y="12956"/>
                  <a:pt x="8426" y="13024"/>
                  <a:pt x="8631" y="13081"/>
                </a:cubicBezTo>
                <a:lnTo>
                  <a:pt x="8631" y="14965"/>
                </a:lnTo>
                <a:cubicBezTo>
                  <a:pt x="8285" y="14955"/>
                  <a:pt x="8100" y="14852"/>
                  <a:pt x="7950" y="14654"/>
                </a:cubicBezTo>
                <a:cubicBezTo>
                  <a:pt x="7799" y="14457"/>
                  <a:pt x="7726" y="14187"/>
                  <a:pt x="7731" y="13844"/>
                </a:cubicBezTo>
                <a:lnTo>
                  <a:pt x="6872" y="13844"/>
                </a:lnTo>
                <a:cubicBezTo>
                  <a:pt x="6867" y="14135"/>
                  <a:pt x="6908" y="14392"/>
                  <a:pt x="6996" y="14615"/>
                </a:cubicBezTo>
                <a:cubicBezTo>
                  <a:pt x="7085" y="14839"/>
                  <a:pt x="7209" y="15027"/>
                  <a:pt x="7369" y="15180"/>
                </a:cubicBezTo>
                <a:cubicBezTo>
                  <a:pt x="7530" y="15333"/>
                  <a:pt x="7723" y="15451"/>
                  <a:pt x="7950" y="15534"/>
                </a:cubicBezTo>
                <a:cubicBezTo>
                  <a:pt x="8176" y="15617"/>
                  <a:pt x="8360" y="15661"/>
                  <a:pt x="8631" y="15667"/>
                </a:cubicBezTo>
                <a:lnTo>
                  <a:pt x="8631" y="16199"/>
                </a:lnTo>
                <a:lnTo>
                  <a:pt x="9084" y="16199"/>
                </a:lnTo>
                <a:lnTo>
                  <a:pt x="9084" y="15667"/>
                </a:lnTo>
                <a:cubicBezTo>
                  <a:pt x="9335" y="15656"/>
                  <a:pt x="9504" y="15613"/>
                  <a:pt x="9720" y="15538"/>
                </a:cubicBezTo>
                <a:cubicBezTo>
                  <a:pt x="9936" y="15463"/>
                  <a:pt x="10124" y="15354"/>
                  <a:pt x="10285" y="15211"/>
                </a:cubicBezTo>
                <a:cubicBezTo>
                  <a:pt x="10445" y="15068"/>
                  <a:pt x="10573" y="14889"/>
                  <a:pt x="10666" y="14673"/>
                </a:cubicBezTo>
                <a:cubicBezTo>
                  <a:pt x="10758" y="14459"/>
                  <a:pt x="10805" y="14205"/>
                  <a:pt x="10805" y="13914"/>
                </a:cubicBezTo>
                <a:cubicBezTo>
                  <a:pt x="10805" y="13634"/>
                  <a:pt x="10755" y="13398"/>
                  <a:pt x="10654" y="13206"/>
                </a:cubicBezTo>
                <a:cubicBezTo>
                  <a:pt x="10554" y="13014"/>
                  <a:pt x="10421" y="12853"/>
                  <a:pt x="10255" y="12723"/>
                </a:cubicBezTo>
                <a:moveTo>
                  <a:pt x="12764" y="0"/>
                </a:moveTo>
                <a:cubicBezTo>
                  <a:pt x="9919" y="0"/>
                  <a:pt x="7396" y="1350"/>
                  <a:pt x="5779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9" y="987"/>
                  <a:pt x="20613" y="4502"/>
                  <a:pt x="20613" y="8836"/>
                </a:cubicBezTo>
                <a:cubicBezTo>
                  <a:pt x="20613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8836" y="20613"/>
                </a:moveTo>
                <a:cubicBezTo>
                  <a:pt x="4501" y="20613"/>
                  <a:pt x="987" y="17098"/>
                  <a:pt x="987" y="12764"/>
                </a:cubicBezTo>
                <a:cubicBezTo>
                  <a:pt x="987" y="8429"/>
                  <a:pt x="4501" y="4915"/>
                  <a:pt x="8836" y="4915"/>
                </a:cubicBezTo>
                <a:cubicBezTo>
                  <a:pt x="13172" y="4915"/>
                  <a:pt x="16685" y="8429"/>
                  <a:pt x="16685" y="12764"/>
                </a:cubicBezTo>
                <a:cubicBezTo>
                  <a:pt x="16685" y="17098"/>
                  <a:pt x="13172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6" y="21600"/>
                  <a:pt x="17673" y="17644"/>
                  <a:pt x="17673" y="12764"/>
                </a:cubicBezTo>
                <a:cubicBezTo>
                  <a:pt x="17673" y="7884"/>
                  <a:pt x="13716" y="3927"/>
                  <a:pt x="8836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5" name="Shape 2799">
            <a:extLst>
              <a:ext uri="{FF2B5EF4-FFF2-40B4-BE49-F238E27FC236}">
                <a16:creationId xmlns:a16="http://schemas.microsoft.com/office/drawing/2014/main" id="{75DC81CD-51E4-4F51-8558-E916BB9D1A86}"/>
              </a:ext>
            </a:extLst>
          </p:cNvPr>
          <p:cNvSpPr>
            <a:spLocks noChangeAspect="1"/>
          </p:cNvSpPr>
          <p:nvPr/>
        </p:nvSpPr>
        <p:spPr>
          <a:xfrm>
            <a:off x="10099097" y="11539277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6" name="Shape 2752">
            <a:extLst>
              <a:ext uri="{FF2B5EF4-FFF2-40B4-BE49-F238E27FC236}">
                <a16:creationId xmlns:a16="http://schemas.microsoft.com/office/drawing/2014/main" id="{D88AC00F-E632-4050-8EB1-3C7E06C24A04}"/>
              </a:ext>
            </a:extLst>
          </p:cNvPr>
          <p:cNvSpPr>
            <a:spLocks noChangeAspect="1"/>
          </p:cNvSpPr>
          <p:nvPr/>
        </p:nvSpPr>
        <p:spPr>
          <a:xfrm>
            <a:off x="16253725" y="8937122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600" y="17673"/>
                </a:moveTo>
                <a:cubicBezTo>
                  <a:pt x="12269" y="17673"/>
                  <a:pt x="12000" y="17892"/>
                  <a:pt x="12000" y="18164"/>
                </a:cubicBezTo>
                <a:cubicBezTo>
                  <a:pt x="12000" y="18435"/>
                  <a:pt x="12269" y="18655"/>
                  <a:pt x="12600" y="18655"/>
                </a:cubicBezTo>
                <a:cubicBezTo>
                  <a:pt x="12931" y="18655"/>
                  <a:pt x="13200" y="18435"/>
                  <a:pt x="13200" y="18164"/>
                </a:cubicBezTo>
                <a:cubicBezTo>
                  <a:pt x="13200" y="17892"/>
                  <a:pt x="12931" y="17673"/>
                  <a:pt x="12600" y="17673"/>
                </a:cubicBezTo>
                <a:moveTo>
                  <a:pt x="10800" y="13745"/>
                </a:moveTo>
                <a:cubicBezTo>
                  <a:pt x="10138" y="13745"/>
                  <a:pt x="9600" y="14186"/>
                  <a:pt x="9600" y="14727"/>
                </a:cubicBezTo>
                <a:cubicBezTo>
                  <a:pt x="9600" y="15269"/>
                  <a:pt x="10138" y="15709"/>
                  <a:pt x="10800" y="15709"/>
                </a:cubicBezTo>
                <a:cubicBezTo>
                  <a:pt x="11462" y="15709"/>
                  <a:pt x="12000" y="15269"/>
                  <a:pt x="12000" y="14727"/>
                </a:cubicBezTo>
                <a:cubicBezTo>
                  <a:pt x="12000" y="14186"/>
                  <a:pt x="11462" y="13745"/>
                  <a:pt x="10800" y="13745"/>
                </a:cubicBezTo>
                <a:moveTo>
                  <a:pt x="12600" y="10800"/>
                </a:moveTo>
                <a:cubicBezTo>
                  <a:pt x="12269" y="10800"/>
                  <a:pt x="12000" y="10580"/>
                  <a:pt x="12000" y="10309"/>
                </a:cubicBezTo>
                <a:cubicBezTo>
                  <a:pt x="12000" y="10038"/>
                  <a:pt x="12269" y="9818"/>
                  <a:pt x="12600" y="9818"/>
                </a:cubicBezTo>
                <a:cubicBezTo>
                  <a:pt x="12931" y="9818"/>
                  <a:pt x="13200" y="10038"/>
                  <a:pt x="13200" y="10309"/>
                </a:cubicBezTo>
                <a:cubicBezTo>
                  <a:pt x="13200" y="10580"/>
                  <a:pt x="12931" y="10800"/>
                  <a:pt x="12600" y="10800"/>
                </a:cubicBezTo>
                <a:moveTo>
                  <a:pt x="12600" y="8836"/>
                </a:moveTo>
                <a:cubicBezTo>
                  <a:pt x="11606" y="8836"/>
                  <a:pt x="10800" y="9496"/>
                  <a:pt x="10800" y="10309"/>
                </a:cubicBezTo>
                <a:cubicBezTo>
                  <a:pt x="10800" y="11123"/>
                  <a:pt x="11606" y="11782"/>
                  <a:pt x="12600" y="11782"/>
                </a:cubicBezTo>
                <a:cubicBezTo>
                  <a:pt x="13594" y="11782"/>
                  <a:pt x="14400" y="11123"/>
                  <a:pt x="14400" y="10309"/>
                </a:cubicBezTo>
                <a:cubicBezTo>
                  <a:pt x="14400" y="9496"/>
                  <a:pt x="13594" y="8836"/>
                  <a:pt x="12600" y="8836"/>
                </a:cubicBezTo>
                <a:moveTo>
                  <a:pt x="17760" y="20618"/>
                </a:moveTo>
                <a:lnTo>
                  <a:pt x="3840" y="20618"/>
                </a:lnTo>
                <a:cubicBezTo>
                  <a:pt x="2134" y="19151"/>
                  <a:pt x="1200" y="17248"/>
                  <a:pt x="1200" y="15218"/>
                </a:cubicBezTo>
                <a:cubicBezTo>
                  <a:pt x="1200" y="12593"/>
                  <a:pt x="2796" y="10152"/>
                  <a:pt x="5468" y="8688"/>
                </a:cubicBezTo>
                <a:cubicBezTo>
                  <a:pt x="5800" y="8506"/>
                  <a:pt x="6000" y="8199"/>
                  <a:pt x="6000" y="7872"/>
                </a:cubicBezTo>
                <a:lnTo>
                  <a:pt x="6000" y="6529"/>
                </a:lnTo>
                <a:cubicBezTo>
                  <a:pt x="6729" y="6758"/>
                  <a:pt x="7567" y="6924"/>
                  <a:pt x="8484" y="6924"/>
                </a:cubicBezTo>
                <a:cubicBezTo>
                  <a:pt x="9499" y="6924"/>
                  <a:pt x="10603" y="6723"/>
                  <a:pt x="11748" y="6188"/>
                </a:cubicBezTo>
                <a:cubicBezTo>
                  <a:pt x="13252" y="5485"/>
                  <a:pt x="14575" y="5306"/>
                  <a:pt x="15600" y="5323"/>
                </a:cubicBezTo>
                <a:lnTo>
                  <a:pt x="15600" y="7872"/>
                </a:lnTo>
                <a:cubicBezTo>
                  <a:pt x="15600" y="8199"/>
                  <a:pt x="15800" y="8506"/>
                  <a:pt x="16132" y="8688"/>
                </a:cubicBezTo>
                <a:cubicBezTo>
                  <a:pt x="18804" y="10152"/>
                  <a:pt x="20400" y="12593"/>
                  <a:pt x="20400" y="15218"/>
                </a:cubicBezTo>
                <a:cubicBezTo>
                  <a:pt x="20400" y="17248"/>
                  <a:pt x="19466" y="19151"/>
                  <a:pt x="17760" y="20618"/>
                </a:cubicBezTo>
                <a:moveTo>
                  <a:pt x="15600" y="2945"/>
                </a:moveTo>
                <a:lnTo>
                  <a:pt x="15600" y="4340"/>
                </a:lnTo>
                <a:cubicBezTo>
                  <a:pt x="14391" y="4322"/>
                  <a:pt x="12860" y="4538"/>
                  <a:pt x="11152" y="5336"/>
                </a:cubicBezTo>
                <a:cubicBezTo>
                  <a:pt x="9163" y="6265"/>
                  <a:pt x="7312" y="5965"/>
                  <a:pt x="6000" y="5473"/>
                </a:cubicBezTo>
                <a:lnTo>
                  <a:pt x="6000" y="2945"/>
                </a:lnTo>
                <a:cubicBezTo>
                  <a:pt x="6000" y="2945"/>
                  <a:pt x="15600" y="2945"/>
                  <a:pt x="15600" y="2945"/>
                </a:cubicBezTo>
                <a:close/>
                <a:moveTo>
                  <a:pt x="3600" y="982"/>
                </a:moveTo>
                <a:lnTo>
                  <a:pt x="18000" y="982"/>
                </a:lnTo>
                <a:lnTo>
                  <a:pt x="18000" y="1964"/>
                </a:lnTo>
                <a:lnTo>
                  <a:pt x="3600" y="1964"/>
                </a:lnTo>
                <a:cubicBezTo>
                  <a:pt x="3600" y="1964"/>
                  <a:pt x="3600" y="982"/>
                  <a:pt x="3600" y="982"/>
                </a:cubicBezTo>
                <a:close/>
                <a:moveTo>
                  <a:pt x="16800" y="7872"/>
                </a:moveTo>
                <a:lnTo>
                  <a:pt x="16800" y="2945"/>
                </a:lnTo>
                <a:lnTo>
                  <a:pt x="18000" y="2945"/>
                </a:lnTo>
                <a:cubicBezTo>
                  <a:pt x="18662" y="2945"/>
                  <a:pt x="19200" y="2505"/>
                  <a:pt x="19200" y="1964"/>
                </a:cubicBezTo>
                <a:lnTo>
                  <a:pt x="19200" y="982"/>
                </a:lnTo>
                <a:cubicBezTo>
                  <a:pt x="19200" y="440"/>
                  <a:pt x="18662" y="0"/>
                  <a:pt x="18000" y="0"/>
                </a:cubicBezTo>
                <a:lnTo>
                  <a:pt x="3600" y="0"/>
                </a:lnTo>
                <a:cubicBezTo>
                  <a:pt x="2938" y="0"/>
                  <a:pt x="2400" y="440"/>
                  <a:pt x="2400" y="982"/>
                </a:cubicBezTo>
                <a:lnTo>
                  <a:pt x="2400" y="1964"/>
                </a:lnTo>
                <a:cubicBezTo>
                  <a:pt x="2400" y="2505"/>
                  <a:pt x="2938" y="2945"/>
                  <a:pt x="3600" y="2945"/>
                </a:cubicBezTo>
                <a:lnTo>
                  <a:pt x="4800" y="2945"/>
                </a:lnTo>
                <a:lnTo>
                  <a:pt x="4800" y="7872"/>
                </a:lnTo>
                <a:cubicBezTo>
                  <a:pt x="1906" y="9457"/>
                  <a:pt x="0" y="12155"/>
                  <a:pt x="0" y="15218"/>
                </a:cubicBezTo>
                <a:cubicBezTo>
                  <a:pt x="0" y="17730"/>
                  <a:pt x="1286" y="19991"/>
                  <a:pt x="3342" y="21600"/>
                </a:cubicBezTo>
                <a:lnTo>
                  <a:pt x="18258" y="21600"/>
                </a:lnTo>
                <a:cubicBezTo>
                  <a:pt x="20313" y="19991"/>
                  <a:pt x="21600" y="17730"/>
                  <a:pt x="21600" y="15218"/>
                </a:cubicBezTo>
                <a:cubicBezTo>
                  <a:pt x="21600" y="12155"/>
                  <a:pt x="19693" y="9457"/>
                  <a:pt x="16800" y="7872"/>
                </a:cubicBezTo>
                <a:moveTo>
                  <a:pt x="16200" y="15709"/>
                </a:moveTo>
                <a:cubicBezTo>
                  <a:pt x="15869" y="15709"/>
                  <a:pt x="15600" y="15929"/>
                  <a:pt x="15600" y="16200"/>
                </a:cubicBezTo>
                <a:cubicBezTo>
                  <a:pt x="15600" y="16471"/>
                  <a:pt x="15869" y="16691"/>
                  <a:pt x="16200" y="16691"/>
                </a:cubicBezTo>
                <a:cubicBezTo>
                  <a:pt x="16531" y="16691"/>
                  <a:pt x="16800" y="16471"/>
                  <a:pt x="16800" y="16200"/>
                </a:cubicBezTo>
                <a:cubicBezTo>
                  <a:pt x="16800" y="15929"/>
                  <a:pt x="16531" y="15709"/>
                  <a:pt x="16200" y="15709"/>
                </a:cubicBezTo>
                <a:moveTo>
                  <a:pt x="7800" y="11782"/>
                </a:moveTo>
                <a:cubicBezTo>
                  <a:pt x="7469" y="11782"/>
                  <a:pt x="7200" y="12001"/>
                  <a:pt x="7200" y="12273"/>
                </a:cubicBezTo>
                <a:cubicBezTo>
                  <a:pt x="7200" y="12544"/>
                  <a:pt x="7469" y="12764"/>
                  <a:pt x="7800" y="12764"/>
                </a:cubicBezTo>
                <a:cubicBezTo>
                  <a:pt x="8131" y="12764"/>
                  <a:pt x="8400" y="12544"/>
                  <a:pt x="8400" y="12273"/>
                </a:cubicBezTo>
                <a:cubicBezTo>
                  <a:pt x="8400" y="12001"/>
                  <a:pt x="8131" y="11782"/>
                  <a:pt x="7800" y="11782"/>
                </a:cubicBezTo>
                <a:moveTo>
                  <a:pt x="6000" y="15709"/>
                </a:moveTo>
                <a:cubicBezTo>
                  <a:pt x="5338" y="15709"/>
                  <a:pt x="4800" y="16149"/>
                  <a:pt x="4800" y="16691"/>
                </a:cubicBezTo>
                <a:cubicBezTo>
                  <a:pt x="4800" y="17233"/>
                  <a:pt x="5338" y="17673"/>
                  <a:pt x="6000" y="17673"/>
                </a:cubicBezTo>
                <a:cubicBezTo>
                  <a:pt x="6662" y="17673"/>
                  <a:pt x="7200" y="17233"/>
                  <a:pt x="7200" y="16691"/>
                </a:cubicBezTo>
                <a:cubicBezTo>
                  <a:pt x="7200" y="16149"/>
                  <a:pt x="6662" y="15709"/>
                  <a:pt x="6000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7" name="Shape 2775">
            <a:extLst>
              <a:ext uri="{FF2B5EF4-FFF2-40B4-BE49-F238E27FC236}">
                <a16:creationId xmlns:a16="http://schemas.microsoft.com/office/drawing/2014/main" id="{A0015668-BAEE-4E70-A79C-5343D5B31A68}"/>
              </a:ext>
            </a:extLst>
          </p:cNvPr>
          <p:cNvSpPr>
            <a:spLocks noChangeAspect="1"/>
          </p:cNvSpPr>
          <p:nvPr/>
        </p:nvSpPr>
        <p:spPr>
          <a:xfrm>
            <a:off x="14274425" y="9503221"/>
            <a:ext cx="854514" cy="6214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8" name="Shape 2591">
            <a:extLst>
              <a:ext uri="{FF2B5EF4-FFF2-40B4-BE49-F238E27FC236}">
                <a16:creationId xmlns:a16="http://schemas.microsoft.com/office/drawing/2014/main" id="{3F0259B4-4DF9-4A58-9314-156465386765}"/>
              </a:ext>
            </a:extLst>
          </p:cNvPr>
          <p:cNvSpPr>
            <a:spLocks noChangeAspect="1"/>
          </p:cNvSpPr>
          <p:nvPr/>
        </p:nvSpPr>
        <p:spPr>
          <a:xfrm>
            <a:off x="13810539" y="1146309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9" name="Shape 2837">
            <a:extLst>
              <a:ext uri="{FF2B5EF4-FFF2-40B4-BE49-F238E27FC236}">
                <a16:creationId xmlns:a16="http://schemas.microsoft.com/office/drawing/2014/main" id="{FA954D45-04A2-4B2F-810E-243B96211CDB}"/>
              </a:ext>
            </a:extLst>
          </p:cNvPr>
          <p:cNvSpPr>
            <a:spLocks noChangeAspect="1"/>
          </p:cNvSpPr>
          <p:nvPr/>
        </p:nvSpPr>
        <p:spPr>
          <a:xfrm>
            <a:off x="13676965" y="3078042"/>
            <a:ext cx="558655" cy="431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0" name="Shape 2849">
            <a:extLst>
              <a:ext uri="{FF2B5EF4-FFF2-40B4-BE49-F238E27FC236}">
                <a16:creationId xmlns:a16="http://schemas.microsoft.com/office/drawing/2014/main" id="{7B975A00-B96A-4A6D-B719-C5BE408A733C}"/>
              </a:ext>
            </a:extLst>
          </p:cNvPr>
          <p:cNvSpPr>
            <a:spLocks noChangeAspect="1"/>
          </p:cNvSpPr>
          <p:nvPr/>
        </p:nvSpPr>
        <p:spPr>
          <a:xfrm>
            <a:off x="16202939" y="5447206"/>
            <a:ext cx="558655" cy="4829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1" name="Shape 2857">
            <a:extLst>
              <a:ext uri="{FF2B5EF4-FFF2-40B4-BE49-F238E27FC236}">
                <a16:creationId xmlns:a16="http://schemas.microsoft.com/office/drawing/2014/main" id="{8B744A1C-9FE3-4E30-AC1C-64B0C8A44E02}"/>
              </a:ext>
            </a:extLst>
          </p:cNvPr>
          <p:cNvSpPr>
            <a:spLocks noChangeAspect="1"/>
          </p:cNvSpPr>
          <p:nvPr/>
        </p:nvSpPr>
        <p:spPr>
          <a:xfrm>
            <a:off x="14152776" y="4616460"/>
            <a:ext cx="854514" cy="854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4" name="TextBox 2">
            <a:extLst>
              <a:ext uri="{FF2B5EF4-FFF2-40B4-BE49-F238E27FC236}">
                <a16:creationId xmlns:a16="http://schemas.microsoft.com/office/drawing/2014/main" id="{27E0668E-E307-454A-BB57-22C2109AA900}"/>
              </a:ext>
            </a:extLst>
          </p:cNvPr>
          <p:cNvSpPr txBox="1"/>
          <p:nvPr/>
        </p:nvSpPr>
        <p:spPr>
          <a:xfrm>
            <a:off x="1520825" y="482419"/>
            <a:ext cx="4426212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Mind Map</a:t>
            </a:r>
          </a:p>
        </p:txBody>
      </p:sp>
      <p:sp>
        <p:nvSpPr>
          <p:cNvPr id="145" name="TextBox 3">
            <a:extLst>
              <a:ext uri="{FF2B5EF4-FFF2-40B4-BE49-F238E27FC236}">
                <a16:creationId xmlns:a16="http://schemas.microsoft.com/office/drawing/2014/main" id="{2F1B6D77-E59F-45FC-8A5A-A171172D3FF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109225411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19 - Light">
      <a:dk1>
        <a:srgbClr val="AAAAAA"/>
      </a:dk1>
      <a:lt1>
        <a:srgbClr val="FFFFFF"/>
      </a:lt1>
      <a:dk2>
        <a:srgbClr val="08204C"/>
      </a:dk2>
      <a:lt2>
        <a:srgbClr val="FEFFFE"/>
      </a:lt2>
      <a:accent1>
        <a:srgbClr val="35CA78"/>
      </a:accent1>
      <a:accent2>
        <a:srgbClr val="23A4A7"/>
      </a:accent2>
      <a:accent3>
        <a:srgbClr val="1060B1"/>
      </a:accent3>
      <a:accent4>
        <a:srgbClr val="566A7C"/>
      </a:accent4>
      <a:accent5>
        <a:srgbClr val="98A9BC"/>
      </a:accent5>
      <a:accent6>
        <a:srgbClr val="52647F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1903</Words>
  <Application>Microsoft Macintosh PowerPoint</Application>
  <PresentationFormat>Custom</PresentationFormat>
  <Paragraphs>356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9479</cp:revision>
  <cp:lastPrinted>2019-08-21T17:56:17Z</cp:lastPrinted>
  <dcterms:created xsi:type="dcterms:W3CDTF">2014-11-12T21:47:38Z</dcterms:created>
  <dcterms:modified xsi:type="dcterms:W3CDTF">2019-10-22T04:28:02Z</dcterms:modified>
  <cp:category/>
</cp:coreProperties>
</file>