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drawings/drawing1.xml" ContentType="application/vnd.openxmlformats-officedocument.drawingml.chartshapes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drawings/drawing2.xml" ContentType="application/vnd.openxmlformats-officedocument.drawingml.chartshapes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drawings/drawing3.xml" ContentType="application/vnd.openxmlformats-officedocument.drawingml.chartshapes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drawings/drawing4.xml" ContentType="application/vnd.openxmlformats-officedocument.drawingml.chartshapes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drawings/drawing5.xml" ContentType="application/vnd.openxmlformats-officedocument.drawingml.chartshapes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drawings/drawing6.xml" ContentType="application/vnd.openxmlformats-officedocument.drawingml.chartshapes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drawings/drawing7.xml" ContentType="application/vnd.openxmlformats-officedocument.drawingml.chartshapes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6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6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charts/chart67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68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charts/chart69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charts/chart70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charts/chart71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charts/chart72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drawings/drawing8.xml" ContentType="application/vnd.openxmlformats-officedocument.drawingml.chartshapes+xml"/>
  <Override PartName="/ppt/charts/chart73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drawings/drawing9.xml" ContentType="application/vnd.openxmlformats-officedocument.drawingml.chartshapes+xml"/>
  <Override PartName="/ppt/charts/chart74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charts/chart75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charts/chart76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charts/chart77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charts/chart78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charts/chart79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charts/chart80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charts/chart81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charts/chart82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charts/chart83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charts/chart84.xml" ContentType="application/vnd.openxmlformats-officedocument.drawingml.chart+xml"/>
  <Override PartName="/ppt/charts/style84.xml" ContentType="application/vnd.ms-office.chartstyle+xml"/>
  <Override PartName="/ppt/charts/colors84.xml" ContentType="application/vnd.ms-office.chartcolorstyle+xml"/>
  <Override PartName="/ppt/charts/chart85.xml" ContentType="application/vnd.openxmlformats-officedocument.drawingml.chart+xml"/>
  <Override PartName="/ppt/charts/style85.xml" ContentType="application/vnd.ms-office.chartstyle+xml"/>
  <Override PartName="/ppt/charts/colors85.xml" ContentType="application/vnd.ms-office.chartcolorstyle+xml"/>
  <Override PartName="/ppt/charts/chart86.xml" ContentType="application/vnd.openxmlformats-officedocument.drawingml.chart+xml"/>
  <Override PartName="/ppt/charts/style86.xml" ContentType="application/vnd.ms-office.chartstyle+xml"/>
  <Override PartName="/ppt/charts/colors86.xml" ContentType="application/vnd.ms-office.chartcolorstyle+xml"/>
  <Override PartName="/ppt/charts/chart87.xml" ContentType="application/vnd.openxmlformats-officedocument.drawingml.chart+xml"/>
  <Override PartName="/ppt/charts/style87.xml" ContentType="application/vnd.ms-office.chartstyle+xml"/>
  <Override PartName="/ppt/charts/colors8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006" r:id="rId2"/>
    <p:sldId id="4030" r:id="rId3"/>
    <p:sldId id="4031" r:id="rId4"/>
    <p:sldId id="4032" r:id="rId5"/>
    <p:sldId id="4033" r:id="rId6"/>
    <p:sldId id="4034" r:id="rId7"/>
    <p:sldId id="4035" r:id="rId8"/>
    <p:sldId id="4036" r:id="rId9"/>
    <p:sldId id="4037" r:id="rId10"/>
    <p:sldId id="4038" r:id="rId11"/>
    <p:sldId id="4039" r:id="rId12"/>
    <p:sldId id="4040" r:id="rId13"/>
    <p:sldId id="4041" r:id="rId14"/>
    <p:sldId id="4042" r:id="rId15"/>
    <p:sldId id="4043" r:id="rId16"/>
    <p:sldId id="4044" r:id="rId17"/>
    <p:sldId id="4045" r:id="rId18"/>
    <p:sldId id="4046" r:id="rId19"/>
    <p:sldId id="4047" r:id="rId20"/>
    <p:sldId id="4048" r:id="rId21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B5B5B5"/>
    <a:srgbClr val="DEDEDE"/>
    <a:srgbClr val="DDDDDD"/>
    <a:srgbClr val="BAC4C6"/>
    <a:srgbClr val="C4C9CE"/>
    <a:srgbClr val="6D7783"/>
    <a:srgbClr val="B5B9BE"/>
    <a:srgbClr val="ADADAD"/>
    <a:srgbClr val="ACB4B6"/>
    <a:srgbClr val="041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43" autoAdjust="0"/>
    <p:restoredTop sz="95595" autoAdjust="0"/>
  </p:normalViewPr>
  <p:slideViewPr>
    <p:cSldViewPr snapToGrid="0" snapToObjects="1">
      <p:cViewPr varScale="1">
        <p:scale>
          <a:sx n="48" d="100"/>
          <a:sy n="48" d="100"/>
        </p:scale>
        <p:origin x="232" y="76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schemas.openxmlformats.org/officeDocument/2006/relationships/chartUserShapes" Target="../drawings/drawing1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Relationship Id="rId4" Type="http://schemas.openxmlformats.org/officeDocument/2006/relationships/chartUserShapes" Target="../drawings/drawing3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Relationship Id="rId4" Type="http://schemas.openxmlformats.org/officeDocument/2006/relationships/chartUserShapes" Target="../drawings/drawing4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Relationship Id="rId4" Type="http://schemas.openxmlformats.org/officeDocument/2006/relationships/chartUserShapes" Target="../drawings/drawing5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Relationship Id="rId4" Type="http://schemas.openxmlformats.org/officeDocument/2006/relationships/chartUserShapes" Target="../drawings/drawing6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8.xml"/><Relationship Id="rId1" Type="http://schemas.microsoft.com/office/2011/relationships/chartStyle" Target="style58.xml"/><Relationship Id="rId4" Type="http://schemas.openxmlformats.org/officeDocument/2006/relationships/chartUserShapes" Target="../drawings/drawing7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9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0.xlsx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1.xlsx"/><Relationship Id="rId2" Type="http://schemas.microsoft.com/office/2011/relationships/chartColorStyle" Target="colors72.xml"/><Relationship Id="rId1" Type="http://schemas.microsoft.com/office/2011/relationships/chartStyle" Target="style72.xml"/><Relationship Id="rId4" Type="http://schemas.openxmlformats.org/officeDocument/2006/relationships/chartUserShapes" Target="../drawings/drawing8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2.xlsx"/><Relationship Id="rId2" Type="http://schemas.microsoft.com/office/2011/relationships/chartColorStyle" Target="colors73.xml"/><Relationship Id="rId1" Type="http://schemas.microsoft.com/office/2011/relationships/chartStyle" Target="style73.xml"/><Relationship Id="rId4" Type="http://schemas.openxmlformats.org/officeDocument/2006/relationships/chartUserShapes" Target="../drawings/drawing9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3.xlsx"/><Relationship Id="rId2" Type="http://schemas.microsoft.com/office/2011/relationships/chartColorStyle" Target="colors74.xml"/><Relationship Id="rId1" Type="http://schemas.microsoft.com/office/2011/relationships/chartStyle" Target="style74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4.xlsx"/><Relationship Id="rId2" Type="http://schemas.microsoft.com/office/2011/relationships/chartColorStyle" Target="colors75.xml"/><Relationship Id="rId1" Type="http://schemas.microsoft.com/office/2011/relationships/chartStyle" Target="style75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5.xlsx"/><Relationship Id="rId2" Type="http://schemas.microsoft.com/office/2011/relationships/chartColorStyle" Target="colors76.xml"/><Relationship Id="rId1" Type="http://schemas.microsoft.com/office/2011/relationships/chartStyle" Target="style76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6.xlsx"/><Relationship Id="rId2" Type="http://schemas.microsoft.com/office/2011/relationships/chartColorStyle" Target="colors77.xml"/><Relationship Id="rId1" Type="http://schemas.microsoft.com/office/2011/relationships/chartStyle" Target="style77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7.xlsx"/><Relationship Id="rId2" Type="http://schemas.microsoft.com/office/2011/relationships/chartColorStyle" Target="colors78.xml"/><Relationship Id="rId1" Type="http://schemas.microsoft.com/office/2011/relationships/chartStyle" Target="style78.xm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8.xlsx"/><Relationship Id="rId2" Type="http://schemas.microsoft.com/office/2011/relationships/chartColorStyle" Target="colors79.xml"/><Relationship Id="rId1" Type="http://schemas.microsoft.com/office/2011/relationships/chartStyle" Target="style7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9.xlsx"/><Relationship Id="rId2" Type="http://schemas.microsoft.com/office/2011/relationships/chartColorStyle" Target="colors80.xml"/><Relationship Id="rId1" Type="http://schemas.microsoft.com/office/2011/relationships/chartStyle" Target="style80.xm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0.xlsx"/><Relationship Id="rId2" Type="http://schemas.microsoft.com/office/2011/relationships/chartColorStyle" Target="colors81.xml"/><Relationship Id="rId1" Type="http://schemas.microsoft.com/office/2011/relationships/chartStyle" Target="style81.xm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1.xlsx"/><Relationship Id="rId2" Type="http://schemas.microsoft.com/office/2011/relationships/chartColorStyle" Target="colors82.xml"/><Relationship Id="rId1" Type="http://schemas.microsoft.com/office/2011/relationships/chartStyle" Target="style82.xml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2.xlsx"/><Relationship Id="rId2" Type="http://schemas.microsoft.com/office/2011/relationships/chartColorStyle" Target="colors83.xml"/><Relationship Id="rId1" Type="http://schemas.microsoft.com/office/2011/relationships/chartStyle" Target="style83.xml"/></Relationships>
</file>

<file path=ppt/charts/_rels/chart8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3.xlsx"/><Relationship Id="rId2" Type="http://schemas.microsoft.com/office/2011/relationships/chartColorStyle" Target="colors84.xml"/><Relationship Id="rId1" Type="http://schemas.microsoft.com/office/2011/relationships/chartStyle" Target="style84.xml"/></Relationships>
</file>

<file path=ppt/charts/_rels/chart8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4.xlsx"/><Relationship Id="rId2" Type="http://schemas.microsoft.com/office/2011/relationships/chartColorStyle" Target="colors85.xml"/><Relationship Id="rId1" Type="http://schemas.microsoft.com/office/2011/relationships/chartStyle" Target="style85.xml"/></Relationships>
</file>

<file path=ppt/charts/_rels/chart8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5.xlsx"/><Relationship Id="rId2" Type="http://schemas.microsoft.com/office/2011/relationships/chartColorStyle" Target="colors86.xml"/><Relationship Id="rId1" Type="http://schemas.microsoft.com/office/2011/relationships/chartStyle" Target="style86.xml"/></Relationships>
</file>

<file path=ppt/charts/_rels/chart8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6.xlsx"/><Relationship Id="rId2" Type="http://schemas.microsoft.com/office/2011/relationships/chartColorStyle" Target="colors87.xml"/><Relationship Id="rId1" Type="http://schemas.microsoft.com/office/2011/relationships/chartStyle" Target="style8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Title 01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FC-384F-B993-CAA5570B27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Title 02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FC-384F-B993-CAA5570B27F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Title 03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6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FC-384F-B993-CAA5570B27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20"/>
        <c:axId val="1660422400"/>
        <c:axId val="1660424032"/>
      </c:barChart>
      <c:catAx>
        <c:axId val="166042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660424032"/>
        <c:crosses val="autoZero"/>
        <c:auto val="1"/>
        <c:lblAlgn val="ctr"/>
        <c:lblOffset val="100"/>
        <c:noMultiLvlLbl val="0"/>
      </c:catAx>
      <c:valAx>
        <c:axId val="1660424032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66042240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6893498776616884"/>
          <c:w val="1"/>
          <c:h val="0.112186560722712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7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395-8545-BAA8-14C4F95B761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395-8545-BAA8-14C4F95B761F}"/>
              </c:ext>
            </c:extLst>
          </c:dPt>
          <c:cat>
            <c:strRef>
              <c:f>Sheet1!$A$2:$A$4</c:f>
              <c:strCache>
                <c:ptCount val="3"/>
                <c:pt idx="0">
                  <c:v>Title 01</c:v>
                </c:pt>
                <c:pt idx="1">
                  <c:v>Title 02</c:v>
                </c:pt>
                <c:pt idx="2">
                  <c:v>Title 03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</c:v>
                </c:pt>
                <c:pt idx="1">
                  <c:v>50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95-8545-BAA8-14C4F95B76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Title 01</c:v>
                </c:pt>
                <c:pt idx="1">
                  <c:v>Title 02</c:v>
                </c:pt>
                <c:pt idx="2">
                  <c:v>Title 03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75</c:v>
                </c:pt>
                <c:pt idx="1">
                  <c:v>50</c:v>
                </c:pt>
                <c:pt idx="2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95-8545-BAA8-14C4F95B7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945325120"/>
        <c:axId val="1833377392"/>
      </c:barChart>
      <c:catAx>
        <c:axId val="1945325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833377392"/>
        <c:crosses val="autoZero"/>
        <c:auto val="1"/>
        <c:lblAlgn val="ctr"/>
        <c:lblOffset val="100"/>
        <c:noMultiLvlLbl val="0"/>
      </c:catAx>
      <c:valAx>
        <c:axId val="1833377392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94532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7125702390304205E-3"/>
          <c:w val="1"/>
          <c:h val="0.998287429760969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  <c:pt idx="7">
                  <c:v>Category 8</c:v>
                </c:pt>
                <c:pt idx="8">
                  <c:v>Category 9</c:v>
                </c:pt>
                <c:pt idx="9">
                  <c:v>Category 10</c:v>
                </c:pt>
                <c:pt idx="10">
                  <c:v>Category 11</c:v>
                </c:pt>
                <c:pt idx="11">
                  <c:v>Category 12</c:v>
                </c:pt>
                <c:pt idx="12">
                  <c:v>Category 13</c:v>
                </c:pt>
                <c:pt idx="13">
                  <c:v>Category 14</c:v>
                </c:pt>
                <c:pt idx="14">
                  <c:v>Category 15</c:v>
                </c:pt>
                <c:pt idx="15">
                  <c:v>Category 16</c:v>
                </c:pt>
                <c:pt idx="16">
                  <c:v>Category 17</c:v>
                </c:pt>
                <c:pt idx="17">
                  <c:v>Category 18</c:v>
                </c:pt>
                <c:pt idx="18">
                  <c:v>Category 19</c:v>
                </c:pt>
                <c:pt idx="19">
                  <c:v>Category 20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2.4</c:v>
                </c:pt>
                <c:pt idx="5">
                  <c:v>4.4000000000000004</c:v>
                </c:pt>
                <c:pt idx="6">
                  <c:v>1.8</c:v>
                </c:pt>
                <c:pt idx="7">
                  <c:v>2.8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5</c:v>
                </c:pt>
                <c:pt idx="12">
                  <c:v>3</c:v>
                </c:pt>
                <c:pt idx="13">
                  <c:v>1.1000000000000001</c:v>
                </c:pt>
                <c:pt idx="14">
                  <c:v>2.9</c:v>
                </c:pt>
                <c:pt idx="15">
                  <c:v>4.0999999999999996</c:v>
                </c:pt>
                <c:pt idx="16">
                  <c:v>3.7</c:v>
                </c:pt>
                <c:pt idx="17">
                  <c:v>1</c:v>
                </c:pt>
                <c:pt idx="18">
                  <c:v>3</c:v>
                </c:pt>
                <c:pt idx="19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2A-A047-9475-F54E022053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33"/>
        <c:axId val="1902239712"/>
        <c:axId val="1895423024"/>
      </c:barChart>
      <c:catAx>
        <c:axId val="19022397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95423024"/>
        <c:crosses val="autoZero"/>
        <c:auto val="1"/>
        <c:lblAlgn val="ctr"/>
        <c:lblOffset val="100"/>
        <c:noMultiLvlLbl val="0"/>
      </c:catAx>
      <c:valAx>
        <c:axId val="18954230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02239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7125702390304205E-3"/>
          <c:w val="1"/>
          <c:h val="0.9982874297609696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Sheet1!$A$2:$A$21</c:f>
              <c:strCache>
                <c:ptCount val="20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  <c:pt idx="7">
                  <c:v>Category 8</c:v>
                </c:pt>
                <c:pt idx="8">
                  <c:v>Category 9</c:v>
                </c:pt>
                <c:pt idx="9">
                  <c:v>Category 10</c:v>
                </c:pt>
                <c:pt idx="10">
                  <c:v>Category 11</c:v>
                </c:pt>
                <c:pt idx="11">
                  <c:v>Category 12</c:v>
                </c:pt>
                <c:pt idx="12">
                  <c:v>Category 13</c:v>
                </c:pt>
                <c:pt idx="13">
                  <c:v>Category 14</c:v>
                </c:pt>
                <c:pt idx="14">
                  <c:v>Category 15</c:v>
                </c:pt>
                <c:pt idx="15">
                  <c:v>Category 16</c:v>
                </c:pt>
                <c:pt idx="16">
                  <c:v>Category 17</c:v>
                </c:pt>
                <c:pt idx="17">
                  <c:v>Category 18</c:v>
                </c:pt>
                <c:pt idx="18">
                  <c:v>Category 19</c:v>
                </c:pt>
                <c:pt idx="19">
                  <c:v>Category 20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2.4</c:v>
                </c:pt>
                <c:pt idx="5">
                  <c:v>4.4000000000000004</c:v>
                </c:pt>
                <c:pt idx="6">
                  <c:v>1.8</c:v>
                </c:pt>
                <c:pt idx="7">
                  <c:v>2.8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5</c:v>
                </c:pt>
                <c:pt idx="12">
                  <c:v>3</c:v>
                </c:pt>
                <c:pt idx="13">
                  <c:v>1.1000000000000001</c:v>
                </c:pt>
                <c:pt idx="14">
                  <c:v>2.9</c:v>
                </c:pt>
                <c:pt idx="15">
                  <c:v>4.0999999999999996</c:v>
                </c:pt>
                <c:pt idx="16">
                  <c:v>3.7</c:v>
                </c:pt>
                <c:pt idx="17">
                  <c:v>1</c:v>
                </c:pt>
                <c:pt idx="18">
                  <c:v>3</c:v>
                </c:pt>
                <c:pt idx="19">
                  <c:v>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2A-A047-9475-F54E022053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2239712"/>
        <c:axId val="1895423024"/>
      </c:lineChart>
      <c:catAx>
        <c:axId val="19022397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95423024"/>
        <c:crosses val="autoZero"/>
        <c:auto val="1"/>
        <c:lblAlgn val="ctr"/>
        <c:lblOffset val="100"/>
        <c:noMultiLvlLbl val="0"/>
      </c:catAx>
      <c:valAx>
        <c:axId val="18954230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02239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7125702390304205E-3"/>
          <c:w val="1"/>
          <c:h val="0.99828742976096962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cat>
            <c:strRef>
              <c:f>Sheet1!$A$2:$A$21</c:f>
              <c:strCache>
                <c:ptCount val="20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  <c:pt idx="7">
                  <c:v>Category 8</c:v>
                </c:pt>
                <c:pt idx="8">
                  <c:v>Category 9</c:v>
                </c:pt>
                <c:pt idx="9">
                  <c:v>Category 10</c:v>
                </c:pt>
                <c:pt idx="10">
                  <c:v>Category 11</c:v>
                </c:pt>
                <c:pt idx="11">
                  <c:v>Category 12</c:v>
                </c:pt>
                <c:pt idx="12">
                  <c:v>Category 13</c:v>
                </c:pt>
                <c:pt idx="13">
                  <c:v>Category 14</c:v>
                </c:pt>
                <c:pt idx="14">
                  <c:v>Category 15</c:v>
                </c:pt>
                <c:pt idx="15">
                  <c:v>Category 16</c:v>
                </c:pt>
                <c:pt idx="16">
                  <c:v>Category 17</c:v>
                </c:pt>
                <c:pt idx="17">
                  <c:v>Category 18</c:v>
                </c:pt>
                <c:pt idx="18">
                  <c:v>Category 19</c:v>
                </c:pt>
                <c:pt idx="19">
                  <c:v>Category 20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2.4</c:v>
                </c:pt>
                <c:pt idx="5">
                  <c:v>4.4000000000000004</c:v>
                </c:pt>
                <c:pt idx="6">
                  <c:v>1.8</c:v>
                </c:pt>
                <c:pt idx="7">
                  <c:v>2.8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5</c:v>
                </c:pt>
                <c:pt idx="12">
                  <c:v>3</c:v>
                </c:pt>
                <c:pt idx="13">
                  <c:v>1.1000000000000001</c:v>
                </c:pt>
                <c:pt idx="14">
                  <c:v>2.9</c:v>
                </c:pt>
                <c:pt idx="15">
                  <c:v>4.0999999999999996</c:v>
                </c:pt>
                <c:pt idx="16">
                  <c:v>3.7</c:v>
                </c:pt>
                <c:pt idx="17">
                  <c:v>1</c:v>
                </c:pt>
                <c:pt idx="18">
                  <c:v>3</c:v>
                </c:pt>
                <c:pt idx="19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2A-A047-9475-F54E022053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2239712"/>
        <c:axId val="1895423024"/>
      </c:areaChart>
      <c:catAx>
        <c:axId val="19022397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95423024"/>
        <c:crosses val="autoZero"/>
        <c:auto val="1"/>
        <c:lblAlgn val="ctr"/>
        <c:lblOffset val="100"/>
        <c:noMultiLvlLbl val="0"/>
      </c:catAx>
      <c:valAx>
        <c:axId val="18954230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022397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30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02-6242-948E-6954AA088C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Sheet1!$A$2:$A$7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12</c:v>
                </c:pt>
                <c:pt idx="1">
                  <c:v>17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  <c:pt idx="5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02-6242-948E-6954AA088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6671040"/>
        <c:axId val="1466674688"/>
      </c:areaChart>
      <c:catAx>
        <c:axId val="1466671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466674688"/>
        <c:crosses val="autoZero"/>
        <c:auto val="1"/>
        <c:lblAlgn val="ctr"/>
        <c:lblOffset val="100"/>
        <c:noMultiLvlLbl val="0"/>
      </c:catAx>
      <c:valAx>
        <c:axId val="146667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4666710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255221158660467E-2"/>
          <c:y val="0.90463804026904193"/>
          <c:w val="0.9160872526523347"/>
          <c:h val="8.16261342646295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7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9DD-F148-8932-F2032481581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9DD-F148-8932-F2032481581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9DD-F148-8932-F2032481581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9DD-F148-8932-F203248158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Not executed</c:v>
                </c:pt>
                <c:pt idx="1">
                  <c:v>Blocked</c:v>
                </c:pt>
                <c:pt idx="2">
                  <c:v>Failed</c:v>
                </c:pt>
                <c:pt idx="3">
                  <c:v>Passed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DD-F148-8932-F203248158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945325120"/>
        <c:axId val="1833377392"/>
      </c:barChart>
      <c:catAx>
        <c:axId val="1945325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833377392"/>
        <c:crosses val="autoZero"/>
        <c:auto val="1"/>
        <c:lblAlgn val="ctr"/>
        <c:lblOffset val="100"/>
        <c:noMultiLvlLbl val="0"/>
      </c:catAx>
      <c:valAx>
        <c:axId val="18333773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4532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9DD-F148-8932-F2032481581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9DD-F148-8932-F2032481581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9DD-F148-8932-F2032481581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9DD-F148-8932-F203248158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Blocked</c:v>
                </c:pt>
                <c:pt idx="1">
                  <c:v>Failed</c:v>
                </c:pt>
                <c:pt idx="2">
                  <c:v>Passed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8</c:v>
                </c:pt>
                <c:pt idx="2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DD-F148-8932-F203248158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945325120"/>
        <c:axId val="1833377392"/>
      </c:barChart>
      <c:catAx>
        <c:axId val="1945325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833377392"/>
        <c:crosses val="autoZero"/>
        <c:auto val="1"/>
        <c:lblAlgn val="ctr"/>
        <c:lblOffset val="100"/>
        <c:noMultiLvlLbl val="0"/>
      </c:catAx>
      <c:valAx>
        <c:axId val="18333773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4532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7125702390304205E-3"/>
          <c:w val="1"/>
          <c:h val="0.998287429760969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  <c:pt idx="7">
                  <c:v>Category 8</c:v>
                </c:pt>
                <c:pt idx="8">
                  <c:v>Category 9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7</c:v>
                </c:pt>
                <c:pt idx="1">
                  <c:v>6</c:v>
                </c:pt>
                <c:pt idx="2">
                  <c:v>5</c:v>
                </c:pt>
                <c:pt idx="3">
                  <c:v>7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7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DD-2B41-8F6F-FDDD86103E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902239712"/>
        <c:axId val="1895423024"/>
      </c:barChart>
      <c:catAx>
        <c:axId val="19022397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895423024"/>
        <c:crosses val="autoZero"/>
        <c:auto val="1"/>
        <c:lblAlgn val="ctr"/>
        <c:lblOffset val="100"/>
        <c:noMultiLvlLbl val="0"/>
      </c:catAx>
      <c:valAx>
        <c:axId val="1895423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02239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9DD-F148-8932-F2032481581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9DD-F148-8932-F2032481581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9DD-F148-8932-F2032481581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9DD-F148-8932-F2032481581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8F6-CD4A-AEB1-3249FE0EDF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Low</c:v>
                </c:pt>
                <c:pt idx="1">
                  <c:v>Medium</c:v>
                </c:pt>
                <c:pt idx="2">
                  <c:v>High</c:v>
                </c:pt>
                <c:pt idx="3">
                  <c:v>Blocker</c:v>
                </c:pt>
                <c:pt idx="4">
                  <c:v>Trivial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</c:v>
                </c:pt>
                <c:pt idx="1">
                  <c:v>10</c:v>
                </c:pt>
                <c:pt idx="2">
                  <c:v>13</c:v>
                </c:pt>
                <c:pt idx="3">
                  <c:v>25</c:v>
                </c:pt>
                <c:pt idx="4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DD-F148-8932-F203248158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945325120"/>
        <c:axId val="1833377392"/>
      </c:barChart>
      <c:catAx>
        <c:axId val="1945325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833377392"/>
        <c:crosses val="autoZero"/>
        <c:auto val="1"/>
        <c:lblAlgn val="ctr"/>
        <c:lblOffset val="100"/>
        <c:noMultiLvlLbl val="0"/>
      </c:catAx>
      <c:valAx>
        <c:axId val="18333773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4532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01728114276779"/>
          <c:y val="6.9014442726205674E-2"/>
          <c:w val="0.8446670327723157"/>
          <c:h val="0.594355109629526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9DD-F148-8932-F2032481581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9DD-F148-8932-F2032481581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9DD-F148-8932-F2032481581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9DD-F148-8932-F2032481581F}"/>
              </c:ext>
            </c:extLst>
          </c:dPt>
          <c:cat>
            <c:strRef>
              <c:f>Sheet1!$A$2</c:f>
              <c:strCache>
                <c:ptCount val="1"/>
                <c:pt idx="0">
                  <c:v>Blocked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DD-F148-8932-F203248158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Medium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Blocked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56F-E449-81EE-DAB4F54B49F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Blocked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56F-E449-81EE-DAB4F54B49F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Trivial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Blocked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56F-E449-81EE-DAB4F54B49F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Blocker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Blocked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56F-E449-81EE-DAB4F54B49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35"/>
        <c:axId val="1945325120"/>
        <c:axId val="1833377392"/>
      </c:barChart>
      <c:catAx>
        <c:axId val="19453251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33377392"/>
        <c:crosses val="autoZero"/>
        <c:auto val="1"/>
        <c:lblAlgn val="ctr"/>
        <c:lblOffset val="100"/>
        <c:noMultiLvlLbl val="0"/>
      </c:catAx>
      <c:valAx>
        <c:axId val="18333773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945325120"/>
        <c:crosses val="autoZero"/>
        <c:crossBetween val="between"/>
        <c:majorUnit val="3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2547477113195669"/>
          <c:w val="1"/>
          <c:h val="0.274525228868043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7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Title 01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FC-384F-B993-CAA5570B27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Title 02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FC-384F-B993-CAA5570B27F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Title 03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6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FC-384F-B993-CAA5570B27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1660422400"/>
        <c:axId val="1660424032"/>
      </c:barChart>
      <c:catAx>
        <c:axId val="1660422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660424032"/>
        <c:crosses val="autoZero"/>
        <c:auto val="1"/>
        <c:lblAlgn val="ctr"/>
        <c:lblOffset val="100"/>
        <c:noMultiLvlLbl val="0"/>
      </c:catAx>
      <c:valAx>
        <c:axId val="1660424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660422400"/>
        <c:crosses val="autoZero"/>
        <c:crossBetween val="between"/>
        <c:majorUnit val="3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6893498776616884"/>
          <c:w val="1"/>
          <c:h val="0.113186984586589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7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Passed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Financial</c:v>
                </c:pt>
                <c:pt idx="1">
                  <c:v>Quality</c:v>
                </c:pt>
                <c:pt idx="2">
                  <c:v>Administration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2F-EB46-AF78-EFA2BCCED3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Failed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Financial</c:v>
                </c:pt>
                <c:pt idx="1">
                  <c:v>Quality</c:v>
                </c:pt>
                <c:pt idx="2">
                  <c:v>Administration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2F-EB46-AF78-EFA2BCCED3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Blocked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Financial</c:v>
                </c:pt>
                <c:pt idx="1">
                  <c:v>Quality</c:v>
                </c:pt>
                <c:pt idx="2">
                  <c:v>Administration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2F-EB46-AF78-EFA2BCCED3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100"/>
        <c:axId val="1712669168"/>
        <c:axId val="1672539664"/>
      </c:barChart>
      <c:catAx>
        <c:axId val="171266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672539664"/>
        <c:crosses val="autoZero"/>
        <c:auto val="1"/>
        <c:lblAlgn val="ctr"/>
        <c:lblOffset val="100"/>
        <c:noMultiLvlLbl val="0"/>
      </c:catAx>
      <c:valAx>
        <c:axId val="1672539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71266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7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173575956126485E-2"/>
          <c:y val="0"/>
          <c:w val="0.6173154709194873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D57-8346-BAAD-43F486CFB5B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57-8346-BAAD-43F486CFB5B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57-8346-BAAD-43F486CFB5B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D57-8346-BAAD-43F486CFB5B0}"/>
              </c:ext>
            </c:extLst>
          </c:dPt>
          <c:cat>
            <c:strRef>
              <c:f>Sheet1!$A$2:$A$5</c:f>
              <c:strCache>
                <c:ptCount val="4"/>
                <c:pt idx="0">
                  <c:v>Task 1</c:v>
                </c:pt>
                <c:pt idx="1">
                  <c:v>Task 2</c:v>
                </c:pt>
                <c:pt idx="2">
                  <c:v>Task 3</c:v>
                </c:pt>
                <c:pt idx="3">
                  <c:v>Task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8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AC-5E4D-BD2F-69E9C1D88E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373876837850136"/>
          <c:y val="0"/>
          <c:w val="0.27433737716825984"/>
          <c:h val="0.999977186230825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7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Title 01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56</c:v>
                </c:pt>
                <c:pt idx="1">
                  <c:v>34</c:v>
                </c:pt>
                <c:pt idx="2">
                  <c:v>87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43-9F4F-B2AE-BAF9955B86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Title 02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45</c:v>
                </c:pt>
                <c:pt idx="1">
                  <c:v>23</c:v>
                </c:pt>
                <c:pt idx="2">
                  <c:v>76</c:v>
                </c:pt>
                <c:pt idx="3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43-9F4F-B2AE-BAF9955B86E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Title 03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23</c:v>
                </c:pt>
                <c:pt idx="1">
                  <c:v>78</c:v>
                </c:pt>
                <c:pt idx="2">
                  <c:v>56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43-9F4F-B2AE-BAF9955B86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999254752"/>
        <c:axId val="1734236688"/>
      </c:barChart>
      <c:catAx>
        <c:axId val="199925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734236688"/>
        <c:crosses val="autoZero"/>
        <c:auto val="1"/>
        <c:lblAlgn val="ctr"/>
        <c:lblOffset val="100"/>
        <c:noMultiLvlLbl val="0"/>
      </c:catAx>
      <c:valAx>
        <c:axId val="173423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999254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384225959551888"/>
          <c:y val="0"/>
          <c:w val="0.10040469855910461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7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Title 01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56</c:v>
                </c:pt>
                <c:pt idx="1">
                  <c:v>34</c:v>
                </c:pt>
                <c:pt idx="2">
                  <c:v>87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43-9F4F-B2AE-BAF9955B86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Title 02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45</c:v>
                </c:pt>
                <c:pt idx="1">
                  <c:v>23</c:v>
                </c:pt>
                <c:pt idx="2">
                  <c:v>76</c:v>
                </c:pt>
                <c:pt idx="3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43-9F4F-B2AE-BAF9955B86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999254752"/>
        <c:axId val="1734236688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Title 03</c:v>
                </c:pt>
              </c:strCache>
            </c:strRef>
          </c:tx>
          <c:spPr>
            <a:ln w="762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23</c:v>
                </c:pt>
                <c:pt idx="1">
                  <c:v>78</c:v>
                </c:pt>
                <c:pt idx="2">
                  <c:v>56</c:v>
                </c:pt>
                <c:pt idx="3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743-9F4F-B2AE-BAF9955B86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9254752"/>
        <c:axId val="1734236688"/>
      </c:lineChart>
      <c:catAx>
        <c:axId val="199925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734236688"/>
        <c:crosses val="autoZero"/>
        <c:auto val="1"/>
        <c:lblAlgn val="ctr"/>
        <c:lblOffset val="100"/>
        <c:noMultiLvlLbl val="0"/>
      </c:catAx>
      <c:valAx>
        <c:axId val="173423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999254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384225959551888"/>
          <c:y val="0"/>
          <c:w val="9.7566984244139773E-2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7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Title 01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56</c:v>
                </c:pt>
                <c:pt idx="1">
                  <c:v>34</c:v>
                </c:pt>
                <c:pt idx="2">
                  <c:v>87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43-9F4F-B2AE-BAF9955B86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Title 02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45</c:v>
                </c:pt>
                <c:pt idx="1">
                  <c:v>23</c:v>
                </c:pt>
                <c:pt idx="2">
                  <c:v>76</c:v>
                </c:pt>
                <c:pt idx="3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43-9F4F-B2AE-BAF9955B86E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Title 03</c:v>
                </c:pt>
              </c:strCache>
            </c:strRef>
          </c:tx>
          <c:spPr>
            <a:solidFill>
              <a:schemeClr val="accent3"/>
            </a:solidFill>
            <a:ln w="76200"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23</c:v>
                </c:pt>
                <c:pt idx="1">
                  <c:v>78</c:v>
                </c:pt>
                <c:pt idx="2">
                  <c:v>56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43-9F4F-B2AE-BAF9955B86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999254752"/>
        <c:axId val="1734236688"/>
      </c:barChart>
      <c:catAx>
        <c:axId val="1999254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734236688"/>
        <c:crosses val="autoZero"/>
        <c:auto val="1"/>
        <c:lblAlgn val="ctr"/>
        <c:lblOffset val="100"/>
        <c:noMultiLvlLbl val="0"/>
      </c:catAx>
      <c:valAx>
        <c:axId val="1734236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999254752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508870087734482E-4"/>
          <c:y val="0.86043339664110874"/>
          <c:w val="0.99914491129912264"/>
          <c:h val="0.119463592576870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7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 4</c:v>
                </c:pt>
                <c:pt idx="4">
                  <c:v>Project 5</c:v>
                </c:pt>
                <c:pt idx="5">
                  <c:v>Project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</c:v>
                </c:pt>
                <c:pt idx="1">
                  <c:v>3</c:v>
                </c:pt>
                <c:pt idx="2">
                  <c:v>8</c:v>
                </c:pt>
                <c:pt idx="3">
                  <c:v>7</c:v>
                </c:pt>
                <c:pt idx="4">
                  <c:v>5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7D-7849-A8F6-2254BDB757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 4</c:v>
                </c:pt>
                <c:pt idx="4">
                  <c:v>Project 5</c:v>
                </c:pt>
                <c:pt idx="5">
                  <c:v>Project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7D-7849-A8F6-2254BDB757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851095040"/>
        <c:axId val="1851413136"/>
      </c:barChart>
      <c:catAx>
        <c:axId val="185109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851413136"/>
        <c:crosses val="autoZero"/>
        <c:auto val="1"/>
        <c:lblAlgn val="ctr"/>
        <c:lblOffset val="100"/>
        <c:noMultiLvlLbl val="0"/>
      </c:catAx>
      <c:valAx>
        <c:axId val="185141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85109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2503086204282685E-4"/>
          <c:y val="0.88078692384275048"/>
          <c:w val="0.99967496913795717"/>
          <c:h val="0.102041763696600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 4</c:v>
                </c:pt>
                <c:pt idx="4">
                  <c:v>Project 5</c:v>
                </c:pt>
                <c:pt idx="5">
                  <c:v>Project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</c:v>
                </c:pt>
                <c:pt idx="1">
                  <c:v>3</c:v>
                </c:pt>
                <c:pt idx="2">
                  <c:v>8</c:v>
                </c:pt>
                <c:pt idx="3">
                  <c:v>7</c:v>
                </c:pt>
                <c:pt idx="4">
                  <c:v>5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7D-7849-A8F6-2254BDB757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851095040"/>
        <c:axId val="1851413136"/>
      </c:barChart>
      <c:catAx>
        <c:axId val="185109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851413136"/>
        <c:crosses val="autoZero"/>
        <c:auto val="1"/>
        <c:lblAlgn val="ctr"/>
        <c:lblOffset val="100"/>
        <c:noMultiLvlLbl val="0"/>
      </c:catAx>
      <c:valAx>
        <c:axId val="185141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85109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588712819196687E-4"/>
          <c:y val="0.88078692384275048"/>
          <c:w val="0.99955411287180806"/>
          <c:h val="0.102041763696600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9996586614379E-2"/>
          <c:y val="3.545879672591188E-2"/>
          <c:w val="0.80200848525080204"/>
          <c:h val="0.7965043261254931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Completed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23B-794D-8FFB-C3236D14A8A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23B-794D-8FFB-C3236D14A8AD}"/>
              </c:ext>
            </c:extLst>
          </c:dPt>
          <c:cat>
            <c:strRef>
              <c:f>Sheet1!$A$2:$A$5</c:f>
              <c:strCache>
                <c:ptCount val="4"/>
                <c:pt idx="0">
                  <c:v>Title 01</c:v>
                </c:pt>
                <c:pt idx="1">
                  <c:v>Title 02</c:v>
                </c:pt>
                <c:pt idx="2">
                  <c:v>Title 03</c:v>
                </c:pt>
                <c:pt idx="3">
                  <c:v>Title 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50</c:v>
                </c:pt>
                <c:pt idx="2">
                  <c:v>35</c:v>
                </c:pt>
                <c:pt idx="3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B-794D-8FFB-C3236D14A8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Title 01</c:v>
                </c:pt>
                <c:pt idx="1">
                  <c:v>Title 02</c:v>
                </c:pt>
                <c:pt idx="2">
                  <c:v>Title 03</c:v>
                </c:pt>
                <c:pt idx="3">
                  <c:v>Title 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75</c:v>
                </c:pt>
                <c:pt idx="1">
                  <c:v>50</c:v>
                </c:pt>
                <c:pt idx="2">
                  <c:v>65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23B-794D-8FFB-C3236D14A8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945325120"/>
        <c:axId val="1833377392"/>
      </c:barChart>
      <c:catAx>
        <c:axId val="1945325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833377392"/>
        <c:crosses val="autoZero"/>
        <c:auto val="1"/>
        <c:lblAlgn val="ctr"/>
        <c:lblOffset val="100"/>
        <c:noMultiLvlLbl val="0"/>
      </c:catAx>
      <c:valAx>
        <c:axId val="1833377392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945325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229161522317456"/>
          <c:y val="0"/>
          <c:w val="0.11413460098539817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04-7848-83CC-79EEBB01498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D04-7848-83CC-79EEBB01498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04-7848-83CC-79EEBB01498C}"/>
              </c:ext>
            </c:extLst>
          </c:dPt>
          <c:cat>
            <c:strRef>
              <c:f>Sheet1!$A$2:$A$5</c:f>
              <c:strCache>
                <c:ptCount val="4"/>
                <c:pt idx="0">
                  <c:v>Kyoto</c:v>
                </c:pt>
                <c:pt idx="1">
                  <c:v>Los Angeles</c:v>
                </c:pt>
                <c:pt idx="2">
                  <c:v>New York</c:v>
                </c:pt>
                <c:pt idx="3">
                  <c:v>Texas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04-7848-83CC-79EEBB0149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835441664"/>
        <c:axId val="1835650288"/>
      </c:barChart>
      <c:catAx>
        <c:axId val="183544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835650288"/>
        <c:crosses val="autoZero"/>
        <c:auto val="1"/>
        <c:lblAlgn val="ctr"/>
        <c:lblOffset val="100"/>
        <c:noMultiLvlLbl val="0"/>
      </c:catAx>
      <c:valAx>
        <c:axId val="1835650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835441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04-7848-83CC-79EEBB01498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D04-7848-83CC-79EEBB01498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04-7848-83CC-79EEBB01498C}"/>
              </c:ext>
            </c:extLst>
          </c:dPt>
          <c:cat>
            <c:strRef>
              <c:f>Sheet1!$A$2:$A$5</c:f>
              <c:strCache>
                <c:ptCount val="4"/>
                <c:pt idx="0">
                  <c:v>Meat</c:v>
                </c:pt>
                <c:pt idx="1">
                  <c:v>Vegetables</c:v>
                </c:pt>
                <c:pt idx="2">
                  <c:v>Drinks</c:v>
                </c:pt>
                <c:pt idx="3">
                  <c:v>Spices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04-7848-83CC-79EEBB0149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835441664"/>
        <c:axId val="1835650288"/>
      </c:barChart>
      <c:catAx>
        <c:axId val="183544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835650288"/>
        <c:crosses val="autoZero"/>
        <c:auto val="1"/>
        <c:lblAlgn val="ctr"/>
        <c:lblOffset val="100"/>
        <c:noMultiLvlLbl val="0"/>
      </c:catAx>
      <c:valAx>
        <c:axId val="1835650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835441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Title 01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FC-384F-B993-CAA5570B27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Title 02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FC-384F-B993-CAA5570B27F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Title 03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6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FC-384F-B993-CAA5570B27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1660422400"/>
        <c:axId val="1660424032"/>
      </c:barChart>
      <c:catAx>
        <c:axId val="166042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660424032"/>
        <c:crosses val="autoZero"/>
        <c:auto val="1"/>
        <c:lblAlgn val="ctr"/>
        <c:lblOffset val="100"/>
        <c:noMultiLvlLbl val="0"/>
      </c:catAx>
      <c:valAx>
        <c:axId val="1660424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660422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6893498776616884"/>
          <c:w val="1"/>
          <c:h val="0.113186984586589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7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04-7848-83CC-79EEBB01498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D04-7848-83CC-79EEBB01498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04-7848-83CC-79EEBB01498C}"/>
              </c:ext>
            </c:extLst>
          </c:dPt>
          <c:cat>
            <c:strRef>
              <c:f>Sheet1!$A$2:$A$5</c:f>
              <c:strCache>
                <c:ptCount val="4"/>
                <c:pt idx="0">
                  <c:v>Webpage</c:v>
                </c:pt>
                <c:pt idx="1">
                  <c:v>Store</c:v>
                </c:pt>
                <c:pt idx="2">
                  <c:v>Mail</c:v>
                </c:pt>
                <c:pt idx="3">
                  <c:v>Amazon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04-7848-83CC-79EEBB0149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835441664"/>
        <c:axId val="1835650288"/>
      </c:barChart>
      <c:catAx>
        <c:axId val="183544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835650288"/>
        <c:crosses val="autoZero"/>
        <c:auto val="1"/>
        <c:lblAlgn val="ctr"/>
        <c:lblOffset val="100"/>
        <c:noMultiLvlLbl val="0"/>
      </c:catAx>
      <c:valAx>
        <c:axId val="1835650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835441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04-7848-83CC-79EEBB01498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D04-7848-83CC-79EEBB01498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04-7848-83CC-79EEBB01498C}"/>
              </c:ext>
            </c:extLst>
          </c:dPt>
          <c:cat>
            <c:strRef>
              <c:f>Sheet1!$A$2:$A$4</c:f>
              <c:strCache>
                <c:ptCount val="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800</c:v>
                </c:pt>
                <c:pt idx="1">
                  <c:v>200</c:v>
                </c:pt>
                <c:pt idx="2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04-7848-83CC-79EEBB0149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Supply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700</c:v>
                </c:pt>
                <c:pt idx="1">
                  <c:v>191</c:v>
                </c:pt>
                <c:pt idx="2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52-0649-8FE2-4DC02A32D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35441664"/>
        <c:axId val="1835650288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Budget</c:v>
                </c:pt>
              </c:strCache>
            </c:strRef>
          </c:tx>
          <c:spPr>
            <a:ln w="635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800</c:v>
                </c:pt>
                <c:pt idx="1">
                  <c:v>210</c:v>
                </c:pt>
                <c:pt idx="2">
                  <c:v>110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652-0649-8FE2-4DC02A32D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5441664"/>
        <c:axId val="1835650288"/>
      </c:lineChart>
      <c:catAx>
        <c:axId val="183544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835650288"/>
        <c:crosses val="autoZero"/>
        <c:auto val="1"/>
        <c:lblAlgn val="ctr"/>
        <c:lblOffset val="100"/>
        <c:noMultiLvlLbl val="0"/>
      </c:catAx>
      <c:valAx>
        <c:axId val="1835650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835441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85286957210193"/>
          <c:y val="2.982796856137333E-2"/>
          <c:w val="0.738034175777878"/>
          <c:h val="0.953600937793419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5A5-314B-BA2F-FBC0915FB3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04-7848-83CC-79EEBB01498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D04-7848-83CC-79EEBB01498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04-7848-83CC-79EEBB01498C}"/>
              </c:ext>
            </c:extLst>
          </c:dPt>
          <c:dLbls>
            <c:dLbl>
              <c:idx val="2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D04-7848-83CC-79EEBB0149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Electronics</c:v>
                </c:pt>
                <c:pt idx="1">
                  <c:v>Apparels</c:v>
                </c:pt>
                <c:pt idx="2">
                  <c:v>Food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04-7848-83CC-79EEBB01498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solidFill>
            <a:schemeClr val="bg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04-7848-83CC-79EEBB01498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D04-7848-83CC-79EEBB01498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04-7848-83CC-79EEBB01498C}"/>
              </c:ext>
            </c:extLst>
          </c:dPt>
          <c:cat>
            <c:strRef>
              <c:f>Sheet1!$A$2:$A$4</c:f>
              <c:strCache>
                <c:ptCount val="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04-7848-83CC-79EEBB0149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Supply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52-0649-8FE2-4DC02A32D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35441664"/>
        <c:axId val="1835650288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Budget</c:v>
                </c:pt>
              </c:strCache>
            </c:strRef>
          </c:tx>
          <c:spPr>
            <a:ln w="635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7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652-0649-8FE2-4DC02A32D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5441664"/>
        <c:axId val="1835650288"/>
      </c:lineChart>
      <c:catAx>
        <c:axId val="183544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835650288"/>
        <c:crosses val="autoZero"/>
        <c:auto val="1"/>
        <c:lblAlgn val="ctr"/>
        <c:lblOffset val="100"/>
        <c:noMultiLvlLbl val="0"/>
      </c:catAx>
      <c:valAx>
        <c:axId val="1835650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835441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03267892153132E-2"/>
          <c:y val="4.4814397646749181E-2"/>
          <c:w val="0.59920002497039004"/>
          <c:h val="0.9044760087573833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B64-9342-AA08-73ACAB43326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4FE-7E45-9AF3-9B5AE384FA2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4FE-7E45-9AF3-9B5AE384FA2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4FE-7E45-9AF3-9B5AE384FA2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B64-9342-AA08-73ACAB4332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bg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Active</c:v>
                </c:pt>
                <c:pt idx="1">
                  <c:v>Pending</c:v>
                </c:pt>
                <c:pt idx="2">
                  <c:v>Terminated</c:v>
                </c:pt>
                <c:pt idx="3">
                  <c:v>Archived</c:v>
                </c:pt>
                <c:pt idx="4">
                  <c:v>Draft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44</c:v>
                </c:pt>
                <c:pt idx="1">
                  <c:v>31</c:v>
                </c:pt>
                <c:pt idx="2">
                  <c:v>23</c:v>
                </c:pt>
                <c:pt idx="3">
                  <c:v>11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4FE-7E45-9AF3-9B5AE384FA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498163123377562"/>
          <c:y val="0"/>
          <c:w val="0.33330196658734262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358714104872224E-3"/>
          <c:y val="4.7761995621308402E-2"/>
          <c:w val="0.59920002497039004"/>
          <c:h val="0.9044760087573833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AFA-F14E-BA7B-DA4B6AE7DF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32-FF4A-90C7-96637B7386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232-FF4A-90C7-96637B7386B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232-FF4A-90C7-96637B7386B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AFA-F14E-BA7B-DA4B6AE7DF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AFA-F14E-BA7B-DA4B6AE7DF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bg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Consulting Services</c:v>
                </c:pt>
                <c:pt idx="1">
                  <c:v>Energy</c:v>
                </c:pt>
                <c:pt idx="2">
                  <c:v>Financial</c:v>
                </c:pt>
                <c:pt idx="3">
                  <c:v>IT &amp; Software</c:v>
                </c:pt>
                <c:pt idx="4">
                  <c:v>Research</c:v>
                </c:pt>
                <c:pt idx="5">
                  <c:v>Electricity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232-FF4A-90C7-96637B7386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056261948001002"/>
          <c:y val="6.8325785238939951E-2"/>
          <c:w val="0.36748464682350962"/>
          <c:h val="0.931674214761059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734726662641278E-2"/>
          <c:y val="4.4814397646749181E-2"/>
          <c:w val="0.59920002497039004"/>
          <c:h val="0.9044760087573833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D09-8C4E-962E-7AB5C33372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039-6045-96A9-053D749C953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039-6045-96A9-053D749C953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039-6045-96A9-053D749C953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D09-8C4E-962E-7AB5C33372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bg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Facility</c:v>
                </c:pt>
                <c:pt idx="1">
                  <c:v>IT</c:v>
                </c:pt>
                <c:pt idx="2">
                  <c:v>HR</c:v>
                </c:pt>
                <c:pt idx="3">
                  <c:v>Amazon</c:v>
                </c:pt>
                <c:pt idx="4">
                  <c:v>Finance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039-6045-96A9-053D749C95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638572671599554"/>
          <c:y val="9.282287744514274E-2"/>
          <c:w val="0.2718978711051227"/>
          <c:h val="0.826144404913622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bg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 Year</c:v>
                </c:pt>
                <c:pt idx="1">
                  <c:v>2 Years</c:v>
                </c:pt>
                <c:pt idx="2">
                  <c:v>3 Years</c:v>
                </c:pt>
                <c:pt idx="3">
                  <c:v>4 Years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-4.3</c:v>
                </c:pt>
                <c:pt idx="1">
                  <c:v>-2.5</c:v>
                </c:pt>
                <c:pt idx="2">
                  <c:v>-3.5</c:v>
                </c:pt>
                <c:pt idx="3">
                  <c:v>-4.5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69-F148-B541-A44FC1461B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Revenue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bg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 Year</c:v>
                </c:pt>
                <c:pt idx="1">
                  <c:v>2 Years</c:v>
                </c:pt>
                <c:pt idx="2">
                  <c:v>3 Years</c:v>
                </c:pt>
                <c:pt idx="3">
                  <c:v>4 Years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69-F148-B541-A44FC1461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557047072"/>
        <c:axId val="1655819168"/>
      </c:barChart>
      <c:catAx>
        <c:axId val="1557047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655819168"/>
        <c:crossesAt val="0"/>
        <c:auto val="1"/>
        <c:lblAlgn val="ctr"/>
        <c:lblOffset val="100"/>
        <c:noMultiLvlLbl val="0"/>
      </c:catAx>
      <c:valAx>
        <c:axId val="1655819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557047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D4B-184F-A449-D7DDA344AB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768-AF4B-A7F0-41FD0BC5B053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D4B-184F-A449-D7DDA344AB05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D4B-184F-A449-D7DDA344AB0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768-AF4B-A7F0-41FD0BC5B053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0D4B-184F-A449-D7DDA344AB05}"/>
              </c:ext>
            </c:extLst>
          </c:dPt>
          <c:dPt>
            <c:idx val="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D4B-184F-A449-D7DDA344AB05}"/>
              </c:ext>
            </c:extLst>
          </c:dPt>
          <c:dPt>
            <c:idx val="7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D4B-184F-A449-D7DDA344AB05}"/>
              </c:ext>
            </c:extLst>
          </c:dPt>
          <c:dPt>
            <c:idx val="8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D4B-184F-A449-D7DDA344AB05}"/>
              </c:ext>
            </c:extLst>
          </c:dPt>
          <c:dPt>
            <c:idx val="9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D4B-184F-A449-D7DDA344AB05}"/>
              </c:ext>
            </c:extLst>
          </c:dPt>
          <c:dPt>
            <c:idx val="1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D4B-184F-A449-D7DDA344AB05}"/>
              </c:ext>
            </c:extLst>
          </c:dPt>
          <c:dPt>
            <c:idx val="1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D4B-184F-A449-D7DDA344AB05}"/>
              </c:ext>
            </c:extLst>
          </c:dPt>
          <c:cat>
            <c:numRef>
              <c:f>Sheet1!$A$2:$A$13</c:f>
              <c:numCache>
                <c:formatCode>General</c:formatCode>
                <c:ptCount val="12"/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4B-184F-A449-D7DDA344A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D4B-184F-A449-D7DDA344AB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92-2148-B477-A002D91663E3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D4B-184F-A449-D7DDA344AB05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D4B-184F-A449-D7DDA344AB0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C92-2148-B477-A002D91663E3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0D4B-184F-A449-D7DDA344AB05}"/>
              </c:ext>
            </c:extLst>
          </c:dPt>
          <c:dPt>
            <c:idx val="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D4B-184F-A449-D7DDA344AB05}"/>
              </c:ext>
            </c:extLst>
          </c:dPt>
          <c:dPt>
            <c:idx val="7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D4B-184F-A449-D7DDA344AB05}"/>
              </c:ext>
            </c:extLst>
          </c:dPt>
          <c:dPt>
            <c:idx val="8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D4B-184F-A449-D7DDA344AB05}"/>
              </c:ext>
            </c:extLst>
          </c:dPt>
          <c:dPt>
            <c:idx val="9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D4B-184F-A449-D7DDA344AB05}"/>
              </c:ext>
            </c:extLst>
          </c:dPt>
          <c:dPt>
            <c:idx val="1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D4B-184F-A449-D7DDA344AB05}"/>
              </c:ext>
            </c:extLst>
          </c:dPt>
          <c:dPt>
            <c:idx val="1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D4B-184F-A449-D7DDA344AB05}"/>
              </c:ext>
            </c:extLst>
          </c:dPt>
          <c:cat>
            <c:numRef>
              <c:f>Sheet1!$A$2:$A$13</c:f>
              <c:numCache>
                <c:formatCode>General</c:formatCode>
                <c:ptCount val="12"/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4B-184F-A449-D7DDA344A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389115340332308E-2"/>
          <c:y val="1.5765310594697785E-2"/>
          <c:w val="0.97401069624039538"/>
          <c:h val="0.9633155261637156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15-AF4E-96F7-169B0647089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915-AF4E-96F7-169B0647089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915-AF4E-96F7-169B0647089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915-AF4E-96F7-169B064708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bg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53-7848-BBA4-5F4EDE5D13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bg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D4B-184F-A449-D7DDA344AB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B2-1948-8DA3-977205F12A56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D4B-184F-A449-D7DDA344AB05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D4B-184F-A449-D7DDA344AB0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CB2-1948-8DA3-977205F12A56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0D4B-184F-A449-D7DDA344AB05}"/>
              </c:ext>
            </c:extLst>
          </c:dPt>
          <c:dPt>
            <c:idx val="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D4B-184F-A449-D7DDA344AB05}"/>
              </c:ext>
            </c:extLst>
          </c:dPt>
          <c:dPt>
            <c:idx val="7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D4B-184F-A449-D7DDA344AB05}"/>
              </c:ext>
            </c:extLst>
          </c:dPt>
          <c:dPt>
            <c:idx val="8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D4B-184F-A449-D7DDA344AB05}"/>
              </c:ext>
            </c:extLst>
          </c:dPt>
          <c:dPt>
            <c:idx val="9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D4B-184F-A449-D7DDA344AB05}"/>
              </c:ext>
            </c:extLst>
          </c:dPt>
          <c:dPt>
            <c:idx val="1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D4B-184F-A449-D7DDA344AB05}"/>
              </c:ext>
            </c:extLst>
          </c:dPt>
          <c:dPt>
            <c:idx val="1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D4B-184F-A449-D7DDA344AB05}"/>
              </c:ext>
            </c:extLst>
          </c:dPt>
          <c:cat>
            <c:numRef>
              <c:f>Sheet1!$A$2:$A$13</c:f>
              <c:numCache>
                <c:formatCode>General</c:formatCode>
                <c:ptCount val="12"/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4B-184F-A449-D7DDA344A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D4B-184F-A449-D7DDA344AB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92-2148-B477-A002D91663E3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D4B-184F-A449-D7DDA344AB05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D4B-184F-A449-D7DDA344AB0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C92-2148-B477-A002D91663E3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0D4B-184F-A449-D7DDA344AB05}"/>
              </c:ext>
            </c:extLst>
          </c:dPt>
          <c:dPt>
            <c:idx val="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D4B-184F-A449-D7DDA344AB05}"/>
              </c:ext>
            </c:extLst>
          </c:dPt>
          <c:dPt>
            <c:idx val="7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D4B-184F-A449-D7DDA344AB05}"/>
              </c:ext>
            </c:extLst>
          </c:dPt>
          <c:dPt>
            <c:idx val="8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D4B-184F-A449-D7DDA344AB05}"/>
              </c:ext>
            </c:extLst>
          </c:dPt>
          <c:dPt>
            <c:idx val="9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D4B-184F-A449-D7DDA344AB05}"/>
              </c:ext>
            </c:extLst>
          </c:dPt>
          <c:dPt>
            <c:idx val="1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D4B-184F-A449-D7DDA344AB05}"/>
              </c:ext>
            </c:extLst>
          </c:dPt>
          <c:dPt>
            <c:idx val="1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D4B-184F-A449-D7DDA344AB05}"/>
              </c:ext>
            </c:extLst>
          </c:dPt>
          <c:cat>
            <c:numRef>
              <c:f>Sheet1!$A$2:$A$13</c:f>
              <c:numCache>
                <c:formatCode>General</c:formatCode>
                <c:ptCount val="12"/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4B-184F-A449-D7DDA344A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D4B-184F-A449-D7DDA344AB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B2-1948-8DA3-977205F12A56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D4B-184F-A449-D7DDA344AB05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D4B-184F-A449-D7DDA344AB0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CB2-1948-8DA3-977205F12A56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0D4B-184F-A449-D7DDA344AB05}"/>
              </c:ext>
            </c:extLst>
          </c:dPt>
          <c:dPt>
            <c:idx val="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D4B-184F-A449-D7DDA344AB05}"/>
              </c:ext>
            </c:extLst>
          </c:dPt>
          <c:dPt>
            <c:idx val="7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D4B-184F-A449-D7DDA344AB05}"/>
              </c:ext>
            </c:extLst>
          </c:dPt>
          <c:dPt>
            <c:idx val="8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D4B-184F-A449-D7DDA344AB05}"/>
              </c:ext>
            </c:extLst>
          </c:dPt>
          <c:dPt>
            <c:idx val="9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D4B-184F-A449-D7DDA344AB05}"/>
              </c:ext>
            </c:extLst>
          </c:dPt>
          <c:dPt>
            <c:idx val="1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D4B-184F-A449-D7DDA344AB05}"/>
              </c:ext>
            </c:extLst>
          </c:dPt>
          <c:dPt>
            <c:idx val="1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D4B-184F-A449-D7DDA344AB05}"/>
              </c:ext>
            </c:extLst>
          </c:dPt>
          <c:cat>
            <c:numRef>
              <c:f>Sheet1!$A$2:$A$13</c:f>
              <c:numCache>
                <c:formatCode>General</c:formatCode>
                <c:ptCount val="12"/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4B-184F-A449-D7DDA344A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D4B-184F-A449-D7DDA344AB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92-2148-B477-A002D91663E3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D4B-184F-A449-D7DDA344AB05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D4B-184F-A449-D7DDA344AB0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C92-2148-B477-A002D91663E3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0D4B-184F-A449-D7DDA344AB05}"/>
              </c:ext>
            </c:extLst>
          </c:dPt>
          <c:dPt>
            <c:idx val="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D4B-184F-A449-D7DDA344AB05}"/>
              </c:ext>
            </c:extLst>
          </c:dPt>
          <c:dPt>
            <c:idx val="7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D4B-184F-A449-D7DDA344AB05}"/>
              </c:ext>
            </c:extLst>
          </c:dPt>
          <c:dPt>
            <c:idx val="8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D4B-184F-A449-D7DDA344AB05}"/>
              </c:ext>
            </c:extLst>
          </c:dPt>
          <c:dPt>
            <c:idx val="9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D4B-184F-A449-D7DDA344AB05}"/>
              </c:ext>
            </c:extLst>
          </c:dPt>
          <c:dPt>
            <c:idx val="1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D4B-184F-A449-D7DDA344AB05}"/>
              </c:ext>
            </c:extLst>
          </c:dPt>
          <c:dPt>
            <c:idx val="1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D4B-184F-A449-D7DDA344AB05}"/>
              </c:ext>
            </c:extLst>
          </c:dPt>
          <c:cat>
            <c:numRef>
              <c:f>Sheet1!$A$2:$A$13</c:f>
              <c:numCache>
                <c:formatCode>General</c:formatCode>
                <c:ptCount val="12"/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4B-184F-A449-D7DDA344A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9B-8147-AF6D-4FDAA0A8E5B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C9B-8147-AF6D-4FDAA0A8E5B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C9B-8147-AF6D-4FDAA0A8E5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</c:v>
                </c:pt>
                <c:pt idx="1">
                  <c:v>21</c:v>
                </c:pt>
                <c:pt idx="2">
                  <c:v>35</c:v>
                </c:pt>
                <c:pt idx="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9B-8147-AF6D-4FDAA0A8E5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29"/>
        <c:axId val="1669430352"/>
        <c:axId val="1833775952"/>
      </c:barChart>
      <c:catAx>
        <c:axId val="16694303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33775952"/>
        <c:crosses val="autoZero"/>
        <c:auto val="1"/>
        <c:lblAlgn val="ctr"/>
        <c:lblOffset val="100"/>
        <c:noMultiLvlLbl val="0"/>
      </c:catAx>
      <c:valAx>
        <c:axId val="18337759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6943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9B-8147-AF6D-4FDAA0A8E5B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C9B-8147-AF6D-4FDAA0A8E5B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C9B-8147-AF6D-4FDAA0A8E5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26</c:v>
                </c:pt>
                <c:pt idx="1">
                  <c:v>18</c:v>
                </c:pt>
                <c:pt idx="2">
                  <c:v>21</c:v>
                </c:pt>
                <c:pt idx="3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9B-8147-AF6D-4FDAA0A8E5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29"/>
        <c:axId val="1669430352"/>
        <c:axId val="1833775952"/>
      </c:barChart>
      <c:catAx>
        <c:axId val="16694303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33775952"/>
        <c:crosses val="autoZero"/>
        <c:auto val="1"/>
        <c:lblAlgn val="ctr"/>
        <c:lblOffset val="100"/>
        <c:noMultiLvlLbl val="0"/>
      </c:catAx>
      <c:valAx>
        <c:axId val="18337759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6943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9B-8147-AF6D-4FDAA0A8E5B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C9B-8147-AF6D-4FDAA0A8E5B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C9B-8147-AF6D-4FDAA0A8E5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26</c:v>
                </c:pt>
                <c:pt idx="2">
                  <c:v>18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9B-8147-AF6D-4FDAA0A8E5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29"/>
        <c:axId val="1669430352"/>
        <c:axId val="1833775952"/>
      </c:barChart>
      <c:catAx>
        <c:axId val="16694303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33775952"/>
        <c:crosses val="autoZero"/>
        <c:auto val="1"/>
        <c:lblAlgn val="ctr"/>
        <c:lblOffset val="100"/>
        <c:noMultiLvlLbl val="0"/>
      </c:catAx>
      <c:valAx>
        <c:axId val="18337759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6943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9B-8147-AF6D-4FDAA0A8E5B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C9B-8147-AF6D-4FDAA0A8E5B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C9B-8147-AF6D-4FDAA0A8E5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</c:v>
                </c:pt>
                <c:pt idx="1">
                  <c:v>35</c:v>
                </c:pt>
                <c:pt idx="2">
                  <c:v>26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9B-8147-AF6D-4FDAA0A8E5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29"/>
        <c:axId val="1669430352"/>
        <c:axId val="1833775952"/>
      </c:barChart>
      <c:catAx>
        <c:axId val="16694303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33775952"/>
        <c:crosses val="autoZero"/>
        <c:auto val="1"/>
        <c:lblAlgn val="ctr"/>
        <c:lblOffset val="100"/>
        <c:noMultiLvlLbl val="0"/>
      </c:catAx>
      <c:valAx>
        <c:axId val="18337759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6943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589481788294541E-2"/>
          <c:y val="5.4202539011130077E-2"/>
          <c:w val="0.88646586085890078"/>
          <c:h val="0.77524328794276043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17</c:v>
                </c:pt>
                <c:pt idx="2">
                  <c:v>26</c:v>
                </c:pt>
                <c:pt idx="3">
                  <c:v>29</c:v>
                </c:pt>
                <c:pt idx="4">
                  <c:v>23</c:v>
                </c:pt>
                <c:pt idx="5">
                  <c:v>41</c:v>
                </c:pt>
                <c:pt idx="6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07-EE49-8AB6-C925A0CF39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3</c:v>
                </c:pt>
                <c:pt idx="1">
                  <c:v>15</c:v>
                </c:pt>
                <c:pt idx="2">
                  <c:v>22</c:v>
                </c:pt>
                <c:pt idx="3">
                  <c:v>45</c:v>
                </c:pt>
                <c:pt idx="4">
                  <c:v>44</c:v>
                </c:pt>
                <c:pt idx="5">
                  <c:v>55</c:v>
                </c:pt>
                <c:pt idx="6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07-EE49-8AB6-C925A0CF39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2</c:v>
                </c:pt>
                <c:pt idx="1">
                  <c:v>11</c:v>
                </c:pt>
                <c:pt idx="2">
                  <c:v>25</c:v>
                </c:pt>
                <c:pt idx="3">
                  <c:v>33</c:v>
                </c:pt>
                <c:pt idx="4">
                  <c:v>47</c:v>
                </c:pt>
                <c:pt idx="5">
                  <c:v>44</c:v>
                </c:pt>
                <c:pt idx="6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07-EE49-8AB6-C925A0CF39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7877056"/>
        <c:axId val="1852234272"/>
      </c:areaChart>
      <c:catAx>
        <c:axId val="1467877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852234272"/>
        <c:crosses val="autoZero"/>
        <c:auto val="1"/>
        <c:lblAlgn val="ctr"/>
        <c:lblOffset val="100"/>
        <c:noMultiLvlLbl val="0"/>
      </c:catAx>
      <c:valAx>
        <c:axId val="185223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4678770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497005071688523E-2"/>
          <c:y val="5.7542783328946849E-2"/>
          <c:w val="0.92350299492831145"/>
          <c:h val="0.775243298513738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2"/>
              </a:solidFill>
              <a:ln w="139700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17</c:v>
                </c:pt>
                <c:pt idx="2">
                  <c:v>26</c:v>
                </c:pt>
                <c:pt idx="3">
                  <c:v>29</c:v>
                </c:pt>
                <c:pt idx="4">
                  <c:v>23</c:v>
                </c:pt>
                <c:pt idx="5">
                  <c:v>41</c:v>
                </c:pt>
                <c:pt idx="6">
                  <c:v>90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107-EE49-8AB6-C925A0CF39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2"/>
              </a:solidFill>
              <a:ln w="139700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3</c:v>
                </c:pt>
                <c:pt idx="1">
                  <c:v>15</c:v>
                </c:pt>
                <c:pt idx="2">
                  <c:v>22</c:v>
                </c:pt>
                <c:pt idx="3">
                  <c:v>45</c:v>
                </c:pt>
                <c:pt idx="4">
                  <c:v>44</c:v>
                </c:pt>
                <c:pt idx="5">
                  <c:v>55</c:v>
                </c:pt>
                <c:pt idx="6">
                  <c:v>60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3107-EE49-8AB6-C925A0CF39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2"/>
              </a:solidFill>
              <a:ln w="139700">
                <a:solidFill>
                  <a:schemeClr val="accent3"/>
                </a:solidFill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2</c:v>
                </c:pt>
                <c:pt idx="1">
                  <c:v>11</c:v>
                </c:pt>
                <c:pt idx="2">
                  <c:v>25</c:v>
                </c:pt>
                <c:pt idx="3">
                  <c:v>33</c:v>
                </c:pt>
                <c:pt idx="4">
                  <c:v>47</c:v>
                </c:pt>
                <c:pt idx="5">
                  <c:v>44</c:v>
                </c:pt>
                <c:pt idx="6">
                  <c:v>87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3107-EE49-8AB6-C925A0CF39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7877056"/>
        <c:axId val="1852234272"/>
      </c:lineChart>
      <c:catAx>
        <c:axId val="1467877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852234272"/>
        <c:crosses val="autoZero"/>
        <c:auto val="1"/>
        <c:lblAlgn val="ctr"/>
        <c:lblOffset val="100"/>
        <c:noMultiLvlLbl val="0"/>
      </c:catAx>
      <c:valAx>
        <c:axId val="185223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467877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389115340332308E-2"/>
          <c:y val="1.5765310594697785E-2"/>
          <c:w val="0.97401069624039538"/>
          <c:h val="0.9633155261637156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2F-6D42-99D2-50706D785EB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2F-6D42-99D2-50706D785EB4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2F-6D42-99D2-50706D785EB4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E2F-6D42-99D2-50706D785E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bg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53-7848-BBA4-5F4EDE5D13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bg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497005071688523E-2"/>
          <c:y val="5.7542783328946849E-2"/>
          <c:w val="0.92350299492831145"/>
          <c:h val="0.775243298513738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57150"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17</c:v>
                </c:pt>
                <c:pt idx="1">
                  <c:v>26</c:v>
                </c:pt>
                <c:pt idx="2">
                  <c:v>29</c:v>
                </c:pt>
                <c:pt idx="3">
                  <c:v>23</c:v>
                </c:pt>
                <c:pt idx="4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07-EE49-8AB6-C925A0CF39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 w="57150"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15</c:v>
                </c:pt>
                <c:pt idx="1">
                  <c:v>22</c:v>
                </c:pt>
                <c:pt idx="2">
                  <c:v>45</c:v>
                </c:pt>
                <c:pt idx="3">
                  <c:v>44</c:v>
                </c:pt>
                <c:pt idx="4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07-EE49-8AB6-C925A0CF39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 w="57150"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11</c:v>
                </c:pt>
                <c:pt idx="1">
                  <c:v>25</c:v>
                </c:pt>
                <c:pt idx="2">
                  <c:v>33</c:v>
                </c:pt>
                <c:pt idx="3">
                  <c:v>47</c:v>
                </c:pt>
                <c:pt idx="4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07-EE49-8AB6-C925A0CF39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7877056"/>
        <c:axId val="1852234272"/>
      </c:barChart>
      <c:catAx>
        <c:axId val="1467877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852234272"/>
        <c:crosses val="autoZero"/>
        <c:auto val="1"/>
        <c:lblAlgn val="ctr"/>
        <c:lblOffset val="100"/>
        <c:noMultiLvlLbl val="0"/>
      </c:catAx>
      <c:valAx>
        <c:axId val="185223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467877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497005071688523E-2"/>
          <c:y val="5.7542783328946849E-2"/>
          <c:w val="0.92350299492831145"/>
          <c:h val="0.775243298513738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57150"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29</c:v>
                </c:pt>
                <c:pt idx="1">
                  <c:v>23</c:v>
                </c:pt>
                <c:pt idx="2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07-EE49-8AB6-C925A0CF39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 w="57150"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45</c:v>
                </c:pt>
                <c:pt idx="1">
                  <c:v>44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07-EE49-8AB6-C925A0CF39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 w="57150"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33</c:v>
                </c:pt>
                <c:pt idx="1">
                  <c:v>47</c:v>
                </c:pt>
                <c:pt idx="2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07-EE49-8AB6-C925A0CF39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67877056"/>
        <c:axId val="1852234272"/>
      </c:barChart>
      <c:catAx>
        <c:axId val="14678770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852234272"/>
        <c:crosses val="autoZero"/>
        <c:auto val="1"/>
        <c:lblAlgn val="ctr"/>
        <c:lblOffset val="100"/>
        <c:noMultiLvlLbl val="0"/>
      </c:catAx>
      <c:valAx>
        <c:axId val="1852234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467877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B40-1E4C-92CC-952316C0D8D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B40-1E4C-92CC-952316C0D8D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B40-1E4C-92CC-952316C0D8D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B40-1E4C-92CC-952316C0D8D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B40-1E4C-92CC-952316C0D8DE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Completed</c:v>
                </c:pt>
                <c:pt idx="1">
                  <c:v>Pending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B40-1E4C-92CC-952316C0D8DE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B40-1E4C-92CC-952316C0D8D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B40-1E4C-92CC-952316C0D8D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B40-1E4C-92CC-952316C0D8D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B40-1E4C-92CC-952316C0D8D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B40-1E4C-92CC-952316C0D8DE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Completed</c:v>
                </c:pt>
                <c:pt idx="1">
                  <c:v>Pending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B40-1E4C-92CC-952316C0D8DE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B40-1E4C-92CC-952316C0D8D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B40-1E4C-92CC-952316C0D8D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B40-1E4C-92CC-952316C0D8D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B40-1E4C-92CC-952316C0D8D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B40-1E4C-92CC-952316C0D8DE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Completed</c:v>
                </c:pt>
                <c:pt idx="1">
                  <c:v>Pending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B40-1E4C-92CC-952316C0D8DE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07975824099899"/>
          <c:y val="3.55148303016498E-2"/>
          <c:w val="0.67445727971391589"/>
          <c:h val="0.6616931498324167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Repeat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Future</c:v>
                </c:pt>
                <c:pt idx="1">
                  <c:v>Complete</c:v>
                </c:pt>
                <c:pt idx="2">
                  <c:v>Pending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01-1640-8A4D-1BF5165D65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Order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Future</c:v>
                </c:pt>
                <c:pt idx="1">
                  <c:v>Complete</c:v>
                </c:pt>
                <c:pt idx="2">
                  <c:v>Pending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01-1640-8A4D-1BF5165D651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Install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Future</c:v>
                </c:pt>
                <c:pt idx="1">
                  <c:v>Complete</c:v>
                </c:pt>
                <c:pt idx="2">
                  <c:v>Pending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01-1640-8A4D-1BF5165D6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86872400"/>
        <c:axId val="1657716704"/>
      </c:barChart>
      <c:catAx>
        <c:axId val="1986872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657716704"/>
        <c:crosses val="autoZero"/>
        <c:auto val="1"/>
        <c:lblAlgn val="ctr"/>
        <c:lblOffset val="100"/>
        <c:noMultiLvlLbl val="0"/>
      </c:catAx>
      <c:valAx>
        <c:axId val="1657716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986872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6551039666785978"/>
          <c:w val="0.98657378410813068"/>
          <c:h val="0.115117877713058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223009761380142"/>
          <c:y val="3.55148303016498E-2"/>
          <c:w val="0.63630694034111335"/>
          <c:h val="0.6616931498324167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Repeat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Cable Out</c:v>
                </c:pt>
                <c:pt idx="1">
                  <c:v>Converter</c:v>
                </c:pt>
                <c:pt idx="2">
                  <c:v>HSD</c:v>
                </c:pt>
                <c:pt idx="3">
                  <c:v>Channels</c:v>
                </c:pt>
                <c:pt idx="4">
                  <c:v>Pixilation</c:v>
                </c:pt>
                <c:pt idx="5">
                  <c:v>Reception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4.3</c:v>
                </c:pt>
                <c:pt idx="4">
                  <c:v>2.5</c:v>
                </c:pt>
                <c:pt idx="5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01-1640-8A4D-1BF5165D65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Order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Cable Out</c:v>
                </c:pt>
                <c:pt idx="1">
                  <c:v>Converter</c:v>
                </c:pt>
                <c:pt idx="2">
                  <c:v>HSD</c:v>
                </c:pt>
                <c:pt idx="3">
                  <c:v>Channels</c:v>
                </c:pt>
                <c:pt idx="4">
                  <c:v>Pixilation</c:v>
                </c:pt>
                <c:pt idx="5">
                  <c:v>Reception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2.4</c:v>
                </c:pt>
                <c:pt idx="4">
                  <c:v>4.4000000000000004</c:v>
                </c:pt>
                <c:pt idx="5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01-1640-8A4D-1BF5165D651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Install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Cable Out</c:v>
                </c:pt>
                <c:pt idx="1">
                  <c:v>Converter</c:v>
                </c:pt>
                <c:pt idx="2">
                  <c:v>HSD</c:v>
                </c:pt>
                <c:pt idx="3">
                  <c:v>Channels</c:v>
                </c:pt>
                <c:pt idx="4">
                  <c:v>Pixilation</c:v>
                </c:pt>
                <c:pt idx="5">
                  <c:v>Reception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01-1640-8A4D-1BF5165D6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86872400"/>
        <c:axId val="1657716704"/>
      </c:barChart>
      <c:catAx>
        <c:axId val="1986872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657716704"/>
        <c:crosses val="autoZero"/>
        <c:auto val="1"/>
        <c:lblAlgn val="ctr"/>
        <c:lblOffset val="100"/>
        <c:noMultiLvlLbl val="0"/>
      </c:catAx>
      <c:valAx>
        <c:axId val="1657716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986872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6551039666785978"/>
          <c:w val="0.98657378410813068"/>
          <c:h val="0.115117877713058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223009761380142"/>
          <c:y val="3.55148303016498E-2"/>
          <c:w val="0.63630694034111335"/>
          <c:h val="0.6616931498324167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Repeat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Education</c:v>
                </c:pt>
                <c:pt idx="1">
                  <c:v>Owners</c:v>
                </c:pt>
                <c:pt idx="2">
                  <c:v>Wiring</c:v>
                </c:pt>
                <c:pt idx="3">
                  <c:v>Repairs</c:v>
                </c:pt>
                <c:pt idx="4">
                  <c:v>Digital</c:v>
                </c:pt>
                <c:pt idx="5">
                  <c:v>Drop O/H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4.3</c:v>
                </c:pt>
                <c:pt idx="4">
                  <c:v>2.5</c:v>
                </c:pt>
                <c:pt idx="5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01-1640-8A4D-1BF5165D65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Order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Education</c:v>
                </c:pt>
                <c:pt idx="1">
                  <c:v>Owners</c:v>
                </c:pt>
                <c:pt idx="2">
                  <c:v>Wiring</c:v>
                </c:pt>
                <c:pt idx="3">
                  <c:v>Repairs</c:v>
                </c:pt>
                <c:pt idx="4">
                  <c:v>Digital</c:v>
                </c:pt>
                <c:pt idx="5">
                  <c:v>Drop O/H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2.4</c:v>
                </c:pt>
                <c:pt idx="4">
                  <c:v>4.4000000000000004</c:v>
                </c:pt>
                <c:pt idx="5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01-1640-8A4D-1BF5165D651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Install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Education</c:v>
                </c:pt>
                <c:pt idx="1">
                  <c:v>Owners</c:v>
                </c:pt>
                <c:pt idx="2">
                  <c:v>Wiring</c:v>
                </c:pt>
                <c:pt idx="3">
                  <c:v>Repairs</c:v>
                </c:pt>
                <c:pt idx="4">
                  <c:v>Digital</c:v>
                </c:pt>
                <c:pt idx="5">
                  <c:v>Drop O/H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01-1640-8A4D-1BF5165D6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86872400"/>
        <c:axId val="1657716704"/>
      </c:barChart>
      <c:catAx>
        <c:axId val="1986872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657716704"/>
        <c:crosses val="autoZero"/>
        <c:auto val="1"/>
        <c:lblAlgn val="ctr"/>
        <c:lblOffset val="100"/>
        <c:noMultiLvlLbl val="0"/>
      </c:catAx>
      <c:valAx>
        <c:axId val="1657716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986872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6551039666785978"/>
          <c:w val="0.98657378410813068"/>
          <c:h val="0.115117877713058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BF2-D447-9A78-6A80B92DD873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BF2-D447-9A78-6A80B92DD873}"/>
              </c:ext>
            </c:extLst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BF2-D447-9A78-6A80B92DD873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BF2-D447-9A78-6A80B92DD873}"/>
              </c:ext>
            </c:extLst>
          </c:dPt>
          <c:dPt>
            <c:idx val="4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BF2-D447-9A78-6A80B92DD873}"/>
              </c:ext>
            </c:extLst>
          </c:dPt>
          <c:dPt>
            <c:idx val="5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BF2-D447-9A78-6A80B92DD873}"/>
              </c:ext>
            </c:extLst>
          </c:dPt>
          <c:dPt>
            <c:idx val="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BF2-D447-9A78-6A80B92DD873}"/>
              </c:ext>
            </c:extLst>
          </c:dPt>
          <c:dPt>
            <c:idx val="7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BF2-D447-9A78-6A80B92DD873}"/>
              </c:ext>
            </c:extLst>
          </c:dPt>
          <c:dPt>
            <c:idx val="8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BF2-D447-9A78-6A80B92DD873}"/>
              </c:ext>
            </c:extLst>
          </c:dPt>
          <c:dPt>
            <c:idx val="9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BF2-D447-9A78-6A80B92DD873}"/>
              </c:ext>
            </c:extLst>
          </c:dPt>
          <c:dPt>
            <c:idx val="1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BF2-D447-9A78-6A80B92DD873}"/>
              </c:ext>
            </c:extLst>
          </c:dPt>
          <c:dPt>
            <c:idx val="1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FBF2-D447-9A78-6A80B92DD873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6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FBF2-D447-9A78-6A80B92DD8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641606286784892E-2"/>
          <c:y val="4.4559618431045091E-2"/>
          <c:w val="0.94335839371321506"/>
          <c:h val="0.814230544988872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Repeat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Conversion</c:v>
                </c:pt>
                <c:pt idx="1">
                  <c:v>Customer</c:v>
                </c:pt>
                <c:pt idx="2">
                  <c:v>Not Home</c:v>
                </c:pt>
                <c:pt idx="3">
                  <c:v>Office</c:v>
                </c:pt>
                <c:pt idx="4">
                  <c:v>Address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4.4000000000000004</c:v>
                </c:pt>
                <c:pt idx="4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01-1640-8A4D-1BF5165D6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1986872400"/>
        <c:axId val="1657716704"/>
      </c:barChart>
      <c:catAx>
        <c:axId val="198687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657716704"/>
        <c:crosses val="autoZero"/>
        <c:auto val="1"/>
        <c:lblAlgn val="ctr"/>
        <c:lblOffset val="100"/>
        <c:noMultiLvlLbl val="0"/>
      </c:catAx>
      <c:valAx>
        <c:axId val="165771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98687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389115340332308E-2"/>
          <c:y val="1.5765310594697785E-2"/>
          <c:w val="0.97401069624039538"/>
          <c:h val="0.9633155261637156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2F-6D42-99D2-50706D785EB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2F-6D42-99D2-50706D785EB4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2F-6D42-99D2-50706D785EB4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E2F-6D42-99D2-50706D785E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bg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53-7848-BBA4-5F4EDE5D13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bg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615702046437327E-2"/>
          <c:y val="4.4559618431045091E-2"/>
          <c:w val="0.9313842979535627"/>
          <c:h val="0.814230544988872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Repeat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Phone</c:v>
                </c:pt>
                <c:pt idx="1">
                  <c:v>Conversion</c:v>
                </c:pt>
                <c:pt idx="2">
                  <c:v>Customer</c:v>
                </c:pt>
                <c:pt idx="3">
                  <c:v>Home</c:v>
                </c:pt>
                <c:pt idx="4">
                  <c:v>Tech Call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4.3</c:v>
                </c:pt>
                <c:pt idx="4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01-1640-8A4D-1BF5165D6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1986872400"/>
        <c:axId val="1657716704"/>
      </c:barChart>
      <c:catAx>
        <c:axId val="198687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657716704"/>
        <c:crosses val="autoZero"/>
        <c:auto val="1"/>
        <c:lblAlgn val="ctr"/>
        <c:lblOffset val="100"/>
        <c:noMultiLvlLbl val="0"/>
      </c:catAx>
      <c:valAx>
        <c:axId val="165771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98687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8B6-0243-8163-A12916DCAA8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8B6-0243-8163-A12916DCAA8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8B6-0243-8163-A12916DCAA8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8B6-0243-8163-A12916DCAA8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8B6-0243-8163-A12916DCAA8A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Completed</c:v>
                </c:pt>
                <c:pt idx="1">
                  <c:v>Pending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8B6-0243-8163-A12916DCAA8A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8B6-0243-8163-A12916DCAA8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8B6-0243-8163-A12916DCAA8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8B6-0243-8163-A12916DCAA8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8B6-0243-8163-A12916DCAA8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8B6-0243-8163-A12916DCAA8A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Completed</c:v>
                </c:pt>
                <c:pt idx="1">
                  <c:v>Pending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8B6-0243-8163-A12916DCAA8A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8B6-0243-8163-A12916DCAA8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8B6-0243-8163-A12916DCAA8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8B6-0243-8163-A12916DCAA8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8B6-0243-8163-A12916DCAA8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8B6-0243-8163-A12916DCAA8A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Completed</c:v>
                </c:pt>
                <c:pt idx="1">
                  <c:v>Pending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46</c:v>
                </c:pt>
                <c:pt idx="1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8B6-0243-8163-A12916DCAA8A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8B6-0243-8163-A12916DCAA8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8B6-0243-8163-A12916DCAA8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8B6-0243-8163-A12916DCAA8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8B6-0243-8163-A12916DCAA8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8B6-0243-8163-A12916DCAA8A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Completed</c:v>
                </c:pt>
                <c:pt idx="1">
                  <c:v>Pending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72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8B6-0243-8163-A12916DCAA8A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Sheet1!$A$2:$A$9</c:f>
              <c:strCache>
                <c:ptCount val="8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32</c:v>
                </c:pt>
                <c:pt idx="1">
                  <c:v>28</c:v>
                </c:pt>
                <c:pt idx="2">
                  <c:v>23</c:v>
                </c:pt>
                <c:pt idx="3">
                  <c:v>17</c:v>
                </c:pt>
                <c:pt idx="4">
                  <c:v>45</c:v>
                </c:pt>
                <c:pt idx="5">
                  <c:v>26</c:v>
                </c:pt>
                <c:pt idx="6">
                  <c:v>31</c:v>
                </c:pt>
                <c:pt idx="7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DB-4646-94D2-42ECFE7BF5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5471935"/>
        <c:axId val="1055481199"/>
      </c:areaChart>
      <c:catAx>
        <c:axId val="10554719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055481199"/>
        <c:crosses val="autoZero"/>
        <c:auto val="1"/>
        <c:lblAlgn val="ctr"/>
        <c:lblOffset val="100"/>
        <c:noMultiLvlLbl val="0"/>
      </c:catAx>
      <c:valAx>
        <c:axId val="1055481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05547193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8D-0143-BAF6-31471D6EFB2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58D-0143-BAF6-31471D6EFB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58D-0143-BAF6-31471D6EFB2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58D-0143-BAF6-31471D6EFB24}"/>
              </c:ext>
            </c:extLst>
          </c:dPt>
          <c:cat>
            <c:strRef>
              <c:f>Sheet1!$A$2:$A$5</c:f>
              <c:strCache>
                <c:ptCount val="4"/>
                <c:pt idx="0">
                  <c:v>Title 01</c:v>
                </c:pt>
                <c:pt idx="1">
                  <c:v>Title 02</c:v>
                </c:pt>
                <c:pt idx="2">
                  <c:v>Title 03</c:v>
                </c:pt>
                <c:pt idx="3">
                  <c:v>Title 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58D-0143-BAF6-31471D6EFB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Title 01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2"/>
              </a:solidFill>
              <a:ln w="50800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4.3</c:v>
                </c:pt>
                <c:pt idx="5">
                  <c:v>2.5</c:v>
                </c:pt>
                <c:pt idx="6">
                  <c:v>3.5</c:v>
                </c:pt>
                <c:pt idx="7">
                  <c:v>4.5</c:v>
                </c:pt>
                <c:pt idx="8">
                  <c:v>5.0999999999999996</c:v>
                </c:pt>
                <c:pt idx="9">
                  <c:v>2.9</c:v>
                </c:pt>
                <c:pt idx="10">
                  <c:v>1.3</c:v>
                </c:pt>
                <c:pt idx="11">
                  <c:v>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7F-C545-A05D-77BC6899F2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Title 02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2"/>
              </a:solidFill>
              <a:ln w="50800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2.4</c:v>
                </c:pt>
                <c:pt idx="5">
                  <c:v>4.4000000000000004</c:v>
                </c:pt>
                <c:pt idx="6">
                  <c:v>1.8</c:v>
                </c:pt>
                <c:pt idx="7">
                  <c:v>2.8</c:v>
                </c:pt>
                <c:pt idx="8">
                  <c:v>3.4</c:v>
                </c:pt>
                <c:pt idx="9">
                  <c:v>2</c:v>
                </c:pt>
                <c:pt idx="10">
                  <c:v>4.5</c:v>
                </c:pt>
                <c:pt idx="11">
                  <c:v>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7F-C545-A05D-77BC6899F2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0634031"/>
        <c:axId val="1061933743"/>
      </c:lineChart>
      <c:catAx>
        <c:axId val="1060634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061933743"/>
        <c:crosses val="autoZero"/>
        <c:auto val="1"/>
        <c:lblAlgn val="ctr"/>
        <c:lblOffset val="100"/>
        <c:noMultiLvlLbl val="0"/>
      </c:catAx>
      <c:valAx>
        <c:axId val="1061933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060634031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1.8930073253421262E-2"/>
          <c:w val="1"/>
          <c:h val="0.112493326652325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7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C70-FD48-AE4F-0C0A602469A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C70-FD48-AE4F-0C0A602469A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C70-FD48-AE4F-0C0A602469A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70-FD48-AE4F-0C0A602469A3}"/>
              </c:ext>
            </c:extLst>
          </c:dPt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70-FD48-AE4F-0C0A602469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71414863"/>
        <c:axId val="871722303"/>
      </c:barChart>
      <c:catAx>
        <c:axId val="8714148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871722303"/>
        <c:crosses val="autoZero"/>
        <c:auto val="1"/>
        <c:lblAlgn val="ctr"/>
        <c:lblOffset val="100"/>
        <c:noMultiLvlLbl val="0"/>
      </c:catAx>
      <c:valAx>
        <c:axId val="8717223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87141486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C70-FD48-AE4F-0C0A602469A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C70-FD48-AE4F-0C0A602469A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C70-FD48-AE4F-0C0A602469A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70-FD48-AE4F-0C0A602469A3}"/>
              </c:ext>
            </c:extLst>
          </c:dPt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70-FD48-AE4F-0C0A602469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2CC-C64C-B253-E52782EE62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2CC-C64C-B253-E52782EE62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71414863"/>
        <c:axId val="871722303"/>
      </c:barChart>
      <c:catAx>
        <c:axId val="8714148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71722303"/>
        <c:crosses val="autoZero"/>
        <c:auto val="1"/>
        <c:lblAlgn val="ctr"/>
        <c:lblOffset val="100"/>
        <c:noMultiLvlLbl val="0"/>
      </c:catAx>
      <c:valAx>
        <c:axId val="8717223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871414863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901796616082331E-2"/>
          <c:y val="8.7499437774610622E-3"/>
          <c:w val="0.98037676609105184"/>
          <c:h val="0.980319879637415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473-DC45-B85A-59124694C12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473-DC45-B85A-59124694C120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3C0-1F4E-964F-E60E23546E45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3C0-1F4E-964F-E60E23546E45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C0-1F4E-964F-E60E23546E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C70-FD48-AE4F-0C0A602469A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C70-FD48-AE4F-0C0A602469A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C70-FD48-AE4F-0C0A602469A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70-FD48-AE4F-0C0A602469A3}"/>
              </c:ext>
            </c:extLst>
          </c:dPt>
          <c:cat>
            <c:strRef>
              <c:f>Sheet1!$A$2:$A$11</c:f>
              <c:strCache>
                <c:ptCount val="10"/>
                <c:pt idx="0">
                  <c:v>Cat 1</c:v>
                </c:pt>
                <c:pt idx="1">
                  <c:v>Cat 2</c:v>
                </c:pt>
                <c:pt idx="2">
                  <c:v>Cat 3</c:v>
                </c:pt>
                <c:pt idx="3">
                  <c:v>Cat 4</c:v>
                </c:pt>
                <c:pt idx="4">
                  <c:v>Cat 5</c:v>
                </c:pt>
                <c:pt idx="5">
                  <c:v>Cat 6</c:v>
                </c:pt>
                <c:pt idx="6">
                  <c:v>Cat 7</c:v>
                </c:pt>
                <c:pt idx="7">
                  <c:v>Cat 8</c:v>
                </c:pt>
                <c:pt idx="8">
                  <c:v>Cat 9</c:v>
                </c:pt>
                <c:pt idx="9">
                  <c:v>Cat 10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2.8</c:v>
                </c:pt>
                <c:pt idx="5">
                  <c:v>1.5</c:v>
                </c:pt>
                <c:pt idx="6">
                  <c:v>2.9</c:v>
                </c:pt>
                <c:pt idx="7">
                  <c:v>3.9</c:v>
                </c:pt>
                <c:pt idx="8">
                  <c:v>1.2</c:v>
                </c:pt>
                <c:pt idx="9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70-FD48-AE4F-0C0A602469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71414863"/>
        <c:axId val="871722303"/>
      </c:barChart>
      <c:catAx>
        <c:axId val="87141486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71722303"/>
        <c:crosses val="autoZero"/>
        <c:auto val="1"/>
        <c:lblAlgn val="ctr"/>
        <c:lblOffset val="100"/>
        <c:noMultiLvlLbl val="0"/>
      </c:catAx>
      <c:valAx>
        <c:axId val="871722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8714148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2BA-D04B-BFB7-024B215F391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2BA-D04B-BFB7-024B215F391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2BA-D04B-BFB7-024B215F391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2BA-D04B-BFB7-024B215F3912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09-E342-BF0A-2ADFC06C0E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299127661614969"/>
          <c:y val="0"/>
          <c:w val="0.29700872338385037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7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9E5-AD43-8212-293059158458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9E5-AD43-8212-2930591584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9E5-AD43-8212-293059158458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9E5-AD43-8212-293059158458}"/>
              </c:ext>
            </c:extLst>
          </c:dPt>
          <c:dPt>
            <c:idx val="4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9E5-AD43-8212-293059158458}"/>
              </c:ext>
            </c:extLst>
          </c:dPt>
          <c:dPt>
            <c:idx val="5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29E5-AD43-8212-293059158458}"/>
              </c:ext>
            </c:extLst>
          </c:dPt>
          <c:cat>
            <c:strRef>
              <c:f>Sheet1!$A$2:$A$7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09-E342-BF0A-2ADFC06C0E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9E5-AD43-8212-293059158458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9E5-AD43-8212-2930591584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9E5-AD43-8212-293059158458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9E5-AD43-8212-293059158458}"/>
              </c:ext>
            </c:extLst>
          </c:dPt>
          <c:dPt>
            <c:idx val="4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9E5-AD43-8212-293059158458}"/>
              </c:ext>
            </c:extLst>
          </c:dPt>
          <c:dPt>
            <c:idx val="5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29E5-AD43-8212-293059158458}"/>
              </c:ext>
            </c:extLst>
          </c:dPt>
          <c:cat>
            <c:strRef>
              <c:f>Sheet1!$A$2:$A$7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09-E342-BF0A-2ADFC06C0E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8D-6444-AA0C-550404A00C5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8D-6444-AA0C-550404A00C5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8D-6444-AA0C-550404A00C5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E8D-6444-AA0C-550404A00C5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E8D-6444-AA0C-550404A00C5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E8D-6444-AA0C-550404A00C50}"/>
              </c:ext>
            </c:extLst>
          </c:dPt>
          <c:cat>
            <c:strRef>
              <c:f>Sheet1!$A$2:$A$7</c:f>
              <c:strCache>
                <c:ptCount val="6"/>
                <c:pt idx="0">
                  <c:v>Overdue</c:v>
                </c:pt>
                <c:pt idx="1">
                  <c:v>Open</c:v>
                </c:pt>
                <c:pt idx="2">
                  <c:v>Medium</c:v>
                </c:pt>
                <c:pt idx="3">
                  <c:v>Low</c:v>
                </c:pt>
                <c:pt idx="4">
                  <c:v>Effective</c:v>
                </c:pt>
                <c:pt idx="5">
                  <c:v>High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5.6</c:v>
                </c:pt>
                <c:pt idx="5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0F-1247-8B4B-C87E72BA5C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241767017494906"/>
          <c:y val="5.1172397629782575E-2"/>
          <c:w val="0.27373958342416499"/>
          <c:h val="0.900730076164807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7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5F-2C42-9FFA-31A4B71FB8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55F-2C42-9FFA-31A4B71FB80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55F-2C42-9FFA-31A4B71FB80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55F-2C42-9FFA-31A4B71FB80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55F-2C42-9FFA-31A4B71FB80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55F-2C42-9FFA-31A4B71FB80D}"/>
              </c:ext>
            </c:extLst>
          </c:dPt>
          <c:cat>
            <c:strRef>
              <c:f>Sheet1!$A$2:$A$5</c:f>
              <c:strCache>
                <c:ptCount val="4"/>
                <c:pt idx="0">
                  <c:v>Overdue</c:v>
                </c:pt>
                <c:pt idx="1">
                  <c:v>Low</c:v>
                </c:pt>
                <c:pt idx="2">
                  <c:v>Medium</c:v>
                </c:pt>
                <c:pt idx="3">
                  <c:v>High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0F-1247-8B4B-C87E72BA5C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241767017494906"/>
          <c:y val="5.1172397629782575E-2"/>
          <c:w val="0.27373958342416499"/>
          <c:h val="0.900730076164807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7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CD9-604F-A101-6B2EAC4BA4E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CD9-604F-A101-6B2EAC4BA4E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CD9-604F-A101-6B2EAC4BA4E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CD9-604F-A101-6B2EAC4BA4EB}"/>
              </c:ext>
            </c:extLst>
          </c:dPt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2.8</c:v>
                </c:pt>
                <c:pt idx="5">
                  <c:v>4.3</c:v>
                </c:pt>
                <c:pt idx="6">
                  <c:v>2.5</c:v>
                </c:pt>
                <c:pt idx="7">
                  <c:v>3.5</c:v>
                </c:pt>
                <c:pt idx="8">
                  <c:v>4.5</c:v>
                </c:pt>
                <c:pt idx="9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CD9-604F-A101-6B2EAC4BA4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2.8</c:v>
                </c:pt>
                <c:pt idx="5">
                  <c:v>4.3</c:v>
                </c:pt>
                <c:pt idx="6">
                  <c:v>2.5</c:v>
                </c:pt>
                <c:pt idx="7">
                  <c:v>3.5</c:v>
                </c:pt>
                <c:pt idx="8">
                  <c:v>4.5</c:v>
                </c:pt>
                <c:pt idx="9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CD9-604F-A101-6B2EAC4BA4E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2.8</c:v>
                </c:pt>
                <c:pt idx="5">
                  <c:v>4.3</c:v>
                </c:pt>
                <c:pt idx="6">
                  <c:v>2.5</c:v>
                </c:pt>
                <c:pt idx="7">
                  <c:v>3.5</c:v>
                </c:pt>
                <c:pt idx="8">
                  <c:v>4.5</c:v>
                </c:pt>
                <c:pt idx="9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CD9-604F-A101-6B2EAC4BA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871414863"/>
        <c:axId val="871722303"/>
      </c:barChart>
      <c:catAx>
        <c:axId val="8714148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871722303"/>
        <c:crosses val="autoZero"/>
        <c:auto val="1"/>
        <c:lblAlgn val="ctr"/>
        <c:lblOffset val="100"/>
        <c:noMultiLvlLbl val="0"/>
      </c:catAx>
      <c:valAx>
        <c:axId val="8717223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87141486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bg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Low</c:v>
                </c:pt>
                <c:pt idx="1">
                  <c:v>Medium</c:v>
                </c:pt>
                <c:pt idx="2">
                  <c:v>High</c:v>
                </c:pt>
                <c:pt idx="3">
                  <c:v>Critical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7B-0D45-8821-F9814084EE0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119503951"/>
        <c:axId val="1062374655"/>
      </c:barChart>
      <c:catAx>
        <c:axId val="11195039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062374655"/>
        <c:crosses val="autoZero"/>
        <c:auto val="1"/>
        <c:lblAlgn val="ctr"/>
        <c:lblOffset val="100"/>
        <c:noMultiLvlLbl val="0"/>
      </c:catAx>
      <c:valAx>
        <c:axId val="10623746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119503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bg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Injury</c:v>
                </c:pt>
                <c:pt idx="1">
                  <c:v>Illness</c:v>
                </c:pt>
                <c:pt idx="2">
                  <c:v>Psychological</c:v>
                </c:pt>
                <c:pt idx="3">
                  <c:v>Harassment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</c:v>
                </c:pt>
                <c:pt idx="1">
                  <c:v>8</c:v>
                </c:pt>
                <c:pt idx="2">
                  <c:v>6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7B-0D45-8821-F9814084EE0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119503951"/>
        <c:axId val="1062374655"/>
      </c:barChart>
      <c:catAx>
        <c:axId val="11195039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062374655"/>
        <c:crosses val="autoZero"/>
        <c:auto val="1"/>
        <c:lblAlgn val="ctr"/>
        <c:lblOffset val="100"/>
        <c:noMultiLvlLbl val="0"/>
      </c:catAx>
      <c:valAx>
        <c:axId val="10623746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119503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bg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Lost Time</c:v>
                </c:pt>
                <c:pt idx="1">
                  <c:v>Medical Case</c:v>
                </c:pt>
                <c:pt idx="2">
                  <c:v>First Aid</c:v>
                </c:pt>
                <c:pt idx="3">
                  <c:v>No Treatment</c:v>
                </c:pt>
                <c:pt idx="4">
                  <c:v>Lost Day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</c:v>
                </c:pt>
                <c:pt idx="1">
                  <c:v>8</c:v>
                </c:pt>
                <c:pt idx="2">
                  <c:v>6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7B-0D45-8821-F9814084EE0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119503951"/>
        <c:axId val="1062374655"/>
      </c:barChart>
      <c:catAx>
        <c:axId val="11195039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062374655"/>
        <c:crosses val="autoZero"/>
        <c:auto val="1"/>
        <c:lblAlgn val="ctr"/>
        <c:lblOffset val="100"/>
        <c:noMultiLvlLbl val="0"/>
      </c:catAx>
      <c:valAx>
        <c:axId val="10623746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119503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Product A</c:v>
                </c:pt>
                <c:pt idx="1">
                  <c:v>Product B</c:v>
                </c:pt>
                <c:pt idx="2">
                  <c:v>Product 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CF-2D4E-9326-F35A13BCF7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Product A</c:v>
                </c:pt>
                <c:pt idx="1">
                  <c:v>Product B</c:v>
                </c:pt>
                <c:pt idx="2">
                  <c:v>Product C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CF-2D4E-9326-F35A13BCF77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Product A</c:v>
                </c:pt>
                <c:pt idx="1">
                  <c:v>Product B</c:v>
                </c:pt>
                <c:pt idx="2">
                  <c:v>Product C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CF-2D4E-9326-F35A13BCF77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Product A</c:v>
                </c:pt>
                <c:pt idx="1">
                  <c:v>Product B</c:v>
                </c:pt>
                <c:pt idx="2">
                  <c:v>Product C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4.5</c:v>
                </c:pt>
                <c:pt idx="1">
                  <c:v>2.8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2CF-2D4E-9326-F35A13BCF77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Product A</c:v>
                </c:pt>
                <c:pt idx="1">
                  <c:v>Product B</c:v>
                </c:pt>
                <c:pt idx="2">
                  <c:v>Product C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2CF-2D4E-9326-F35A13BCF7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100"/>
        <c:axId val="1712669168"/>
        <c:axId val="1672539664"/>
      </c:barChart>
      <c:catAx>
        <c:axId val="171266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672539664"/>
        <c:crosses val="autoZero"/>
        <c:auto val="1"/>
        <c:lblAlgn val="ctr"/>
        <c:lblOffset val="100"/>
        <c:noMultiLvlLbl val="0"/>
      </c:catAx>
      <c:valAx>
        <c:axId val="1672539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71266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34-5741-91CC-A5B07B9CE851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34-5741-91CC-A5B07B9CE85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234-5741-91CC-A5B07B9CE85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234-5741-91CC-A5B07B9CE851}"/>
              </c:ext>
            </c:extLst>
          </c:dPt>
          <c:cat>
            <c:strRef>
              <c:f>Sheet1!$A$2:$A$3</c:f>
              <c:strCache>
                <c:ptCount val="2"/>
                <c:pt idx="0">
                  <c:v>Title 01</c:v>
                </c:pt>
                <c:pt idx="1">
                  <c:v>Title 02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234-5741-91CC-A5B07B9CE8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C3D-D14A-B3F4-35BEBD3AF6F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C3D-D14A-B3F4-35BEBD3AF6F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C3D-D14A-B3F4-35BEBD3AF6F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C3D-D14A-B3F4-35BEBD3AF6F0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C3D-D14A-B3F4-35BEBD3AF6F0}"/>
              </c:ext>
            </c:extLst>
          </c:dPt>
          <c:cat>
            <c:strRef>
              <c:f>Sheet1!$A$2:$A$11</c:f>
              <c:strCache>
                <c:ptCount val="10"/>
                <c:pt idx="0">
                  <c:v>Vendor 1</c:v>
                </c:pt>
                <c:pt idx="1">
                  <c:v>Vendor 2</c:v>
                </c:pt>
                <c:pt idx="2">
                  <c:v>Vendor 3</c:v>
                </c:pt>
                <c:pt idx="3">
                  <c:v>Vendor 4</c:v>
                </c:pt>
                <c:pt idx="4">
                  <c:v>Vendor 5</c:v>
                </c:pt>
                <c:pt idx="5">
                  <c:v>Vendor 6</c:v>
                </c:pt>
                <c:pt idx="6">
                  <c:v>Vendor 7</c:v>
                </c:pt>
                <c:pt idx="7">
                  <c:v>Vendor 8</c:v>
                </c:pt>
                <c:pt idx="8">
                  <c:v>Vendor 9</c:v>
                </c:pt>
                <c:pt idx="9">
                  <c:v>Vendor 10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</c:v>
                </c:pt>
                <c:pt idx="1">
                  <c:v>2.5</c:v>
                </c:pt>
                <c:pt idx="2">
                  <c:v>7</c:v>
                </c:pt>
                <c:pt idx="3">
                  <c:v>2.9</c:v>
                </c:pt>
                <c:pt idx="4">
                  <c:v>4.7</c:v>
                </c:pt>
                <c:pt idx="5">
                  <c:v>3.8</c:v>
                </c:pt>
                <c:pt idx="6">
                  <c:v>6.2</c:v>
                </c:pt>
                <c:pt idx="7">
                  <c:v>3.1</c:v>
                </c:pt>
                <c:pt idx="8">
                  <c:v>4.3</c:v>
                </c:pt>
                <c:pt idx="9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3D-D14A-B3F4-35BEBD3AF6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1088448079"/>
        <c:axId val="1133037759"/>
      </c:barChart>
      <c:catAx>
        <c:axId val="10884480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133037759"/>
        <c:crosses val="autoZero"/>
        <c:auto val="1"/>
        <c:lblAlgn val="ctr"/>
        <c:lblOffset val="100"/>
        <c:noMultiLvlLbl val="0"/>
      </c:catAx>
      <c:valAx>
        <c:axId val="11330377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088448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042879321418521E-2"/>
          <c:y val="6.7065227746120407E-2"/>
          <c:w val="0.61517945452622291"/>
          <c:h val="0.868552153617603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C3D-D14A-B3F4-35BEBD3AF6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4D8-0B4C-A6ED-8C9F7B3570A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C3D-D14A-B3F4-35BEBD3AF6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4D8-0B4C-A6ED-8C9F7B3570A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C3D-D14A-B3F4-35BEBD3AF6F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4D8-0B4C-A6ED-8C9F7B3570A9}"/>
              </c:ext>
            </c:extLst>
          </c:dPt>
          <c:dPt>
            <c:idx val="6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C3D-D14A-B3F4-35BEBD3AF6F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4D8-0B4C-A6ED-8C9F7B3570A9}"/>
              </c:ext>
            </c:extLst>
          </c:dPt>
          <c:dPt>
            <c:idx val="8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C3D-D14A-B3F4-35BEBD3AF6F0}"/>
              </c:ext>
            </c:extLst>
          </c:dPt>
          <c:cat>
            <c:strRef>
              <c:f>Sheet1!$A$2:$A$6</c:f>
              <c:strCache>
                <c:ptCount val="5"/>
                <c:pt idx="0">
                  <c:v>IT</c:v>
                </c:pt>
                <c:pt idx="1">
                  <c:v>Services</c:v>
                </c:pt>
                <c:pt idx="2">
                  <c:v>FM</c:v>
                </c:pt>
                <c:pt idx="3">
                  <c:v>Marketing</c:v>
                </c:pt>
                <c:pt idx="4">
                  <c:v>N/A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2.5</c:v>
                </c:pt>
                <c:pt idx="2">
                  <c:v>7</c:v>
                </c:pt>
                <c:pt idx="3">
                  <c:v>2.9</c:v>
                </c:pt>
                <c:pt idx="4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3D-D14A-B3F4-35BEBD3AF6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836459601430926"/>
          <c:y val="6.5045455438377406E-2"/>
          <c:w val="0.25023514896108817"/>
          <c:h val="0.867226268784336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C3D-D14A-B3F4-35BEBD3AF6F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C3D-D14A-B3F4-35BEBD3AF6F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C3D-D14A-B3F4-35BEBD3AF6F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C3D-D14A-B3F4-35BEBD3AF6F0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C3D-D14A-B3F4-35BEBD3AF6F0}"/>
              </c:ext>
            </c:extLst>
          </c:dPt>
          <c:cat>
            <c:strRef>
              <c:f>Sheet1!$A$2:$A$7</c:f>
              <c:strCache>
                <c:ptCount val="6"/>
                <c:pt idx="0">
                  <c:v>Insurance</c:v>
                </c:pt>
                <c:pt idx="1">
                  <c:v>Tech</c:v>
                </c:pt>
                <c:pt idx="2">
                  <c:v>Holding</c:v>
                </c:pt>
                <c:pt idx="3">
                  <c:v>Pension</c:v>
                </c:pt>
                <c:pt idx="4">
                  <c:v>Real Estate</c:v>
                </c:pt>
                <c:pt idx="5">
                  <c:v>Call center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</c:v>
                </c:pt>
                <c:pt idx="1">
                  <c:v>2.5</c:v>
                </c:pt>
                <c:pt idx="2">
                  <c:v>7</c:v>
                </c:pt>
                <c:pt idx="3">
                  <c:v>2.9</c:v>
                </c:pt>
                <c:pt idx="4">
                  <c:v>4.7</c:v>
                </c:pt>
                <c:pt idx="5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3D-D14A-B3F4-35BEBD3AF6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1088448079"/>
        <c:axId val="1133037759"/>
      </c:barChart>
      <c:catAx>
        <c:axId val="10884480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133037759"/>
        <c:crosses val="autoZero"/>
        <c:auto val="1"/>
        <c:lblAlgn val="ctr"/>
        <c:lblOffset val="100"/>
        <c:noMultiLvlLbl val="0"/>
      </c:catAx>
      <c:valAx>
        <c:axId val="11330377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088448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2"/>
              </a:solidFill>
              <a:ln w="63500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4.3</c:v>
                </c:pt>
                <c:pt idx="5">
                  <c:v>2.5</c:v>
                </c:pt>
                <c:pt idx="6">
                  <c:v>3.5</c:v>
                </c:pt>
                <c:pt idx="7">
                  <c:v>4.5</c:v>
                </c:pt>
                <c:pt idx="8">
                  <c:v>5.0999999999999996</c:v>
                </c:pt>
                <c:pt idx="9">
                  <c:v>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EE-BC4A-808E-CA8BE600E5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9615647"/>
        <c:axId val="1120022687"/>
      </c:lineChart>
      <c:catAx>
        <c:axId val="86961564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20022687"/>
        <c:crosses val="autoZero"/>
        <c:auto val="1"/>
        <c:lblAlgn val="ctr"/>
        <c:lblOffset val="100"/>
        <c:noMultiLvlLbl val="0"/>
      </c:catAx>
      <c:valAx>
        <c:axId val="112002268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69615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635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2"/>
              </a:solidFill>
              <a:ln w="63500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4.3</c:v>
                </c:pt>
                <c:pt idx="5">
                  <c:v>2.5</c:v>
                </c:pt>
                <c:pt idx="6">
                  <c:v>3.5</c:v>
                </c:pt>
                <c:pt idx="7">
                  <c:v>4.5</c:v>
                </c:pt>
                <c:pt idx="8">
                  <c:v>5.0999999999999996</c:v>
                </c:pt>
                <c:pt idx="9">
                  <c:v>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EE-BC4A-808E-CA8BE600E5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9615647"/>
        <c:axId val="1120022687"/>
      </c:lineChart>
      <c:catAx>
        <c:axId val="86961564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20022687"/>
        <c:crosses val="autoZero"/>
        <c:auto val="1"/>
        <c:lblAlgn val="ctr"/>
        <c:lblOffset val="100"/>
        <c:noMultiLvlLbl val="0"/>
      </c:catAx>
      <c:valAx>
        <c:axId val="112002268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69615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635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2"/>
              </a:solidFill>
              <a:ln w="63500">
                <a:solidFill>
                  <a:schemeClr val="accent3"/>
                </a:solidFill>
              </a:ln>
              <a:effectLst/>
            </c:spPr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4.3</c:v>
                </c:pt>
                <c:pt idx="5">
                  <c:v>2.5</c:v>
                </c:pt>
                <c:pt idx="6">
                  <c:v>3.5</c:v>
                </c:pt>
                <c:pt idx="7">
                  <c:v>4.5</c:v>
                </c:pt>
                <c:pt idx="8">
                  <c:v>5.0999999999999996</c:v>
                </c:pt>
                <c:pt idx="9">
                  <c:v>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EE-BC4A-808E-CA8BE600E5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9615647"/>
        <c:axId val="1120022687"/>
      </c:lineChart>
      <c:catAx>
        <c:axId val="86961564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20022687"/>
        <c:crosses val="autoZero"/>
        <c:auto val="1"/>
        <c:lblAlgn val="ctr"/>
        <c:lblOffset val="100"/>
        <c:noMultiLvlLbl val="0"/>
      </c:catAx>
      <c:valAx>
        <c:axId val="112002268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69615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635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2"/>
              </a:solidFill>
              <a:ln w="63500">
                <a:solidFill>
                  <a:schemeClr val="accent4"/>
                </a:solidFill>
              </a:ln>
              <a:effectLst/>
            </c:spPr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4.3</c:v>
                </c:pt>
                <c:pt idx="5">
                  <c:v>2.5</c:v>
                </c:pt>
                <c:pt idx="6">
                  <c:v>3.5</c:v>
                </c:pt>
                <c:pt idx="7">
                  <c:v>4.5</c:v>
                </c:pt>
                <c:pt idx="8">
                  <c:v>5.0999999999999996</c:v>
                </c:pt>
                <c:pt idx="9">
                  <c:v>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EE-BC4A-808E-CA8BE600E5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9615647"/>
        <c:axId val="1120022687"/>
      </c:lineChart>
      <c:catAx>
        <c:axId val="86961564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20022687"/>
        <c:crosses val="autoZero"/>
        <c:auto val="1"/>
        <c:lblAlgn val="ctr"/>
        <c:lblOffset val="100"/>
        <c:noMultiLvlLbl val="0"/>
      </c:catAx>
      <c:valAx>
        <c:axId val="112002268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69615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Product A</c:v>
                </c:pt>
                <c:pt idx="1">
                  <c:v>Product B</c:v>
                </c:pt>
                <c:pt idx="2">
                  <c:v>Product 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5.3</c:v>
                </c:pt>
                <c:pt idx="2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CF-2D4E-9326-F35A13BCF7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Product A</c:v>
                </c:pt>
                <c:pt idx="1">
                  <c:v>Product B</c:v>
                </c:pt>
                <c:pt idx="2">
                  <c:v>Product C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</c:v>
                </c:pt>
                <c:pt idx="1">
                  <c:v>6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CF-2D4E-9326-F35A13BCF77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Product A</c:v>
                </c:pt>
                <c:pt idx="1">
                  <c:v>Product B</c:v>
                </c:pt>
                <c:pt idx="2">
                  <c:v>Product C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CF-2D4E-9326-F35A13BCF7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0"/>
        <c:axId val="1712669168"/>
        <c:axId val="1672539664"/>
      </c:bar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2019</c:v>
                </c:pt>
              </c:strCache>
            </c:strRef>
          </c:tx>
          <c:spPr>
            <a:ln w="508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Product A</c:v>
                </c:pt>
                <c:pt idx="1">
                  <c:v>Product B</c:v>
                </c:pt>
                <c:pt idx="2">
                  <c:v>Product C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4.5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2CF-2D4E-9326-F35A13BCF77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2020</c:v>
                </c:pt>
              </c:strCache>
            </c:strRef>
          </c:tx>
          <c:spPr>
            <a:ln w="508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Product A</c:v>
                </c:pt>
                <c:pt idx="1">
                  <c:v>Product B</c:v>
                </c:pt>
                <c:pt idx="2">
                  <c:v>Product C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2CF-2D4E-9326-F35A13BCF7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2669168"/>
        <c:axId val="1672539664"/>
      </c:lineChart>
      <c:catAx>
        <c:axId val="171266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672539664"/>
        <c:crosses val="autoZero"/>
        <c:auto val="1"/>
        <c:lblAlgn val="ctr"/>
        <c:lblOffset val="100"/>
        <c:noMultiLvlLbl val="0"/>
      </c:catAx>
      <c:valAx>
        <c:axId val="1672539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71266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0.07628</cdr:x>
      <cdr:y>0.41897</cdr:y>
    </cdr:from>
    <cdr:to>
      <cdr:x>0.50582</cdr:x>
      <cdr:y>0.47038</cdr:y>
    </cdr:to>
    <cdr:sp macro="" textlink="">
      <cdr:nvSpPr>
        <cdr:cNvPr id="2" name="Triangle 1">
          <a:extLst xmlns:a="http://schemas.openxmlformats.org/drawingml/2006/main">
            <a:ext uri="{FF2B5EF4-FFF2-40B4-BE49-F238E27FC236}">
              <a16:creationId xmlns:a16="http://schemas.microsoft.com/office/drawing/2014/main" id="{0FDF47DA-0BCC-E54A-85B8-BF71CB188B0E}"/>
            </a:ext>
          </a:extLst>
        </cdr:cNvPr>
        <cdr:cNvSpPr/>
      </cdr:nvSpPr>
      <cdr:spPr>
        <a:xfrm xmlns:a="http://schemas.openxmlformats.org/drawingml/2006/main" rot="17100000">
          <a:off x="1289078" y="1116664"/>
          <a:ext cx="249736" cy="2086761"/>
        </a:xfrm>
        <a:prstGeom xmlns:a="http://schemas.openxmlformats.org/drawingml/2006/main" prst="triangle">
          <a:avLst/>
        </a:prstGeom>
        <a:solidFill xmlns:a="http://schemas.openxmlformats.org/drawingml/2006/main">
          <a:schemeClr val="accent6">
            <a:lumMod val="1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0.53212</cdr:x>
      <cdr:y>0.07694</cdr:y>
    </cdr:from>
    <cdr:to>
      <cdr:x>0.58353</cdr:x>
      <cdr:y>0.50652</cdr:y>
    </cdr:to>
    <cdr:sp macro="" textlink="">
      <cdr:nvSpPr>
        <cdr:cNvPr id="2" name="Triangle 1">
          <a:extLst xmlns:a="http://schemas.openxmlformats.org/drawingml/2006/main">
            <a:ext uri="{FF2B5EF4-FFF2-40B4-BE49-F238E27FC236}">
              <a16:creationId xmlns:a16="http://schemas.microsoft.com/office/drawing/2014/main" id="{0FDF47DA-0BCC-E54A-85B8-BF71CB188B0E}"/>
            </a:ext>
          </a:extLst>
        </cdr:cNvPr>
        <cdr:cNvSpPr/>
      </cdr:nvSpPr>
      <cdr:spPr>
        <a:xfrm xmlns:a="http://schemas.openxmlformats.org/drawingml/2006/main" rot="900000">
          <a:off x="2585096" y="373728"/>
          <a:ext cx="249728" cy="2086738"/>
        </a:xfrm>
        <a:prstGeom xmlns:a="http://schemas.openxmlformats.org/drawingml/2006/main" prst="triangle">
          <a:avLst/>
        </a:prstGeom>
        <a:solidFill xmlns:a="http://schemas.openxmlformats.org/drawingml/2006/main">
          <a:schemeClr val="accent6">
            <a:lumMod val="1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0.32609</cdr:x>
      <cdr:y>0.14289</cdr:y>
    </cdr:from>
    <cdr:to>
      <cdr:x>0.3775</cdr:x>
      <cdr:y>0.57247</cdr:y>
    </cdr:to>
    <cdr:sp macro="" textlink="">
      <cdr:nvSpPr>
        <cdr:cNvPr id="2" name="Triangle 1">
          <a:extLst xmlns:a="http://schemas.openxmlformats.org/drawingml/2006/main">
            <a:ext uri="{FF2B5EF4-FFF2-40B4-BE49-F238E27FC236}">
              <a16:creationId xmlns:a16="http://schemas.microsoft.com/office/drawing/2014/main" id="{0FDF47DA-0BCC-E54A-85B8-BF71CB188B0E}"/>
            </a:ext>
          </a:extLst>
        </cdr:cNvPr>
        <cdr:cNvSpPr/>
      </cdr:nvSpPr>
      <cdr:spPr>
        <a:xfrm xmlns:a="http://schemas.openxmlformats.org/drawingml/2006/main" rot="18900000">
          <a:off x="1584187" y="694086"/>
          <a:ext cx="249728" cy="2086738"/>
        </a:xfrm>
        <a:prstGeom xmlns:a="http://schemas.openxmlformats.org/drawingml/2006/main" prst="triangle">
          <a:avLst/>
        </a:prstGeom>
        <a:solidFill xmlns:a="http://schemas.openxmlformats.org/drawingml/2006/main">
          <a:schemeClr val="accent6">
            <a:lumMod val="1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0.42512</cdr:x>
      <cdr:y>0.34116</cdr:y>
    </cdr:from>
    <cdr:to>
      <cdr:x>0.85466</cdr:x>
      <cdr:y>0.39257</cdr:y>
    </cdr:to>
    <cdr:sp macro="" textlink="">
      <cdr:nvSpPr>
        <cdr:cNvPr id="2" name="Triangle 1">
          <a:extLst xmlns:a="http://schemas.openxmlformats.org/drawingml/2006/main">
            <a:ext uri="{FF2B5EF4-FFF2-40B4-BE49-F238E27FC236}">
              <a16:creationId xmlns:a16="http://schemas.microsoft.com/office/drawing/2014/main" id="{0FDF47DA-0BCC-E54A-85B8-BF71CB188B0E}"/>
            </a:ext>
          </a:extLst>
        </cdr:cNvPr>
        <cdr:cNvSpPr/>
      </cdr:nvSpPr>
      <cdr:spPr>
        <a:xfrm xmlns:a="http://schemas.openxmlformats.org/drawingml/2006/main" rot="2700000">
          <a:off x="2983774" y="738715"/>
          <a:ext cx="249728" cy="2086738"/>
        </a:xfrm>
        <a:prstGeom xmlns:a="http://schemas.openxmlformats.org/drawingml/2006/main" prst="triangle">
          <a:avLst/>
        </a:prstGeom>
        <a:solidFill xmlns:a="http://schemas.openxmlformats.org/drawingml/2006/main">
          <a:schemeClr val="accent6">
            <a:lumMod val="1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0.42095</cdr:x>
      <cdr:y>0.08852</cdr:y>
    </cdr:from>
    <cdr:to>
      <cdr:x>0.47235</cdr:x>
      <cdr:y>0.5181</cdr:y>
    </cdr:to>
    <cdr:sp macro="" textlink="">
      <cdr:nvSpPr>
        <cdr:cNvPr id="2" name="Triangle 1">
          <a:extLst xmlns:a="http://schemas.openxmlformats.org/drawingml/2006/main">
            <a:ext uri="{FF2B5EF4-FFF2-40B4-BE49-F238E27FC236}">
              <a16:creationId xmlns:a16="http://schemas.microsoft.com/office/drawing/2014/main" id="{0FDF47DA-0BCC-E54A-85B8-BF71CB188B0E}"/>
            </a:ext>
          </a:extLst>
        </cdr:cNvPr>
        <cdr:cNvSpPr/>
      </cdr:nvSpPr>
      <cdr:spPr>
        <a:xfrm xmlns:a="http://schemas.openxmlformats.org/drawingml/2006/main" rot="20700000">
          <a:off x="2044990" y="429988"/>
          <a:ext cx="249728" cy="2086738"/>
        </a:xfrm>
        <a:prstGeom xmlns:a="http://schemas.openxmlformats.org/drawingml/2006/main" prst="triangle">
          <a:avLst/>
        </a:prstGeom>
        <a:solidFill xmlns:a="http://schemas.openxmlformats.org/drawingml/2006/main">
          <a:schemeClr val="accent6">
            <a:lumMod val="1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0.47782</cdr:x>
      <cdr:y>0.42901</cdr:y>
    </cdr:from>
    <cdr:to>
      <cdr:x>0.90736</cdr:x>
      <cdr:y>0.48042</cdr:y>
    </cdr:to>
    <cdr:sp macro="" textlink="">
      <cdr:nvSpPr>
        <cdr:cNvPr id="2" name="Triangle 1">
          <a:extLst xmlns:a="http://schemas.openxmlformats.org/drawingml/2006/main">
            <a:ext uri="{FF2B5EF4-FFF2-40B4-BE49-F238E27FC236}">
              <a16:creationId xmlns:a16="http://schemas.microsoft.com/office/drawing/2014/main" id="{0FDF47DA-0BCC-E54A-85B8-BF71CB188B0E}"/>
            </a:ext>
          </a:extLst>
        </cdr:cNvPr>
        <cdr:cNvSpPr/>
      </cdr:nvSpPr>
      <cdr:spPr>
        <a:xfrm xmlns:a="http://schemas.openxmlformats.org/drawingml/2006/main" rot="4500000">
          <a:off x="3239806" y="1165435"/>
          <a:ext cx="249728" cy="2086738"/>
        </a:xfrm>
        <a:prstGeom xmlns:a="http://schemas.openxmlformats.org/drawingml/2006/main" prst="triangle">
          <a:avLst/>
        </a:prstGeom>
        <a:solidFill xmlns:a="http://schemas.openxmlformats.org/drawingml/2006/main">
          <a:schemeClr val="accent6">
            <a:lumMod val="1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0.42095</cdr:x>
      <cdr:y>0.08852</cdr:y>
    </cdr:from>
    <cdr:to>
      <cdr:x>0.47235</cdr:x>
      <cdr:y>0.5181</cdr:y>
    </cdr:to>
    <cdr:sp macro="" textlink="">
      <cdr:nvSpPr>
        <cdr:cNvPr id="2" name="Triangle 1">
          <a:extLst xmlns:a="http://schemas.openxmlformats.org/drawingml/2006/main">
            <a:ext uri="{FF2B5EF4-FFF2-40B4-BE49-F238E27FC236}">
              <a16:creationId xmlns:a16="http://schemas.microsoft.com/office/drawing/2014/main" id="{0FDF47DA-0BCC-E54A-85B8-BF71CB188B0E}"/>
            </a:ext>
          </a:extLst>
        </cdr:cNvPr>
        <cdr:cNvSpPr/>
      </cdr:nvSpPr>
      <cdr:spPr>
        <a:xfrm xmlns:a="http://schemas.openxmlformats.org/drawingml/2006/main" rot="20700000">
          <a:off x="2044990" y="429988"/>
          <a:ext cx="249728" cy="2086738"/>
        </a:xfrm>
        <a:prstGeom xmlns:a="http://schemas.openxmlformats.org/drawingml/2006/main" prst="triangle">
          <a:avLst/>
        </a:prstGeom>
        <a:solidFill xmlns:a="http://schemas.openxmlformats.org/drawingml/2006/main">
          <a:schemeClr val="accent6">
            <a:lumMod val="1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0.46796</cdr:x>
      <cdr:y>0.12217</cdr:y>
    </cdr:from>
    <cdr:to>
      <cdr:x>0.53204</cdr:x>
      <cdr:y>0.5</cdr:y>
    </cdr:to>
    <cdr:sp macro="" textlink="">
      <cdr:nvSpPr>
        <cdr:cNvPr id="2" name="Triangle 1">
          <a:extLst xmlns:a="http://schemas.openxmlformats.org/drawingml/2006/main">
            <a:ext uri="{FF2B5EF4-FFF2-40B4-BE49-F238E27FC236}">
              <a16:creationId xmlns:a16="http://schemas.microsoft.com/office/drawing/2014/main" id="{8A7A69CC-FE3D-F04B-91E2-AC523985FCC8}"/>
            </a:ext>
          </a:extLst>
        </cdr:cNvPr>
        <cdr:cNvSpPr/>
      </cdr:nvSpPr>
      <cdr:spPr>
        <a:xfrm xmlns:a="http://schemas.openxmlformats.org/drawingml/2006/main">
          <a:off x="1335573" y="340703"/>
          <a:ext cx="182880" cy="1053669"/>
        </a:xfrm>
        <a:prstGeom xmlns:a="http://schemas.openxmlformats.org/drawingml/2006/main" prst="triangle">
          <a:avLst/>
        </a:prstGeom>
        <a:solidFill xmlns:a="http://schemas.openxmlformats.org/drawingml/2006/main">
          <a:schemeClr val="accent6">
            <a:lumMod val="1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0.46796</cdr:x>
      <cdr:y>0.12217</cdr:y>
    </cdr:from>
    <cdr:to>
      <cdr:x>0.53204</cdr:x>
      <cdr:y>0.5</cdr:y>
    </cdr:to>
    <cdr:sp macro="" textlink="">
      <cdr:nvSpPr>
        <cdr:cNvPr id="2" name="Triangle 1">
          <a:extLst xmlns:a="http://schemas.openxmlformats.org/drawingml/2006/main">
            <a:ext uri="{FF2B5EF4-FFF2-40B4-BE49-F238E27FC236}">
              <a16:creationId xmlns:a16="http://schemas.microsoft.com/office/drawing/2014/main" id="{8A7A69CC-FE3D-F04B-91E2-AC523985FCC8}"/>
            </a:ext>
          </a:extLst>
        </cdr:cNvPr>
        <cdr:cNvSpPr/>
      </cdr:nvSpPr>
      <cdr:spPr>
        <a:xfrm xmlns:a="http://schemas.openxmlformats.org/drawingml/2006/main">
          <a:off x="1335573" y="340703"/>
          <a:ext cx="182880" cy="1053669"/>
        </a:xfrm>
        <a:prstGeom xmlns:a="http://schemas.openxmlformats.org/drawingml/2006/main" prst="triangle">
          <a:avLst/>
        </a:prstGeom>
        <a:solidFill xmlns:a="http://schemas.openxmlformats.org/drawingml/2006/main">
          <a:schemeClr val="accent6">
            <a:lumMod val="1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 Light" panose="020B0306030504020204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10/21/19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 Light" panose="020B0306030504020204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256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9B525065-5A63-5044-89D6-0402CDAD2DDC}"/>
              </a:ext>
            </a:extLst>
          </p:cNvPr>
          <p:cNvSpPr>
            <a:spLocks noChangeAspect="1"/>
          </p:cNvSpPr>
          <p:nvPr userDrawn="1"/>
        </p:nvSpPr>
        <p:spPr>
          <a:xfrm>
            <a:off x="22157242" y="706754"/>
            <a:ext cx="824949" cy="8229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2239076" y="852908"/>
            <a:ext cx="723275" cy="553961"/>
          </a:xfrm>
          <a:prstGeom prst="rect">
            <a:avLst/>
          </a:prstGeom>
          <a:noFill/>
        </p:spPr>
        <p:txBody>
          <a:bodyPr wrap="square" lIns="91440" tIns="91422" rIns="91440" bIns="91422" rtlCol="0">
            <a:spAutoFit/>
          </a:bodyPr>
          <a:lstStyle/>
          <a:p>
            <a:pPr algn="ctr"/>
            <a:fld id="{260E2A6B-A809-4840-BF14-8648BC0BDF87}" type="slidenum">
              <a:rPr lang="id-ID" sz="2100" b="0" i="0" smtClean="0">
                <a:solidFill>
                  <a:schemeClr val="bg1"/>
                </a:solidFill>
                <a:latin typeface="Poppins" pitchFamily="2" charset="77"/>
                <a:ea typeface="Open Sans Light" panose="020B0306030504020204" pitchFamily="34" charset="0"/>
                <a:cs typeface="Poppins" pitchFamily="2" charset="77"/>
              </a:rPr>
              <a:pPr algn="ctr"/>
              <a:t>‹#›</a:t>
            </a:fld>
            <a:r>
              <a:rPr lang="id-ID" sz="2400" b="0" i="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</p:sldLayoutIdLs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b="0" i="0" kern="1200" dirty="0" smtClean="0">
          <a:solidFill>
            <a:schemeClr val="tx1"/>
          </a:solidFill>
          <a:effectLst/>
          <a:latin typeface="Open Sans Light" panose="020B0306030504020204" pitchFamily="34" charset="0"/>
          <a:ea typeface="Open Sans Light" panose="020B0306030504020204" pitchFamily="34" charset="0"/>
          <a:cs typeface="Open Sans" charset="0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b="0" i="0" kern="1200" dirty="0" smtClean="0">
          <a:solidFill>
            <a:schemeClr val="tx1"/>
          </a:solidFill>
          <a:effectLst/>
          <a:latin typeface="Open Sans Light" panose="020B0306030504020204" pitchFamily="34" charset="0"/>
          <a:ea typeface="Open Sans Light" panose="020B0306030504020204" pitchFamily="34" charset="0"/>
          <a:cs typeface="Open Sans" charset="0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b="0" i="0" kern="1200" dirty="0" smtClean="0">
          <a:solidFill>
            <a:schemeClr val="tx1"/>
          </a:solidFill>
          <a:effectLst/>
          <a:latin typeface="Open Sans Light" panose="020B0306030504020204" pitchFamily="34" charset="0"/>
          <a:ea typeface="Open Sans Light" panose="020B0306030504020204" pitchFamily="34" charset="0"/>
          <a:cs typeface="Open Sans" charset="0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dirty="0" smtClean="0">
          <a:solidFill>
            <a:schemeClr val="tx1"/>
          </a:solidFill>
          <a:effectLst/>
          <a:latin typeface="Open Sans Light" panose="020B0306030504020204" pitchFamily="34" charset="0"/>
          <a:ea typeface="Open Sans Light" panose="020B0306030504020204" pitchFamily="34" charset="0"/>
          <a:cs typeface="Open Sans" charset="0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dirty="0">
          <a:solidFill>
            <a:schemeClr val="tx1"/>
          </a:solidFill>
          <a:effectLst/>
          <a:latin typeface="Open Sans Light" panose="020B0306030504020204" pitchFamily="34" charset="0"/>
          <a:ea typeface="Open Sans Light" panose="020B0306030504020204" pitchFamily="34" charset="0"/>
          <a:cs typeface="Open Sans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7" Type="http://schemas.openxmlformats.org/officeDocument/2006/relationships/chart" Target="../charts/chart43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2.xml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7.xml"/><Relationship Id="rId4" Type="http://schemas.openxmlformats.org/officeDocument/2006/relationships/chart" Target="../charts/char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1.xml"/><Relationship Id="rId4" Type="http://schemas.openxmlformats.org/officeDocument/2006/relationships/chart" Target="../charts/chart5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7" Type="http://schemas.openxmlformats.org/officeDocument/2006/relationships/chart" Target="../charts/chart60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9.xml"/><Relationship Id="rId5" Type="http://schemas.openxmlformats.org/officeDocument/2006/relationships/chart" Target="../charts/chart58.xml"/><Relationship Id="rId4" Type="http://schemas.openxmlformats.org/officeDocument/2006/relationships/chart" Target="../charts/char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7" Type="http://schemas.openxmlformats.org/officeDocument/2006/relationships/chart" Target="../charts/chart66.xml"/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5.xml"/><Relationship Id="rId5" Type="http://schemas.openxmlformats.org/officeDocument/2006/relationships/chart" Target="../charts/chart64.xml"/><Relationship Id="rId4" Type="http://schemas.openxmlformats.org/officeDocument/2006/relationships/chart" Target="../charts/chart6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3.xml"/><Relationship Id="rId3" Type="http://schemas.openxmlformats.org/officeDocument/2006/relationships/chart" Target="../charts/chart68.xml"/><Relationship Id="rId7" Type="http://schemas.openxmlformats.org/officeDocument/2006/relationships/chart" Target="../charts/chart72.xml"/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1.xml"/><Relationship Id="rId5" Type="http://schemas.openxmlformats.org/officeDocument/2006/relationships/chart" Target="../charts/chart70.xml"/><Relationship Id="rId4" Type="http://schemas.openxmlformats.org/officeDocument/2006/relationships/chart" Target="../charts/chart6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5.xml"/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0.xml"/><Relationship Id="rId4" Type="http://schemas.openxmlformats.org/officeDocument/2006/relationships/chart" Target="../charts/chart7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7.xml"/><Relationship Id="rId3" Type="http://schemas.openxmlformats.org/officeDocument/2006/relationships/chart" Target="../charts/chart82.xml"/><Relationship Id="rId7" Type="http://schemas.openxmlformats.org/officeDocument/2006/relationships/chart" Target="../charts/chart86.xml"/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5.xml"/><Relationship Id="rId5" Type="http://schemas.openxmlformats.org/officeDocument/2006/relationships/chart" Target="../charts/chart84.xml"/><Relationship Id="rId4" Type="http://schemas.openxmlformats.org/officeDocument/2006/relationships/chart" Target="../charts/chart8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7" Type="http://schemas.openxmlformats.org/officeDocument/2006/relationships/chart" Target="../charts/chart20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7" Type="http://schemas.openxmlformats.org/officeDocument/2006/relationships/chart" Target="../charts/chart33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2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65E492-C7C9-314C-8281-406EF667A14D}"/>
              </a:ext>
            </a:extLst>
          </p:cNvPr>
          <p:cNvSpPr txBox="1"/>
          <p:nvPr/>
        </p:nvSpPr>
        <p:spPr>
          <a:xfrm>
            <a:off x="1520825" y="482419"/>
            <a:ext cx="6503703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KPI 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5E6550-D1CE-C741-A436-1948AB03C67E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A13EAB-BA12-FF4C-9208-4F9F86B29C3A}"/>
              </a:ext>
            </a:extLst>
          </p:cNvPr>
          <p:cNvSpPr/>
          <p:nvPr/>
        </p:nvSpPr>
        <p:spPr>
          <a:xfrm>
            <a:off x="1520825" y="2607733"/>
            <a:ext cx="6930176" cy="5053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6BD28A-CBA1-D240-95BF-23BA444A1AC9}"/>
              </a:ext>
            </a:extLst>
          </p:cNvPr>
          <p:cNvSpPr/>
          <p:nvPr/>
        </p:nvSpPr>
        <p:spPr>
          <a:xfrm>
            <a:off x="1520825" y="7900544"/>
            <a:ext cx="6930176" cy="5053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B0935E-24C5-9F44-8CE0-4BEE3BEB82F2}"/>
              </a:ext>
            </a:extLst>
          </p:cNvPr>
          <p:cNvSpPr/>
          <p:nvPr/>
        </p:nvSpPr>
        <p:spPr>
          <a:xfrm>
            <a:off x="8723737" y="2607733"/>
            <a:ext cx="6930176" cy="5053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A5BCF8-3C2F-3146-B1C6-8EC1D1F0C042}"/>
              </a:ext>
            </a:extLst>
          </p:cNvPr>
          <p:cNvSpPr/>
          <p:nvPr/>
        </p:nvSpPr>
        <p:spPr>
          <a:xfrm>
            <a:off x="8723737" y="7900544"/>
            <a:ext cx="6930176" cy="5053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1EC3F3-4B9C-A74C-902E-BCCC8B95524C}"/>
              </a:ext>
            </a:extLst>
          </p:cNvPr>
          <p:cNvSpPr/>
          <p:nvPr/>
        </p:nvSpPr>
        <p:spPr>
          <a:xfrm>
            <a:off x="15926649" y="2607733"/>
            <a:ext cx="6930176" cy="5053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5F9D00-ECC9-9C46-BC12-E5B1D7B09ACB}"/>
              </a:ext>
            </a:extLst>
          </p:cNvPr>
          <p:cNvSpPr/>
          <p:nvPr/>
        </p:nvSpPr>
        <p:spPr>
          <a:xfrm>
            <a:off x="15926649" y="7900544"/>
            <a:ext cx="6930176" cy="5053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D4600D1-407E-6148-BF4F-F074FD25BFD9}"/>
              </a:ext>
            </a:extLst>
          </p:cNvPr>
          <p:cNvGraphicFramePr/>
          <p:nvPr/>
        </p:nvGraphicFramePr>
        <p:xfrm>
          <a:off x="1697256" y="3481652"/>
          <a:ext cx="6577314" cy="4000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D55A91F-F1E5-844F-9374-6C3331901CC7}"/>
              </a:ext>
            </a:extLst>
          </p:cNvPr>
          <p:cNvSpPr txBox="1"/>
          <p:nvPr/>
        </p:nvSpPr>
        <p:spPr>
          <a:xfrm>
            <a:off x="3624003" y="2752305"/>
            <a:ext cx="2723823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Yearly Sales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D129430-063E-5C4A-8044-2B4085E2CFBE}"/>
              </a:ext>
            </a:extLst>
          </p:cNvPr>
          <p:cNvGraphicFramePr/>
          <p:nvPr/>
        </p:nvGraphicFramePr>
        <p:xfrm>
          <a:off x="8900168" y="3481652"/>
          <a:ext cx="6577314" cy="4000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9CDA10E-1CA2-E742-8A57-0D609779B63B}"/>
              </a:ext>
            </a:extLst>
          </p:cNvPr>
          <p:cNvSpPr txBox="1"/>
          <p:nvPr/>
        </p:nvSpPr>
        <p:spPr>
          <a:xfrm>
            <a:off x="10131215" y="2752305"/>
            <a:ext cx="4115229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Yearly Productivity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FBB02FE-D05E-D14F-92A5-A74012A50E0E}"/>
              </a:ext>
            </a:extLst>
          </p:cNvPr>
          <p:cNvGraphicFramePr/>
          <p:nvPr/>
        </p:nvGraphicFramePr>
        <p:xfrm>
          <a:off x="16103080" y="3481652"/>
          <a:ext cx="6577314" cy="4000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682D134-5E40-2B48-86F7-E559D11F8121}"/>
              </a:ext>
            </a:extLst>
          </p:cNvPr>
          <p:cNvSpPr txBox="1"/>
          <p:nvPr/>
        </p:nvSpPr>
        <p:spPr>
          <a:xfrm>
            <a:off x="18045059" y="2752305"/>
            <a:ext cx="269336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Yearly Profit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12E04FF8-9E6A-DA4B-B83C-569A4AE98FF1}"/>
              </a:ext>
            </a:extLst>
          </p:cNvPr>
          <p:cNvGraphicFramePr/>
          <p:nvPr/>
        </p:nvGraphicFramePr>
        <p:xfrm>
          <a:off x="1947299" y="8866410"/>
          <a:ext cx="6077230" cy="3854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ACDACA6-1B82-164B-8689-E1DA7B305DA0}"/>
              </a:ext>
            </a:extLst>
          </p:cNvPr>
          <p:cNvSpPr txBox="1"/>
          <p:nvPr/>
        </p:nvSpPr>
        <p:spPr>
          <a:xfrm>
            <a:off x="3624003" y="8042280"/>
            <a:ext cx="2723823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Yearly Sales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C2617B-E28B-C644-AE5B-3C85511253C1}"/>
              </a:ext>
            </a:extLst>
          </p:cNvPr>
          <p:cNvSpPr txBox="1"/>
          <p:nvPr/>
        </p:nvSpPr>
        <p:spPr>
          <a:xfrm>
            <a:off x="10131215" y="8042280"/>
            <a:ext cx="4115229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Yearly Productivity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5B130C-95A1-3244-86A3-DFE3574CDECA}"/>
              </a:ext>
            </a:extLst>
          </p:cNvPr>
          <p:cNvSpPr txBox="1"/>
          <p:nvPr/>
        </p:nvSpPr>
        <p:spPr>
          <a:xfrm>
            <a:off x="18045059" y="8042280"/>
            <a:ext cx="269336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Yearly Profit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9F87A4D1-F071-5942-B60B-0F1011E4D44D}"/>
              </a:ext>
            </a:extLst>
          </p:cNvPr>
          <p:cNvGraphicFramePr/>
          <p:nvPr/>
        </p:nvGraphicFramePr>
        <p:xfrm>
          <a:off x="9150210" y="8866410"/>
          <a:ext cx="6077230" cy="3854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A0081852-0B06-9E4F-BAA9-E781F4118378}"/>
              </a:ext>
            </a:extLst>
          </p:cNvPr>
          <p:cNvGraphicFramePr/>
          <p:nvPr/>
        </p:nvGraphicFramePr>
        <p:xfrm>
          <a:off x="16353121" y="8866410"/>
          <a:ext cx="6077230" cy="3854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443235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E78E6F-C95A-9141-87A0-105CE6AEC403}"/>
              </a:ext>
            </a:extLst>
          </p:cNvPr>
          <p:cNvSpPr txBox="1"/>
          <p:nvPr/>
        </p:nvSpPr>
        <p:spPr>
          <a:xfrm>
            <a:off x="1520825" y="482419"/>
            <a:ext cx="6503703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KPI 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2821CB-AB00-4A44-8830-9CDD4B64FB72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FA3F08B-FF6B-E24B-9F77-E866426443BE}"/>
              </a:ext>
            </a:extLst>
          </p:cNvPr>
          <p:cNvGraphicFramePr/>
          <p:nvPr/>
        </p:nvGraphicFramePr>
        <p:xfrm>
          <a:off x="1520825" y="8591876"/>
          <a:ext cx="6503703" cy="4308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92984ED-2A9C-1548-BA37-E0FC3315BB55}"/>
              </a:ext>
            </a:extLst>
          </p:cNvPr>
          <p:cNvGraphicFramePr/>
          <p:nvPr/>
        </p:nvGraphicFramePr>
        <p:xfrm>
          <a:off x="8936973" y="8591876"/>
          <a:ext cx="6503703" cy="4308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B55DA5B-7C45-A548-89E2-349F1B9F5B9F}"/>
              </a:ext>
            </a:extLst>
          </p:cNvPr>
          <p:cNvGraphicFramePr/>
          <p:nvPr/>
        </p:nvGraphicFramePr>
        <p:xfrm>
          <a:off x="16353122" y="8591876"/>
          <a:ext cx="6503703" cy="4308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7C3013C-DF17-214B-82A0-63AD8EEA644D}"/>
              </a:ext>
            </a:extLst>
          </p:cNvPr>
          <p:cNvSpPr txBox="1"/>
          <p:nvPr/>
        </p:nvSpPr>
        <p:spPr>
          <a:xfrm>
            <a:off x="3032459" y="7972919"/>
            <a:ext cx="348044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Contract Status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0D0ECA-7268-8941-9DC1-C1046E8BB982}"/>
              </a:ext>
            </a:extLst>
          </p:cNvPr>
          <p:cNvSpPr txBox="1"/>
          <p:nvPr/>
        </p:nvSpPr>
        <p:spPr>
          <a:xfrm>
            <a:off x="9829050" y="7972919"/>
            <a:ext cx="4719562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Contracts by Industry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251593-6196-9F47-8D3D-D63B7DDBC1B1}"/>
              </a:ext>
            </a:extLst>
          </p:cNvPr>
          <p:cNvSpPr txBox="1"/>
          <p:nvPr/>
        </p:nvSpPr>
        <p:spPr>
          <a:xfrm>
            <a:off x="17130582" y="7972919"/>
            <a:ext cx="4948792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Contracts by Category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08DE1E-420E-8A46-940D-7C804D9DD400}"/>
              </a:ext>
            </a:extLst>
          </p:cNvPr>
          <p:cNvSpPr txBox="1"/>
          <p:nvPr/>
        </p:nvSpPr>
        <p:spPr>
          <a:xfrm>
            <a:off x="17046786" y="2603346"/>
            <a:ext cx="435568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Contracts to Review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E95900-6AF0-FE4D-ADC8-BF146ACC388A}"/>
              </a:ext>
            </a:extLst>
          </p:cNvPr>
          <p:cNvSpPr txBox="1"/>
          <p:nvPr/>
        </p:nvSpPr>
        <p:spPr>
          <a:xfrm>
            <a:off x="4335550" y="2603346"/>
            <a:ext cx="5038559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Yearly Cost vs Revenue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5ED1B8-57E0-E042-A553-8AB030B4D2F4}"/>
              </a:ext>
            </a:extLst>
          </p:cNvPr>
          <p:cNvSpPr/>
          <p:nvPr/>
        </p:nvSpPr>
        <p:spPr>
          <a:xfrm>
            <a:off x="16876529" y="3463636"/>
            <a:ext cx="2244437" cy="29371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2E3939-4DD3-E847-9073-B66DE0454F23}"/>
              </a:ext>
            </a:extLst>
          </p:cNvPr>
          <p:cNvSpPr/>
          <p:nvPr/>
        </p:nvSpPr>
        <p:spPr>
          <a:xfrm>
            <a:off x="19328286" y="3463636"/>
            <a:ext cx="2244437" cy="29371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24CD88-5148-0B44-BB45-3581851589B3}"/>
              </a:ext>
            </a:extLst>
          </p:cNvPr>
          <p:cNvSpPr txBox="1"/>
          <p:nvPr/>
        </p:nvSpPr>
        <p:spPr>
          <a:xfrm>
            <a:off x="17103309" y="3539074"/>
            <a:ext cx="1790875" cy="31700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0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D4CFDC-EA56-8D45-9C2F-B196395E83B7}"/>
              </a:ext>
            </a:extLst>
          </p:cNvPr>
          <p:cNvSpPr txBox="1"/>
          <p:nvPr/>
        </p:nvSpPr>
        <p:spPr>
          <a:xfrm>
            <a:off x="19897179" y="3539074"/>
            <a:ext cx="1112805" cy="31700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0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1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AE6809A3-A95E-F44C-96D7-F73C6EA93D36}"/>
              </a:ext>
            </a:extLst>
          </p:cNvPr>
          <p:cNvGraphicFramePr/>
          <p:nvPr/>
        </p:nvGraphicFramePr>
        <p:xfrm>
          <a:off x="1520824" y="3365922"/>
          <a:ext cx="13446583" cy="4127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39790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384C77-5835-9745-8838-8EA4D96AE452}"/>
              </a:ext>
            </a:extLst>
          </p:cNvPr>
          <p:cNvSpPr txBox="1"/>
          <p:nvPr/>
        </p:nvSpPr>
        <p:spPr>
          <a:xfrm>
            <a:off x="1520825" y="482419"/>
            <a:ext cx="6503703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KPI 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DA62FF-19AE-9A4A-97D0-C01BC8F81040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8557BD2-5A96-D24C-BD0F-CB558A310E54}"/>
              </a:ext>
            </a:extLst>
          </p:cNvPr>
          <p:cNvGraphicFramePr/>
          <p:nvPr/>
        </p:nvGraphicFramePr>
        <p:xfrm>
          <a:off x="2109999" y="2785803"/>
          <a:ext cx="4858076" cy="4857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028F053-961B-0648-9BE8-243E51036C41}"/>
              </a:ext>
            </a:extLst>
          </p:cNvPr>
          <p:cNvSpPr txBox="1"/>
          <p:nvPr/>
        </p:nvSpPr>
        <p:spPr>
          <a:xfrm>
            <a:off x="3752603" y="5477551"/>
            <a:ext cx="157286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B1F6B16-758A-D743-A85F-FD89D4A308A6}"/>
              </a:ext>
            </a:extLst>
          </p:cNvPr>
          <p:cNvSpPr txBox="1">
            <a:spLocks/>
          </p:cNvSpPr>
          <p:nvPr/>
        </p:nvSpPr>
        <p:spPr>
          <a:xfrm>
            <a:off x="2109998" y="6130906"/>
            <a:ext cx="4858077" cy="10951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AE29C39F-CC1F-0B42-9606-6F55FAEB8759}"/>
              </a:ext>
            </a:extLst>
          </p:cNvPr>
          <p:cNvGraphicFramePr/>
          <p:nvPr/>
        </p:nvGraphicFramePr>
        <p:xfrm>
          <a:off x="2109999" y="8180371"/>
          <a:ext cx="4858076" cy="4857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CC2B0273-A986-5A4C-A0B7-428FBD4168BC}"/>
              </a:ext>
            </a:extLst>
          </p:cNvPr>
          <p:cNvSpPr txBox="1"/>
          <p:nvPr/>
        </p:nvSpPr>
        <p:spPr>
          <a:xfrm>
            <a:off x="3691688" y="10872119"/>
            <a:ext cx="169469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04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35E25196-E018-EB43-8D5E-7DE6162D5572}"/>
              </a:ext>
            </a:extLst>
          </p:cNvPr>
          <p:cNvSpPr txBox="1">
            <a:spLocks/>
          </p:cNvSpPr>
          <p:nvPr/>
        </p:nvSpPr>
        <p:spPr>
          <a:xfrm>
            <a:off x="2109998" y="11525474"/>
            <a:ext cx="4858077" cy="10951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915FB20F-16E0-C143-9970-249547A595B5}"/>
              </a:ext>
            </a:extLst>
          </p:cNvPr>
          <p:cNvGraphicFramePr/>
          <p:nvPr/>
        </p:nvGraphicFramePr>
        <p:xfrm>
          <a:off x="9759787" y="2785803"/>
          <a:ext cx="4858076" cy="4857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5BCFC4CE-666F-5E4D-8118-A62816DAD675}"/>
              </a:ext>
            </a:extLst>
          </p:cNvPr>
          <p:cNvSpPr txBox="1"/>
          <p:nvPr/>
        </p:nvSpPr>
        <p:spPr>
          <a:xfrm>
            <a:off x="11359109" y="5477551"/>
            <a:ext cx="165943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75DB94AF-2D0C-7A46-A5AC-E56332DDFC82}"/>
              </a:ext>
            </a:extLst>
          </p:cNvPr>
          <p:cNvSpPr txBox="1">
            <a:spLocks/>
          </p:cNvSpPr>
          <p:nvPr/>
        </p:nvSpPr>
        <p:spPr>
          <a:xfrm>
            <a:off x="9759786" y="6130906"/>
            <a:ext cx="4858077" cy="10951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C26BF7FF-E2CE-2D43-9BB9-96076C5A85DB}"/>
              </a:ext>
            </a:extLst>
          </p:cNvPr>
          <p:cNvGraphicFramePr/>
          <p:nvPr/>
        </p:nvGraphicFramePr>
        <p:xfrm>
          <a:off x="9759787" y="8180371"/>
          <a:ext cx="4858076" cy="4857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A7FBF944-0DBD-D24A-9EBF-04EDA5BFBA5D}"/>
              </a:ext>
            </a:extLst>
          </p:cNvPr>
          <p:cNvSpPr txBox="1"/>
          <p:nvPr/>
        </p:nvSpPr>
        <p:spPr>
          <a:xfrm>
            <a:off x="11344682" y="10872119"/>
            <a:ext cx="1688283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05</a:t>
            </a: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ED50DD36-939E-5545-8B10-88A92046556F}"/>
              </a:ext>
            </a:extLst>
          </p:cNvPr>
          <p:cNvSpPr txBox="1">
            <a:spLocks/>
          </p:cNvSpPr>
          <p:nvPr/>
        </p:nvSpPr>
        <p:spPr>
          <a:xfrm>
            <a:off x="9759786" y="11525474"/>
            <a:ext cx="4858077" cy="10951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graphicFrame>
        <p:nvGraphicFramePr>
          <p:cNvPr id="46" name="Chart 45">
            <a:extLst>
              <a:ext uri="{FF2B5EF4-FFF2-40B4-BE49-F238E27FC236}">
                <a16:creationId xmlns:a16="http://schemas.microsoft.com/office/drawing/2014/main" id="{E321D318-FA5D-A547-810F-8BB06A071171}"/>
              </a:ext>
            </a:extLst>
          </p:cNvPr>
          <p:cNvGraphicFramePr/>
          <p:nvPr/>
        </p:nvGraphicFramePr>
        <p:xfrm>
          <a:off x="17409575" y="2785803"/>
          <a:ext cx="4858076" cy="4857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6B1D5F3B-587B-2F4A-A9BF-F81CDAFA521E}"/>
              </a:ext>
            </a:extLst>
          </p:cNvPr>
          <p:cNvSpPr txBox="1"/>
          <p:nvPr/>
        </p:nvSpPr>
        <p:spPr>
          <a:xfrm>
            <a:off x="19004088" y="5477551"/>
            <a:ext cx="166904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03</a:t>
            </a:r>
          </a:p>
        </p:txBody>
      </p:sp>
      <p:sp>
        <p:nvSpPr>
          <p:cNvPr id="49" name="Subtitle 2">
            <a:extLst>
              <a:ext uri="{FF2B5EF4-FFF2-40B4-BE49-F238E27FC236}">
                <a16:creationId xmlns:a16="http://schemas.microsoft.com/office/drawing/2014/main" id="{BEB8EA81-9422-024C-ADD6-7AA27C6DC83E}"/>
              </a:ext>
            </a:extLst>
          </p:cNvPr>
          <p:cNvSpPr txBox="1">
            <a:spLocks/>
          </p:cNvSpPr>
          <p:nvPr/>
        </p:nvSpPr>
        <p:spPr>
          <a:xfrm>
            <a:off x="17409574" y="6130906"/>
            <a:ext cx="4858077" cy="10951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graphicFrame>
        <p:nvGraphicFramePr>
          <p:cNvPr id="51" name="Chart 50">
            <a:extLst>
              <a:ext uri="{FF2B5EF4-FFF2-40B4-BE49-F238E27FC236}">
                <a16:creationId xmlns:a16="http://schemas.microsoft.com/office/drawing/2014/main" id="{2A38D1CA-F02E-A34C-A140-FFA16DB3329A}"/>
              </a:ext>
            </a:extLst>
          </p:cNvPr>
          <p:cNvGraphicFramePr/>
          <p:nvPr/>
        </p:nvGraphicFramePr>
        <p:xfrm>
          <a:off x="17409575" y="8180371"/>
          <a:ext cx="4858076" cy="4857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3" name="TextBox 52">
            <a:extLst>
              <a:ext uri="{FF2B5EF4-FFF2-40B4-BE49-F238E27FC236}">
                <a16:creationId xmlns:a16="http://schemas.microsoft.com/office/drawing/2014/main" id="{3F241A30-F617-5542-B21F-E8B2CC5E036D}"/>
              </a:ext>
            </a:extLst>
          </p:cNvPr>
          <p:cNvSpPr txBox="1"/>
          <p:nvPr/>
        </p:nvSpPr>
        <p:spPr>
          <a:xfrm>
            <a:off x="18995272" y="10872119"/>
            <a:ext cx="168668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06</a:t>
            </a:r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id="{B650118A-3DFE-B347-A11F-BD49FBE89393}"/>
              </a:ext>
            </a:extLst>
          </p:cNvPr>
          <p:cNvSpPr txBox="1">
            <a:spLocks/>
          </p:cNvSpPr>
          <p:nvPr/>
        </p:nvSpPr>
        <p:spPr>
          <a:xfrm>
            <a:off x="17409574" y="11525474"/>
            <a:ext cx="4858077" cy="10951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</p:spTree>
    <p:extLst>
      <p:ext uri="{BB962C8B-B14F-4D97-AF65-F5344CB8AC3E}">
        <p14:creationId xmlns:p14="http://schemas.microsoft.com/office/powerpoint/2010/main" val="2532782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0BCA72-7175-E64A-88AA-6B85D53DD941}"/>
              </a:ext>
            </a:extLst>
          </p:cNvPr>
          <p:cNvSpPr txBox="1"/>
          <p:nvPr/>
        </p:nvSpPr>
        <p:spPr>
          <a:xfrm>
            <a:off x="1520825" y="482419"/>
            <a:ext cx="6503703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KPI 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8199B6-E883-7D4C-B3EF-D675E4CC059A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45EB45E-C78D-3446-8433-6B8BFEEE624F}"/>
              </a:ext>
            </a:extLst>
          </p:cNvPr>
          <p:cNvGraphicFramePr/>
          <p:nvPr/>
        </p:nvGraphicFramePr>
        <p:xfrm>
          <a:off x="7487003" y="2858827"/>
          <a:ext cx="14684025" cy="2102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069A068-2672-E84A-ABBE-B88D5ACE2023}"/>
              </a:ext>
            </a:extLst>
          </p:cNvPr>
          <p:cNvSpPr txBox="1"/>
          <p:nvPr/>
        </p:nvSpPr>
        <p:spPr>
          <a:xfrm>
            <a:off x="1520825" y="3008798"/>
            <a:ext cx="157286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DCF6A9E-A5F2-C84A-9B73-91DAA0947A0E}"/>
              </a:ext>
            </a:extLst>
          </p:cNvPr>
          <p:cNvSpPr txBox="1">
            <a:spLocks/>
          </p:cNvSpPr>
          <p:nvPr/>
        </p:nvSpPr>
        <p:spPr>
          <a:xfrm>
            <a:off x="1520826" y="3669541"/>
            <a:ext cx="5369832" cy="1141403"/>
          </a:xfrm>
          <a:prstGeom prst="rect">
            <a:avLst/>
          </a:prstGeom>
        </p:spPr>
        <p:txBody>
          <a:bodyPr vert="horz" wrap="square" lIns="91440" tIns="45720" rIns="91440" bIns="91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2215D5-C3C3-C343-866B-D6567BFAAED8}"/>
              </a:ext>
            </a:extLst>
          </p:cNvPr>
          <p:cNvSpPr txBox="1"/>
          <p:nvPr/>
        </p:nvSpPr>
        <p:spPr>
          <a:xfrm>
            <a:off x="1520825" y="10081980"/>
            <a:ext cx="169469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04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CF75005-C0E1-3244-8616-446806B1E8DE}"/>
              </a:ext>
            </a:extLst>
          </p:cNvPr>
          <p:cNvSpPr txBox="1">
            <a:spLocks/>
          </p:cNvSpPr>
          <p:nvPr/>
        </p:nvSpPr>
        <p:spPr>
          <a:xfrm>
            <a:off x="1520826" y="10742723"/>
            <a:ext cx="5369832" cy="1141403"/>
          </a:xfrm>
          <a:prstGeom prst="rect">
            <a:avLst/>
          </a:prstGeom>
        </p:spPr>
        <p:txBody>
          <a:bodyPr vert="horz" wrap="square" lIns="91440" tIns="45720" rIns="91440" bIns="91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515C1A76-EBF4-0B46-8BF4-ACAEFF9DBE21}"/>
              </a:ext>
            </a:extLst>
          </p:cNvPr>
          <p:cNvGraphicFramePr/>
          <p:nvPr/>
        </p:nvGraphicFramePr>
        <p:xfrm>
          <a:off x="7487003" y="9932009"/>
          <a:ext cx="14684025" cy="2102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B8AD973-36C6-7A49-B228-87936478651E}"/>
              </a:ext>
            </a:extLst>
          </p:cNvPr>
          <p:cNvSpPr txBox="1"/>
          <p:nvPr/>
        </p:nvSpPr>
        <p:spPr>
          <a:xfrm>
            <a:off x="1520825" y="7724252"/>
            <a:ext cx="166904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03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3B1E0869-AEE5-994A-8DB5-CBD9059450D7}"/>
              </a:ext>
            </a:extLst>
          </p:cNvPr>
          <p:cNvSpPr txBox="1">
            <a:spLocks/>
          </p:cNvSpPr>
          <p:nvPr/>
        </p:nvSpPr>
        <p:spPr>
          <a:xfrm>
            <a:off x="1520826" y="8384995"/>
            <a:ext cx="5369832" cy="1141403"/>
          </a:xfrm>
          <a:prstGeom prst="rect">
            <a:avLst/>
          </a:prstGeom>
        </p:spPr>
        <p:txBody>
          <a:bodyPr vert="horz" wrap="square" lIns="91440" tIns="45720" rIns="91440" bIns="91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15B0BA14-94A0-8649-BE56-806BCF40118F}"/>
              </a:ext>
            </a:extLst>
          </p:cNvPr>
          <p:cNvGraphicFramePr/>
          <p:nvPr/>
        </p:nvGraphicFramePr>
        <p:xfrm>
          <a:off x="7487003" y="7574281"/>
          <a:ext cx="14684025" cy="2102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6DDA8F1-B77B-C14B-A6BF-96954DEFE524}"/>
              </a:ext>
            </a:extLst>
          </p:cNvPr>
          <p:cNvSpPr txBox="1"/>
          <p:nvPr/>
        </p:nvSpPr>
        <p:spPr>
          <a:xfrm>
            <a:off x="1520825" y="5366525"/>
            <a:ext cx="1659429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6F54ECC-20C2-064F-B06C-79D4BDB88546}"/>
              </a:ext>
            </a:extLst>
          </p:cNvPr>
          <p:cNvSpPr txBox="1">
            <a:spLocks/>
          </p:cNvSpPr>
          <p:nvPr/>
        </p:nvSpPr>
        <p:spPr>
          <a:xfrm>
            <a:off x="1520826" y="6027268"/>
            <a:ext cx="5369832" cy="1141403"/>
          </a:xfrm>
          <a:prstGeom prst="rect">
            <a:avLst/>
          </a:prstGeom>
        </p:spPr>
        <p:txBody>
          <a:bodyPr vert="horz" wrap="square" lIns="91440" tIns="45720" rIns="91440" bIns="91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500D3256-B9E4-D048-842B-4059CCAEF713}"/>
              </a:ext>
            </a:extLst>
          </p:cNvPr>
          <p:cNvGraphicFramePr/>
          <p:nvPr/>
        </p:nvGraphicFramePr>
        <p:xfrm>
          <a:off x="7487003" y="5216554"/>
          <a:ext cx="14684025" cy="2102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6B2F5085-07C3-4F4E-9821-FEFDF1667592}"/>
              </a:ext>
            </a:extLst>
          </p:cNvPr>
          <p:cNvSpPr txBox="1"/>
          <p:nvPr/>
        </p:nvSpPr>
        <p:spPr>
          <a:xfrm>
            <a:off x="8659191" y="12369225"/>
            <a:ext cx="157286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471F17-F7B4-3840-A1F5-6727D76BEE54}"/>
              </a:ext>
            </a:extLst>
          </p:cNvPr>
          <p:cNvSpPr txBox="1"/>
          <p:nvPr/>
        </p:nvSpPr>
        <p:spPr>
          <a:xfrm>
            <a:off x="19380577" y="12369225"/>
            <a:ext cx="169469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accent4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25E043-86A0-D544-AFC9-47DA4F12E103}"/>
              </a:ext>
            </a:extLst>
          </p:cNvPr>
          <p:cNvSpPr txBox="1"/>
          <p:nvPr/>
        </p:nvSpPr>
        <p:spPr>
          <a:xfrm>
            <a:off x="15799300" y="12369225"/>
            <a:ext cx="166904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3618F1-54FE-EA45-9A80-FE916483AA00}"/>
              </a:ext>
            </a:extLst>
          </p:cNvPr>
          <p:cNvSpPr txBox="1"/>
          <p:nvPr/>
        </p:nvSpPr>
        <p:spPr>
          <a:xfrm>
            <a:off x="12210009" y="12369225"/>
            <a:ext cx="165943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</p:spTree>
    <p:extLst>
      <p:ext uri="{BB962C8B-B14F-4D97-AF65-F5344CB8AC3E}">
        <p14:creationId xmlns:p14="http://schemas.microsoft.com/office/powerpoint/2010/main" val="2917465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901776-99AC-644A-B3C9-5E2F6C392E75}"/>
              </a:ext>
            </a:extLst>
          </p:cNvPr>
          <p:cNvSpPr txBox="1"/>
          <p:nvPr/>
        </p:nvSpPr>
        <p:spPr>
          <a:xfrm>
            <a:off x="1520825" y="482419"/>
            <a:ext cx="6503703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KPI 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71CADB-B98C-B147-A851-163F6F9306D3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4B576A6-580C-3A44-BB76-A0230A038F84}"/>
              </a:ext>
            </a:extLst>
          </p:cNvPr>
          <p:cNvGraphicFramePr/>
          <p:nvPr/>
        </p:nvGraphicFramePr>
        <p:xfrm>
          <a:off x="1520826" y="3463636"/>
          <a:ext cx="10292233" cy="4544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550B70D-8D61-FB4B-B789-E4105D5D9417}"/>
              </a:ext>
            </a:extLst>
          </p:cNvPr>
          <p:cNvGraphicFramePr/>
          <p:nvPr/>
        </p:nvGraphicFramePr>
        <p:xfrm>
          <a:off x="12564592" y="5886881"/>
          <a:ext cx="10292233" cy="3305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D2EEB24-6D76-CD46-BBDF-E943AA6AE850}"/>
              </a:ext>
            </a:extLst>
          </p:cNvPr>
          <p:cNvGraphicFramePr/>
          <p:nvPr/>
        </p:nvGraphicFramePr>
        <p:xfrm>
          <a:off x="12564592" y="9648390"/>
          <a:ext cx="10292233" cy="3305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A5A1C35-D74C-1748-882C-6231EB3CB3D8}"/>
              </a:ext>
            </a:extLst>
          </p:cNvPr>
          <p:cNvGraphicFramePr/>
          <p:nvPr/>
        </p:nvGraphicFramePr>
        <p:xfrm>
          <a:off x="12564592" y="2333189"/>
          <a:ext cx="10292233" cy="3097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45A10C-65CA-D348-9EE3-D876E6D429FD}"/>
              </a:ext>
            </a:extLst>
          </p:cNvPr>
          <p:cNvCxnSpPr>
            <a:cxnSpLocks/>
          </p:cNvCxnSpPr>
          <p:nvPr/>
        </p:nvCxnSpPr>
        <p:spPr>
          <a:xfrm>
            <a:off x="12188825" y="2171700"/>
            <a:ext cx="0" cy="107823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6485DDF-07C0-B548-BDFC-CA50C2CCAAEF}"/>
              </a:ext>
            </a:extLst>
          </p:cNvPr>
          <p:cNvGraphicFramePr>
            <a:graphicFrameLocks noGrp="1"/>
          </p:cNvGraphicFramePr>
          <p:nvPr/>
        </p:nvGraphicFramePr>
        <p:xfrm>
          <a:off x="1520824" y="8672946"/>
          <a:ext cx="10366376" cy="3629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7249">
                  <a:extLst>
                    <a:ext uri="{9D8B030D-6E8A-4147-A177-3AD203B41FA5}">
                      <a16:colId xmlns:a16="http://schemas.microsoft.com/office/drawing/2014/main" val="1627877333"/>
                    </a:ext>
                  </a:extLst>
                </a:gridCol>
                <a:gridCol w="2059709">
                  <a:extLst>
                    <a:ext uri="{9D8B030D-6E8A-4147-A177-3AD203B41FA5}">
                      <a16:colId xmlns:a16="http://schemas.microsoft.com/office/drawing/2014/main" val="1553851125"/>
                    </a:ext>
                  </a:extLst>
                </a:gridCol>
                <a:gridCol w="2059709">
                  <a:extLst>
                    <a:ext uri="{9D8B030D-6E8A-4147-A177-3AD203B41FA5}">
                      <a16:colId xmlns:a16="http://schemas.microsoft.com/office/drawing/2014/main" val="1240591719"/>
                    </a:ext>
                  </a:extLst>
                </a:gridCol>
                <a:gridCol w="2059709">
                  <a:extLst>
                    <a:ext uri="{9D8B030D-6E8A-4147-A177-3AD203B41FA5}">
                      <a16:colId xmlns:a16="http://schemas.microsoft.com/office/drawing/2014/main" val="2334098109"/>
                    </a:ext>
                  </a:extLst>
                </a:gridCol>
              </a:tblGrid>
              <a:tr h="907473">
                <a:tc>
                  <a:txBody>
                    <a:bodyPr/>
                    <a:lstStyle/>
                    <a:p>
                      <a:pPr algn="ctr"/>
                      <a:endParaRPr lang="en-US" sz="2500" b="0" i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i="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Title 01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i="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Title 02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i="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Title 03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426582"/>
                  </a:ext>
                </a:extLst>
              </a:tr>
              <a:tr h="907473">
                <a:tc>
                  <a:txBody>
                    <a:bodyPr/>
                    <a:lstStyle/>
                    <a:p>
                      <a:pPr algn="ctr"/>
                      <a:r>
                        <a:rPr lang="en-US" sz="2500" b="0" i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You can customize this box.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i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i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i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0350823"/>
                  </a:ext>
                </a:extLst>
              </a:tr>
              <a:tr h="907473">
                <a:tc>
                  <a:txBody>
                    <a:bodyPr/>
                    <a:lstStyle/>
                    <a:p>
                      <a:pPr algn="ctr"/>
                      <a:r>
                        <a:rPr lang="en-US" sz="2500" b="0" i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You can customize this box.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i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i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i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409106"/>
                  </a:ext>
                </a:extLst>
              </a:tr>
              <a:tr h="907473">
                <a:tc>
                  <a:txBody>
                    <a:bodyPr/>
                    <a:lstStyle/>
                    <a:p>
                      <a:pPr algn="ctr"/>
                      <a:r>
                        <a:rPr lang="en-US" sz="2500" b="0" i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You can customize this box.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i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i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i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6665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3637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A31B89-AF5A-C245-83BB-B93CB710D391}"/>
              </a:ext>
            </a:extLst>
          </p:cNvPr>
          <p:cNvSpPr txBox="1"/>
          <p:nvPr/>
        </p:nvSpPr>
        <p:spPr>
          <a:xfrm>
            <a:off x="1520825" y="482419"/>
            <a:ext cx="6503703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KPI 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63DA55-1A0D-1A4C-AB43-524E1F25F457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9DF4B45-8D27-F147-AF5F-05E134067840}"/>
              </a:ext>
            </a:extLst>
          </p:cNvPr>
          <p:cNvGraphicFramePr/>
          <p:nvPr/>
        </p:nvGraphicFramePr>
        <p:xfrm>
          <a:off x="2371092" y="3304180"/>
          <a:ext cx="5544576" cy="5260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E8A5651-1148-3D49-8230-FC0C593F0A4A}"/>
              </a:ext>
            </a:extLst>
          </p:cNvPr>
          <p:cNvGraphicFramePr/>
          <p:nvPr/>
        </p:nvGraphicFramePr>
        <p:xfrm>
          <a:off x="9416537" y="3304180"/>
          <a:ext cx="5544576" cy="5260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9CE64AA-0CCF-234C-B754-9840D09BB04D}"/>
              </a:ext>
            </a:extLst>
          </p:cNvPr>
          <p:cNvGraphicFramePr/>
          <p:nvPr/>
        </p:nvGraphicFramePr>
        <p:xfrm>
          <a:off x="16461982" y="3304180"/>
          <a:ext cx="5544576" cy="5260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4EB1274-87BD-3041-AFFA-B6DBB3F50357}"/>
              </a:ext>
            </a:extLst>
          </p:cNvPr>
          <p:cNvSpPr txBox="1"/>
          <p:nvPr/>
        </p:nvSpPr>
        <p:spPr>
          <a:xfrm>
            <a:off x="4356946" y="9191191"/>
            <a:ext cx="157286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9A678FE-5865-9E47-B7F1-72CCA69BE528}"/>
              </a:ext>
            </a:extLst>
          </p:cNvPr>
          <p:cNvSpPr txBox="1">
            <a:spLocks/>
          </p:cNvSpPr>
          <p:nvPr/>
        </p:nvSpPr>
        <p:spPr>
          <a:xfrm>
            <a:off x="2371092" y="9844546"/>
            <a:ext cx="5544576" cy="162095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text-box, just write your information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672834-520A-7A46-9AD7-0A4FD88213A5}"/>
              </a:ext>
            </a:extLst>
          </p:cNvPr>
          <p:cNvSpPr txBox="1"/>
          <p:nvPr/>
        </p:nvSpPr>
        <p:spPr>
          <a:xfrm>
            <a:off x="11359109" y="9191191"/>
            <a:ext cx="165943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BFD8D40-7DDC-7B42-92BC-231E8918B7B1}"/>
              </a:ext>
            </a:extLst>
          </p:cNvPr>
          <p:cNvSpPr txBox="1">
            <a:spLocks/>
          </p:cNvSpPr>
          <p:nvPr/>
        </p:nvSpPr>
        <p:spPr>
          <a:xfrm>
            <a:off x="9416537" y="9844546"/>
            <a:ext cx="5544576" cy="162095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text-box, just write your information here.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946415-15CC-0D41-8711-DC2497F1A6A5}"/>
              </a:ext>
            </a:extLst>
          </p:cNvPr>
          <p:cNvSpPr txBox="1"/>
          <p:nvPr/>
        </p:nvSpPr>
        <p:spPr>
          <a:xfrm>
            <a:off x="18399747" y="9191191"/>
            <a:ext cx="166904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03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9427035-3A0C-9E48-BC1E-25C44393EA53}"/>
              </a:ext>
            </a:extLst>
          </p:cNvPr>
          <p:cNvSpPr txBox="1">
            <a:spLocks/>
          </p:cNvSpPr>
          <p:nvPr/>
        </p:nvSpPr>
        <p:spPr>
          <a:xfrm>
            <a:off x="16461984" y="9844546"/>
            <a:ext cx="5544576" cy="162095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text-box, just write your information here.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0BFFE7-988F-F246-8718-5104D0A01D54}"/>
              </a:ext>
            </a:extLst>
          </p:cNvPr>
          <p:cNvSpPr txBox="1"/>
          <p:nvPr/>
        </p:nvSpPr>
        <p:spPr>
          <a:xfrm>
            <a:off x="4174203" y="5380382"/>
            <a:ext cx="1938352" cy="110799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600" b="1" dirty="0">
                <a:solidFill>
                  <a:schemeClr val="accent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35%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89E4B0-6FEF-8C4F-B240-4EF87B5059FD}"/>
              </a:ext>
            </a:extLst>
          </p:cNvPr>
          <p:cNvSpPr txBox="1"/>
          <p:nvPr/>
        </p:nvSpPr>
        <p:spPr>
          <a:xfrm>
            <a:off x="11199611" y="5380382"/>
            <a:ext cx="1978427" cy="110799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600" b="1" dirty="0">
                <a:solidFill>
                  <a:schemeClr val="accent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80%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160F50-ED9E-084F-BDBF-EB1AEB7745C0}"/>
              </a:ext>
            </a:extLst>
          </p:cNvPr>
          <p:cNvSpPr txBox="1"/>
          <p:nvPr/>
        </p:nvSpPr>
        <p:spPr>
          <a:xfrm>
            <a:off x="18238645" y="5380382"/>
            <a:ext cx="1991251" cy="110799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600" b="1" dirty="0">
                <a:solidFill>
                  <a:schemeClr val="accent3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45%</a:t>
            </a:r>
          </a:p>
        </p:txBody>
      </p:sp>
    </p:spTree>
    <p:extLst>
      <p:ext uri="{BB962C8B-B14F-4D97-AF65-F5344CB8AC3E}">
        <p14:creationId xmlns:p14="http://schemas.microsoft.com/office/powerpoint/2010/main" val="2522758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D8F315-C30E-4043-B803-00938E3BB9BA}"/>
              </a:ext>
            </a:extLst>
          </p:cNvPr>
          <p:cNvSpPr txBox="1"/>
          <p:nvPr/>
        </p:nvSpPr>
        <p:spPr>
          <a:xfrm>
            <a:off x="1520825" y="482419"/>
            <a:ext cx="6503703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KPI 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EC1A24-1DD3-2749-B27D-1129DA88FD9F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7D239E9-FF32-C44B-9CD0-7685EE2579B7}"/>
              </a:ext>
            </a:extLst>
          </p:cNvPr>
          <p:cNvGraphicFramePr/>
          <p:nvPr/>
        </p:nvGraphicFramePr>
        <p:xfrm>
          <a:off x="1520825" y="9086248"/>
          <a:ext cx="5992083" cy="3836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A0A6E97-FC26-D04D-8706-BFBE2FD4BE68}"/>
              </a:ext>
            </a:extLst>
          </p:cNvPr>
          <p:cNvSpPr txBox="1"/>
          <p:nvPr/>
        </p:nvSpPr>
        <p:spPr>
          <a:xfrm>
            <a:off x="2401548" y="8329311"/>
            <a:ext cx="423064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Work Order Activity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8F96C07-2B3A-CA44-BD83-F0AA5047118A}"/>
              </a:ext>
            </a:extLst>
          </p:cNvPr>
          <p:cNvGraphicFramePr/>
          <p:nvPr/>
        </p:nvGraphicFramePr>
        <p:xfrm>
          <a:off x="9192783" y="9086248"/>
          <a:ext cx="5992083" cy="3836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03AF001-E91B-D248-9BD5-E2192EC7462D}"/>
              </a:ext>
            </a:extLst>
          </p:cNvPr>
          <p:cNvSpPr txBox="1"/>
          <p:nvPr/>
        </p:nvSpPr>
        <p:spPr>
          <a:xfrm>
            <a:off x="10004579" y="8329311"/>
            <a:ext cx="436850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Pending Work Order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91F292-061C-974E-B512-F2AD15514286}"/>
              </a:ext>
            </a:extLst>
          </p:cNvPr>
          <p:cNvSpPr txBox="1"/>
          <p:nvPr/>
        </p:nvSpPr>
        <p:spPr>
          <a:xfrm>
            <a:off x="17684555" y="8329311"/>
            <a:ext cx="4352474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Work Order Solution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5AE4BA6-B2B6-7548-8122-4600D77E44EC}"/>
              </a:ext>
            </a:extLst>
          </p:cNvPr>
          <p:cNvGraphicFramePr/>
          <p:nvPr/>
        </p:nvGraphicFramePr>
        <p:xfrm>
          <a:off x="16864742" y="9086248"/>
          <a:ext cx="5992083" cy="3836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FBE356E-9176-8548-991B-C2AB260F7934}"/>
              </a:ext>
            </a:extLst>
          </p:cNvPr>
          <p:cNvGraphicFramePr/>
          <p:nvPr/>
        </p:nvGraphicFramePr>
        <p:xfrm>
          <a:off x="17968375" y="2506403"/>
          <a:ext cx="4858076" cy="4857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A3E5D81-3259-B249-8DF0-AAA59ADCABED}"/>
              </a:ext>
            </a:extLst>
          </p:cNvPr>
          <p:cNvSpPr txBox="1"/>
          <p:nvPr/>
        </p:nvSpPr>
        <p:spPr>
          <a:xfrm>
            <a:off x="19111645" y="5477551"/>
            <a:ext cx="2571538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Speed Title 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D145C233-5580-9B43-980D-63E3A77F6A97}"/>
              </a:ext>
            </a:extLst>
          </p:cNvPr>
          <p:cNvSpPr txBox="1">
            <a:spLocks/>
          </p:cNvSpPr>
          <p:nvPr/>
        </p:nvSpPr>
        <p:spPr>
          <a:xfrm>
            <a:off x="17968374" y="6130906"/>
            <a:ext cx="4858077" cy="10951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934754C0-D8DF-364D-832C-7A519FECE141}"/>
              </a:ext>
            </a:extLst>
          </p:cNvPr>
          <p:cNvGraphicFramePr/>
          <p:nvPr/>
        </p:nvGraphicFramePr>
        <p:xfrm>
          <a:off x="1520825" y="3669840"/>
          <a:ext cx="6824983" cy="3492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844B9595-D17E-DD40-9666-5C4E7FEACD8B}"/>
              </a:ext>
            </a:extLst>
          </p:cNvPr>
          <p:cNvGraphicFramePr/>
          <p:nvPr/>
        </p:nvGraphicFramePr>
        <p:xfrm>
          <a:off x="9192783" y="3669840"/>
          <a:ext cx="6824983" cy="3492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5125F23-28B3-F04F-A0C2-BD394EFF7203}"/>
              </a:ext>
            </a:extLst>
          </p:cNvPr>
          <p:cNvSpPr txBox="1"/>
          <p:nvPr/>
        </p:nvSpPr>
        <p:spPr>
          <a:xfrm>
            <a:off x="2991924" y="2957502"/>
            <a:ext cx="3882794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Cancels (Installs)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DEB72C-056A-AF45-8E47-CDE46E95F16D}"/>
              </a:ext>
            </a:extLst>
          </p:cNvPr>
          <p:cNvSpPr txBox="1"/>
          <p:nvPr/>
        </p:nvSpPr>
        <p:spPr>
          <a:xfrm>
            <a:off x="10649451" y="2957502"/>
            <a:ext cx="3911648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Cancels (Service)</a:t>
            </a:r>
          </a:p>
        </p:txBody>
      </p:sp>
    </p:spTree>
    <p:extLst>
      <p:ext uri="{BB962C8B-B14F-4D97-AF65-F5344CB8AC3E}">
        <p14:creationId xmlns:p14="http://schemas.microsoft.com/office/powerpoint/2010/main" val="223603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B0D893A-1D8B-344B-8694-1381F5D1A054}"/>
              </a:ext>
            </a:extLst>
          </p:cNvPr>
          <p:cNvGraphicFramePr/>
          <p:nvPr/>
        </p:nvGraphicFramePr>
        <p:xfrm>
          <a:off x="1788106" y="2771310"/>
          <a:ext cx="4026802" cy="3820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E01F7D2-D7D2-124B-9609-65C2B229559A}"/>
              </a:ext>
            </a:extLst>
          </p:cNvPr>
          <p:cNvSpPr txBox="1"/>
          <p:nvPr/>
        </p:nvSpPr>
        <p:spPr>
          <a:xfrm>
            <a:off x="3015073" y="6827418"/>
            <a:ext cx="1572866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A75C0F-279B-424B-B00A-BB0C0E1A57C4}"/>
              </a:ext>
            </a:extLst>
          </p:cNvPr>
          <p:cNvSpPr txBox="1"/>
          <p:nvPr/>
        </p:nvSpPr>
        <p:spPr>
          <a:xfrm>
            <a:off x="2832330" y="4127520"/>
            <a:ext cx="1938352" cy="110799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600" b="1" dirty="0">
                <a:solidFill>
                  <a:schemeClr val="accent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35%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5AB491-9781-2845-97A6-C702A8993176}"/>
              </a:ext>
            </a:extLst>
          </p:cNvPr>
          <p:cNvSpPr txBox="1"/>
          <p:nvPr/>
        </p:nvSpPr>
        <p:spPr>
          <a:xfrm>
            <a:off x="1520825" y="482419"/>
            <a:ext cx="6503703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KPI Dashboard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7C2176-FC05-CB45-BB28-8DB32E0C0619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3B3E258-17C4-5B4B-8D9B-E38524D6B61C}"/>
              </a:ext>
            </a:extLst>
          </p:cNvPr>
          <p:cNvGraphicFramePr/>
          <p:nvPr/>
        </p:nvGraphicFramePr>
        <p:xfrm>
          <a:off x="7379651" y="2771310"/>
          <a:ext cx="4026802" cy="3820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7092D61-719F-8742-AECF-D52BF5AC3FAA}"/>
              </a:ext>
            </a:extLst>
          </p:cNvPr>
          <p:cNvSpPr txBox="1"/>
          <p:nvPr/>
        </p:nvSpPr>
        <p:spPr>
          <a:xfrm>
            <a:off x="8563336" y="6827418"/>
            <a:ext cx="1659430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EFE261-DCD9-BF4B-8294-57B8B95F3115}"/>
              </a:ext>
            </a:extLst>
          </p:cNvPr>
          <p:cNvSpPr txBox="1"/>
          <p:nvPr/>
        </p:nvSpPr>
        <p:spPr>
          <a:xfrm>
            <a:off x="8403837" y="4127520"/>
            <a:ext cx="1978427" cy="110799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600" b="1" dirty="0">
                <a:solidFill>
                  <a:schemeClr val="accent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80%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6A885F92-F3EB-3F46-A3EC-74B686E5058F}"/>
              </a:ext>
            </a:extLst>
          </p:cNvPr>
          <p:cNvGraphicFramePr/>
          <p:nvPr/>
        </p:nvGraphicFramePr>
        <p:xfrm>
          <a:off x="12971196" y="2771310"/>
          <a:ext cx="4026802" cy="3820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C95A0402-6B56-2A43-9FA1-2AD44BD02186}"/>
              </a:ext>
            </a:extLst>
          </p:cNvPr>
          <p:cNvSpPr txBox="1"/>
          <p:nvPr/>
        </p:nvSpPr>
        <p:spPr>
          <a:xfrm>
            <a:off x="14150072" y="6827418"/>
            <a:ext cx="1669047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34A8DD-5446-9A46-8CD4-07BB467DC885}"/>
              </a:ext>
            </a:extLst>
          </p:cNvPr>
          <p:cNvSpPr txBox="1"/>
          <p:nvPr/>
        </p:nvSpPr>
        <p:spPr>
          <a:xfrm>
            <a:off x="13990574" y="4127520"/>
            <a:ext cx="1988045" cy="110799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600" b="1" dirty="0">
                <a:solidFill>
                  <a:schemeClr val="accent3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46%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E0D7B81A-C5C2-F949-9595-6A59529CF824}"/>
              </a:ext>
            </a:extLst>
          </p:cNvPr>
          <p:cNvGraphicFramePr/>
          <p:nvPr/>
        </p:nvGraphicFramePr>
        <p:xfrm>
          <a:off x="18562742" y="2771310"/>
          <a:ext cx="4026802" cy="3820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0EAA8795-5AC8-E44D-8D36-3C05A5BB53E4}"/>
              </a:ext>
            </a:extLst>
          </p:cNvPr>
          <p:cNvSpPr txBox="1"/>
          <p:nvPr/>
        </p:nvSpPr>
        <p:spPr>
          <a:xfrm>
            <a:off x="19728794" y="6827418"/>
            <a:ext cx="1694695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B67212-A535-E84D-A362-59FD3C82D525}"/>
              </a:ext>
            </a:extLst>
          </p:cNvPr>
          <p:cNvSpPr txBox="1"/>
          <p:nvPr/>
        </p:nvSpPr>
        <p:spPr>
          <a:xfrm>
            <a:off x="19658262" y="4127520"/>
            <a:ext cx="1835760" cy="110799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600" b="1" dirty="0">
                <a:solidFill>
                  <a:schemeClr val="accent4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72%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DE035D7-2160-9C4A-95BF-6851696A05DD}"/>
              </a:ext>
            </a:extLst>
          </p:cNvPr>
          <p:cNvGraphicFramePr/>
          <p:nvPr/>
        </p:nvGraphicFramePr>
        <p:xfrm>
          <a:off x="12589305" y="8844654"/>
          <a:ext cx="10267520" cy="4109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4917C97-331F-BD4E-A3A2-484B956FBB6C}"/>
              </a:ext>
            </a:extLst>
          </p:cNvPr>
          <p:cNvSpPr txBox="1"/>
          <p:nvPr/>
        </p:nvSpPr>
        <p:spPr>
          <a:xfrm>
            <a:off x="16548706" y="8147182"/>
            <a:ext cx="2348720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Chart Title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65B0D1FF-8D05-944F-AE14-ECA96B4F490E}"/>
              </a:ext>
            </a:extLst>
          </p:cNvPr>
          <p:cNvGraphicFramePr/>
          <p:nvPr/>
        </p:nvGraphicFramePr>
        <p:xfrm>
          <a:off x="3008525" y="8844654"/>
          <a:ext cx="6818513" cy="4123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EAC7D1C0-6266-6F48-922F-726EA27C3B34}"/>
              </a:ext>
            </a:extLst>
          </p:cNvPr>
          <p:cNvSpPr txBox="1"/>
          <p:nvPr/>
        </p:nvSpPr>
        <p:spPr>
          <a:xfrm>
            <a:off x="5243421" y="8147182"/>
            <a:ext cx="2348720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Chart Title</a:t>
            </a:r>
          </a:p>
        </p:txBody>
      </p:sp>
    </p:spTree>
    <p:extLst>
      <p:ext uri="{BB962C8B-B14F-4D97-AF65-F5344CB8AC3E}">
        <p14:creationId xmlns:p14="http://schemas.microsoft.com/office/powerpoint/2010/main" val="3722469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11DC5B-BD7A-9F4E-BD78-3CFD48369CEF}"/>
              </a:ext>
            </a:extLst>
          </p:cNvPr>
          <p:cNvSpPr txBox="1"/>
          <p:nvPr/>
        </p:nvSpPr>
        <p:spPr>
          <a:xfrm>
            <a:off x="1520825" y="482419"/>
            <a:ext cx="6503703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KPI 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C70502-D135-B14B-84AE-3AE0817CCD96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F2C4C0-E138-4E42-946F-D2D1BFF69CB0}"/>
              </a:ext>
            </a:extLst>
          </p:cNvPr>
          <p:cNvSpPr/>
          <p:nvPr/>
        </p:nvSpPr>
        <p:spPr>
          <a:xfrm>
            <a:off x="1520825" y="2607733"/>
            <a:ext cx="6930176" cy="5053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6B4627-BBE1-184C-A116-58D577DD69C8}"/>
              </a:ext>
            </a:extLst>
          </p:cNvPr>
          <p:cNvSpPr/>
          <p:nvPr/>
        </p:nvSpPr>
        <p:spPr>
          <a:xfrm>
            <a:off x="1520825" y="7900544"/>
            <a:ext cx="6930176" cy="5053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BDDA1E-FCD5-1F4E-96DF-10A80EC4FD2C}"/>
              </a:ext>
            </a:extLst>
          </p:cNvPr>
          <p:cNvSpPr/>
          <p:nvPr/>
        </p:nvSpPr>
        <p:spPr>
          <a:xfrm>
            <a:off x="8723737" y="2607733"/>
            <a:ext cx="6930176" cy="5053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40C453-2F09-2245-B516-9226E6004484}"/>
              </a:ext>
            </a:extLst>
          </p:cNvPr>
          <p:cNvSpPr/>
          <p:nvPr/>
        </p:nvSpPr>
        <p:spPr>
          <a:xfrm>
            <a:off x="8723737" y="7900544"/>
            <a:ext cx="6930176" cy="5053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77BDAC-E8EF-0043-8241-139AF98C37AB}"/>
              </a:ext>
            </a:extLst>
          </p:cNvPr>
          <p:cNvSpPr/>
          <p:nvPr/>
        </p:nvSpPr>
        <p:spPr>
          <a:xfrm>
            <a:off x="15926649" y="2607733"/>
            <a:ext cx="6930176" cy="5053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0C82ED-7909-DF4C-AA59-E5299A22F93E}"/>
              </a:ext>
            </a:extLst>
          </p:cNvPr>
          <p:cNvSpPr/>
          <p:nvPr/>
        </p:nvSpPr>
        <p:spPr>
          <a:xfrm>
            <a:off x="15926649" y="7900544"/>
            <a:ext cx="6930176" cy="5053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B41A009-1F8B-F847-B6BE-1361986CBFD8}"/>
              </a:ext>
            </a:extLst>
          </p:cNvPr>
          <p:cNvGraphicFramePr/>
          <p:nvPr/>
        </p:nvGraphicFramePr>
        <p:xfrm>
          <a:off x="1884877" y="3445976"/>
          <a:ext cx="6202072" cy="3943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932FC30-89A9-2546-9D8E-374FEE7CB729}"/>
              </a:ext>
            </a:extLst>
          </p:cNvPr>
          <p:cNvSpPr txBox="1"/>
          <p:nvPr/>
        </p:nvSpPr>
        <p:spPr>
          <a:xfrm>
            <a:off x="3555876" y="2783144"/>
            <a:ext cx="2860078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Chart Title 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7FA60-EEFE-8347-8504-FD29477EB5F1}"/>
              </a:ext>
            </a:extLst>
          </p:cNvPr>
          <p:cNvSpPr txBox="1"/>
          <p:nvPr/>
        </p:nvSpPr>
        <p:spPr>
          <a:xfrm>
            <a:off x="10715505" y="2783144"/>
            <a:ext cx="2946640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Chart Title 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17C5C8-15F2-FC4C-BD29-9691B2BAF08B}"/>
              </a:ext>
            </a:extLst>
          </p:cNvPr>
          <p:cNvSpPr txBox="1"/>
          <p:nvPr/>
        </p:nvSpPr>
        <p:spPr>
          <a:xfrm>
            <a:off x="17913607" y="2783144"/>
            <a:ext cx="2956259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Chart Title 03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CD6CA2-C902-6840-B599-C9038C6F1042}"/>
              </a:ext>
            </a:extLst>
          </p:cNvPr>
          <p:cNvSpPr txBox="1"/>
          <p:nvPr/>
        </p:nvSpPr>
        <p:spPr>
          <a:xfrm>
            <a:off x="3494961" y="8058503"/>
            <a:ext cx="2981907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Chart Title 04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C6DBA7-272B-B341-B229-6B01BA494A77}"/>
              </a:ext>
            </a:extLst>
          </p:cNvPr>
          <p:cNvSpPr txBox="1"/>
          <p:nvPr/>
        </p:nvSpPr>
        <p:spPr>
          <a:xfrm>
            <a:off x="10701077" y="8058503"/>
            <a:ext cx="2975495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Chart Title 05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0C47BF-C510-9F40-AA54-F614AC1413CF}"/>
              </a:ext>
            </a:extLst>
          </p:cNvPr>
          <p:cNvSpPr txBox="1"/>
          <p:nvPr/>
        </p:nvSpPr>
        <p:spPr>
          <a:xfrm>
            <a:off x="17904791" y="8058503"/>
            <a:ext cx="2973891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Chart Title 06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4DD2ECA9-2527-D140-8487-6BB289B31629}"/>
              </a:ext>
            </a:extLst>
          </p:cNvPr>
          <p:cNvGraphicFramePr/>
          <p:nvPr/>
        </p:nvGraphicFramePr>
        <p:xfrm>
          <a:off x="9098280" y="3445976"/>
          <a:ext cx="6195060" cy="3943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2B1BD28B-32D4-EB4E-B217-ED9257EEB0BF}"/>
              </a:ext>
            </a:extLst>
          </p:cNvPr>
          <p:cNvGraphicFramePr/>
          <p:nvPr/>
        </p:nvGraphicFramePr>
        <p:xfrm>
          <a:off x="16294207" y="4338084"/>
          <a:ext cx="6195060" cy="2241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3C5C3DBD-F580-FB4E-88F0-939021E6FEEC}"/>
              </a:ext>
            </a:extLst>
          </p:cNvPr>
          <p:cNvGraphicFramePr/>
          <p:nvPr/>
        </p:nvGraphicFramePr>
        <p:xfrm>
          <a:off x="1888383" y="8727097"/>
          <a:ext cx="6195060" cy="3943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C5FBA7DA-DF13-544A-A95A-78A0DF53F0E6}"/>
              </a:ext>
            </a:extLst>
          </p:cNvPr>
          <p:cNvGraphicFramePr/>
          <p:nvPr/>
        </p:nvGraphicFramePr>
        <p:xfrm>
          <a:off x="9045034" y="8727097"/>
          <a:ext cx="6287583" cy="3943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C69F4515-2F19-6441-BED4-2431CE390B97}"/>
              </a:ext>
            </a:extLst>
          </p:cNvPr>
          <p:cNvGraphicFramePr/>
          <p:nvPr/>
        </p:nvGraphicFramePr>
        <p:xfrm>
          <a:off x="16190392" y="9280228"/>
          <a:ext cx="3039754" cy="2970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F776B945-E55A-A547-B801-2DC3D6EA470D}"/>
              </a:ext>
            </a:extLst>
          </p:cNvPr>
          <p:cNvGraphicFramePr/>
          <p:nvPr/>
        </p:nvGraphicFramePr>
        <p:xfrm>
          <a:off x="19553328" y="9280228"/>
          <a:ext cx="3039754" cy="2970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A329D3E6-7B46-EB4F-BE65-BDC5E4D61DC1}"/>
              </a:ext>
            </a:extLst>
          </p:cNvPr>
          <p:cNvSpPr txBox="1"/>
          <p:nvPr/>
        </p:nvSpPr>
        <p:spPr>
          <a:xfrm>
            <a:off x="16872658" y="11237262"/>
            <a:ext cx="1675222" cy="6228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A91E53-D722-1549-8596-552640596964}"/>
              </a:ext>
            </a:extLst>
          </p:cNvPr>
          <p:cNvSpPr txBox="1"/>
          <p:nvPr/>
        </p:nvSpPr>
        <p:spPr>
          <a:xfrm>
            <a:off x="20186572" y="11237262"/>
            <a:ext cx="1767419" cy="6228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</p:spTree>
    <p:extLst>
      <p:ext uri="{BB962C8B-B14F-4D97-AF65-F5344CB8AC3E}">
        <p14:creationId xmlns:p14="http://schemas.microsoft.com/office/powerpoint/2010/main" val="4003013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68E201-3813-DA45-BF59-5512AB723BF8}"/>
              </a:ext>
            </a:extLst>
          </p:cNvPr>
          <p:cNvSpPr txBox="1"/>
          <p:nvPr/>
        </p:nvSpPr>
        <p:spPr>
          <a:xfrm>
            <a:off x="1520825" y="482419"/>
            <a:ext cx="6503703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KPI 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ABDF16-D7B6-F34F-B24B-FD63BCF0410D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D2E0EC-3EBF-CA4C-A6E7-FFF0C35D2D68}"/>
              </a:ext>
            </a:extLst>
          </p:cNvPr>
          <p:cNvSpPr/>
          <p:nvPr/>
        </p:nvSpPr>
        <p:spPr>
          <a:xfrm>
            <a:off x="1520824" y="2607733"/>
            <a:ext cx="9748537" cy="5053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00A5BE-92BB-6341-A611-B513A6ED640E}"/>
              </a:ext>
            </a:extLst>
          </p:cNvPr>
          <p:cNvSpPr/>
          <p:nvPr/>
        </p:nvSpPr>
        <p:spPr>
          <a:xfrm>
            <a:off x="1520825" y="7900544"/>
            <a:ext cx="6115651" cy="5053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7421BC-7FC6-094B-84BC-4B7923C8E149}"/>
              </a:ext>
            </a:extLst>
          </p:cNvPr>
          <p:cNvSpPr/>
          <p:nvPr/>
        </p:nvSpPr>
        <p:spPr>
          <a:xfrm>
            <a:off x="7872199" y="7900544"/>
            <a:ext cx="6115651" cy="5053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C84367-059E-3C45-BE5F-48D8B78A0AC9}"/>
              </a:ext>
            </a:extLst>
          </p:cNvPr>
          <p:cNvSpPr/>
          <p:nvPr/>
        </p:nvSpPr>
        <p:spPr>
          <a:xfrm>
            <a:off x="14223573" y="7900544"/>
            <a:ext cx="8633252" cy="5053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E1FEC9-D341-3949-AA4A-303970F22D71}"/>
              </a:ext>
            </a:extLst>
          </p:cNvPr>
          <p:cNvSpPr/>
          <p:nvPr/>
        </p:nvSpPr>
        <p:spPr>
          <a:xfrm>
            <a:off x="11505083" y="2607733"/>
            <a:ext cx="11351742" cy="5053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7D95084-C695-D149-9E68-997A782FFD4A}"/>
              </a:ext>
            </a:extLst>
          </p:cNvPr>
          <p:cNvGraphicFramePr/>
          <p:nvPr/>
        </p:nvGraphicFramePr>
        <p:xfrm>
          <a:off x="1826306" y="9034271"/>
          <a:ext cx="5504688" cy="3795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C8B93BD-99AC-CB4D-90FF-DAF5ED8D8999}"/>
              </a:ext>
            </a:extLst>
          </p:cNvPr>
          <p:cNvSpPr txBox="1"/>
          <p:nvPr/>
        </p:nvSpPr>
        <p:spPr>
          <a:xfrm>
            <a:off x="3128573" y="8058503"/>
            <a:ext cx="2900154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Performance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725AF0-4489-F74B-B6A7-E5DB343A1F72}"/>
              </a:ext>
            </a:extLst>
          </p:cNvPr>
          <p:cNvSpPr txBox="1"/>
          <p:nvPr/>
        </p:nvSpPr>
        <p:spPr>
          <a:xfrm>
            <a:off x="9570520" y="8058503"/>
            <a:ext cx="2719014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Open Issues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6ED22BD-851E-3949-8BDD-202212D7926C}"/>
              </a:ext>
            </a:extLst>
          </p:cNvPr>
          <p:cNvGraphicFramePr/>
          <p:nvPr/>
        </p:nvGraphicFramePr>
        <p:xfrm>
          <a:off x="8177680" y="9034271"/>
          <a:ext cx="5504688" cy="3795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D3AD744-F43B-004F-BC24-B545A82C1B48}"/>
              </a:ext>
            </a:extLst>
          </p:cNvPr>
          <p:cNvSpPr txBox="1"/>
          <p:nvPr/>
        </p:nvSpPr>
        <p:spPr>
          <a:xfrm>
            <a:off x="17324964" y="8058503"/>
            <a:ext cx="2430474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Risk Matrix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A4377A-90AE-404B-BDD8-7917BCFA3B89}"/>
              </a:ext>
            </a:extLst>
          </p:cNvPr>
          <p:cNvSpPr txBox="1"/>
          <p:nvPr/>
        </p:nvSpPr>
        <p:spPr>
          <a:xfrm>
            <a:off x="5179855" y="2830082"/>
            <a:ext cx="2430474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Risk Matrix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67CA8B2-2F65-D94B-8BCA-974845C3FDB2}"/>
              </a:ext>
            </a:extLst>
          </p:cNvPr>
          <p:cNvGraphicFramePr>
            <a:graphicFrameLocks noGrp="1"/>
          </p:cNvGraphicFramePr>
          <p:nvPr/>
        </p:nvGraphicFramePr>
        <p:xfrm>
          <a:off x="1955873" y="3637206"/>
          <a:ext cx="8878438" cy="3872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157288072"/>
                    </a:ext>
                  </a:extLst>
                </a:gridCol>
                <a:gridCol w="819318">
                  <a:extLst>
                    <a:ext uri="{9D8B030D-6E8A-4147-A177-3AD203B41FA5}">
                      <a16:colId xmlns:a16="http://schemas.microsoft.com/office/drawing/2014/main" val="3393147970"/>
                    </a:ext>
                  </a:extLst>
                </a:gridCol>
                <a:gridCol w="1570168">
                  <a:extLst>
                    <a:ext uri="{9D8B030D-6E8A-4147-A177-3AD203B41FA5}">
                      <a16:colId xmlns:a16="http://schemas.microsoft.com/office/drawing/2014/main" val="1992077870"/>
                    </a:ext>
                  </a:extLst>
                </a:gridCol>
                <a:gridCol w="1570168">
                  <a:extLst>
                    <a:ext uri="{9D8B030D-6E8A-4147-A177-3AD203B41FA5}">
                      <a16:colId xmlns:a16="http://schemas.microsoft.com/office/drawing/2014/main" val="2674962722"/>
                    </a:ext>
                  </a:extLst>
                </a:gridCol>
                <a:gridCol w="1570168">
                  <a:extLst>
                    <a:ext uri="{9D8B030D-6E8A-4147-A177-3AD203B41FA5}">
                      <a16:colId xmlns:a16="http://schemas.microsoft.com/office/drawing/2014/main" val="3515594466"/>
                    </a:ext>
                  </a:extLst>
                </a:gridCol>
                <a:gridCol w="1570168">
                  <a:extLst>
                    <a:ext uri="{9D8B030D-6E8A-4147-A177-3AD203B41FA5}">
                      <a16:colId xmlns:a16="http://schemas.microsoft.com/office/drawing/2014/main" val="2394842209"/>
                    </a:ext>
                  </a:extLst>
                </a:gridCol>
                <a:gridCol w="1570168">
                  <a:extLst>
                    <a:ext uri="{9D8B030D-6E8A-4147-A177-3AD203B41FA5}">
                      <a16:colId xmlns:a16="http://schemas.microsoft.com/office/drawing/2014/main" val="2153939132"/>
                    </a:ext>
                  </a:extLst>
                </a:gridCol>
              </a:tblGrid>
              <a:tr h="553192">
                <a:tc rowSpan="6"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tx2"/>
                          </a:solidFill>
                          <a:latin typeface="Poppins SemiBold" pitchFamily="2" charset="77"/>
                          <a:ea typeface="Open Sans Light" panose="020B0306030504020204" pitchFamily="34" charset="0"/>
                          <a:cs typeface="Poppins SemiBold" pitchFamily="2" charset="77"/>
                        </a:rPr>
                        <a:t>Likelihood</a:t>
                      </a:r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tx2"/>
                          </a:solidFill>
                          <a:latin typeface="Poppins SemiBold" pitchFamily="2" charset="77"/>
                          <a:ea typeface="Open Sans Light" panose="020B0306030504020204" pitchFamily="34" charset="0"/>
                          <a:cs typeface="Poppins SemiBold" pitchFamily="2" charset="77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2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463551"/>
                  </a:ext>
                </a:extLst>
              </a:tr>
              <a:tr h="553192">
                <a:tc vMerge="1">
                  <a:txBody>
                    <a:bodyPr/>
                    <a:lstStyle/>
                    <a:p>
                      <a:endParaRPr lang="en-US" sz="1800" b="0" i="0" dirty="0">
                        <a:solidFill>
                          <a:schemeClr val="tx1">
                            <a:lumMod val="7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tx2"/>
                          </a:solidFill>
                          <a:latin typeface="Poppins SemiBold" pitchFamily="2" charset="77"/>
                          <a:ea typeface="Open Sans Light" panose="020B0306030504020204" pitchFamily="34" charset="0"/>
                          <a:cs typeface="Poppins SemiBold" pitchFamily="2" charset="77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2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798357"/>
                  </a:ext>
                </a:extLst>
              </a:tr>
              <a:tr h="553192">
                <a:tc vMerge="1">
                  <a:txBody>
                    <a:bodyPr/>
                    <a:lstStyle/>
                    <a:p>
                      <a:endParaRPr lang="en-US" sz="1800" b="0" i="0">
                        <a:solidFill>
                          <a:schemeClr val="tx1">
                            <a:lumMod val="7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tx2"/>
                          </a:solidFill>
                          <a:latin typeface="Poppins SemiBold" pitchFamily="2" charset="77"/>
                          <a:ea typeface="Open Sans Light" panose="020B0306030504020204" pitchFamily="34" charset="0"/>
                          <a:cs typeface="Poppins SemiBold" pitchFamily="2" charset="77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2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256506"/>
                  </a:ext>
                </a:extLst>
              </a:tr>
              <a:tr h="553192">
                <a:tc vMerge="1">
                  <a:txBody>
                    <a:bodyPr/>
                    <a:lstStyle/>
                    <a:p>
                      <a:endParaRPr lang="en-US" sz="1800" b="0" i="0" dirty="0">
                        <a:solidFill>
                          <a:schemeClr val="tx1">
                            <a:lumMod val="7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tx2"/>
                          </a:solidFill>
                          <a:latin typeface="Poppins SemiBold" pitchFamily="2" charset="77"/>
                          <a:ea typeface="Open Sans Light" panose="020B0306030504020204" pitchFamily="34" charset="0"/>
                          <a:cs typeface="Poppins SemiBold" pitchFamily="2" charset="77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2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710473"/>
                  </a:ext>
                </a:extLst>
              </a:tr>
              <a:tr h="553192">
                <a:tc vMerge="1">
                  <a:txBody>
                    <a:bodyPr/>
                    <a:lstStyle/>
                    <a:p>
                      <a:endParaRPr lang="en-US" sz="1800" b="0" i="0" dirty="0">
                        <a:solidFill>
                          <a:schemeClr val="tx1">
                            <a:lumMod val="7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tx2"/>
                          </a:solidFill>
                          <a:latin typeface="Poppins SemiBold" pitchFamily="2" charset="77"/>
                          <a:ea typeface="Open Sans Light" panose="020B0306030504020204" pitchFamily="34" charset="0"/>
                          <a:cs typeface="Poppins SemiBold" pitchFamily="2" charset="77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2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2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696013"/>
                  </a:ext>
                </a:extLst>
              </a:tr>
              <a:tr h="553192">
                <a:tc vMerge="1">
                  <a:txBody>
                    <a:bodyPr/>
                    <a:lstStyle/>
                    <a:p>
                      <a:endParaRPr lang="en-US" sz="1800" b="0" i="0" dirty="0">
                        <a:solidFill>
                          <a:schemeClr val="tx1">
                            <a:lumMod val="7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b="1" i="0" dirty="0">
                        <a:solidFill>
                          <a:schemeClr val="tx2"/>
                        </a:solidFill>
                        <a:latin typeface="Poppins SemiBold" pitchFamily="2" charset="77"/>
                        <a:ea typeface="Open Sans Light" panose="020B0306030504020204" pitchFamily="34" charset="0"/>
                        <a:cs typeface="Poppins SemiBold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tx2"/>
                          </a:solidFill>
                          <a:latin typeface="Poppins SemiBold" pitchFamily="2" charset="77"/>
                          <a:ea typeface="Open Sans Light" panose="020B0306030504020204" pitchFamily="34" charset="0"/>
                          <a:cs typeface="Poppins SemiBold" pitchFamily="2" charset="77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tx2"/>
                          </a:solidFill>
                          <a:latin typeface="Poppins SemiBold" pitchFamily="2" charset="77"/>
                          <a:ea typeface="Open Sans Light" panose="020B0306030504020204" pitchFamily="34" charset="0"/>
                          <a:cs typeface="Poppins SemiBold" pitchFamily="2" charset="77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tx2"/>
                          </a:solidFill>
                          <a:latin typeface="Poppins SemiBold" pitchFamily="2" charset="77"/>
                          <a:ea typeface="Open Sans Light" panose="020B0306030504020204" pitchFamily="34" charset="0"/>
                          <a:cs typeface="Poppins SemiBold" pitchFamily="2" charset="77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tx2"/>
                          </a:solidFill>
                          <a:latin typeface="Poppins SemiBold" pitchFamily="2" charset="77"/>
                          <a:ea typeface="Open Sans Light" panose="020B0306030504020204" pitchFamily="34" charset="0"/>
                          <a:cs typeface="Poppins SemiBold" pitchFamily="2" charset="77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tx2"/>
                          </a:solidFill>
                          <a:latin typeface="Poppins SemiBold" pitchFamily="2" charset="77"/>
                          <a:ea typeface="Open Sans Light" panose="020B0306030504020204" pitchFamily="34" charset="0"/>
                          <a:cs typeface="Poppins SemiBold" pitchFamily="2" charset="77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5932975"/>
                  </a:ext>
                </a:extLst>
              </a:tr>
              <a:tr h="553192">
                <a:tc>
                  <a:txBody>
                    <a:bodyPr/>
                    <a:lstStyle/>
                    <a:p>
                      <a:endParaRPr lang="en-US" sz="2200" b="1" i="0" dirty="0">
                        <a:solidFill>
                          <a:schemeClr val="tx2"/>
                        </a:solidFill>
                        <a:latin typeface="Poppins SemiBold" pitchFamily="2" charset="77"/>
                        <a:ea typeface="Open Sans Light" panose="020B0306030504020204" pitchFamily="34" charset="0"/>
                        <a:cs typeface="Poppins SemiBold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tx2"/>
                          </a:solidFill>
                          <a:latin typeface="Poppins SemiBold" pitchFamily="2" charset="77"/>
                          <a:ea typeface="Open Sans Light" panose="020B0306030504020204" pitchFamily="34" charset="0"/>
                          <a:cs typeface="Poppins SemiBold" pitchFamily="2" charset="77"/>
                        </a:rPr>
                        <a:t>Impact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800" b="0" i="0" dirty="0">
                        <a:solidFill>
                          <a:schemeClr val="tx1">
                            <a:lumMod val="7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800" b="0" i="0" dirty="0">
                        <a:solidFill>
                          <a:schemeClr val="tx1">
                            <a:lumMod val="7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800" b="0" i="0" dirty="0">
                        <a:solidFill>
                          <a:schemeClr val="tx1">
                            <a:lumMod val="7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800" b="0" i="0" dirty="0">
                        <a:solidFill>
                          <a:schemeClr val="tx1">
                            <a:lumMod val="7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800" b="0" i="0" dirty="0">
                        <a:solidFill>
                          <a:schemeClr val="tx1">
                            <a:lumMod val="7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0045709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A8BCF6A8-7BF0-1E40-8930-DA2C006F72AA}"/>
              </a:ext>
            </a:extLst>
          </p:cNvPr>
          <p:cNvSpPr txBox="1"/>
          <p:nvPr/>
        </p:nvSpPr>
        <p:spPr>
          <a:xfrm>
            <a:off x="15965717" y="2830082"/>
            <a:ext cx="2430474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Risk Matrix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273608D8-50F6-5F4E-82B6-6F4D7441417E}"/>
              </a:ext>
            </a:extLst>
          </p:cNvPr>
          <p:cNvGraphicFramePr/>
          <p:nvPr/>
        </p:nvGraphicFramePr>
        <p:xfrm>
          <a:off x="11954814" y="3637206"/>
          <a:ext cx="10452281" cy="3732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35B13BF5-4019-B34F-954E-407FA6BDC53C}"/>
              </a:ext>
            </a:extLst>
          </p:cNvPr>
          <p:cNvGraphicFramePr>
            <a:graphicFrameLocks noGrp="1"/>
          </p:cNvGraphicFramePr>
          <p:nvPr/>
        </p:nvGraphicFramePr>
        <p:xfrm>
          <a:off x="14767594" y="8819074"/>
          <a:ext cx="7545210" cy="38957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70214">
                  <a:extLst>
                    <a:ext uri="{9D8B030D-6E8A-4147-A177-3AD203B41FA5}">
                      <a16:colId xmlns:a16="http://schemas.microsoft.com/office/drawing/2014/main" val="3393147970"/>
                    </a:ext>
                  </a:extLst>
                </a:gridCol>
                <a:gridCol w="1637498">
                  <a:extLst>
                    <a:ext uri="{9D8B030D-6E8A-4147-A177-3AD203B41FA5}">
                      <a16:colId xmlns:a16="http://schemas.microsoft.com/office/drawing/2014/main" val="1992077870"/>
                    </a:ext>
                  </a:extLst>
                </a:gridCol>
                <a:gridCol w="1637498">
                  <a:extLst>
                    <a:ext uri="{9D8B030D-6E8A-4147-A177-3AD203B41FA5}">
                      <a16:colId xmlns:a16="http://schemas.microsoft.com/office/drawing/2014/main" val="2674962722"/>
                    </a:ext>
                  </a:extLst>
                </a:gridCol>
              </a:tblGrid>
              <a:tr h="385451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tx2"/>
                          </a:solidFill>
                          <a:latin typeface="Poppins SemiBold" pitchFamily="2" charset="77"/>
                          <a:ea typeface="Open Sans Light" panose="020B0306030504020204" pitchFamily="34" charset="0"/>
                          <a:cs typeface="Poppins SemiBold" pitchFamily="2" charset="77"/>
                        </a:rPr>
                        <a:t>Risk Name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tx2"/>
                          </a:solidFill>
                          <a:latin typeface="Poppins SemiBold" pitchFamily="2" charset="77"/>
                          <a:ea typeface="Open Sans Light" panose="020B0306030504020204" pitchFamily="34" charset="0"/>
                          <a:cs typeface="Poppins SemiBold" pitchFamily="2" charset="77"/>
                        </a:rPr>
                        <a:t>Score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tx2"/>
                          </a:solidFill>
                          <a:latin typeface="Poppins SemiBold" pitchFamily="2" charset="77"/>
                          <a:ea typeface="Open Sans Light" panose="020B0306030504020204" pitchFamily="34" charset="0"/>
                          <a:cs typeface="Poppins SemiBold" pitchFamily="2" charset="77"/>
                        </a:rPr>
                        <a:t>Trend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3463551"/>
                  </a:ext>
                </a:extLst>
              </a:tr>
              <a:tr h="38545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Cost Cutting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High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6798357"/>
                  </a:ext>
                </a:extLst>
              </a:tr>
              <a:tr h="38545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Currency Volatility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High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4256506"/>
                  </a:ext>
                </a:extLst>
              </a:tr>
              <a:tr h="38545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Missing Growth Opportunities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High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5710473"/>
                  </a:ext>
                </a:extLst>
              </a:tr>
              <a:tr h="38545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Inappropriate systems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High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696013"/>
                  </a:ext>
                </a:extLst>
              </a:tr>
              <a:tr h="38545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Organization Change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2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Medium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5932975"/>
                  </a:ext>
                </a:extLst>
              </a:tr>
              <a:tr h="38545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Emerging Technologies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2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Medium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0045709"/>
                  </a:ext>
                </a:extLst>
              </a:tr>
              <a:tr h="38545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Taxation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2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Medium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554177"/>
                  </a:ext>
                </a:extLst>
              </a:tr>
              <a:tr h="38545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Shifting Demographics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Low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633858"/>
                  </a:ext>
                </a:extLst>
              </a:tr>
              <a:tr h="38545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New Markets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Low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7992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248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881EAA-5F43-A64E-8CDC-AD843640726B}"/>
              </a:ext>
            </a:extLst>
          </p:cNvPr>
          <p:cNvSpPr txBox="1"/>
          <p:nvPr/>
        </p:nvSpPr>
        <p:spPr>
          <a:xfrm>
            <a:off x="1520825" y="482419"/>
            <a:ext cx="6503703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KPI 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CADDD7-E704-754F-AFF9-6C2CF1660875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3B5CD94-E49F-8E4D-8DBC-4E4C6D1DB3BA}"/>
              </a:ext>
            </a:extLst>
          </p:cNvPr>
          <p:cNvGraphicFramePr/>
          <p:nvPr/>
        </p:nvGraphicFramePr>
        <p:xfrm>
          <a:off x="1520826" y="3527325"/>
          <a:ext cx="6684060" cy="4846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D8C6810-CEAD-7D48-A64D-0E10043382C9}"/>
              </a:ext>
            </a:extLst>
          </p:cNvPr>
          <p:cNvSpPr txBox="1"/>
          <p:nvPr/>
        </p:nvSpPr>
        <p:spPr>
          <a:xfrm>
            <a:off x="2743526" y="2763104"/>
            <a:ext cx="4238661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Severity - Incidents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A7AC4E0-F49F-0144-B4D7-873A3AC60A3A}"/>
              </a:ext>
            </a:extLst>
          </p:cNvPr>
          <p:cNvGraphicFramePr/>
          <p:nvPr/>
        </p:nvGraphicFramePr>
        <p:xfrm>
          <a:off x="8846795" y="3527325"/>
          <a:ext cx="6684060" cy="4846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495F39A-D62F-B247-A055-AC6756BDF995}"/>
              </a:ext>
            </a:extLst>
          </p:cNvPr>
          <p:cNvSpPr txBox="1"/>
          <p:nvPr/>
        </p:nvSpPr>
        <p:spPr>
          <a:xfrm>
            <a:off x="10434981" y="2763104"/>
            <a:ext cx="3507691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Type of Incident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75DAF3E-77AB-2144-9CD1-75703101B439}"/>
              </a:ext>
            </a:extLst>
          </p:cNvPr>
          <p:cNvGraphicFramePr/>
          <p:nvPr/>
        </p:nvGraphicFramePr>
        <p:xfrm>
          <a:off x="16172764" y="3527325"/>
          <a:ext cx="6684060" cy="4846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DE5B052-8861-FC4F-AA58-14B3853157EF}"/>
              </a:ext>
            </a:extLst>
          </p:cNvPr>
          <p:cNvSpPr txBox="1"/>
          <p:nvPr/>
        </p:nvSpPr>
        <p:spPr>
          <a:xfrm>
            <a:off x="17070060" y="2763104"/>
            <a:ext cx="4889480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Incident Consequence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923401-7ECB-3E4C-8346-3F0555D42E57}"/>
              </a:ext>
            </a:extLst>
          </p:cNvPr>
          <p:cNvSpPr txBox="1"/>
          <p:nvPr/>
        </p:nvSpPr>
        <p:spPr>
          <a:xfrm>
            <a:off x="2259772" y="9862494"/>
            <a:ext cx="211628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Incidents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0CC268-431E-E84B-A36A-D76AEF6B6509}"/>
              </a:ext>
            </a:extLst>
          </p:cNvPr>
          <p:cNvSpPr txBox="1"/>
          <p:nvPr/>
        </p:nvSpPr>
        <p:spPr>
          <a:xfrm>
            <a:off x="5892927" y="9862494"/>
            <a:ext cx="3720891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Critical Incidents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4B6ABB-0AEF-A647-8564-48A545921D56}"/>
              </a:ext>
            </a:extLst>
          </p:cNvPr>
          <p:cNvSpPr txBox="1"/>
          <p:nvPr/>
        </p:nvSpPr>
        <p:spPr>
          <a:xfrm>
            <a:off x="10644974" y="9370051"/>
            <a:ext cx="3087704" cy="1077218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Day since last</a:t>
            </a:r>
          </a:p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Incident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655E92-CFCF-8E49-B9E5-6CE68A72EA73}"/>
              </a:ext>
            </a:extLst>
          </p:cNvPr>
          <p:cNvSpPr txBox="1"/>
          <p:nvPr/>
        </p:nvSpPr>
        <p:spPr>
          <a:xfrm>
            <a:off x="19472604" y="9862494"/>
            <a:ext cx="317426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Incidents Cost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E9F175-2B8B-924C-B641-F5EC67DA7120}"/>
              </a:ext>
            </a:extLst>
          </p:cNvPr>
          <p:cNvSpPr txBox="1"/>
          <p:nvPr/>
        </p:nvSpPr>
        <p:spPr>
          <a:xfrm>
            <a:off x="14665253" y="9370051"/>
            <a:ext cx="3918059" cy="1077218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Incidents &gt; 3 days</a:t>
            </a:r>
          </a:p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Absence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A1AB01-40D1-E141-8348-50CCE97D11C3}"/>
              </a:ext>
            </a:extLst>
          </p:cNvPr>
          <p:cNvSpPr txBox="1"/>
          <p:nvPr/>
        </p:nvSpPr>
        <p:spPr>
          <a:xfrm>
            <a:off x="2526672" y="10577276"/>
            <a:ext cx="1582486" cy="1107996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6600" b="1" dirty="0">
                <a:solidFill>
                  <a:schemeClr val="accent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150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D642F6-3661-C342-84E3-41CE32F8E98E}"/>
              </a:ext>
            </a:extLst>
          </p:cNvPr>
          <p:cNvSpPr txBox="1"/>
          <p:nvPr/>
        </p:nvSpPr>
        <p:spPr>
          <a:xfrm>
            <a:off x="7134452" y="10577276"/>
            <a:ext cx="1237839" cy="1107996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6600" b="1" dirty="0">
                <a:solidFill>
                  <a:schemeClr val="accent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30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61D773-CF69-E846-8426-DA60024C64FC}"/>
              </a:ext>
            </a:extLst>
          </p:cNvPr>
          <p:cNvSpPr txBox="1"/>
          <p:nvPr/>
        </p:nvSpPr>
        <p:spPr>
          <a:xfrm>
            <a:off x="16015781" y="10577276"/>
            <a:ext cx="1217001" cy="1107996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6600" b="1" dirty="0">
                <a:solidFill>
                  <a:schemeClr val="accent3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226722-A028-1344-9C12-FB68106F827F}"/>
              </a:ext>
            </a:extLst>
          </p:cNvPr>
          <p:cNvSpPr txBox="1"/>
          <p:nvPr/>
        </p:nvSpPr>
        <p:spPr>
          <a:xfrm>
            <a:off x="19656706" y="10577276"/>
            <a:ext cx="2799164" cy="1107996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6600" b="1" dirty="0">
                <a:solidFill>
                  <a:schemeClr val="accent4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$1,230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C4707A15-F441-D644-A60F-F239FF98DE15}"/>
              </a:ext>
            </a:extLst>
          </p:cNvPr>
          <p:cNvGraphicFramePr/>
          <p:nvPr/>
        </p:nvGraphicFramePr>
        <p:xfrm>
          <a:off x="11002019" y="10550761"/>
          <a:ext cx="2373613" cy="2373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AC7CCC2E-1F6C-2C4D-AB49-50AF04604C9B}"/>
              </a:ext>
            </a:extLst>
          </p:cNvPr>
          <p:cNvSpPr txBox="1"/>
          <p:nvPr/>
        </p:nvSpPr>
        <p:spPr>
          <a:xfrm>
            <a:off x="11787112" y="11321854"/>
            <a:ext cx="803425" cy="83099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4800" b="1" dirty="0">
                <a:solidFill>
                  <a:schemeClr val="accent5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405924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1F64183-AE06-8F48-A089-C6E059573815}"/>
              </a:ext>
            </a:extLst>
          </p:cNvPr>
          <p:cNvGraphicFramePr/>
          <p:nvPr/>
        </p:nvGraphicFramePr>
        <p:xfrm>
          <a:off x="3309735" y="3879171"/>
          <a:ext cx="5824728" cy="5825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0FEB8D3-4AA3-8243-A4F6-E6A68643592E}"/>
              </a:ext>
            </a:extLst>
          </p:cNvPr>
          <p:cNvSpPr txBox="1"/>
          <p:nvPr/>
        </p:nvSpPr>
        <p:spPr>
          <a:xfrm>
            <a:off x="1520825" y="482419"/>
            <a:ext cx="6503703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KPI 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EF7CC5-317A-1049-9B51-92FF0BE77600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589A67F-9E50-8949-A487-09FB153E186F}"/>
              </a:ext>
            </a:extLst>
          </p:cNvPr>
          <p:cNvGraphicFramePr/>
          <p:nvPr/>
        </p:nvGraphicFramePr>
        <p:xfrm>
          <a:off x="13454277" y="8767480"/>
          <a:ext cx="9402548" cy="4186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7027748-474E-2D4C-8426-A0FE420C72C2}"/>
              </a:ext>
            </a:extLst>
          </p:cNvPr>
          <p:cNvGraphicFramePr/>
          <p:nvPr/>
        </p:nvGraphicFramePr>
        <p:xfrm>
          <a:off x="1520825" y="8767482"/>
          <a:ext cx="9402548" cy="4186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E1EAF7E-1F65-2548-91BB-C716F9C54ABE}"/>
              </a:ext>
            </a:extLst>
          </p:cNvPr>
          <p:cNvSpPr txBox="1"/>
          <p:nvPr/>
        </p:nvSpPr>
        <p:spPr>
          <a:xfrm>
            <a:off x="4515542" y="8042280"/>
            <a:ext cx="341311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Yearly Revenue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CBF1F3-4464-C842-BA13-74802155DBBE}"/>
              </a:ext>
            </a:extLst>
          </p:cNvPr>
          <p:cNvSpPr txBox="1"/>
          <p:nvPr/>
        </p:nvSpPr>
        <p:spPr>
          <a:xfrm>
            <a:off x="16634141" y="8042280"/>
            <a:ext cx="3042821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Products Sold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D5291E-379C-CB4B-AA38-39F86D90DB7B}"/>
              </a:ext>
            </a:extLst>
          </p:cNvPr>
          <p:cNvSpPr txBox="1"/>
          <p:nvPr/>
        </p:nvSpPr>
        <p:spPr>
          <a:xfrm>
            <a:off x="4965990" y="2934427"/>
            <a:ext cx="251222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Operations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678CB64-F15D-AA4F-A6BF-F2C0E638BB5F}"/>
              </a:ext>
            </a:extLst>
          </p:cNvPr>
          <p:cNvGraphicFramePr/>
          <p:nvPr/>
        </p:nvGraphicFramePr>
        <p:xfrm>
          <a:off x="13454277" y="3659626"/>
          <a:ext cx="9402548" cy="3939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5B28C83-FCC2-DB4B-A69B-CE9C449C9CB9}"/>
              </a:ext>
            </a:extLst>
          </p:cNvPr>
          <p:cNvSpPr txBox="1"/>
          <p:nvPr/>
        </p:nvSpPr>
        <p:spPr>
          <a:xfrm>
            <a:off x="16083514" y="2934426"/>
            <a:ext cx="4144083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Successful Adverts</a:t>
            </a:r>
          </a:p>
        </p:txBody>
      </p:sp>
    </p:spTree>
    <p:extLst>
      <p:ext uri="{BB962C8B-B14F-4D97-AF65-F5344CB8AC3E}">
        <p14:creationId xmlns:p14="http://schemas.microsoft.com/office/powerpoint/2010/main" val="175991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F40242-BC5E-0540-B546-E3C77CC96E6A}"/>
              </a:ext>
            </a:extLst>
          </p:cNvPr>
          <p:cNvSpPr txBox="1"/>
          <p:nvPr/>
        </p:nvSpPr>
        <p:spPr>
          <a:xfrm>
            <a:off x="1520825" y="482419"/>
            <a:ext cx="6503703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KPI 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0AAA40-768E-D74A-928B-EB4E2EE7323A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00C3688-6CCE-104A-BB51-52424D1A6028}"/>
              </a:ext>
            </a:extLst>
          </p:cNvPr>
          <p:cNvGraphicFramePr/>
          <p:nvPr/>
        </p:nvGraphicFramePr>
        <p:xfrm>
          <a:off x="1520825" y="3445975"/>
          <a:ext cx="6684061" cy="4734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C0E0905-7910-EB4F-ACB7-66CDB218431B}"/>
              </a:ext>
            </a:extLst>
          </p:cNvPr>
          <p:cNvSpPr txBox="1"/>
          <p:nvPr/>
        </p:nvSpPr>
        <p:spPr>
          <a:xfrm>
            <a:off x="3042488" y="2763104"/>
            <a:ext cx="3640741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Spent by Vendor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2615CCA-1BBB-A944-B2FD-17D917BE6C07}"/>
              </a:ext>
            </a:extLst>
          </p:cNvPr>
          <p:cNvGraphicFramePr/>
          <p:nvPr/>
        </p:nvGraphicFramePr>
        <p:xfrm>
          <a:off x="8846794" y="3445975"/>
          <a:ext cx="6684061" cy="4734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EE7400B-31CA-2C4A-AC1A-72507D2B817A}"/>
              </a:ext>
            </a:extLst>
          </p:cNvPr>
          <p:cNvSpPr txBox="1"/>
          <p:nvPr/>
        </p:nvSpPr>
        <p:spPr>
          <a:xfrm>
            <a:off x="10550398" y="2763104"/>
            <a:ext cx="3276859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Spent by Class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3890BE4-E55B-314F-A2F8-C8FED815B704}"/>
              </a:ext>
            </a:extLst>
          </p:cNvPr>
          <p:cNvGraphicFramePr/>
          <p:nvPr/>
        </p:nvGraphicFramePr>
        <p:xfrm>
          <a:off x="16172766" y="3445975"/>
          <a:ext cx="6684061" cy="4734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97D2F2F-635B-A14B-970C-57A423F8BCA9}"/>
              </a:ext>
            </a:extLst>
          </p:cNvPr>
          <p:cNvSpPr txBox="1"/>
          <p:nvPr/>
        </p:nvSpPr>
        <p:spPr>
          <a:xfrm>
            <a:off x="17870762" y="2763104"/>
            <a:ext cx="3288080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Spent by Entity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573F50-8248-FF4F-9CD4-92EDE2909580}"/>
              </a:ext>
            </a:extLst>
          </p:cNvPr>
          <p:cNvSpPr txBox="1"/>
          <p:nvPr/>
        </p:nvSpPr>
        <p:spPr>
          <a:xfrm>
            <a:off x="18445120" y="9040337"/>
            <a:ext cx="4190571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Contract Coverage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C45398-8226-E746-B670-6F596A864CBE}"/>
              </a:ext>
            </a:extLst>
          </p:cNvPr>
          <p:cNvSpPr txBox="1"/>
          <p:nvPr/>
        </p:nvSpPr>
        <p:spPr>
          <a:xfrm>
            <a:off x="2382359" y="9040337"/>
            <a:ext cx="2909772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Procurement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32A4C7-465A-3F4E-9E01-834313D5293D}"/>
              </a:ext>
            </a:extLst>
          </p:cNvPr>
          <p:cNvSpPr txBox="1"/>
          <p:nvPr/>
        </p:nvSpPr>
        <p:spPr>
          <a:xfrm>
            <a:off x="7361778" y="9040337"/>
            <a:ext cx="4086375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On-time payment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CDBBD6-88BE-1946-B785-1B5DF8F5CDFE}"/>
              </a:ext>
            </a:extLst>
          </p:cNvPr>
          <p:cNvSpPr txBox="1"/>
          <p:nvPr/>
        </p:nvSpPr>
        <p:spPr>
          <a:xfrm>
            <a:off x="13519402" y="9040337"/>
            <a:ext cx="2906566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PO Coverage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BAAD4164-7663-5740-B6C7-0B85273BE3C6}"/>
              </a:ext>
            </a:extLst>
          </p:cNvPr>
          <p:cNvGraphicFramePr/>
          <p:nvPr/>
        </p:nvGraphicFramePr>
        <p:xfrm>
          <a:off x="1520825" y="9885106"/>
          <a:ext cx="4632840" cy="2983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F271C1F9-B0B9-9249-8277-86D2ADFD1854}"/>
              </a:ext>
            </a:extLst>
          </p:cNvPr>
          <p:cNvGraphicFramePr/>
          <p:nvPr/>
        </p:nvGraphicFramePr>
        <p:xfrm>
          <a:off x="7088545" y="9885106"/>
          <a:ext cx="4632840" cy="2983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3F9C0CB8-BA02-084D-97FF-44CAAAC99414}"/>
              </a:ext>
            </a:extLst>
          </p:cNvPr>
          <p:cNvGraphicFramePr/>
          <p:nvPr/>
        </p:nvGraphicFramePr>
        <p:xfrm>
          <a:off x="12656265" y="9885106"/>
          <a:ext cx="4632840" cy="2983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D0FDA7AC-C2D0-E942-A401-ED3D52C344D4}"/>
              </a:ext>
            </a:extLst>
          </p:cNvPr>
          <p:cNvGraphicFramePr/>
          <p:nvPr/>
        </p:nvGraphicFramePr>
        <p:xfrm>
          <a:off x="18223985" y="9885106"/>
          <a:ext cx="4632840" cy="2983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831723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C273770-2672-634E-9CED-ABD03AC47ED4}"/>
              </a:ext>
            </a:extLst>
          </p:cNvPr>
          <p:cNvSpPr/>
          <p:nvPr/>
        </p:nvSpPr>
        <p:spPr>
          <a:xfrm>
            <a:off x="9286059" y="4406076"/>
            <a:ext cx="5805532" cy="580553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16EE81F-982C-B94E-94EA-88E4E27D2F48}"/>
              </a:ext>
            </a:extLst>
          </p:cNvPr>
          <p:cNvSpPr/>
          <p:nvPr/>
        </p:nvSpPr>
        <p:spPr>
          <a:xfrm>
            <a:off x="10213372" y="841550"/>
            <a:ext cx="3950904" cy="39509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5624E2E-9AE7-7D45-8BE0-9E5D42FC43D2}"/>
              </a:ext>
            </a:extLst>
          </p:cNvPr>
          <p:cNvSpPr/>
          <p:nvPr/>
        </p:nvSpPr>
        <p:spPr>
          <a:xfrm>
            <a:off x="12926059" y="8923547"/>
            <a:ext cx="3950904" cy="39509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B4C2237-92EF-4240-A722-59C06855B0E9}"/>
              </a:ext>
            </a:extLst>
          </p:cNvPr>
          <p:cNvSpPr/>
          <p:nvPr/>
        </p:nvSpPr>
        <p:spPr>
          <a:xfrm>
            <a:off x="7500687" y="8923547"/>
            <a:ext cx="3950904" cy="39509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E4C4FF-B734-A24F-B2C5-149305F18256}"/>
              </a:ext>
            </a:extLst>
          </p:cNvPr>
          <p:cNvSpPr txBox="1"/>
          <p:nvPr/>
        </p:nvSpPr>
        <p:spPr>
          <a:xfrm>
            <a:off x="9911923" y="6154678"/>
            <a:ext cx="4553803" cy="230832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800" b="1" dirty="0">
                <a:solidFill>
                  <a:schemeClr val="bg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Key Performance Indicators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A83C21B-6CFF-7E47-9A9E-EA188C626B00}"/>
              </a:ext>
            </a:extLst>
          </p:cNvPr>
          <p:cNvSpPr/>
          <p:nvPr/>
        </p:nvSpPr>
        <p:spPr>
          <a:xfrm>
            <a:off x="14465727" y="3913284"/>
            <a:ext cx="3950904" cy="39509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77C422A-FAF4-9348-94EB-FA36771EB049}"/>
              </a:ext>
            </a:extLst>
          </p:cNvPr>
          <p:cNvSpPr/>
          <p:nvPr/>
        </p:nvSpPr>
        <p:spPr>
          <a:xfrm>
            <a:off x="5961019" y="3913284"/>
            <a:ext cx="3950904" cy="39509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6294BF-7509-B84D-A5C0-485A58062EAF}"/>
              </a:ext>
            </a:extLst>
          </p:cNvPr>
          <p:cNvSpPr txBox="1"/>
          <p:nvPr/>
        </p:nvSpPr>
        <p:spPr>
          <a:xfrm>
            <a:off x="11402395" y="1938299"/>
            <a:ext cx="157286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121E47E4-3306-1A47-BF85-AC9C44C1B506}"/>
              </a:ext>
            </a:extLst>
          </p:cNvPr>
          <p:cNvSpPr txBox="1">
            <a:spLocks/>
          </p:cNvSpPr>
          <p:nvPr/>
        </p:nvSpPr>
        <p:spPr>
          <a:xfrm>
            <a:off x="10735703" y="2523074"/>
            <a:ext cx="2906242" cy="10951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1030FE-3497-9C42-A690-3234E80E0152}"/>
              </a:ext>
            </a:extLst>
          </p:cNvPr>
          <p:cNvSpPr txBox="1"/>
          <p:nvPr/>
        </p:nvSpPr>
        <p:spPr>
          <a:xfrm>
            <a:off x="15611469" y="5010033"/>
            <a:ext cx="1659429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9394EB78-26D9-7541-9E5A-ABF74E5AA3AE}"/>
              </a:ext>
            </a:extLst>
          </p:cNvPr>
          <p:cNvSpPr txBox="1">
            <a:spLocks/>
          </p:cNvSpPr>
          <p:nvPr/>
        </p:nvSpPr>
        <p:spPr>
          <a:xfrm>
            <a:off x="14988058" y="5594808"/>
            <a:ext cx="2906242" cy="10951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D587AE-7954-5F41-BA35-E0F0010D87E4}"/>
              </a:ext>
            </a:extLst>
          </p:cNvPr>
          <p:cNvSpPr txBox="1"/>
          <p:nvPr/>
        </p:nvSpPr>
        <p:spPr>
          <a:xfrm>
            <a:off x="14066989" y="10020296"/>
            <a:ext cx="166904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03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D79F3BB-4999-034E-97A2-C80938CEFF70}"/>
              </a:ext>
            </a:extLst>
          </p:cNvPr>
          <p:cNvSpPr txBox="1">
            <a:spLocks/>
          </p:cNvSpPr>
          <p:nvPr/>
        </p:nvSpPr>
        <p:spPr>
          <a:xfrm>
            <a:off x="13448385" y="10605071"/>
            <a:ext cx="2906242" cy="10951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29C1B0-FC35-734A-9C64-2B9E5A315512}"/>
              </a:ext>
            </a:extLst>
          </p:cNvPr>
          <p:cNvSpPr txBox="1"/>
          <p:nvPr/>
        </p:nvSpPr>
        <p:spPr>
          <a:xfrm>
            <a:off x="8628797" y="10020296"/>
            <a:ext cx="169469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04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E0C64342-DB6D-284B-A616-821D71EED312}"/>
              </a:ext>
            </a:extLst>
          </p:cNvPr>
          <p:cNvSpPr txBox="1">
            <a:spLocks/>
          </p:cNvSpPr>
          <p:nvPr/>
        </p:nvSpPr>
        <p:spPr>
          <a:xfrm>
            <a:off x="8023018" y="10605071"/>
            <a:ext cx="2906242" cy="10951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7CAE22-9043-854B-99E0-E4E6C59651B4}"/>
              </a:ext>
            </a:extLst>
          </p:cNvPr>
          <p:cNvSpPr txBox="1"/>
          <p:nvPr/>
        </p:nvSpPr>
        <p:spPr>
          <a:xfrm>
            <a:off x="7092334" y="5010033"/>
            <a:ext cx="1688283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05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CF6652E6-BD34-4048-899C-0161FABDAA59}"/>
              </a:ext>
            </a:extLst>
          </p:cNvPr>
          <p:cNvSpPr txBox="1">
            <a:spLocks/>
          </p:cNvSpPr>
          <p:nvPr/>
        </p:nvSpPr>
        <p:spPr>
          <a:xfrm>
            <a:off x="6483350" y="5594808"/>
            <a:ext cx="2906242" cy="10951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8336907-D5B3-934E-89EF-7FAE62F8652B}"/>
              </a:ext>
            </a:extLst>
          </p:cNvPr>
          <p:cNvSpPr txBox="1"/>
          <p:nvPr/>
        </p:nvSpPr>
        <p:spPr>
          <a:xfrm>
            <a:off x="1520825" y="482419"/>
            <a:ext cx="6692858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KPI Infographic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CC6C85B-DC53-DC44-88B4-BC35E1920005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</p:spTree>
    <p:extLst>
      <p:ext uri="{BB962C8B-B14F-4D97-AF65-F5344CB8AC3E}">
        <p14:creationId xmlns:p14="http://schemas.microsoft.com/office/powerpoint/2010/main" val="3962919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5EA8E3-60D2-F64B-8B9A-36C0AF8F46FE}"/>
              </a:ext>
            </a:extLst>
          </p:cNvPr>
          <p:cNvSpPr txBox="1"/>
          <p:nvPr/>
        </p:nvSpPr>
        <p:spPr>
          <a:xfrm>
            <a:off x="1520825" y="482419"/>
            <a:ext cx="6503703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KPI 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13A7B6-F20E-7F48-9C14-1DC663B3B334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F9D591-D0EF-E84B-AFAB-E32ECD0CB3E1}"/>
              </a:ext>
            </a:extLst>
          </p:cNvPr>
          <p:cNvSpPr/>
          <p:nvPr/>
        </p:nvSpPr>
        <p:spPr>
          <a:xfrm>
            <a:off x="1520825" y="2607733"/>
            <a:ext cx="6930176" cy="33774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2BE749-872D-CA44-9185-A6BFBB7C2827}"/>
              </a:ext>
            </a:extLst>
          </p:cNvPr>
          <p:cNvSpPr/>
          <p:nvPr/>
        </p:nvSpPr>
        <p:spPr>
          <a:xfrm>
            <a:off x="8723737" y="2607733"/>
            <a:ext cx="6930176" cy="33774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37E08A-A0D1-4E4C-9A1F-FBD66897276F}"/>
              </a:ext>
            </a:extLst>
          </p:cNvPr>
          <p:cNvSpPr/>
          <p:nvPr/>
        </p:nvSpPr>
        <p:spPr>
          <a:xfrm>
            <a:off x="15926649" y="2607733"/>
            <a:ext cx="6930176" cy="33774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CAE5DC-2E5E-F345-8C96-DCB008296A14}"/>
              </a:ext>
            </a:extLst>
          </p:cNvPr>
          <p:cNvSpPr/>
          <p:nvPr/>
        </p:nvSpPr>
        <p:spPr>
          <a:xfrm>
            <a:off x="1520825" y="6289965"/>
            <a:ext cx="14133088" cy="6664036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B7B90A-AAF3-E846-BD7E-437F7ECD4571}"/>
              </a:ext>
            </a:extLst>
          </p:cNvPr>
          <p:cNvSpPr/>
          <p:nvPr/>
        </p:nvSpPr>
        <p:spPr>
          <a:xfrm>
            <a:off x="15926649" y="6289965"/>
            <a:ext cx="6930176" cy="66640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187EABE-330C-F64B-A518-5BAFD3AE16A2}"/>
              </a:ext>
            </a:extLst>
          </p:cNvPr>
          <p:cNvGraphicFramePr/>
          <p:nvPr/>
        </p:nvGraphicFramePr>
        <p:xfrm>
          <a:off x="1774470" y="3813048"/>
          <a:ext cx="6422887" cy="189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B7DBE92-69D4-9646-9793-1D82D3CAB832}"/>
              </a:ext>
            </a:extLst>
          </p:cNvPr>
          <p:cNvSpPr txBox="1"/>
          <p:nvPr/>
        </p:nvSpPr>
        <p:spPr>
          <a:xfrm>
            <a:off x="6982256" y="2733638"/>
            <a:ext cx="123142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1,050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B91835-E249-1C49-948A-2FA058AA3F72}"/>
              </a:ext>
            </a:extLst>
          </p:cNvPr>
          <p:cNvSpPr txBox="1"/>
          <p:nvPr/>
        </p:nvSpPr>
        <p:spPr>
          <a:xfrm>
            <a:off x="6554698" y="3350287"/>
            <a:ext cx="1665008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Productivity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FB2E58-0C55-9A49-87D3-2BB07F1527A9}"/>
              </a:ext>
            </a:extLst>
          </p:cNvPr>
          <p:cNvSpPr txBox="1"/>
          <p:nvPr/>
        </p:nvSpPr>
        <p:spPr>
          <a:xfrm>
            <a:off x="14099146" y="2733638"/>
            <a:ext cx="129394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3,470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D16084-162B-9645-A1F0-62F363BF28DB}"/>
              </a:ext>
            </a:extLst>
          </p:cNvPr>
          <p:cNvSpPr txBox="1"/>
          <p:nvPr/>
        </p:nvSpPr>
        <p:spPr>
          <a:xfrm>
            <a:off x="14537211" y="3350287"/>
            <a:ext cx="861903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Profit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2A65DBE3-962C-4E4C-8837-B1DDE8CD29FE}"/>
              </a:ext>
            </a:extLst>
          </p:cNvPr>
          <p:cNvGraphicFramePr/>
          <p:nvPr/>
        </p:nvGraphicFramePr>
        <p:xfrm>
          <a:off x="8977381" y="3813048"/>
          <a:ext cx="6422887" cy="189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06681F9-FE60-284F-BA45-E5C8FC62A401}"/>
              </a:ext>
            </a:extLst>
          </p:cNvPr>
          <p:cNvSpPr txBox="1"/>
          <p:nvPr/>
        </p:nvSpPr>
        <p:spPr>
          <a:xfrm>
            <a:off x="21066518" y="2733638"/>
            <a:ext cx="1502334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18,845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3627C0-AD8E-EF44-BC44-F1D298F40559}"/>
              </a:ext>
            </a:extLst>
          </p:cNvPr>
          <p:cNvSpPr txBox="1"/>
          <p:nvPr/>
        </p:nvSpPr>
        <p:spPr>
          <a:xfrm>
            <a:off x="21736184" y="3350287"/>
            <a:ext cx="838691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Sales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007BC20B-940E-E348-87C1-1C9D06B4280A}"/>
              </a:ext>
            </a:extLst>
          </p:cNvPr>
          <p:cNvGraphicFramePr/>
          <p:nvPr/>
        </p:nvGraphicFramePr>
        <p:xfrm>
          <a:off x="16180293" y="3813048"/>
          <a:ext cx="6422887" cy="189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Subtitle 2">
            <a:extLst>
              <a:ext uri="{FF2B5EF4-FFF2-40B4-BE49-F238E27FC236}">
                <a16:creationId xmlns:a16="http://schemas.microsoft.com/office/drawing/2014/main" id="{2CF5D4CC-2C3E-D74F-89AA-4E132A0B005D}"/>
              </a:ext>
            </a:extLst>
          </p:cNvPr>
          <p:cNvSpPr txBox="1">
            <a:spLocks/>
          </p:cNvSpPr>
          <p:nvPr/>
        </p:nvSpPr>
        <p:spPr>
          <a:xfrm>
            <a:off x="16778049" y="6895107"/>
            <a:ext cx="5227376" cy="655949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NASDAQ: 1300.1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042F1D7-D897-F341-852C-DBF73B399C21}"/>
              </a:ext>
            </a:extLst>
          </p:cNvPr>
          <p:cNvCxnSpPr/>
          <p:nvPr/>
        </p:nvCxnSpPr>
        <p:spPr>
          <a:xfrm>
            <a:off x="16773525" y="7822807"/>
            <a:ext cx="5300663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ubtitle 2">
            <a:extLst>
              <a:ext uri="{FF2B5EF4-FFF2-40B4-BE49-F238E27FC236}">
                <a16:creationId xmlns:a16="http://schemas.microsoft.com/office/drawing/2014/main" id="{FCCE1D7A-0FCC-2B4F-8530-7E3AAC00DF89}"/>
              </a:ext>
            </a:extLst>
          </p:cNvPr>
          <p:cNvSpPr txBox="1">
            <a:spLocks/>
          </p:cNvSpPr>
          <p:nvPr/>
        </p:nvSpPr>
        <p:spPr>
          <a:xfrm>
            <a:off x="16778049" y="8094558"/>
            <a:ext cx="5227376" cy="655949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DOW JON: 1300.1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F0AEAAF-A8FE-D04B-A9A3-95111DAA08BC}"/>
              </a:ext>
            </a:extLst>
          </p:cNvPr>
          <p:cNvCxnSpPr/>
          <p:nvPr/>
        </p:nvCxnSpPr>
        <p:spPr>
          <a:xfrm>
            <a:off x="16773525" y="9022258"/>
            <a:ext cx="5300663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 2">
            <a:extLst>
              <a:ext uri="{FF2B5EF4-FFF2-40B4-BE49-F238E27FC236}">
                <a16:creationId xmlns:a16="http://schemas.microsoft.com/office/drawing/2014/main" id="{2EF60191-AAE1-554F-8A10-3FA2D7557A3F}"/>
              </a:ext>
            </a:extLst>
          </p:cNvPr>
          <p:cNvSpPr txBox="1">
            <a:spLocks/>
          </p:cNvSpPr>
          <p:nvPr/>
        </p:nvSpPr>
        <p:spPr>
          <a:xfrm>
            <a:off x="16778049" y="9294009"/>
            <a:ext cx="5227376" cy="655949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APPL: 1300.1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DF845C4-BD99-5F44-8A2F-294BD06DA66B}"/>
              </a:ext>
            </a:extLst>
          </p:cNvPr>
          <p:cNvCxnSpPr/>
          <p:nvPr/>
        </p:nvCxnSpPr>
        <p:spPr>
          <a:xfrm>
            <a:off x="16773525" y="10221709"/>
            <a:ext cx="5300663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ubtitle 2">
            <a:extLst>
              <a:ext uri="{FF2B5EF4-FFF2-40B4-BE49-F238E27FC236}">
                <a16:creationId xmlns:a16="http://schemas.microsoft.com/office/drawing/2014/main" id="{2FBF2424-E18F-A145-B9F1-D0F32D098B21}"/>
              </a:ext>
            </a:extLst>
          </p:cNvPr>
          <p:cNvSpPr txBox="1">
            <a:spLocks/>
          </p:cNvSpPr>
          <p:nvPr/>
        </p:nvSpPr>
        <p:spPr>
          <a:xfrm>
            <a:off x="16778049" y="10493460"/>
            <a:ext cx="5227376" cy="655949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MSFT: 1300.1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A22624F-7ABD-2A4F-A342-527D5136DECB}"/>
              </a:ext>
            </a:extLst>
          </p:cNvPr>
          <p:cNvCxnSpPr/>
          <p:nvPr/>
        </p:nvCxnSpPr>
        <p:spPr>
          <a:xfrm>
            <a:off x="16773525" y="11421160"/>
            <a:ext cx="5300663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ubtitle 2">
            <a:extLst>
              <a:ext uri="{FF2B5EF4-FFF2-40B4-BE49-F238E27FC236}">
                <a16:creationId xmlns:a16="http://schemas.microsoft.com/office/drawing/2014/main" id="{638BB71D-768B-7B4A-B72D-2FE2ABB03958}"/>
              </a:ext>
            </a:extLst>
          </p:cNvPr>
          <p:cNvSpPr txBox="1">
            <a:spLocks/>
          </p:cNvSpPr>
          <p:nvPr/>
        </p:nvSpPr>
        <p:spPr>
          <a:xfrm>
            <a:off x="16778049" y="11692910"/>
            <a:ext cx="5227376" cy="655949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SPX: 1300.1</a:t>
            </a:r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5EA51978-E61E-E844-A2E5-AF141CAB8C81}"/>
              </a:ext>
            </a:extLst>
          </p:cNvPr>
          <p:cNvGraphicFramePr/>
          <p:nvPr/>
        </p:nvGraphicFramePr>
        <p:xfrm>
          <a:off x="1774470" y="7351776"/>
          <a:ext cx="13369542" cy="5478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" name="Subtitle 2">
            <a:extLst>
              <a:ext uri="{FF2B5EF4-FFF2-40B4-BE49-F238E27FC236}">
                <a16:creationId xmlns:a16="http://schemas.microsoft.com/office/drawing/2014/main" id="{37C347A3-E1A4-F44F-BBF3-DF66FD9D0965}"/>
              </a:ext>
            </a:extLst>
          </p:cNvPr>
          <p:cNvSpPr txBox="1">
            <a:spLocks/>
          </p:cNvSpPr>
          <p:nvPr/>
        </p:nvSpPr>
        <p:spPr>
          <a:xfrm>
            <a:off x="1774470" y="6507037"/>
            <a:ext cx="3437159" cy="630942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Area Chart Title</a:t>
            </a:r>
          </a:p>
        </p:txBody>
      </p:sp>
    </p:spTree>
    <p:extLst>
      <p:ext uri="{BB962C8B-B14F-4D97-AF65-F5344CB8AC3E}">
        <p14:creationId xmlns:p14="http://schemas.microsoft.com/office/powerpoint/2010/main" val="277014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E21E27-4FBE-F24E-BBC0-89AE51664794}"/>
              </a:ext>
            </a:extLst>
          </p:cNvPr>
          <p:cNvSpPr txBox="1"/>
          <p:nvPr/>
        </p:nvSpPr>
        <p:spPr>
          <a:xfrm>
            <a:off x="1520825" y="482419"/>
            <a:ext cx="6503703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KPI 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A51A20-1BA2-034B-98D1-58446AEE8D2F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D60608-8F06-B94C-AC40-7A429156DE73}"/>
              </a:ext>
            </a:extLst>
          </p:cNvPr>
          <p:cNvSpPr/>
          <p:nvPr/>
        </p:nvSpPr>
        <p:spPr>
          <a:xfrm>
            <a:off x="1520824" y="2607733"/>
            <a:ext cx="10514657" cy="5053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153EE6-6F0C-EA4E-B40F-C61BFD44775A}"/>
              </a:ext>
            </a:extLst>
          </p:cNvPr>
          <p:cNvSpPr/>
          <p:nvPr/>
        </p:nvSpPr>
        <p:spPr>
          <a:xfrm>
            <a:off x="1520824" y="7900544"/>
            <a:ext cx="10514657" cy="5053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61F97F-7BEF-F34F-890F-9773C4245303}"/>
              </a:ext>
            </a:extLst>
          </p:cNvPr>
          <p:cNvSpPr/>
          <p:nvPr/>
        </p:nvSpPr>
        <p:spPr>
          <a:xfrm>
            <a:off x="12342168" y="2607733"/>
            <a:ext cx="10514657" cy="5053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4A18B5-65CC-F44C-B3DD-C416424D9878}"/>
              </a:ext>
            </a:extLst>
          </p:cNvPr>
          <p:cNvSpPr/>
          <p:nvPr/>
        </p:nvSpPr>
        <p:spPr>
          <a:xfrm>
            <a:off x="12342168" y="7900544"/>
            <a:ext cx="10514657" cy="5053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09355D-1B78-7C43-9317-A9310668BA2A}"/>
              </a:ext>
            </a:extLst>
          </p:cNvPr>
          <p:cNvSpPr txBox="1"/>
          <p:nvPr/>
        </p:nvSpPr>
        <p:spPr>
          <a:xfrm>
            <a:off x="1819917" y="2836487"/>
            <a:ext cx="5841664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Defect Severity Distribution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A425BE-ED4F-0846-8D72-7F60E332CC65}"/>
              </a:ext>
            </a:extLst>
          </p:cNvPr>
          <p:cNvSpPr txBox="1"/>
          <p:nvPr/>
        </p:nvSpPr>
        <p:spPr>
          <a:xfrm>
            <a:off x="12644435" y="2836487"/>
            <a:ext cx="712406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Module Wise Execution Summary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672A46-3F1B-C54A-BB2C-363A2939F918}"/>
              </a:ext>
            </a:extLst>
          </p:cNvPr>
          <p:cNvSpPr txBox="1"/>
          <p:nvPr/>
        </p:nvSpPr>
        <p:spPr>
          <a:xfrm>
            <a:off x="1819917" y="8136637"/>
            <a:ext cx="4554452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Defect Severity Index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9285C4-7355-6249-A654-2705241F205A}"/>
              </a:ext>
            </a:extLst>
          </p:cNvPr>
          <p:cNvSpPr txBox="1"/>
          <p:nvPr/>
        </p:nvSpPr>
        <p:spPr>
          <a:xfrm>
            <a:off x="12644435" y="8136637"/>
            <a:ext cx="534152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Test Execution Summary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BD67BED-88C8-8946-B4DF-646C1D0068E2}"/>
              </a:ext>
            </a:extLst>
          </p:cNvPr>
          <p:cNvGraphicFramePr/>
          <p:nvPr/>
        </p:nvGraphicFramePr>
        <p:xfrm>
          <a:off x="12898222" y="9518754"/>
          <a:ext cx="4322978" cy="3222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BEEED13-688D-F246-B693-018B3492021A}"/>
              </a:ext>
            </a:extLst>
          </p:cNvPr>
          <p:cNvSpPr txBox="1"/>
          <p:nvPr/>
        </p:nvSpPr>
        <p:spPr>
          <a:xfrm>
            <a:off x="12898222" y="9027907"/>
            <a:ext cx="676788" cy="43088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Full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C4BB018B-339C-1145-85BA-0ABE23752B54}"/>
              </a:ext>
            </a:extLst>
          </p:cNvPr>
          <p:cNvGraphicFramePr/>
          <p:nvPr/>
        </p:nvGraphicFramePr>
        <p:xfrm>
          <a:off x="17928359" y="9518754"/>
          <a:ext cx="4322978" cy="3222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E9F21ED-C62A-8D4B-A1F1-41344306BF63}"/>
              </a:ext>
            </a:extLst>
          </p:cNvPr>
          <p:cNvSpPr txBox="1"/>
          <p:nvPr/>
        </p:nvSpPr>
        <p:spPr>
          <a:xfrm>
            <a:off x="18099809" y="9027907"/>
            <a:ext cx="1492716" cy="43088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Executed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84F13E0B-8C28-AF45-A3A9-659E7A68B0F1}"/>
              </a:ext>
            </a:extLst>
          </p:cNvPr>
          <p:cNvGraphicFramePr/>
          <p:nvPr/>
        </p:nvGraphicFramePr>
        <p:xfrm>
          <a:off x="2077676" y="8957505"/>
          <a:ext cx="9400952" cy="3783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B4D9E0A1-1EA8-A84B-A2CD-913C87BB0D57}"/>
              </a:ext>
            </a:extLst>
          </p:cNvPr>
          <p:cNvGraphicFramePr/>
          <p:nvPr/>
        </p:nvGraphicFramePr>
        <p:xfrm>
          <a:off x="12898222" y="3660617"/>
          <a:ext cx="4322978" cy="367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AC9F2B53-471C-FA45-A707-6FCFDD4F3B8D}"/>
              </a:ext>
            </a:extLst>
          </p:cNvPr>
          <p:cNvGraphicFramePr/>
          <p:nvPr/>
        </p:nvGraphicFramePr>
        <p:xfrm>
          <a:off x="17928359" y="3660617"/>
          <a:ext cx="4322978" cy="367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1634F7A9-1BB5-9F4A-AA46-C8BCAB8B9542}"/>
              </a:ext>
            </a:extLst>
          </p:cNvPr>
          <p:cNvGraphicFramePr/>
          <p:nvPr/>
        </p:nvGraphicFramePr>
        <p:xfrm>
          <a:off x="2076080" y="3650017"/>
          <a:ext cx="9402548" cy="3686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11940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602AD8-99E7-1941-B1B4-1EEAAA40D9C5}"/>
              </a:ext>
            </a:extLst>
          </p:cNvPr>
          <p:cNvSpPr txBox="1"/>
          <p:nvPr/>
        </p:nvSpPr>
        <p:spPr>
          <a:xfrm>
            <a:off x="1520825" y="482419"/>
            <a:ext cx="6503703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KPI 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BB1B44-1DDB-1B43-A8A2-F4EBB3066C81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FCD5062-98F5-4743-8316-15536FC85BAC}"/>
              </a:ext>
            </a:extLst>
          </p:cNvPr>
          <p:cNvSpPr/>
          <p:nvPr/>
        </p:nvSpPr>
        <p:spPr>
          <a:xfrm>
            <a:off x="1520825" y="4198867"/>
            <a:ext cx="2765083" cy="88002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Diagonal Corner Rectangle 3">
            <a:extLst>
              <a:ext uri="{FF2B5EF4-FFF2-40B4-BE49-F238E27FC236}">
                <a16:creationId xmlns:a16="http://schemas.microsoft.com/office/drawing/2014/main" id="{FA3DFFE8-9C02-AC43-BBC9-C74CEAC57F7A}"/>
              </a:ext>
            </a:extLst>
          </p:cNvPr>
          <p:cNvSpPr/>
          <p:nvPr/>
        </p:nvSpPr>
        <p:spPr>
          <a:xfrm>
            <a:off x="1532345" y="3061352"/>
            <a:ext cx="2753563" cy="1055103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Diagonal Corner Rectangle 4">
            <a:extLst>
              <a:ext uri="{FF2B5EF4-FFF2-40B4-BE49-F238E27FC236}">
                <a16:creationId xmlns:a16="http://schemas.microsoft.com/office/drawing/2014/main" id="{DBF83ABB-F2F2-204A-99ED-FB79C8475461}"/>
              </a:ext>
            </a:extLst>
          </p:cNvPr>
          <p:cNvSpPr/>
          <p:nvPr/>
        </p:nvSpPr>
        <p:spPr>
          <a:xfrm>
            <a:off x="4560936" y="3061351"/>
            <a:ext cx="4765791" cy="1055103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>
            <a:extLst>
              <a:ext uri="{FF2B5EF4-FFF2-40B4-BE49-F238E27FC236}">
                <a16:creationId xmlns:a16="http://schemas.microsoft.com/office/drawing/2014/main" id="{49D30D13-68E3-374B-883E-4ABCA638EB6A}"/>
              </a:ext>
            </a:extLst>
          </p:cNvPr>
          <p:cNvSpPr/>
          <p:nvPr/>
        </p:nvSpPr>
        <p:spPr>
          <a:xfrm>
            <a:off x="9606449" y="3061351"/>
            <a:ext cx="4273115" cy="1055103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AB402EB-003F-534E-9591-9BC4D4BC5EBD}"/>
              </a:ext>
            </a:extLst>
          </p:cNvPr>
          <p:cNvSpPr/>
          <p:nvPr/>
        </p:nvSpPr>
        <p:spPr>
          <a:xfrm>
            <a:off x="14159286" y="3061349"/>
            <a:ext cx="4273116" cy="1055103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D81DF2EE-524B-FC44-A50A-1FFB5376A6AA}"/>
              </a:ext>
            </a:extLst>
          </p:cNvPr>
          <p:cNvSpPr/>
          <p:nvPr/>
        </p:nvSpPr>
        <p:spPr>
          <a:xfrm>
            <a:off x="18712123" y="3061348"/>
            <a:ext cx="4144702" cy="1055103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DE0758-A7FB-2A48-BE7F-1434641FD24C}"/>
              </a:ext>
            </a:extLst>
          </p:cNvPr>
          <p:cNvSpPr txBox="1"/>
          <p:nvPr/>
        </p:nvSpPr>
        <p:spPr>
          <a:xfrm>
            <a:off x="2095442" y="3296514"/>
            <a:ext cx="162736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Task #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228628-7E43-F44A-A1C4-39103C25FAE0}"/>
              </a:ext>
            </a:extLst>
          </p:cNvPr>
          <p:cNvSpPr txBox="1"/>
          <p:nvPr/>
        </p:nvSpPr>
        <p:spPr>
          <a:xfrm>
            <a:off x="5584328" y="3296514"/>
            <a:ext cx="2719013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Assigned To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8328FD-CF6F-374C-8A6D-49A9752F8A0D}"/>
              </a:ext>
            </a:extLst>
          </p:cNvPr>
          <p:cNvSpPr txBox="1"/>
          <p:nvPr/>
        </p:nvSpPr>
        <p:spPr>
          <a:xfrm>
            <a:off x="10912492" y="3296514"/>
            <a:ext cx="1661032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Priority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7D513-4ED1-AF4F-B59B-20A370E46950}"/>
              </a:ext>
            </a:extLst>
          </p:cNvPr>
          <p:cNvSpPr txBox="1"/>
          <p:nvPr/>
        </p:nvSpPr>
        <p:spPr>
          <a:xfrm>
            <a:off x="15532654" y="3296514"/>
            <a:ext cx="152637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Status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1C1881-E53A-3840-B962-E0D9C8A73DA2}"/>
              </a:ext>
            </a:extLst>
          </p:cNvPr>
          <p:cNvSpPr txBox="1"/>
          <p:nvPr/>
        </p:nvSpPr>
        <p:spPr>
          <a:xfrm>
            <a:off x="19659807" y="3296514"/>
            <a:ext cx="2249334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Complete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003BB87-3982-204F-A418-6DA938A66292}"/>
              </a:ext>
            </a:extLst>
          </p:cNvPr>
          <p:cNvSpPr txBox="1">
            <a:spLocks/>
          </p:cNvSpPr>
          <p:nvPr/>
        </p:nvSpPr>
        <p:spPr>
          <a:xfrm>
            <a:off x="1853044" y="4415258"/>
            <a:ext cx="2112162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3864830-206C-5B42-903C-42378BB88F6D}"/>
              </a:ext>
            </a:extLst>
          </p:cNvPr>
          <p:cNvSpPr txBox="1">
            <a:spLocks/>
          </p:cNvSpPr>
          <p:nvPr/>
        </p:nvSpPr>
        <p:spPr>
          <a:xfrm>
            <a:off x="1853044" y="5379251"/>
            <a:ext cx="2112162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AB2B7DF-F284-064E-8FDA-B490DF723F5A}"/>
              </a:ext>
            </a:extLst>
          </p:cNvPr>
          <p:cNvSpPr txBox="1">
            <a:spLocks/>
          </p:cNvSpPr>
          <p:nvPr/>
        </p:nvSpPr>
        <p:spPr>
          <a:xfrm>
            <a:off x="1853044" y="6343243"/>
            <a:ext cx="2112162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C24456EC-449C-9C4E-8172-7F05BDB98339}"/>
              </a:ext>
            </a:extLst>
          </p:cNvPr>
          <p:cNvSpPr txBox="1">
            <a:spLocks/>
          </p:cNvSpPr>
          <p:nvPr/>
        </p:nvSpPr>
        <p:spPr>
          <a:xfrm>
            <a:off x="1853044" y="7307236"/>
            <a:ext cx="2112162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D54EEEF5-3F79-7445-8B20-926756D48120}"/>
              </a:ext>
            </a:extLst>
          </p:cNvPr>
          <p:cNvSpPr txBox="1">
            <a:spLocks/>
          </p:cNvSpPr>
          <p:nvPr/>
        </p:nvSpPr>
        <p:spPr>
          <a:xfrm>
            <a:off x="1853044" y="8271228"/>
            <a:ext cx="2112162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30F37834-C6D6-0341-B371-14471EDEF4CA}"/>
              </a:ext>
            </a:extLst>
          </p:cNvPr>
          <p:cNvSpPr txBox="1">
            <a:spLocks/>
          </p:cNvSpPr>
          <p:nvPr/>
        </p:nvSpPr>
        <p:spPr>
          <a:xfrm>
            <a:off x="1853044" y="9235221"/>
            <a:ext cx="2112162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3FE36507-1C01-5149-A1DD-564A6D606A7C}"/>
              </a:ext>
            </a:extLst>
          </p:cNvPr>
          <p:cNvSpPr txBox="1">
            <a:spLocks/>
          </p:cNvSpPr>
          <p:nvPr/>
        </p:nvSpPr>
        <p:spPr>
          <a:xfrm>
            <a:off x="1853044" y="10199214"/>
            <a:ext cx="2112162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7429DB7F-EFD1-2448-97AE-7C92EFD78998}"/>
              </a:ext>
            </a:extLst>
          </p:cNvPr>
          <p:cNvSpPr txBox="1">
            <a:spLocks/>
          </p:cNvSpPr>
          <p:nvPr/>
        </p:nvSpPr>
        <p:spPr>
          <a:xfrm>
            <a:off x="1853044" y="11163206"/>
            <a:ext cx="2112162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8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4C595390-8ECE-B443-9B9A-3A8CC216FBC5}"/>
              </a:ext>
            </a:extLst>
          </p:cNvPr>
          <p:cNvSpPr txBox="1">
            <a:spLocks/>
          </p:cNvSpPr>
          <p:nvPr/>
        </p:nvSpPr>
        <p:spPr>
          <a:xfrm>
            <a:off x="1853044" y="12127197"/>
            <a:ext cx="2112162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9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1625DB7C-FB60-064A-9FCB-46E44E6C6CF1}"/>
              </a:ext>
            </a:extLst>
          </p:cNvPr>
          <p:cNvSpPr txBox="1">
            <a:spLocks/>
          </p:cNvSpPr>
          <p:nvPr/>
        </p:nvSpPr>
        <p:spPr>
          <a:xfrm>
            <a:off x="4959721" y="4415258"/>
            <a:ext cx="3968222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Sylvester Boone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F35BC67B-2B11-4740-9E6E-E6F2D844056C}"/>
              </a:ext>
            </a:extLst>
          </p:cNvPr>
          <p:cNvSpPr txBox="1">
            <a:spLocks/>
          </p:cNvSpPr>
          <p:nvPr/>
        </p:nvSpPr>
        <p:spPr>
          <a:xfrm>
            <a:off x="4959721" y="5379251"/>
            <a:ext cx="3968222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Ira Fowler</a:t>
            </a: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47EF1441-EAD6-DC45-B61D-9D9C282FCBD2}"/>
              </a:ext>
            </a:extLst>
          </p:cNvPr>
          <p:cNvSpPr txBox="1">
            <a:spLocks/>
          </p:cNvSpPr>
          <p:nvPr/>
        </p:nvSpPr>
        <p:spPr>
          <a:xfrm>
            <a:off x="4959721" y="6343243"/>
            <a:ext cx="3968222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Michele Harvey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1C63E50A-CEFA-CB42-B284-8CB64BB44482}"/>
              </a:ext>
            </a:extLst>
          </p:cNvPr>
          <p:cNvSpPr txBox="1">
            <a:spLocks/>
          </p:cNvSpPr>
          <p:nvPr/>
        </p:nvSpPr>
        <p:spPr>
          <a:xfrm>
            <a:off x="4959721" y="7307236"/>
            <a:ext cx="3968222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Teresa Garcia</a:t>
            </a: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FF4578B8-300A-F849-9FCA-4F2F0BDA1F10}"/>
              </a:ext>
            </a:extLst>
          </p:cNvPr>
          <p:cNvSpPr txBox="1">
            <a:spLocks/>
          </p:cNvSpPr>
          <p:nvPr/>
        </p:nvSpPr>
        <p:spPr>
          <a:xfrm>
            <a:off x="4959721" y="8271228"/>
            <a:ext cx="3968222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Allison Burton</a:t>
            </a: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01B1362B-0542-794D-BABE-8EF175D7AC05}"/>
              </a:ext>
            </a:extLst>
          </p:cNvPr>
          <p:cNvSpPr txBox="1">
            <a:spLocks/>
          </p:cNvSpPr>
          <p:nvPr/>
        </p:nvSpPr>
        <p:spPr>
          <a:xfrm>
            <a:off x="4959721" y="9235221"/>
            <a:ext cx="3968222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June Pierce</a:t>
            </a:r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A9C86E09-1DCE-2A4B-8F1E-1440106B8766}"/>
              </a:ext>
            </a:extLst>
          </p:cNvPr>
          <p:cNvSpPr txBox="1">
            <a:spLocks/>
          </p:cNvSpPr>
          <p:nvPr/>
        </p:nvSpPr>
        <p:spPr>
          <a:xfrm>
            <a:off x="4959721" y="10199214"/>
            <a:ext cx="3968222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Wilbert Benson</a:t>
            </a: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8181B307-B01F-1640-8E1E-2CF2AB45158A}"/>
              </a:ext>
            </a:extLst>
          </p:cNvPr>
          <p:cNvSpPr txBox="1">
            <a:spLocks/>
          </p:cNvSpPr>
          <p:nvPr/>
        </p:nvSpPr>
        <p:spPr>
          <a:xfrm>
            <a:off x="4959721" y="11163206"/>
            <a:ext cx="3968222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Darrin Adkins</a:t>
            </a: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60285C20-7252-7A4E-BD9E-240B902A3D75}"/>
              </a:ext>
            </a:extLst>
          </p:cNvPr>
          <p:cNvSpPr txBox="1">
            <a:spLocks/>
          </p:cNvSpPr>
          <p:nvPr/>
        </p:nvSpPr>
        <p:spPr>
          <a:xfrm>
            <a:off x="4959721" y="12127197"/>
            <a:ext cx="3968222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Grant Frank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3B643F6-3578-DE4D-9298-55FF99498B2E}"/>
              </a:ext>
            </a:extLst>
          </p:cNvPr>
          <p:cNvCxnSpPr/>
          <p:nvPr/>
        </p:nvCxnSpPr>
        <p:spPr>
          <a:xfrm>
            <a:off x="1520825" y="5181948"/>
            <a:ext cx="21336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648F60B-FCEF-7143-90D2-098838CD52B5}"/>
              </a:ext>
            </a:extLst>
          </p:cNvPr>
          <p:cNvCxnSpPr/>
          <p:nvPr/>
        </p:nvCxnSpPr>
        <p:spPr>
          <a:xfrm>
            <a:off x="1520825" y="6145940"/>
            <a:ext cx="21336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F629BCC-39D6-6D44-BAE1-0A91B69D0032}"/>
              </a:ext>
            </a:extLst>
          </p:cNvPr>
          <p:cNvCxnSpPr/>
          <p:nvPr/>
        </p:nvCxnSpPr>
        <p:spPr>
          <a:xfrm>
            <a:off x="1520825" y="7109933"/>
            <a:ext cx="21336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B5F22FB-60BF-B34D-8034-C8E3054B78DF}"/>
              </a:ext>
            </a:extLst>
          </p:cNvPr>
          <p:cNvCxnSpPr/>
          <p:nvPr/>
        </p:nvCxnSpPr>
        <p:spPr>
          <a:xfrm>
            <a:off x="1520825" y="8073926"/>
            <a:ext cx="21336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4E55E16-1EE7-2E45-AABE-77192A57858D}"/>
              </a:ext>
            </a:extLst>
          </p:cNvPr>
          <p:cNvCxnSpPr/>
          <p:nvPr/>
        </p:nvCxnSpPr>
        <p:spPr>
          <a:xfrm>
            <a:off x="1520825" y="9037918"/>
            <a:ext cx="21336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CD9BB1C-2E06-6D42-95C5-25C9E385C4FD}"/>
              </a:ext>
            </a:extLst>
          </p:cNvPr>
          <p:cNvCxnSpPr/>
          <p:nvPr/>
        </p:nvCxnSpPr>
        <p:spPr>
          <a:xfrm>
            <a:off x="1520825" y="10001911"/>
            <a:ext cx="21336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3C22631-52EA-0A41-B31C-2759DA0A381D}"/>
              </a:ext>
            </a:extLst>
          </p:cNvPr>
          <p:cNvCxnSpPr/>
          <p:nvPr/>
        </p:nvCxnSpPr>
        <p:spPr>
          <a:xfrm>
            <a:off x="1520825" y="10965903"/>
            <a:ext cx="21336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0A01D13-643B-BE42-9188-9671701AE7FF}"/>
              </a:ext>
            </a:extLst>
          </p:cNvPr>
          <p:cNvCxnSpPr/>
          <p:nvPr/>
        </p:nvCxnSpPr>
        <p:spPr>
          <a:xfrm>
            <a:off x="1520825" y="11929896"/>
            <a:ext cx="21336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ubtitle 2">
            <a:extLst>
              <a:ext uri="{FF2B5EF4-FFF2-40B4-BE49-F238E27FC236}">
                <a16:creationId xmlns:a16="http://schemas.microsoft.com/office/drawing/2014/main" id="{D8D2A047-D47A-1745-85B2-0B3EADD5F26E}"/>
              </a:ext>
            </a:extLst>
          </p:cNvPr>
          <p:cNvSpPr txBox="1">
            <a:spLocks/>
          </p:cNvSpPr>
          <p:nvPr/>
        </p:nvSpPr>
        <p:spPr>
          <a:xfrm>
            <a:off x="10731543" y="4415258"/>
            <a:ext cx="2580074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High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AF293EC6-3936-7440-BC65-E24BA3A6BBAD}"/>
              </a:ext>
            </a:extLst>
          </p:cNvPr>
          <p:cNvSpPr txBox="1">
            <a:spLocks/>
          </p:cNvSpPr>
          <p:nvPr/>
        </p:nvSpPr>
        <p:spPr>
          <a:xfrm>
            <a:off x="10731543" y="5379251"/>
            <a:ext cx="2580074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High</a:t>
            </a:r>
          </a:p>
        </p:txBody>
      </p:sp>
      <p:sp>
        <p:nvSpPr>
          <p:cNvPr id="53" name="Subtitle 2">
            <a:extLst>
              <a:ext uri="{FF2B5EF4-FFF2-40B4-BE49-F238E27FC236}">
                <a16:creationId xmlns:a16="http://schemas.microsoft.com/office/drawing/2014/main" id="{3E42E594-864C-7F43-8FA5-0A64181FC053}"/>
              </a:ext>
            </a:extLst>
          </p:cNvPr>
          <p:cNvSpPr txBox="1">
            <a:spLocks/>
          </p:cNvSpPr>
          <p:nvPr/>
        </p:nvSpPr>
        <p:spPr>
          <a:xfrm>
            <a:off x="10731543" y="6343243"/>
            <a:ext cx="2580074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High</a:t>
            </a:r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id="{C57F4041-2D42-844E-9B49-932AA3CA4529}"/>
              </a:ext>
            </a:extLst>
          </p:cNvPr>
          <p:cNvSpPr txBox="1">
            <a:spLocks/>
          </p:cNvSpPr>
          <p:nvPr/>
        </p:nvSpPr>
        <p:spPr>
          <a:xfrm>
            <a:off x="10731543" y="7307236"/>
            <a:ext cx="2580074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Normal</a:t>
            </a: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56C52311-C776-5C4D-A2D6-31EBD0D465E4}"/>
              </a:ext>
            </a:extLst>
          </p:cNvPr>
          <p:cNvSpPr txBox="1">
            <a:spLocks/>
          </p:cNvSpPr>
          <p:nvPr/>
        </p:nvSpPr>
        <p:spPr>
          <a:xfrm>
            <a:off x="10731543" y="8271228"/>
            <a:ext cx="2580074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Normal</a:t>
            </a:r>
          </a:p>
        </p:txBody>
      </p:sp>
      <p:sp>
        <p:nvSpPr>
          <p:cNvPr id="56" name="Subtitle 2">
            <a:extLst>
              <a:ext uri="{FF2B5EF4-FFF2-40B4-BE49-F238E27FC236}">
                <a16:creationId xmlns:a16="http://schemas.microsoft.com/office/drawing/2014/main" id="{F8843ABA-58E1-B641-9ADB-70E11290FC37}"/>
              </a:ext>
            </a:extLst>
          </p:cNvPr>
          <p:cNvSpPr txBox="1">
            <a:spLocks/>
          </p:cNvSpPr>
          <p:nvPr/>
        </p:nvSpPr>
        <p:spPr>
          <a:xfrm>
            <a:off x="10731543" y="9235221"/>
            <a:ext cx="2580074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Normal</a:t>
            </a:r>
          </a:p>
        </p:txBody>
      </p:sp>
      <p:sp>
        <p:nvSpPr>
          <p:cNvPr id="57" name="Subtitle 2">
            <a:extLst>
              <a:ext uri="{FF2B5EF4-FFF2-40B4-BE49-F238E27FC236}">
                <a16:creationId xmlns:a16="http://schemas.microsoft.com/office/drawing/2014/main" id="{3D559854-FDC2-A143-A18E-E1E77F2FB3CD}"/>
              </a:ext>
            </a:extLst>
          </p:cNvPr>
          <p:cNvSpPr txBox="1">
            <a:spLocks/>
          </p:cNvSpPr>
          <p:nvPr/>
        </p:nvSpPr>
        <p:spPr>
          <a:xfrm>
            <a:off x="10731543" y="10199214"/>
            <a:ext cx="2580074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Low</a:t>
            </a:r>
          </a:p>
        </p:txBody>
      </p:sp>
      <p:sp>
        <p:nvSpPr>
          <p:cNvPr id="58" name="Subtitle 2">
            <a:extLst>
              <a:ext uri="{FF2B5EF4-FFF2-40B4-BE49-F238E27FC236}">
                <a16:creationId xmlns:a16="http://schemas.microsoft.com/office/drawing/2014/main" id="{6D187AF7-C6A5-6F4B-8B22-C2B62B694A1C}"/>
              </a:ext>
            </a:extLst>
          </p:cNvPr>
          <p:cNvSpPr txBox="1">
            <a:spLocks/>
          </p:cNvSpPr>
          <p:nvPr/>
        </p:nvSpPr>
        <p:spPr>
          <a:xfrm>
            <a:off x="10731543" y="11163206"/>
            <a:ext cx="2580074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Low</a:t>
            </a: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B7022ABF-F925-1B4B-AA58-5DA885FD8ECE}"/>
              </a:ext>
            </a:extLst>
          </p:cNvPr>
          <p:cNvSpPr txBox="1">
            <a:spLocks/>
          </p:cNvSpPr>
          <p:nvPr/>
        </p:nvSpPr>
        <p:spPr>
          <a:xfrm>
            <a:off x="10731543" y="12127197"/>
            <a:ext cx="2580074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Low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6BEF4AF-6EC3-624B-8953-47B792D48601}"/>
              </a:ext>
            </a:extLst>
          </p:cNvPr>
          <p:cNvSpPr/>
          <p:nvPr/>
        </p:nvSpPr>
        <p:spPr>
          <a:xfrm>
            <a:off x="10174395" y="4558947"/>
            <a:ext cx="282011" cy="2820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745ACDC-A859-2A43-8628-3897A2AD2546}"/>
              </a:ext>
            </a:extLst>
          </p:cNvPr>
          <p:cNvSpPr/>
          <p:nvPr/>
        </p:nvSpPr>
        <p:spPr>
          <a:xfrm>
            <a:off x="10174395" y="5522937"/>
            <a:ext cx="282011" cy="2820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0E929C59-7569-F247-909A-626F74F282A5}"/>
              </a:ext>
            </a:extLst>
          </p:cNvPr>
          <p:cNvSpPr/>
          <p:nvPr/>
        </p:nvSpPr>
        <p:spPr>
          <a:xfrm>
            <a:off x="10174395" y="6494326"/>
            <a:ext cx="282011" cy="2820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Diamond 62">
            <a:extLst>
              <a:ext uri="{FF2B5EF4-FFF2-40B4-BE49-F238E27FC236}">
                <a16:creationId xmlns:a16="http://schemas.microsoft.com/office/drawing/2014/main" id="{44326715-EF5C-0544-A99D-CE73BDB1E956}"/>
              </a:ext>
            </a:extLst>
          </p:cNvPr>
          <p:cNvSpPr/>
          <p:nvPr/>
        </p:nvSpPr>
        <p:spPr>
          <a:xfrm>
            <a:off x="10174395" y="7456453"/>
            <a:ext cx="282011" cy="282011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Diamond 63">
            <a:extLst>
              <a:ext uri="{FF2B5EF4-FFF2-40B4-BE49-F238E27FC236}">
                <a16:creationId xmlns:a16="http://schemas.microsoft.com/office/drawing/2014/main" id="{7B6BC806-52C7-A147-8683-0E05B3AD0DEB}"/>
              </a:ext>
            </a:extLst>
          </p:cNvPr>
          <p:cNvSpPr/>
          <p:nvPr/>
        </p:nvSpPr>
        <p:spPr>
          <a:xfrm>
            <a:off x="10174395" y="8406969"/>
            <a:ext cx="282011" cy="282011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Diamond 64">
            <a:extLst>
              <a:ext uri="{FF2B5EF4-FFF2-40B4-BE49-F238E27FC236}">
                <a16:creationId xmlns:a16="http://schemas.microsoft.com/office/drawing/2014/main" id="{9C17F873-A5F7-0C4C-9B9C-B0649D7B6F01}"/>
              </a:ext>
            </a:extLst>
          </p:cNvPr>
          <p:cNvSpPr/>
          <p:nvPr/>
        </p:nvSpPr>
        <p:spPr>
          <a:xfrm>
            <a:off x="10174395" y="9378909"/>
            <a:ext cx="282011" cy="282011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riangle 65">
            <a:extLst>
              <a:ext uri="{FF2B5EF4-FFF2-40B4-BE49-F238E27FC236}">
                <a16:creationId xmlns:a16="http://schemas.microsoft.com/office/drawing/2014/main" id="{E356F1AC-9883-2E4C-9B92-93E0A6EC349A}"/>
              </a:ext>
            </a:extLst>
          </p:cNvPr>
          <p:cNvSpPr/>
          <p:nvPr/>
        </p:nvSpPr>
        <p:spPr>
          <a:xfrm rot="10800000">
            <a:off x="10174395" y="10342901"/>
            <a:ext cx="282011" cy="28201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riangle 66">
            <a:extLst>
              <a:ext uri="{FF2B5EF4-FFF2-40B4-BE49-F238E27FC236}">
                <a16:creationId xmlns:a16="http://schemas.microsoft.com/office/drawing/2014/main" id="{5158D82B-B5A6-5349-AADB-4154EA18EA7C}"/>
              </a:ext>
            </a:extLst>
          </p:cNvPr>
          <p:cNvSpPr/>
          <p:nvPr/>
        </p:nvSpPr>
        <p:spPr>
          <a:xfrm rot="10800000">
            <a:off x="10174395" y="11306893"/>
            <a:ext cx="282011" cy="28201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riangle 67">
            <a:extLst>
              <a:ext uri="{FF2B5EF4-FFF2-40B4-BE49-F238E27FC236}">
                <a16:creationId xmlns:a16="http://schemas.microsoft.com/office/drawing/2014/main" id="{31AFD401-1B75-3F4A-AE64-96BBFBFB7793}"/>
              </a:ext>
            </a:extLst>
          </p:cNvPr>
          <p:cNvSpPr/>
          <p:nvPr/>
        </p:nvSpPr>
        <p:spPr>
          <a:xfrm rot="10800000">
            <a:off x="10174395" y="12270884"/>
            <a:ext cx="282011" cy="28201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ubtitle 2">
            <a:extLst>
              <a:ext uri="{FF2B5EF4-FFF2-40B4-BE49-F238E27FC236}">
                <a16:creationId xmlns:a16="http://schemas.microsoft.com/office/drawing/2014/main" id="{B8D4A6CB-BA87-5D49-B762-1B571A0AF1EE}"/>
              </a:ext>
            </a:extLst>
          </p:cNvPr>
          <p:cNvSpPr txBox="1">
            <a:spLocks/>
          </p:cNvSpPr>
          <p:nvPr/>
        </p:nvSpPr>
        <p:spPr>
          <a:xfrm>
            <a:off x="15284380" y="4415258"/>
            <a:ext cx="2580074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</a:t>
            </a:r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30D215C5-0A73-2140-846A-3FE3CC613186}"/>
              </a:ext>
            </a:extLst>
          </p:cNvPr>
          <p:cNvSpPr txBox="1">
            <a:spLocks/>
          </p:cNvSpPr>
          <p:nvPr/>
        </p:nvSpPr>
        <p:spPr>
          <a:xfrm>
            <a:off x="15284380" y="5379251"/>
            <a:ext cx="2580074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 Process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257E4297-C58D-5A4F-8B8D-EAE2DDCAE594}"/>
              </a:ext>
            </a:extLst>
          </p:cNvPr>
          <p:cNvSpPr txBox="1">
            <a:spLocks/>
          </p:cNvSpPr>
          <p:nvPr/>
        </p:nvSpPr>
        <p:spPr>
          <a:xfrm>
            <a:off x="15284380" y="6343243"/>
            <a:ext cx="2580074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</a:t>
            </a:r>
          </a:p>
        </p:txBody>
      </p:sp>
      <p:sp>
        <p:nvSpPr>
          <p:cNvPr id="72" name="Subtitle 2">
            <a:extLst>
              <a:ext uri="{FF2B5EF4-FFF2-40B4-BE49-F238E27FC236}">
                <a16:creationId xmlns:a16="http://schemas.microsoft.com/office/drawing/2014/main" id="{4032B3E0-F047-414A-BA73-E3B48BD6AC05}"/>
              </a:ext>
            </a:extLst>
          </p:cNvPr>
          <p:cNvSpPr txBox="1">
            <a:spLocks/>
          </p:cNvSpPr>
          <p:nvPr/>
        </p:nvSpPr>
        <p:spPr>
          <a:xfrm>
            <a:off x="15284380" y="7307236"/>
            <a:ext cx="2580074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 Process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717FA1FA-2BAE-7949-AE62-182EDFED9A9E}"/>
              </a:ext>
            </a:extLst>
          </p:cNvPr>
          <p:cNvSpPr txBox="1">
            <a:spLocks/>
          </p:cNvSpPr>
          <p:nvPr/>
        </p:nvSpPr>
        <p:spPr>
          <a:xfrm>
            <a:off x="15284380" y="8271228"/>
            <a:ext cx="2580074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 Process</a:t>
            </a:r>
          </a:p>
        </p:txBody>
      </p:sp>
      <p:sp>
        <p:nvSpPr>
          <p:cNvPr id="74" name="Subtitle 2">
            <a:extLst>
              <a:ext uri="{FF2B5EF4-FFF2-40B4-BE49-F238E27FC236}">
                <a16:creationId xmlns:a16="http://schemas.microsoft.com/office/drawing/2014/main" id="{3DCB9915-7C0A-624A-8571-6B6259B7B81C}"/>
              </a:ext>
            </a:extLst>
          </p:cNvPr>
          <p:cNvSpPr txBox="1">
            <a:spLocks/>
          </p:cNvSpPr>
          <p:nvPr/>
        </p:nvSpPr>
        <p:spPr>
          <a:xfrm>
            <a:off x="15284380" y="9235221"/>
            <a:ext cx="2580074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Canceled</a:t>
            </a:r>
          </a:p>
        </p:txBody>
      </p:sp>
      <p:sp>
        <p:nvSpPr>
          <p:cNvPr id="75" name="Subtitle 2">
            <a:extLst>
              <a:ext uri="{FF2B5EF4-FFF2-40B4-BE49-F238E27FC236}">
                <a16:creationId xmlns:a16="http://schemas.microsoft.com/office/drawing/2014/main" id="{184FD0FB-4627-164D-929A-DECAAADBF5D5}"/>
              </a:ext>
            </a:extLst>
          </p:cNvPr>
          <p:cNvSpPr txBox="1">
            <a:spLocks/>
          </p:cNvSpPr>
          <p:nvPr/>
        </p:nvSpPr>
        <p:spPr>
          <a:xfrm>
            <a:off x="15284380" y="10199214"/>
            <a:ext cx="2580074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Not Started</a:t>
            </a:r>
          </a:p>
        </p:txBody>
      </p:sp>
      <p:sp>
        <p:nvSpPr>
          <p:cNvPr id="76" name="Subtitle 2">
            <a:extLst>
              <a:ext uri="{FF2B5EF4-FFF2-40B4-BE49-F238E27FC236}">
                <a16:creationId xmlns:a16="http://schemas.microsoft.com/office/drawing/2014/main" id="{DCE58CB4-9533-B14E-844A-587FBD7109B8}"/>
              </a:ext>
            </a:extLst>
          </p:cNvPr>
          <p:cNvSpPr txBox="1">
            <a:spLocks/>
          </p:cNvSpPr>
          <p:nvPr/>
        </p:nvSpPr>
        <p:spPr>
          <a:xfrm>
            <a:off x="15284380" y="11163206"/>
            <a:ext cx="2580074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Canceled</a:t>
            </a:r>
          </a:p>
        </p:txBody>
      </p:sp>
      <p:sp>
        <p:nvSpPr>
          <p:cNvPr id="77" name="Subtitle 2">
            <a:extLst>
              <a:ext uri="{FF2B5EF4-FFF2-40B4-BE49-F238E27FC236}">
                <a16:creationId xmlns:a16="http://schemas.microsoft.com/office/drawing/2014/main" id="{D9A0C7C1-EED3-4746-96A5-87FDE85BF276}"/>
              </a:ext>
            </a:extLst>
          </p:cNvPr>
          <p:cNvSpPr txBox="1">
            <a:spLocks/>
          </p:cNvSpPr>
          <p:nvPr/>
        </p:nvSpPr>
        <p:spPr>
          <a:xfrm>
            <a:off x="15284380" y="12127197"/>
            <a:ext cx="2580074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Not Started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A4F5B8D4-1164-4F47-A802-F60F66120289}"/>
              </a:ext>
            </a:extLst>
          </p:cNvPr>
          <p:cNvSpPr/>
          <p:nvPr/>
        </p:nvSpPr>
        <p:spPr>
          <a:xfrm>
            <a:off x="14727232" y="4558947"/>
            <a:ext cx="282011" cy="2820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CEA3D734-04A9-CD45-9845-9174257860BF}"/>
              </a:ext>
            </a:extLst>
          </p:cNvPr>
          <p:cNvSpPr/>
          <p:nvPr/>
        </p:nvSpPr>
        <p:spPr>
          <a:xfrm>
            <a:off x="14727232" y="5522937"/>
            <a:ext cx="282011" cy="2820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CF3A4C5A-C78C-6F47-A53E-5C8E292D5841}"/>
              </a:ext>
            </a:extLst>
          </p:cNvPr>
          <p:cNvSpPr/>
          <p:nvPr/>
        </p:nvSpPr>
        <p:spPr>
          <a:xfrm>
            <a:off x="14727232" y="6494326"/>
            <a:ext cx="282011" cy="2820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Diamond 80">
            <a:extLst>
              <a:ext uri="{FF2B5EF4-FFF2-40B4-BE49-F238E27FC236}">
                <a16:creationId xmlns:a16="http://schemas.microsoft.com/office/drawing/2014/main" id="{D44ED35A-4DC0-9E4D-AA8F-379DA9B1B117}"/>
              </a:ext>
            </a:extLst>
          </p:cNvPr>
          <p:cNvSpPr/>
          <p:nvPr/>
        </p:nvSpPr>
        <p:spPr>
          <a:xfrm>
            <a:off x="14727232" y="7456453"/>
            <a:ext cx="282011" cy="282011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Diamond 81">
            <a:extLst>
              <a:ext uri="{FF2B5EF4-FFF2-40B4-BE49-F238E27FC236}">
                <a16:creationId xmlns:a16="http://schemas.microsoft.com/office/drawing/2014/main" id="{F8090FAE-550B-7F4B-8EB6-E9AA982506C7}"/>
              </a:ext>
            </a:extLst>
          </p:cNvPr>
          <p:cNvSpPr/>
          <p:nvPr/>
        </p:nvSpPr>
        <p:spPr>
          <a:xfrm>
            <a:off x="14727232" y="8406969"/>
            <a:ext cx="282011" cy="282011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Diamond 82">
            <a:extLst>
              <a:ext uri="{FF2B5EF4-FFF2-40B4-BE49-F238E27FC236}">
                <a16:creationId xmlns:a16="http://schemas.microsoft.com/office/drawing/2014/main" id="{809F2A0C-3B2F-7E46-9367-6BCDA0E296DF}"/>
              </a:ext>
            </a:extLst>
          </p:cNvPr>
          <p:cNvSpPr/>
          <p:nvPr/>
        </p:nvSpPr>
        <p:spPr>
          <a:xfrm>
            <a:off x="14727232" y="9378909"/>
            <a:ext cx="282011" cy="282011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riangle 83">
            <a:extLst>
              <a:ext uri="{FF2B5EF4-FFF2-40B4-BE49-F238E27FC236}">
                <a16:creationId xmlns:a16="http://schemas.microsoft.com/office/drawing/2014/main" id="{D4C2015B-2629-834C-9351-A22BAC14D0FD}"/>
              </a:ext>
            </a:extLst>
          </p:cNvPr>
          <p:cNvSpPr/>
          <p:nvPr/>
        </p:nvSpPr>
        <p:spPr>
          <a:xfrm rot="10800000">
            <a:off x="14727232" y="10342901"/>
            <a:ext cx="282011" cy="28201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riangle 84">
            <a:extLst>
              <a:ext uri="{FF2B5EF4-FFF2-40B4-BE49-F238E27FC236}">
                <a16:creationId xmlns:a16="http://schemas.microsoft.com/office/drawing/2014/main" id="{F79A9168-AB88-F949-8429-BF02A330FAEC}"/>
              </a:ext>
            </a:extLst>
          </p:cNvPr>
          <p:cNvSpPr/>
          <p:nvPr/>
        </p:nvSpPr>
        <p:spPr>
          <a:xfrm rot="10800000">
            <a:off x="14727232" y="11306893"/>
            <a:ext cx="282011" cy="28201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riangle 85">
            <a:extLst>
              <a:ext uri="{FF2B5EF4-FFF2-40B4-BE49-F238E27FC236}">
                <a16:creationId xmlns:a16="http://schemas.microsoft.com/office/drawing/2014/main" id="{D8355E14-ECEC-E140-BC1B-47D0EFE54B3B}"/>
              </a:ext>
            </a:extLst>
          </p:cNvPr>
          <p:cNvSpPr/>
          <p:nvPr/>
        </p:nvSpPr>
        <p:spPr>
          <a:xfrm rot="10800000">
            <a:off x="14727232" y="12270884"/>
            <a:ext cx="282011" cy="28201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Subtitle 2">
            <a:extLst>
              <a:ext uri="{FF2B5EF4-FFF2-40B4-BE49-F238E27FC236}">
                <a16:creationId xmlns:a16="http://schemas.microsoft.com/office/drawing/2014/main" id="{ED6F5433-72C0-3D49-9D7C-43E7126CB30B}"/>
              </a:ext>
            </a:extLst>
          </p:cNvPr>
          <p:cNvSpPr txBox="1">
            <a:spLocks/>
          </p:cNvSpPr>
          <p:nvPr/>
        </p:nvSpPr>
        <p:spPr>
          <a:xfrm>
            <a:off x="19084105" y="4415258"/>
            <a:ext cx="1125094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25%</a:t>
            </a:r>
          </a:p>
        </p:txBody>
      </p:sp>
      <p:sp>
        <p:nvSpPr>
          <p:cNvPr id="93" name="Subtitle 2">
            <a:extLst>
              <a:ext uri="{FF2B5EF4-FFF2-40B4-BE49-F238E27FC236}">
                <a16:creationId xmlns:a16="http://schemas.microsoft.com/office/drawing/2014/main" id="{A024D77F-F1D1-EB42-B05D-F30530585798}"/>
              </a:ext>
            </a:extLst>
          </p:cNvPr>
          <p:cNvSpPr txBox="1">
            <a:spLocks/>
          </p:cNvSpPr>
          <p:nvPr/>
        </p:nvSpPr>
        <p:spPr>
          <a:xfrm>
            <a:off x="19084105" y="5379251"/>
            <a:ext cx="1125094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</a:t>
            </a:r>
          </a:p>
        </p:txBody>
      </p:sp>
      <p:sp>
        <p:nvSpPr>
          <p:cNvPr id="94" name="Subtitle 2">
            <a:extLst>
              <a:ext uri="{FF2B5EF4-FFF2-40B4-BE49-F238E27FC236}">
                <a16:creationId xmlns:a16="http://schemas.microsoft.com/office/drawing/2014/main" id="{836A4E68-7A5D-F84C-B471-900BB4390FAB}"/>
              </a:ext>
            </a:extLst>
          </p:cNvPr>
          <p:cNvSpPr txBox="1">
            <a:spLocks/>
          </p:cNvSpPr>
          <p:nvPr/>
        </p:nvSpPr>
        <p:spPr>
          <a:xfrm>
            <a:off x="19084105" y="6343243"/>
            <a:ext cx="1125094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</a:t>
            </a:r>
          </a:p>
        </p:txBody>
      </p:sp>
      <p:sp>
        <p:nvSpPr>
          <p:cNvPr id="95" name="Subtitle 2">
            <a:extLst>
              <a:ext uri="{FF2B5EF4-FFF2-40B4-BE49-F238E27FC236}">
                <a16:creationId xmlns:a16="http://schemas.microsoft.com/office/drawing/2014/main" id="{6BC9D7F4-10CC-A044-8E48-4145146A72B2}"/>
              </a:ext>
            </a:extLst>
          </p:cNvPr>
          <p:cNvSpPr txBox="1">
            <a:spLocks/>
          </p:cNvSpPr>
          <p:nvPr/>
        </p:nvSpPr>
        <p:spPr>
          <a:xfrm>
            <a:off x="19084105" y="7307236"/>
            <a:ext cx="1125094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50%</a:t>
            </a:r>
          </a:p>
        </p:txBody>
      </p:sp>
      <p:sp>
        <p:nvSpPr>
          <p:cNvPr id="96" name="Subtitle 2">
            <a:extLst>
              <a:ext uri="{FF2B5EF4-FFF2-40B4-BE49-F238E27FC236}">
                <a16:creationId xmlns:a16="http://schemas.microsoft.com/office/drawing/2014/main" id="{D6F661AA-3AEA-3842-9977-0D78CEDD7AF9}"/>
              </a:ext>
            </a:extLst>
          </p:cNvPr>
          <p:cNvSpPr txBox="1">
            <a:spLocks/>
          </p:cNvSpPr>
          <p:nvPr/>
        </p:nvSpPr>
        <p:spPr>
          <a:xfrm>
            <a:off x="19084105" y="8271228"/>
            <a:ext cx="1125094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0%</a:t>
            </a:r>
          </a:p>
        </p:txBody>
      </p:sp>
      <p:sp>
        <p:nvSpPr>
          <p:cNvPr id="97" name="Subtitle 2">
            <a:extLst>
              <a:ext uri="{FF2B5EF4-FFF2-40B4-BE49-F238E27FC236}">
                <a16:creationId xmlns:a16="http://schemas.microsoft.com/office/drawing/2014/main" id="{B7E96349-5941-A74C-9808-C09774405D99}"/>
              </a:ext>
            </a:extLst>
          </p:cNvPr>
          <p:cNvSpPr txBox="1">
            <a:spLocks/>
          </p:cNvSpPr>
          <p:nvPr/>
        </p:nvSpPr>
        <p:spPr>
          <a:xfrm>
            <a:off x="19084105" y="9235221"/>
            <a:ext cx="1125094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0%</a:t>
            </a:r>
          </a:p>
        </p:txBody>
      </p:sp>
      <p:sp>
        <p:nvSpPr>
          <p:cNvPr id="98" name="Subtitle 2">
            <a:extLst>
              <a:ext uri="{FF2B5EF4-FFF2-40B4-BE49-F238E27FC236}">
                <a16:creationId xmlns:a16="http://schemas.microsoft.com/office/drawing/2014/main" id="{911CDD2C-1AAE-B347-A3F8-B442CEB3B38E}"/>
              </a:ext>
            </a:extLst>
          </p:cNvPr>
          <p:cNvSpPr txBox="1">
            <a:spLocks/>
          </p:cNvSpPr>
          <p:nvPr/>
        </p:nvSpPr>
        <p:spPr>
          <a:xfrm>
            <a:off x="19084105" y="10199214"/>
            <a:ext cx="1125094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75%</a:t>
            </a:r>
          </a:p>
        </p:txBody>
      </p:sp>
      <p:sp>
        <p:nvSpPr>
          <p:cNvPr id="99" name="Subtitle 2">
            <a:extLst>
              <a:ext uri="{FF2B5EF4-FFF2-40B4-BE49-F238E27FC236}">
                <a16:creationId xmlns:a16="http://schemas.microsoft.com/office/drawing/2014/main" id="{ECDA5BED-6CA2-674C-988C-8D2E7ED5F553}"/>
              </a:ext>
            </a:extLst>
          </p:cNvPr>
          <p:cNvSpPr txBox="1">
            <a:spLocks/>
          </p:cNvSpPr>
          <p:nvPr/>
        </p:nvSpPr>
        <p:spPr>
          <a:xfrm>
            <a:off x="19084105" y="11163206"/>
            <a:ext cx="1125094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50%</a:t>
            </a:r>
          </a:p>
        </p:txBody>
      </p:sp>
      <p:sp>
        <p:nvSpPr>
          <p:cNvPr id="100" name="Subtitle 2">
            <a:extLst>
              <a:ext uri="{FF2B5EF4-FFF2-40B4-BE49-F238E27FC236}">
                <a16:creationId xmlns:a16="http://schemas.microsoft.com/office/drawing/2014/main" id="{DE484026-D370-1848-96D4-40A398B32DDB}"/>
              </a:ext>
            </a:extLst>
          </p:cNvPr>
          <p:cNvSpPr txBox="1">
            <a:spLocks/>
          </p:cNvSpPr>
          <p:nvPr/>
        </p:nvSpPr>
        <p:spPr>
          <a:xfrm>
            <a:off x="19084105" y="12127197"/>
            <a:ext cx="1125094" cy="5693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25%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E818B18-B0CE-BA48-B2A5-8B29EC37B78F}"/>
              </a:ext>
            </a:extLst>
          </p:cNvPr>
          <p:cNvGrpSpPr/>
          <p:nvPr/>
        </p:nvGrpSpPr>
        <p:grpSpPr>
          <a:xfrm>
            <a:off x="20571996" y="4465389"/>
            <a:ext cx="1912848" cy="478212"/>
            <a:chOff x="15009242" y="1508759"/>
            <a:chExt cx="1463040" cy="365760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ACF4085F-D477-8A47-BFA8-308B5CDB4D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009242" y="1508759"/>
              <a:ext cx="365760" cy="36576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54FFAF29-10DA-334F-B069-7078AB5767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375002" y="1508759"/>
              <a:ext cx="365760" cy="3657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388AD587-B8E3-1C4B-86E4-8280683A8D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740762" y="1508759"/>
              <a:ext cx="365760" cy="3657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F41FF7B1-E649-B541-84F1-2D60F0791D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106522" y="1508759"/>
              <a:ext cx="365760" cy="3657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311BF03-078F-9542-B29E-A5BCDFDEA0CC}"/>
              </a:ext>
            </a:extLst>
          </p:cNvPr>
          <p:cNvGrpSpPr/>
          <p:nvPr/>
        </p:nvGrpSpPr>
        <p:grpSpPr>
          <a:xfrm>
            <a:off x="20571996" y="5430292"/>
            <a:ext cx="1912848" cy="478212"/>
            <a:chOff x="15009242" y="1508759"/>
            <a:chExt cx="1463040" cy="365760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17712439-6E69-FC4F-91D1-387124C5C5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009242" y="1508759"/>
              <a:ext cx="365760" cy="36576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4459A405-63BD-4841-9AF3-107A1F09C8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375002" y="1508759"/>
              <a:ext cx="365760" cy="36576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42307E3D-8F76-3843-B43F-9B4DB25437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740762" y="1508759"/>
              <a:ext cx="365760" cy="36576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A28738D5-09A5-4540-9C5C-20CF99C706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106522" y="1508759"/>
              <a:ext cx="365760" cy="36576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2E813E88-262B-3D45-9DD1-2F3BB7595EB4}"/>
              </a:ext>
            </a:extLst>
          </p:cNvPr>
          <p:cNvGrpSpPr/>
          <p:nvPr/>
        </p:nvGrpSpPr>
        <p:grpSpPr>
          <a:xfrm>
            <a:off x="20571996" y="6388830"/>
            <a:ext cx="1912848" cy="478212"/>
            <a:chOff x="15009242" y="1508759"/>
            <a:chExt cx="1463040" cy="365760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A44FD35-63D6-D54E-8D0D-1D675B53E8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009242" y="1508759"/>
              <a:ext cx="365760" cy="36576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8F77281E-1DC6-0241-877D-3BA0E064BB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375002" y="1508759"/>
              <a:ext cx="365760" cy="36576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0D31D7B3-44FC-384E-9275-D32CC1ED97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740762" y="1508759"/>
              <a:ext cx="365760" cy="36576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A533CB8-1460-9B44-BEC1-53073110EB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106522" y="1508759"/>
              <a:ext cx="365760" cy="36576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988C7404-356F-CC40-B2F5-94824DCAB196}"/>
              </a:ext>
            </a:extLst>
          </p:cNvPr>
          <p:cNvGrpSpPr/>
          <p:nvPr/>
        </p:nvGrpSpPr>
        <p:grpSpPr>
          <a:xfrm>
            <a:off x="20571996" y="7362147"/>
            <a:ext cx="1912848" cy="478212"/>
            <a:chOff x="15009242" y="1508759"/>
            <a:chExt cx="1463040" cy="365760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8B9F1470-3964-B34F-9B3D-0AC2586519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009242" y="1508759"/>
              <a:ext cx="365760" cy="36576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C86C12A6-0F47-7A4E-9299-2C827C8379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375002" y="1508759"/>
              <a:ext cx="365760" cy="36576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EFE127B8-5064-B84C-9BF0-5723CD7871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740762" y="1508759"/>
              <a:ext cx="365760" cy="3657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B35DB6D-B111-6A4C-89F2-03435E2C02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106522" y="1508759"/>
              <a:ext cx="365760" cy="3657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BE4AA95-61CC-E549-8589-9C68CD9D7263}"/>
              </a:ext>
            </a:extLst>
          </p:cNvPr>
          <p:cNvGrpSpPr/>
          <p:nvPr/>
        </p:nvGrpSpPr>
        <p:grpSpPr>
          <a:xfrm>
            <a:off x="20571996" y="8316816"/>
            <a:ext cx="1912848" cy="478212"/>
            <a:chOff x="15009242" y="1508759"/>
            <a:chExt cx="1463040" cy="365760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ED604F3F-4485-BE43-817E-0AD1B59214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009242" y="1508759"/>
              <a:ext cx="365760" cy="3657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85760268-E6EB-A640-8C48-A83EDF5AEF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375002" y="1508759"/>
              <a:ext cx="365760" cy="3657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AA63B885-5458-194A-9870-5F18C302CD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740762" y="1508759"/>
              <a:ext cx="365760" cy="3657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AC8F73DC-7F44-9847-8F85-A95DC52B2D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106522" y="1508759"/>
              <a:ext cx="365760" cy="3657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13E1559D-8A65-A348-91B8-084961DA4C46}"/>
              </a:ext>
            </a:extLst>
          </p:cNvPr>
          <p:cNvGrpSpPr/>
          <p:nvPr/>
        </p:nvGrpSpPr>
        <p:grpSpPr>
          <a:xfrm>
            <a:off x="20571996" y="9280808"/>
            <a:ext cx="1912848" cy="478212"/>
            <a:chOff x="15009242" y="1508759"/>
            <a:chExt cx="1463040" cy="365760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286BE4E3-E7B1-0449-A0C3-3F91F8D755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009242" y="1508759"/>
              <a:ext cx="365760" cy="3657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A79A376-7D82-A74D-AB4E-DCC6054228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375002" y="1508759"/>
              <a:ext cx="365760" cy="3657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FB0910B-6F2C-B746-974D-0A60C637B9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740762" y="1508759"/>
              <a:ext cx="365760" cy="3657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35DC6A78-979F-7E43-92F4-CAD569A83B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106522" y="1508759"/>
              <a:ext cx="365760" cy="3657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0CA3A6DC-3CFD-A241-A812-8B439D595322}"/>
              </a:ext>
            </a:extLst>
          </p:cNvPr>
          <p:cNvGrpSpPr/>
          <p:nvPr/>
        </p:nvGrpSpPr>
        <p:grpSpPr>
          <a:xfrm>
            <a:off x="20571996" y="10244801"/>
            <a:ext cx="1912848" cy="478212"/>
            <a:chOff x="15009242" y="1508759"/>
            <a:chExt cx="1463040" cy="365760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D41942DD-E420-EA4A-98F9-780960581A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009242" y="1508759"/>
              <a:ext cx="365760" cy="36576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25A4988F-34F5-E14E-A070-B2F3D6A45C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375002" y="1508759"/>
              <a:ext cx="365760" cy="36576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B494062E-72C3-084B-A7D2-590026F38F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740762" y="1508759"/>
              <a:ext cx="365760" cy="36576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13E09430-9F89-0147-AB73-36673CE9B0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106522" y="1508759"/>
              <a:ext cx="365760" cy="3657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BD8D183-C057-764F-8C30-C17DA1A4CE77}"/>
              </a:ext>
            </a:extLst>
          </p:cNvPr>
          <p:cNvGrpSpPr/>
          <p:nvPr/>
        </p:nvGrpSpPr>
        <p:grpSpPr>
          <a:xfrm>
            <a:off x="20571996" y="11208794"/>
            <a:ext cx="1912848" cy="478212"/>
            <a:chOff x="15009242" y="1508759"/>
            <a:chExt cx="1463040" cy="365760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34F6021A-E3A3-4345-B682-2080D5FB54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009242" y="1508759"/>
              <a:ext cx="365760" cy="36576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C8A5C614-9335-A54F-9F84-2B59C7E815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375002" y="1508759"/>
              <a:ext cx="365760" cy="36576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1C12EEE2-B60A-B04B-81B1-C934AE8308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740762" y="1508759"/>
              <a:ext cx="365760" cy="3657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28B36B38-CBF4-0549-ACD9-22894A613C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106522" y="1508759"/>
              <a:ext cx="365760" cy="3657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3D2CA5E3-2614-6743-A862-55C722A86EF1}"/>
              </a:ext>
            </a:extLst>
          </p:cNvPr>
          <p:cNvGrpSpPr/>
          <p:nvPr/>
        </p:nvGrpSpPr>
        <p:grpSpPr>
          <a:xfrm>
            <a:off x="20571996" y="12172784"/>
            <a:ext cx="1912848" cy="478212"/>
            <a:chOff x="15009242" y="1508759"/>
            <a:chExt cx="1463040" cy="365760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A4898B83-56C5-854A-ACC2-4541BB428E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009242" y="1508759"/>
              <a:ext cx="365760" cy="36576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214A6C54-F77D-194B-A556-26B1ADCEC0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375002" y="1508759"/>
              <a:ext cx="365760" cy="3657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C2C11ADA-C771-404E-95E7-B9E388EEAC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740762" y="1508759"/>
              <a:ext cx="365760" cy="3657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669B42D3-5951-7345-AEA3-300D24532C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106522" y="1508759"/>
              <a:ext cx="365760" cy="3657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651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BB5B6C-7C49-8442-8B2D-129452ED2261}"/>
              </a:ext>
            </a:extLst>
          </p:cNvPr>
          <p:cNvSpPr txBox="1"/>
          <p:nvPr/>
        </p:nvSpPr>
        <p:spPr>
          <a:xfrm>
            <a:off x="1520825" y="482419"/>
            <a:ext cx="6503703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KPI 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89F94B-4D81-1343-9656-26547373DF47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F37F3A-C14B-4C46-8F52-9EBB226C167E}"/>
              </a:ext>
            </a:extLst>
          </p:cNvPr>
          <p:cNvSpPr/>
          <p:nvPr/>
        </p:nvSpPr>
        <p:spPr>
          <a:xfrm>
            <a:off x="1520824" y="2607733"/>
            <a:ext cx="7005337" cy="5053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A06575-8F0C-DE46-AAC4-FB4BF1877AD5}"/>
              </a:ext>
            </a:extLst>
          </p:cNvPr>
          <p:cNvSpPr/>
          <p:nvPr/>
        </p:nvSpPr>
        <p:spPr>
          <a:xfrm>
            <a:off x="1520824" y="7900544"/>
            <a:ext cx="14083528" cy="5053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DF9B67-2BFE-7845-A5E1-45D6585A834B}"/>
              </a:ext>
            </a:extLst>
          </p:cNvPr>
          <p:cNvSpPr/>
          <p:nvPr/>
        </p:nvSpPr>
        <p:spPr>
          <a:xfrm>
            <a:off x="8773298" y="2607733"/>
            <a:ext cx="14083528" cy="5053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C28133-0A5D-F84B-8E52-8C01C18D0F6B}"/>
              </a:ext>
            </a:extLst>
          </p:cNvPr>
          <p:cNvSpPr/>
          <p:nvPr/>
        </p:nvSpPr>
        <p:spPr>
          <a:xfrm>
            <a:off x="15841362" y="7900544"/>
            <a:ext cx="7015463" cy="5053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837AFF9-3706-E54B-8D2B-163A5AC11FAC}"/>
              </a:ext>
            </a:extLst>
          </p:cNvPr>
          <p:cNvGraphicFramePr/>
          <p:nvPr/>
        </p:nvGraphicFramePr>
        <p:xfrm>
          <a:off x="2085860" y="3770415"/>
          <a:ext cx="5875265" cy="3626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7A1C7A5-613A-1B4C-A3A5-59CD7A3CBED4}"/>
              </a:ext>
            </a:extLst>
          </p:cNvPr>
          <p:cNvSpPr txBox="1"/>
          <p:nvPr/>
        </p:nvSpPr>
        <p:spPr>
          <a:xfrm>
            <a:off x="2085860" y="2782699"/>
            <a:ext cx="260520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Task Status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BF2339-9527-5342-830C-A6EDAEBA97B0}"/>
              </a:ext>
            </a:extLst>
          </p:cNvPr>
          <p:cNvSpPr txBox="1"/>
          <p:nvPr/>
        </p:nvSpPr>
        <p:spPr>
          <a:xfrm>
            <a:off x="9239695" y="2782699"/>
            <a:ext cx="7266733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Overdue Task by Project Overview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BE022A6-1C64-B14E-B88A-F696EE3438A1}"/>
              </a:ext>
            </a:extLst>
          </p:cNvPr>
          <p:cNvGraphicFramePr/>
          <p:nvPr/>
        </p:nvGraphicFramePr>
        <p:xfrm>
          <a:off x="9239695" y="3606829"/>
          <a:ext cx="13245167" cy="3790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94A3C5C-EC59-5040-A98E-D0DBB962B540}"/>
              </a:ext>
            </a:extLst>
          </p:cNvPr>
          <p:cNvSpPr txBox="1"/>
          <p:nvPr/>
        </p:nvSpPr>
        <p:spPr>
          <a:xfrm>
            <a:off x="2085860" y="8058503"/>
            <a:ext cx="3631122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Tasks and Hours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C6D03B-ADB1-454B-9397-D83B32C721CA}"/>
              </a:ext>
            </a:extLst>
          </p:cNvPr>
          <p:cNvSpPr txBox="1"/>
          <p:nvPr/>
        </p:nvSpPr>
        <p:spPr>
          <a:xfrm>
            <a:off x="16310064" y="8058503"/>
            <a:ext cx="333617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Task Summary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48D45F99-310C-A645-8ED5-34D0FA84CE1E}"/>
              </a:ext>
            </a:extLst>
          </p:cNvPr>
          <p:cNvGraphicFramePr/>
          <p:nvPr/>
        </p:nvGraphicFramePr>
        <p:xfrm>
          <a:off x="1940005" y="8934038"/>
          <a:ext cx="13245167" cy="3790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35C39C82-59C4-F340-A880-237ACFEEF0B5}"/>
              </a:ext>
            </a:extLst>
          </p:cNvPr>
          <p:cNvGraphicFramePr/>
          <p:nvPr/>
        </p:nvGraphicFramePr>
        <p:xfrm>
          <a:off x="16310065" y="8934038"/>
          <a:ext cx="6174798" cy="3790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2629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BB4C9A-CEAA-D94E-89AC-4D10BB9C7DCC}"/>
              </a:ext>
            </a:extLst>
          </p:cNvPr>
          <p:cNvSpPr txBox="1"/>
          <p:nvPr/>
        </p:nvSpPr>
        <p:spPr>
          <a:xfrm>
            <a:off x="1520825" y="482419"/>
            <a:ext cx="6503703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KPI 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5FEECC-36B1-604E-A3D8-C0C4D6B2C58F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A02A8D-62F9-BC4F-96A6-3F94F39A33FE}"/>
              </a:ext>
            </a:extLst>
          </p:cNvPr>
          <p:cNvSpPr txBox="1"/>
          <p:nvPr/>
        </p:nvSpPr>
        <p:spPr>
          <a:xfrm>
            <a:off x="3884975" y="2531697"/>
            <a:ext cx="534152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Actual vs Plan Over Time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A58454A-B8B6-AB49-B571-410E7A65C014}"/>
              </a:ext>
            </a:extLst>
          </p:cNvPr>
          <p:cNvGraphicFramePr/>
          <p:nvPr/>
        </p:nvGraphicFramePr>
        <p:xfrm>
          <a:off x="1520825" y="3223551"/>
          <a:ext cx="10069813" cy="4437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2A04E77-E042-9646-9E78-5C9F5F49588C}"/>
              </a:ext>
            </a:extLst>
          </p:cNvPr>
          <p:cNvSpPr txBox="1"/>
          <p:nvPr/>
        </p:nvSpPr>
        <p:spPr>
          <a:xfrm>
            <a:off x="13895209" y="2531697"/>
            <a:ext cx="7853432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Passed test causes and success rate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8AAC244-6115-FA46-8F0E-DA34D6210AE0}"/>
              </a:ext>
            </a:extLst>
          </p:cNvPr>
          <p:cNvGraphicFramePr/>
          <p:nvPr/>
        </p:nvGraphicFramePr>
        <p:xfrm>
          <a:off x="12787012" y="3223551"/>
          <a:ext cx="10069813" cy="4437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530B250-B606-D34A-A2CF-6D350EABD09D}"/>
              </a:ext>
            </a:extLst>
          </p:cNvPr>
          <p:cNvSpPr txBox="1"/>
          <p:nvPr/>
        </p:nvSpPr>
        <p:spPr>
          <a:xfrm>
            <a:off x="8262109" y="8106639"/>
            <a:ext cx="7853432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Passed test causes and success rate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A700B88-4B62-064D-817B-ADC238D9C1CA}"/>
              </a:ext>
            </a:extLst>
          </p:cNvPr>
          <p:cNvGraphicFramePr/>
          <p:nvPr/>
        </p:nvGraphicFramePr>
        <p:xfrm>
          <a:off x="1534886" y="8772041"/>
          <a:ext cx="21321939" cy="4136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9149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0D72C5-7366-1947-87A3-5C301E9453E0}"/>
              </a:ext>
            </a:extLst>
          </p:cNvPr>
          <p:cNvSpPr txBox="1"/>
          <p:nvPr/>
        </p:nvSpPr>
        <p:spPr>
          <a:xfrm>
            <a:off x="1520825" y="482419"/>
            <a:ext cx="6503703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KPI 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86D6E3-0006-5642-B9BD-6201DDACAA89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CB3B516-30D6-D14D-AC14-3DAA99884ADD}"/>
              </a:ext>
            </a:extLst>
          </p:cNvPr>
          <p:cNvGraphicFramePr/>
          <p:nvPr/>
        </p:nvGraphicFramePr>
        <p:xfrm>
          <a:off x="1520825" y="3352595"/>
          <a:ext cx="6503703" cy="4308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8DF122F-8B16-FA4B-8919-E9B8AD2F398B}"/>
              </a:ext>
            </a:extLst>
          </p:cNvPr>
          <p:cNvGraphicFramePr/>
          <p:nvPr/>
        </p:nvGraphicFramePr>
        <p:xfrm>
          <a:off x="8936973" y="3352595"/>
          <a:ext cx="6503703" cy="4308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346EE25-2200-0446-9F89-30D8FFC451C7}"/>
              </a:ext>
            </a:extLst>
          </p:cNvPr>
          <p:cNvGraphicFramePr/>
          <p:nvPr/>
        </p:nvGraphicFramePr>
        <p:xfrm>
          <a:off x="16353122" y="3352595"/>
          <a:ext cx="6503703" cy="4308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813E7F2-1F02-9744-9C1A-C8C45056D8A5}"/>
              </a:ext>
            </a:extLst>
          </p:cNvPr>
          <p:cNvSpPr txBox="1"/>
          <p:nvPr/>
        </p:nvSpPr>
        <p:spPr>
          <a:xfrm>
            <a:off x="3213596" y="2733638"/>
            <a:ext cx="3118162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Top 4 Markets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2F6C97-B634-C444-920E-4612419E0448}"/>
              </a:ext>
            </a:extLst>
          </p:cNvPr>
          <p:cNvSpPr txBox="1"/>
          <p:nvPr/>
        </p:nvSpPr>
        <p:spPr>
          <a:xfrm>
            <a:off x="10546389" y="2733638"/>
            <a:ext cx="328487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Top 4 Products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AA5FC2-50F3-D04B-97B5-7E23E4C99F07}"/>
              </a:ext>
            </a:extLst>
          </p:cNvPr>
          <p:cNvSpPr txBox="1"/>
          <p:nvPr/>
        </p:nvSpPr>
        <p:spPr>
          <a:xfrm>
            <a:off x="17282065" y="2733638"/>
            <a:ext cx="4645824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Top 4 Sales Channels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4D75939-21A3-1346-8465-E82B9910A640}"/>
              </a:ext>
            </a:extLst>
          </p:cNvPr>
          <p:cNvGraphicFramePr/>
          <p:nvPr/>
        </p:nvGraphicFramePr>
        <p:xfrm>
          <a:off x="1520826" y="9122026"/>
          <a:ext cx="4951226" cy="3831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37CC7CDD-6024-A64E-9CA4-7DFD61179E7A}"/>
              </a:ext>
            </a:extLst>
          </p:cNvPr>
          <p:cNvGraphicFramePr/>
          <p:nvPr/>
        </p:nvGraphicFramePr>
        <p:xfrm>
          <a:off x="12444008" y="9122026"/>
          <a:ext cx="4951226" cy="3831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C21AA71-CCEA-2A4A-9937-45447A06E768}"/>
              </a:ext>
            </a:extLst>
          </p:cNvPr>
          <p:cNvSpPr txBox="1"/>
          <p:nvPr/>
        </p:nvSpPr>
        <p:spPr>
          <a:xfrm>
            <a:off x="18762818" y="8339541"/>
            <a:ext cx="323678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Regional Sales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07384F-AB9E-4843-AAC7-4EF8784489DE}"/>
              </a:ext>
            </a:extLst>
          </p:cNvPr>
          <p:cNvSpPr txBox="1"/>
          <p:nvPr/>
        </p:nvSpPr>
        <p:spPr>
          <a:xfrm>
            <a:off x="13866288" y="8339541"/>
            <a:ext cx="210666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Sales Mix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7E6DE5-2611-4C4E-A5B1-4C2985489AD9}"/>
              </a:ext>
            </a:extLst>
          </p:cNvPr>
          <p:cNvSpPr txBox="1"/>
          <p:nvPr/>
        </p:nvSpPr>
        <p:spPr>
          <a:xfrm>
            <a:off x="8454392" y="8339541"/>
            <a:ext cx="2007281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Quantity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3290C5-0519-834D-A3DF-D0E422389880}"/>
              </a:ext>
            </a:extLst>
          </p:cNvPr>
          <p:cNvSpPr txBox="1"/>
          <p:nvPr/>
        </p:nvSpPr>
        <p:spPr>
          <a:xfrm>
            <a:off x="2999211" y="8339541"/>
            <a:ext cx="199445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Revenue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4102CD24-BA7D-BD43-AF3E-BF4998F52969}"/>
              </a:ext>
            </a:extLst>
          </p:cNvPr>
          <p:cNvGraphicFramePr/>
          <p:nvPr/>
        </p:nvGraphicFramePr>
        <p:xfrm>
          <a:off x="6982419" y="9122026"/>
          <a:ext cx="4951226" cy="3831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" name="Freeform 42">
            <a:extLst>
              <a:ext uri="{FF2B5EF4-FFF2-40B4-BE49-F238E27FC236}">
                <a16:creationId xmlns:a16="http://schemas.microsoft.com/office/drawing/2014/main" id="{6DBB2911-B29D-4941-ADEE-EF7D7F8A03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905597" y="9841644"/>
            <a:ext cx="4951226" cy="2281436"/>
          </a:xfrm>
          <a:custGeom>
            <a:avLst/>
            <a:gdLst/>
            <a:ahLst/>
            <a:cxnLst/>
            <a:rect l="0" t="0" r="r" b="b"/>
            <a:pathLst>
              <a:path w="6941975" h="3198602">
                <a:moveTo>
                  <a:pt x="6147337" y="2844219"/>
                </a:moveTo>
                <a:cubicBezTo>
                  <a:pt x="6152948" y="2845256"/>
                  <a:pt x="6159282" y="2848954"/>
                  <a:pt x="6167063" y="2850217"/>
                </a:cubicBezTo>
                <a:cubicBezTo>
                  <a:pt x="6182627" y="2852743"/>
                  <a:pt x="6197467" y="2840475"/>
                  <a:pt x="6210135" y="2850217"/>
                </a:cubicBezTo>
                <a:cubicBezTo>
                  <a:pt x="6206154" y="2866814"/>
                  <a:pt x="6193124" y="2885575"/>
                  <a:pt x="6176474" y="2897121"/>
                </a:cubicBezTo>
                <a:cubicBezTo>
                  <a:pt x="6164168" y="2905419"/>
                  <a:pt x="6125801" y="2922376"/>
                  <a:pt x="6121458" y="2898564"/>
                </a:cubicBezTo>
                <a:cubicBezTo>
                  <a:pt x="6120010" y="2891709"/>
                  <a:pt x="6128697" y="2860680"/>
                  <a:pt x="6131955" y="2854186"/>
                </a:cubicBezTo>
                <a:cubicBezTo>
                  <a:pt x="6136841" y="2844805"/>
                  <a:pt x="6141727" y="2843181"/>
                  <a:pt x="6147337" y="2844219"/>
                </a:cubicBezTo>
                <a:close/>
                <a:moveTo>
                  <a:pt x="6755952" y="2842386"/>
                </a:moveTo>
                <a:cubicBezTo>
                  <a:pt x="6764231" y="2837012"/>
                  <a:pt x="6778269" y="2851341"/>
                  <a:pt x="6787987" y="2853132"/>
                </a:cubicBezTo>
                <a:cubicBezTo>
                  <a:pt x="6780428" y="2874984"/>
                  <a:pt x="6748034" y="2886447"/>
                  <a:pt x="6726437" y="2900776"/>
                </a:cubicBezTo>
                <a:cubicBezTo>
                  <a:pt x="6719958" y="2905075"/>
                  <a:pt x="6714199" y="2915105"/>
                  <a:pt x="6706280" y="2917971"/>
                </a:cubicBezTo>
                <a:cubicBezTo>
                  <a:pt x="6695842" y="2922269"/>
                  <a:pt x="6683964" y="2920836"/>
                  <a:pt x="6672805" y="2925852"/>
                </a:cubicBezTo>
                <a:cubicBezTo>
                  <a:pt x="6655168" y="2934449"/>
                  <a:pt x="6642210" y="2950211"/>
                  <a:pt x="6626013" y="2960599"/>
                </a:cubicBezTo>
                <a:cubicBezTo>
                  <a:pt x="6610535" y="2970630"/>
                  <a:pt x="6587859" y="2984600"/>
                  <a:pt x="6569861" y="2986033"/>
                </a:cubicBezTo>
                <a:cubicBezTo>
                  <a:pt x="6550065" y="2987466"/>
                  <a:pt x="6513710" y="2974570"/>
                  <a:pt x="6537826" y="2956659"/>
                </a:cubicBezTo>
                <a:cubicBezTo>
                  <a:pt x="6548265" y="2948778"/>
                  <a:pt x="6570581" y="2939464"/>
                  <a:pt x="6582100" y="2933733"/>
                </a:cubicBezTo>
                <a:cubicBezTo>
                  <a:pt x="6619894" y="2915105"/>
                  <a:pt x="6673525" y="2902209"/>
                  <a:pt x="6705200" y="2879283"/>
                </a:cubicBezTo>
                <a:cubicBezTo>
                  <a:pt x="6722837" y="2866745"/>
                  <a:pt x="6738675" y="2853132"/>
                  <a:pt x="6755952" y="2842386"/>
                </a:cubicBezTo>
                <a:close/>
                <a:moveTo>
                  <a:pt x="6880444" y="2698750"/>
                </a:moveTo>
                <a:cubicBezTo>
                  <a:pt x="6902034" y="2697312"/>
                  <a:pt x="6889799" y="2720324"/>
                  <a:pt x="6891239" y="2732190"/>
                </a:cubicBezTo>
                <a:cubicBezTo>
                  <a:pt x="6891958" y="2736864"/>
                  <a:pt x="6896996" y="2740460"/>
                  <a:pt x="6899515" y="2746932"/>
                </a:cubicBezTo>
                <a:cubicBezTo>
                  <a:pt x="6903833" y="2758438"/>
                  <a:pt x="6903473" y="2769225"/>
                  <a:pt x="6916787" y="2772101"/>
                </a:cubicBezTo>
                <a:cubicBezTo>
                  <a:pt x="6924703" y="2771382"/>
                  <a:pt x="6935498" y="2764550"/>
                  <a:pt x="6941975" y="2771022"/>
                </a:cubicBezTo>
                <a:cubicBezTo>
                  <a:pt x="6937297" y="2782528"/>
                  <a:pt x="6928661" y="2793675"/>
                  <a:pt x="6916787" y="2799068"/>
                </a:cubicBezTo>
                <a:cubicBezTo>
                  <a:pt x="6911389" y="2801226"/>
                  <a:pt x="6903833" y="2800507"/>
                  <a:pt x="6898076" y="2803023"/>
                </a:cubicBezTo>
                <a:cubicBezTo>
                  <a:pt x="6886921" y="2807338"/>
                  <a:pt x="6880804" y="2819204"/>
                  <a:pt x="6871448" y="2827114"/>
                </a:cubicBezTo>
                <a:cubicBezTo>
                  <a:pt x="6862092" y="2834665"/>
                  <a:pt x="6849858" y="2840777"/>
                  <a:pt x="6840502" y="2847250"/>
                </a:cubicBezTo>
                <a:cubicBezTo>
                  <a:pt x="6831506" y="2853003"/>
                  <a:pt x="6818192" y="2865228"/>
                  <a:pt x="6807397" y="2856598"/>
                </a:cubicBezTo>
                <a:cubicBezTo>
                  <a:pt x="6808117" y="2840777"/>
                  <a:pt x="6824669" y="2840777"/>
                  <a:pt x="6828627" y="2828193"/>
                </a:cubicBezTo>
                <a:cubicBezTo>
                  <a:pt x="6828627" y="2818844"/>
                  <a:pt x="6820351" y="2817766"/>
                  <a:pt x="6820711" y="2808417"/>
                </a:cubicBezTo>
                <a:cubicBezTo>
                  <a:pt x="6839063" y="2791877"/>
                  <a:pt x="6868209" y="2780371"/>
                  <a:pt x="6872527" y="2746932"/>
                </a:cubicBezTo>
                <a:cubicBezTo>
                  <a:pt x="6874686" y="2732190"/>
                  <a:pt x="6862452" y="2700189"/>
                  <a:pt x="6880444" y="2698750"/>
                </a:cubicBezTo>
                <a:close/>
                <a:moveTo>
                  <a:pt x="4068972" y="2142026"/>
                </a:moveTo>
                <a:cubicBezTo>
                  <a:pt x="4087366" y="2133749"/>
                  <a:pt x="4092776" y="2167936"/>
                  <a:pt x="4095661" y="2190966"/>
                </a:cubicBezTo>
                <a:cubicBezTo>
                  <a:pt x="4096743" y="2198523"/>
                  <a:pt x="4100350" y="2206440"/>
                  <a:pt x="4099628" y="2210039"/>
                </a:cubicBezTo>
                <a:cubicBezTo>
                  <a:pt x="4097825" y="2220475"/>
                  <a:pt x="4085923" y="2222994"/>
                  <a:pt x="4082317" y="2230191"/>
                </a:cubicBezTo>
                <a:cubicBezTo>
                  <a:pt x="4081595" y="2259339"/>
                  <a:pt x="4070054" y="2284889"/>
                  <a:pt x="4059595" y="2309000"/>
                </a:cubicBezTo>
                <a:cubicBezTo>
                  <a:pt x="4050579" y="2329511"/>
                  <a:pt x="4045530" y="2352542"/>
                  <a:pt x="4038317" y="2370175"/>
                </a:cubicBezTo>
                <a:cubicBezTo>
                  <a:pt x="4035431" y="2377012"/>
                  <a:pt x="4030022" y="2382050"/>
                  <a:pt x="4027497" y="2387808"/>
                </a:cubicBezTo>
                <a:cubicBezTo>
                  <a:pt x="4017759" y="2410479"/>
                  <a:pt x="4014153" y="2446105"/>
                  <a:pt x="3996481" y="2455821"/>
                </a:cubicBezTo>
                <a:cubicBezTo>
                  <a:pt x="3990349" y="2459420"/>
                  <a:pt x="3965825" y="2465177"/>
                  <a:pt x="3958972" y="2465177"/>
                </a:cubicBezTo>
                <a:cubicBezTo>
                  <a:pt x="3942743" y="2465177"/>
                  <a:pt x="3928317" y="2452942"/>
                  <a:pt x="3924349" y="2438548"/>
                </a:cubicBezTo>
                <a:cubicBezTo>
                  <a:pt x="3921825" y="2430991"/>
                  <a:pt x="3924349" y="2423074"/>
                  <a:pt x="3922907" y="2414438"/>
                </a:cubicBezTo>
                <a:cubicBezTo>
                  <a:pt x="3921103" y="2403642"/>
                  <a:pt x="3914972" y="2394645"/>
                  <a:pt x="3916054" y="2382410"/>
                </a:cubicBezTo>
                <a:cubicBezTo>
                  <a:pt x="3918939" y="2355061"/>
                  <a:pt x="3945989" y="2342106"/>
                  <a:pt x="3947071" y="2319795"/>
                </a:cubicBezTo>
                <a:cubicBezTo>
                  <a:pt x="3947792" y="2302882"/>
                  <a:pt x="3938415" y="2285969"/>
                  <a:pt x="3940218" y="2268696"/>
                </a:cubicBezTo>
                <a:cubicBezTo>
                  <a:pt x="3941661" y="2258260"/>
                  <a:pt x="3949235" y="2240267"/>
                  <a:pt x="3957530" y="2234149"/>
                </a:cubicBezTo>
                <a:cubicBezTo>
                  <a:pt x="3970153" y="2224793"/>
                  <a:pt x="3986743" y="2225873"/>
                  <a:pt x="3999005" y="2219395"/>
                </a:cubicBezTo>
                <a:cubicBezTo>
                  <a:pt x="4009464" y="2213997"/>
                  <a:pt x="4023890" y="2205001"/>
                  <a:pt x="4031464" y="2195285"/>
                </a:cubicBezTo>
                <a:cubicBezTo>
                  <a:pt x="4037956" y="2187008"/>
                  <a:pt x="4038317" y="2177292"/>
                  <a:pt x="4043366" y="2171174"/>
                </a:cubicBezTo>
                <a:cubicBezTo>
                  <a:pt x="4046972" y="2166856"/>
                  <a:pt x="4055268" y="2165777"/>
                  <a:pt x="4059595" y="2160379"/>
                </a:cubicBezTo>
                <a:cubicBezTo>
                  <a:pt x="4063563" y="2155701"/>
                  <a:pt x="4062481" y="2147064"/>
                  <a:pt x="4068972" y="2142026"/>
                </a:cubicBezTo>
                <a:close/>
                <a:moveTo>
                  <a:pt x="6050127" y="2111640"/>
                </a:moveTo>
                <a:cubicBezTo>
                  <a:pt x="6054896" y="2111034"/>
                  <a:pt x="6059897" y="2112506"/>
                  <a:pt x="6061008" y="2116662"/>
                </a:cubicBezTo>
                <a:cubicBezTo>
                  <a:pt x="6062490" y="2127053"/>
                  <a:pt x="6042858" y="2126014"/>
                  <a:pt x="6040635" y="2119087"/>
                </a:cubicBezTo>
                <a:cubicBezTo>
                  <a:pt x="6040820" y="2114930"/>
                  <a:pt x="6045358" y="2112246"/>
                  <a:pt x="6050127" y="2111640"/>
                </a:cubicBezTo>
                <a:close/>
                <a:moveTo>
                  <a:pt x="3713868" y="2108080"/>
                </a:moveTo>
                <a:cubicBezTo>
                  <a:pt x="3708108" y="2119240"/>
                  <a:pt x="3701627" y="2146238"/>
                  <a:pt x="3716749" y="2152358"/>
                </a:cubicBezTo>
                <a:cubicBezTo>
                  <a:pt x="3722869" y="2142639"/>
                  <a:pt x="3730790" y="2114920"/>
                  <a:pt x="3716749" y="2108080"/>
                </a:cubicBezTo>
                <a:lnTo>
                  <a:pt x="3713868" y="2108080"/>
                </a:lnTo>
                <a:close/>
                <a:moveTo>
                  <a:pt x="6338810" y="2103587"/>
                </a:moveTo>
                <a:cubicBezTo>
                  <a:pt x="6354652" y="2120520"/>
                  <a:pt x="6360052" y="2153665"/>
                  <a:pt x="6357532" y="2181406"/>
                </a:cubicBezTo>
                <a:cubicBezTo>
                  <a:pt x="6367973" y="2189692"/>
                  <a:pt x="6387056" y="2186810"/>
                  <a:pt x="6389576" y="2205184"/>
                </a:cubicBezTo>
                <a:cubicBezTo>
                  <a:pt x="6390656" y="2212029"/>
                  <a:pt x="6386336" y="2220315"/>
                  <a:pt x="6387056" y="2226800"/>
                </a:cubicBezTo>
                <a:cubicBezTo>
                  <a:pt x="6387776" y="2237969"/>
                  <a:pt x="6396057" y="2248056"/>
                  <a:pt x="6397857" y="2257784"/>
                </a:cubicBezTo>
                <a:cubicBezTo>
                  <a:pt x="6400377" y="2275437"/>
                  <a:pt x="6394617" y="2289848"/>
                  <a:pt x="6402898" y="2303178"/>
                </a:cubicBezTo>
                <a:cubicBezTo>
                  <a:pt x="6413339" y="2319390"/>
                  <a:pt x="6433862" y="2318670"/>
                  <a:pt x="6446823" y="2336683"/>
                </a:cubicBezTo>
                <a:cubicBezTo>
                  <a:pt x="6446823" y="2347491"/>
                  <a:pt x="6451144" y="2352175"/>
                  <a:pt x="6453664" y="2360821"/>
                </a:cubicBezTo>
                <a:cubicBezTo>
                  <a:pt x="6455104" y="2364784"/>
                  <a:pt x="6453664" y="2371269"/>
                  <a:pt x="6455104" y="2374152"/>
                </a:cubicBezTo>
                <a:cubicBezTo>
                  <a:pt x="6459425" y="2382798"/>
                  <a:pt x="6470946" y="2383879"/>
                  <a:pt x="6475267" y="2391445"/>
                </a:cubicBezTo>
                <a:cubicBezTo>
                  <a:pt x="6477067" y="2395047"/>
                  <a:pt x="6476707" y="2402253"/>
                  <a:pt x="6479227" y="2408738"/>
                </a:cubicBezTo>
                <a:cubicBezTo>
                  <a:pt x="6482828" y="2418825"/>
                  <a:pt x="6491469" y="2426031"/>
                  <a:pt x="6497950" y="2435758"/>
                </a:cubicBezTo>
                <a:cubicBezTo>
                  <a:pt x="6503710" y="2444765"/>
                  <a:pt x="6513792" y="2454852"/>
                  <a:pt x="6515232" y="2462418"/>
                </a:cubicBezTo>
                <a:cubicBezTo>
                  <a:pt x="6518112" y="2475388"/>
                  <a:pt x="6508391" y="2484755"/>
                  <a:pt x="6505871" y="2495563"/>
                </a:cubicBezTo>
                <a:cubicBezTo>
                  <a:pt x="6502990" y="2508893"/>
                  <a:pt x="6505871" y="2526186"/>
                  <a:pt x="6500470" y="2539877"/>
                </a:cubicBezTo>
                <a:cubicBezTo>
                  <a:pt x="6494349" y="2556089"/>
                  <a:pt x="6479227" y="2571941"/>
                  <a:pt x="6466986" y="2592116"/>
                </a:cubicBezTo>
                <a:cubicBezTo>
                  <a:pt x="6457265" y="2608689"/>
                  <a:pt x="6443943" y="2627423"/>
                  <a:pt x="6429541" y="2638951"/>
                </a:cubicBezTo>
                <a:cubicBezTo>
                  <a:pt x="6421260" y="2645797"/>
                  <a:pt x="6411179" y="2649399"/>
                  <a:pt x="6402898" y="2656244"/>
                </a:cubicBezTo>
                <a:cubicBezTo>
                  <a:pt x="6389936" y="2667053"/>
                  <a:pt x="6379495" y="2680383"/>
                  <a:pt x="6367973" y="2692632"/>
                </a:cubicBezTo>
                <a:cubicBezTo>
                  <a:pt x="6356092" y="2705241"/>
                  <a:pt x="6341330" y="2714969"/>
                  <a:pt x="6331969" y="2725777"/>
                </a:cubicBezTo>
                <a:cubicBezTo>
                  <a:pt x="6318287" y="2741629"/>
                  <a:pt x="6311446" y="2767208"/>
                  <a:pt x="6288043" y="2770090"/>
                </a:cubicBezTo>
                <a:cubicBezTo>
                  <a:pt x="6274362" y="2771532"/>
                  <a:pt x="6261760" y="2770451"/>
                  <a:pt x="6249158" y="2775495"/>
                </a:cubicBezTo>
                <a:cubicBezTo>
                  <a:pt x="6229356" y="2783421"/>
                  <a:pt x="6216394" y="2797831"/>
                  <a:pt x="6206313" y="2798192"/>
                </a:cubicBezTo>
                <a:cubicBezTo>
                  <a:pt x="6195872" y="2798552"/>
                  <a:pt x="6186510" y="2785942"/>
                  <a:pt x="6177149" y="2784862"/>
                </a:cubicBezTo>
                <a:cubicBezTo>
                  <a:pt x="6166348" y="2783421"/>
                  <a:pt x="6158067" y="2792788"/>
                  <a:pt x="6142225" y="2792788"/>
                </a:cubicBezTo>
                <a:cubicBezTo>
                  <a:pt x="6136104" y="2792788"/>
                  <a:pt x="6132504" y="2788825"/>
                  <a:pt x="6123503" y="2785942"/>
                </a:cubicBezTo>
                <a:cubicBezTo>
                  <a:pt x="6104420" y="2780178"/>
                  <a:pt x="6083538" y="2780178"/>
                  <a:pt x="6080657" y="2759282"/>
                </a:cubicBezTo>
                <a:cubicBezTo>
                  <a:pt x="6079217" y="2748114"/>
                  <a:pt x="6087858" y="2742710"/>
                  <a:pt x="6087138" y="2732622"/>
                </a:cubicBezTo>
                <a:cubicBezTo>
                  <a:pt x="6086778" y="2722174"/>
                  <a:pt x="6076697" y="2719652"/>
                  <a:pt x="6072736" y="2711006"/>
                </a:cubicBezTo>
                <a:cubicBezTo>
                  <a:pt x="6075256" y="2701999"/>
                  <a:pt x="6075617" y="2690470"/>
                  <a:pt x="6065895" y="2684346"/>
                </a:cubicBezTo>
                <a:cubicBezTo>
                  <a:pt x="6065535" y="2676059"/>
                  <a:pt x="6067696" y="2669935"/>
                  <a:pt x="6071296" y="2665612"/>
                </a:cubicBezTo>
                <a:cubicBezTo>
                  <a:pt x="6063735" y="2668854"/>
                  <a:pt x="6053294" y="2671016"/>
                  <a:pt x="6044653" y="2676420"/>
                </a:cubicBezTo>
                <a:cubicBezTo>
                  <a:pt x="6034931" y="2682184"/>
                  <a:pt x="6027731" y="2695874"/>
                  <a:pt x="6016569" y="2693713"/>
                </a:cubicBezTo>
                <a:cubicBezTo>
                  <a:pt x="6005768" y="2690110"/>
                  <a:pt x="6014049" y="2679662"/>
                  <a:pt x="6012609" y="2671016"/>
                </a:cubicBezTo>
                <a:cubicBezTo>
                  <a:pt x="6011528" y="2664531"/>
                  <a:pt x="5996407" y="2636790"/>
                  <a:pt x="5989926" y="2632106"/>
                </a:cubicBezTo>
                <a:cubicBezTo>
                  <a:pt x="5982005" y="2627062"/>
                  <a:pt x="5953561" y="2616254"/>
                  <a:pt x="5944200" y="2614813"/>
                </a:cubicBezTo>
                <a:cubicBezTo>
                  <a:pt x="5902795" y="2608328"/>
                  <a:pt x="5876511" y="2630665"/>
                  <a:pt x="5843747" y="2633547"/>
                </a:cubicBezTo>
                <a:cubicBezTo>
                  <a:pt x="5835466" y="2634268"/>
                  <a:pt x="5826465" y="2632106"/>
                  <a:pt x="5818544" y="2633547"/>
                </a:cubicBezTo>
                <a:cubicBezTo>
                  <a:pt x="5791541" y="2638231"/>
                  <a:pt x="5762017" y="2659847"/>
                  <a:pt x="5745095" y="2673538"/>
                </a:cubicBezTo>
                <a:cubicBezTo>
                  <a:pt x="5717371" y="2676420"/>
                  <a:pt x="5689288" y="2667773"/>
                  <a:pt x="5660844" y="2676420"/>
                </a:cubicBezTo>
                <a:cubicBezTo>
                  <a:pt x="5632401" y="2684706"/>
                  <a:pt x="5616199" y="2708484"/>
                  <a:pt x="5572633" y="2701639"/>
                </a:cubicBezTo>
                <a:cubicBezTo>
                  <a:pt x="5563992" y="2694433"/>
                  <a:pt x="5548870" y="2690470"/>
                  <a:pt x="5548510" y="2677861"/>
                </a:cubicBezTo>
                <a:cubicBezTo>
                  <a:pt x="5548510" y="2667413"/>
                  <a:pt x="5563632" y="2660928"/>
                  <a:pt x="5568673" y="2653723"/>
                </a:cubicBezTo>
                <a:cubicBezTo>
                  <a:pt x="5573713" y="2645797"/>
                  <a:pt x="5583075" y="2627423"/>
                  <a:pt x="5583435" y="2616254"/>
                </a:cubicBezTo>
                <a:cubicBezTo>
                  <a:pt x="5583435" y="2607248"/>
                  <a:pt x="5577314" y="2596800"/>
                  <a:pt x="5578034" y="2585271"/>
                </a:cubicBezTo>
                <a:cubicBezTo>
                  <a:pt x="5578394" y="2576624"/>
                  <a:pt x="5583435" y="2567257"/>
                  <a:pt x="5583435" y="2558611"/>
                </a:cubicBezTo>
                <a:cubicBezTo>
                  <a:pt x="5583075" y="2547082"/>
                  <a:pt x="5575874" y="2536274"/>
                  <a:pt x="5573713" y="2524025"/>
                </a:cubicBezTo>
                <a:cubicBezTo>
                  <a:pt x="5573353" y="2519341"/>
                  <a:pt x="5574434" y="2513577"/>
                  <a:pt x="5573713" y="2507812"/>
                </a:cubicBezTo>
                <a:cubicBezTo>
                  <a:pt x="5572993" y="2499526"/>
                  <a:pt x="5569033" y="2492681"/>
                  <a:pt x="5569753" y="2487637"/>
                </a:cubicBezTo>
                <a:cubicBezTo>
                  <a:pt x="5571913" y="2478630"/>
                  <a:pt x="5581994" y="2477910"/>
                  <a:pt x="5584515" y="2470344"/>
                </a:cubicBezTo>
                <a:cubicBezTo>
                  <a:pt x="5588835" y="2457735"/>
                  <a:pt x="5579474" y="2455933"/>
                  <a:pt x="5579474" y="2440802"/>
                </a:cubicBezTo>
                <a:cubicBezTo>
                  <a:pt x="5579114" y="2430354"/>
                  <a:pt x="5587035" y="2425310"/>
                  <a:pt x="5592796" y="2411620"/>
                </a:cubicBezTo>
                <a:cubicBezTo>
                  <a:pt x="5595316" y="2405135"/>
                  <a:pt x="5595316" y="2393246"/>
                  <a:pt x="5597836" y="2388562"/>
                </a:cubicBezTo>
                <a:cubicBezTo>
                  <a:pt x="5601437" y="2382798"/>
                  <a:pt x="5616199" y="2378475"/>
                  <a:pt x="5621959" y="2375232"/>
                </a:cubicBezTo>
                <a:cubicBezTo>
                  <a:pt x="5642482" y="2365505"/>
                  <a:pt x="5659044" y="2346411"/>
                  <a:pt x="5679567" y="2343168"/>
                </a:cubicBezTo>
                <a:cubicBezTo>
                  <a:pt x="5684967" y="2342448"/>
                  <a:pt x="5691808" y="2343889"/>
                  <a:pt x="5695769" y="2343168"/>
                </a:cubicBezTo>
                <a:cubicBezTo>
                  <a:pt x="5707650" y="2341007"/>
                  <a:pt x="5722772" y="2330919"/>
                  <a:pt x="5739694" y="2327316"/>
                </a:cubicBezTo>
                <a:cubicBezTo>
                  <a:pt x="5755896" y="2323353"/>
                  <a:pt x="5770298" y="2324794"/>
                  <a:pt x="5782540" y="2317589"/>
                </a:cubicBezTo>
                <a:cubicBezTo>
                  <a:pt x="5795861" y="2310023"/>
                  <a:pt x="5814944" y="2289848"/>
                  <a:pt x="5819984" y="2277599"/>
                </a:cubicBezTo>
                <a:cubicBezTo>
                  <a:pt x="5826105" y="2262827"/>
                  <a:pt x="5824305" y="2250578"/>
                  <a:pt x="5836186" y="2245534"/>
                </a:cubicBezTo>
                <a:cubicBezTo>
                  <a:pt x="5841947" y="2243013"/>
                  <a:pt x="5847348" y="2245895"/>
                  <a:pt x="5853469" y="2244454"/>
                </a:cubicBezTo>
                <a:cubicBezTo>
                  <a:pt x="5859589" y="2242652"/>
                  <a:pt x="5872911" y="2236167"/>
                  <a:pt x="5877592" y="2232204"/>
                </a:cubicBezTo>
                <a:cubicBezTo>
                  <a:pt x="5886953" y="2223918"/>
                  <a:pt x="5888393" y="2210228"/>
                  <a:pt x="5898834" y="2201221"/>
                </a:cubicBezTo>
                <a:cubicBezTo>
                  <a:pt x="5906035" y="2195457"/>
                  <a:pt x="5919717" y="2186090"/>
                  <a:pt x="5929438" y="2181406"/>
                </a:cubicBezTo>
                <a:cubicBezTo>
                  <a:pt x="5935199" y="2178524"/>
                  <a:pt x="5946000" y="2175642"/>
                  <a:pt x="5951041" y="2176002"/>
                </a:cubicBezTo>
                <a:cubicBezTo>
                  <a:pt x="5969763" y="2177803"/>
                  <a:pt x="5978764" y="2204103"/>
                  <a:pt x="5998927" y="2198699"/>
                </a:cubicBezTo>
                <a:cubicBezTo>
                  <a:pt x="6006488" y="2196898"/>
                  <a:pt x="6014049" y="2181406"/>
                  <a:pt x="6020530" y="2172039"/>
                </a:cubicBezTo>
                <a:cubicBezTo>
                  <a:pt x="6030251" y="2158349"/>
                  <a:pt x="6037092" y="2139975"/>
                  <a:pt x="6054014" y="2135651"/>
                </a:cubicBezTo>
                <a:cubicBezTo>
                  <a:pt x="6067335" y="2132409"/>
                  <a:pt x="6082817" y="2141056"/>
                  <a:pt x="6090018" y="2129167"/>
                </a:cubicBezTo>
                <a:cubicBezTo>
                  <a:pt x="6091819" y="2120880"/>
                  <a:pt x="6083538" y="2115836"/>
                  <a:pt x="6090018" y="2110432"/>
                </a:cubicBezTo>
                <a:cubicBezTo>
                  <a:pt x="6105500" y="2111513"/>
                  <a:pt x="6131784" y="2132409"/>
                  <a:pt x="6155547" y="2133130"/>
                </a:cubicBezTo>
                <a:cubicBezTo>
                  <a:pt x="6168148" y="2133490"/>
                  <a:pt x="6191911" y="2119439"/>
                  <a:pt x="6194431" y="2138534"/>
                </a:cubicBezTo>
                <a:cubicBezTo>
                  <a:pt x="6195512" y="2146820"/>
                  <a:pt x="6184710" y="2154025"/>
                  <a:pt x="6182190" y="2162672"/>
                </a:cubicBezTo>
                <a:cubicBezTo>
                  <a:pt x="6180750" y="2168796"/>
                  <a:pt x="6185070" y="2172039"/>
                  <a:pt x="6181110" y="2178884"/>
                </a:cubicBezTo>
                <a:cubicBezTo>
                  <a:pt x="6170308" y="2182847"/>
                  <a:pt x="6158427" y="2185369"/>
                  <a:pt x="6158427" y="2197258"/>
                </a:cubicBezTo>
                <a:cubicBezTo>
                  <a:pt x="6158067" y="2212389"/>
                  <a:pt x="6180030" y="2219595"/>
                  <a:pt x="6192991" y="2228241"/>
                </a:cubicBezTo>
                <a:cubicBezTo>
                  <a:pt x="6201992" y="2234006"/>
                  <a:pt x="6209553" y="2242652"/>
                  <a:pt x="6214234" y="2245534"/>
                </a:cubicBezTo>
                <a:cubicBezTo>
                  <a:pt x="6218554" y="2248056"/>
                  <a:pt x="6225035" y="2249137"/>
                  <a:pt x="6227916" y="2250938"/>
                </a:cubicBezTo>
                <a:cubicBezTo>
                  <a:pt x="6236197" y="2256703"/>
                  <a:pt x="6242678" y="2269312"/>
                  <a:pt x="6254559" y="2269673"/>
                </a:cubicBezTo>
                <a:cubicBezTo>
                  <a:pt x="6268241" y="2270033"/>
                  <a:pt x="6281562" y="2252380"/>
                  <a:pt x="6289123" y="2236167"/>
                </a:cubicBezTo>
                <a:cubicBezTo>
                  <a:pt x="6298125" y="2216713"/>
                  <a:pt x="6298845" y="2193655"/>
                  <a:pt x="6302445" y="2173120"/>
                </a:cubicBezTo>
                <a:cubicBezTo>
                  <a:pt x="6304245" y="2166635"/>
                  <a:pt x="6308566" y="2159790"/>
                  <a:pt x="6310726" y="2153305"/>
                </a:cubicBezTo>
                <a:cubicBezTo>
                  <a:pt x="6315767" y="2134931"/>
                  <a:pt x="6322968" y="2110072"/>
                  <a:pt x="6338810" y="2103587"/>
                </a:cubicBezTo>
                <a:close/>
                <a:moveTo>
                  <a:pt x="5796186" y="2064962"/>
                </a:moveTo>
                <a:cubicBezTo>
                  <a:pt x="5802592" y="2067403"/>
                  <a:pt x="5808134" y="2072819"/>
                  <a:pt x="5808497" y="2079211"/>
                </a:cubicBezTo>
                <a:cubicBezTo>
                  <a:pt x="5806680" y="2080986"/>
                  <a:pt x="5804863" y="2082762"/>
                  <a:pt x="5803046" y="2084182"/>
                </a:cubicBezTo>
                <a:cubicBezTo>
                  <a:pt x="5792870" y="2081341"/>
                  <a:pt x="5781605" y="2078855"/>
                  <a:pt x="5778697" y="2068557"/>
                </a:cubicBezTo>
                <a:cubicBezTo>
                  <a:pt x="5782513" y="2063053"/>
                  <a:pt x="5789781" y="2062521"/>
                  <a:pt x="5796186" y="2064962"/>
                </a:cubicBezTo>
                <a:close/>
                <a:moveTo>
                  <a:pt x="5945896" y="2039173"/>
                </a:moveTo>
                <a:cubicBezTo>
                  <a:pt x="5951434" y="2038633"/>
                  <a:pt x="5957454" y="2039247"/>
                  <a:pt x="5964077" y="2041613"/>
                </a:cubicBezTo>
                <a:cubicBezTo>
                  <a:pt x="5958349" y="2058358"/>
                  <a:pt x="5938299" y="2057994"/>
                  <a:pt x="5925410" y="2066002"/>
                </a:cubicBezTo>
                <a:cubicBezTo>
                  <a:pt x="5912520" y="2073647"/>
                  <a:pt x="5901779" y="2087115"/>
                  <a:pt x="5885668" y="2088935"/>
                </a:cubicBezTo>
                <a:cubicBezTo>
                  <a:pt x="5884594" y="2086387"/>
                  <a:pt x="5882803" y="2084567"/>
                  <a:pt x="5880297" y="2083475"/>
                </a:cubicBezTo>
                <a:cubicBezTo>
                  <a:pt x="5880297" y="2068550"/>
                  <a:pt x="5894977" y="2064910"/>
                  <a:pt x="5905718" y="2059086"/>
                </a:cubicBezTo>
                <a:cubicBezTo>
                  <a:pt x="5916996" y="2052807"/>
                  <a:pt x="5929281" y="2040794"/>
                  <a:pt x="5945896" y="2039173"/>
                </a:cubicBezTo>
                <a:close/>
                <a:moveTo>
                  <a:pt x="5817563" y="2038091"/>
                </a:moveTo>
                <a:cubicBezTo>
                  <a:pt x="5825349" y="2038999"/>
                  <a:pt x="5832820" y="2042627"/>
                  <a:pt x="5833900" y="2048251"/>
                </a:cubicBezTo>
                <a:cubicBezTo>
                  <a:pt x="5828859" y="2058774"/>
                  <a:pt x="5801496" y="2053694"/>
                  <a:pt x="5799335" y="2044260"/>
                </a:cubicBezTo>
                <a:cubicBezTo>
                  <a:pt x="5801676" y="2038999"/>
                  <a:pt x="5809777" y="2037184"/>
                  <a:pt x="5817563" y="2038091"/>
                </a:cubicBezTo>
                <a:close/>
                <a:moveTo>
                  <a:pt x="5755065" y="2034397"/>
                </a:moveTo>
                <a:cubicBezTo>
                  <a:pt x="5763166" y="2033800"/>
                  <a:pt x="5769827" y="2035915"/>
                  <a:pt x="5771987" y="2046030"/>
                </a:cubicBezTo>
                <a:cubicBezTo>
                  <a:pt x="5765146" y="2055594"/>
                  <a:pt x="5741743" y="2045295"/>
                  <a:pt x="5733462" y="2055594"/>
                </a:cubicBezTo>
                <a:cubicBezTo>
                  <a:pt x="5719420" y="2055226"/>
                  <a:pt x="5705378" y="2054859"/>
                  <a:pt x="5702497" y="2043088"/>
                </a:cubicBezTo>
                <a:cubicBezTo>
                  <a:pt x="5706458" y="2033156"/>
                  <a:pt x="5719060" y="2039777"/>
                  <a:pt x="5729501" y="2039041"/>
                </a:cubicBezTo>
                <a:cubicBezTo>
                  <a:pt x="5737422" y="2038306"/>
                  <a:pt x="5746964" y="2034995"/>
                  <a:pt x="5755065" y="2034397"/>
                </a:cubicBezTo>
                <a:close/>
                <a:moveTo>
                  <a:pt x="5489797" y="1980673"/>
                </a:moveTo>
                <a:cubicBezTo>
                  <a:pt x="5513625" y="1983886"/>
                  <a:pt x="5529871" y="2004592"/>
                  <a:pt x="5560918" y="2000665"/>
                </a:cubicBezTo>
                <a:cubicBezTo>
                  <a:pt x="5568139" y="1999594"/>
                  <a:pt x="5573554" y="1993882"/>
                  <a:pt x="5580775" y="1993882"/>
                </a:cubicBezTo>
                <a:cubicBezTo>
                  <a:pt x="5596659" y="1993168"/>
                  <a:pt x="5612183" y="2005306"/>
                  <a:pt x="5630595" y="2003164"/>
                </a:cubicBezTo>
                <a:cubicBezTo>
                  <a:pt x="5634567" y="2007448"/>
                  <a:pt x="5631678" y="2011018"/>
                  <a:pt x="5631678" y="2017801"/>
                </a:cubicBezTo>
                <a:cubicBezTo>
                  <a:pt x="5647563" y="2026012"/>
                  <a:pt x="5673196" y="2024584"/>
                  <a:pt x="5681499" y="2040292"/>
                </a:cubicBezTo>
                <a:cubicBezTo>
                  <a:pt x="5669586" y="2052430"/>
                  <a:pt x="5652257" y="2043862"/>
                  <a:pt x="5637094" y="2041720"/>
                </a:cubicBezTo>
                <a:cubicBezTo>
                  <a:pt x="5623375" y="2039578"/>
                  <a:pt x="5608934" y="2040649"/>
                  <a:pt x="5594132" y="2038864"/>
                </a:cubicBezTo>
                <a:cubicBezTo>
                  <a:pt x="5575720" y="2036722"/>
                  <a:pt x="5558391" y="2026369"/>
                  <a:pt x="5540701" y="2024227"/>
                </a:cubicBezTo>
                <a:cubicBezTo>
                  <a:pt x="5529871" y="2022799"/>
                  <a:pt x="5518679" y="2026012"/>
                  <a:pt x="5508210" y="2024227"/>
                </a:cubicBezTo>
                <a:cubicBezTo>
                  <a:pt x="5496296" y="2022442"/>
                  <a:pt x="5451168" y="2005663"/>
                  <a:pt x="5450807" y="1993882"/>
                </a:cubicBezTo>
                <a:cubicBezTo>
                  <a:pt x="5450085" y="1981744"/>
                  <a:pt x="5471024" y="1978174"/>
                  <a:pt x="5489797" y="1980673"/>
                </a:cubicBezTo>
                <a:close/>
                <a:moveTo>
                  <a:pt x="6557294" y="1957395"/>
                </a:moveTo>
                <a:cubicBezTo>
                  <a:pt x="6561624" y="1956311"/>
                  <a:pt x="6561624" y="1959564"/>
                  <a:pt x="6564149" y="1960287"/>
                </a:cubicBezTo>
                <a:cubicBezTo>
                  <a:pt x="6562345" y="1979448"/>
                  <a:pt x="6551161" y="1992101"/>
                  <a:pt x="6526626" y="1989932"/>
                </a:cubicBezTo>
                <a:cubicBezTo>
                  <a:pt x="6515803" y="1988847"/>
                  <a:pt x="6496680" y="1980894"/>
                  <a:pt x="6495598" y="1975109"/>
                </a:cubicBezTo>
                <a:cubicBezTo>
                  <a:pt x="6493072" y="1955949"/>
                  <a:pt x="6545027" y="1967518"/>
                  <a:pt x="6557294" y="1957395"/>
                </a:cubicBezTo>
                <a:close/>
                <a:moveTo>
                  <a:pt x="3593613" y="1950406"/>
                </a:moveTo>
                <a:cubicBezTo>
                  <a:pt x="3584251" y="1972365"/>
                  <a:pt x="3597573" y="2008724"/>
                  <a:pt x="3616656" y="2010884"/>
                </a:cubicBezTo>
                <a:cubicBezTo>
                  <a:pt x="3621696" y="2000804"/>
                  <a:pt x="3608014" y="1994324"/>
                  <a:pt x="3605854" y="1983885"/>
                </a:cubicBezTo>
                <a:cubicBezTo>
                  <a:pt x="3603334" y="1971645"/>
                  <a:pt x="3608735" y="1957246"/>
                  <a:pt x="3597573" y="1950406"/>
                </a:cubicBezTo>
                <a:lnTo>
                  <a:pt x="3593613" y="1950406"/>
                </a:lnTo>
                <a:close/>
                <a:moveTo>
                  <a:pt x="5509616" y="1878162"/>
                </a:moveTo>
                <a:cubicBezTo>
                  <a:pt x="5543388" y="1878162"/>
                  <a:pt x="5543388" y="1930193"/>
                  <a:pt x="5509616" y="1930193"/>
                </a:cubicBezTo>
                <a:cubicBezTo>
                  <a:pt x="5475485" y="1930193"/>
                  <a:pt x="5475485" y="1878162"/>
                  <a:pt x="5509616" y="1878162"/>
                </a:cubicBezTo>
                <a:close/>
                <a:moveTo>
                  <a:pt x="5804254" y="1843598"/>
                </a:moveTo>
                <a:cubicBezTo>
                  <a:pt x="5811436" y="1843237"/>
                  <a:pt x="5821133" y="1858735"/>
                  <a:pt x="5825802" y="1859816"/>
                </a:cubicBezTo>
                <a:cubicBezTo>
                  <a:pt x="5841604" y="1863059"/>
                  <a:pt x="5860639" y="1843237"/>
                  <a:pt x="5882905" y="1847562"/>
                </a:cubicBezTo>
                <a:cubicBezTo>
                  <a:pt x="5884701" y="1865943"/>
                  <a:pt x="5859561" y="1868105"/>
                  <a:pt x="5852378" y="1882521"/>
                </a:cubicBezTo>
                <a:cubicBezTo>
                  <a:pt x="5863512" y="1899460"/>
                  <a:pt x="5867821" y="1923247"/>
                  <a:pt x="5880391" y="1938745"/>
                </a:cubicBezTo>
                <a:cubicBezTo>
                  <a:pt x="5880032" y="1948836"/>
                  <a:pt x="5882546" y="1962171"/>
                  <a:pt x="5876441" y="1966856"/>
                </a:cubicBezTo>
                <a:cubicBezTo>
                  <a:pt x="5849505" y="1971902"/>
                  <a:pt x="5835140" y="1923247"/>
                  <a:pt x="5824365" y="1906308"/>
                </a:cubicBezTo>
                <a:cubicBezTo>
                  <a:pt x="5803894" y="1910273"/>
                  <a:pt x="5822570" y="1976227"/>
                  <a:pt x="5795275" y="1967937"/>
                </a:cubicBezTo>
                <a:cubicBezTo>
                  <a:pt x="5781628" y="1963973"/>
                  <a:pt x="5795275" y="1945232"/>
                  <a:pt x="5792402" y="1930455"/>
                </a:cubicBezTo>
                <a:cubicBezTo>
                  <a:pt x="5789888" y="1917841"/>
                  <a:pt x="5777318" y="1915318"/>
                  <a:pt x="5776241" y="1905227"/>
                </a:cubicBezTo>
                <a:cubicBezTo>
                  <a:pt x="5775522" y="1896938"/>
                  <a:pt x="5785219" y="1887927"/>
                  <a:pt x="5788451" y="1879638"/>
                </a:cubicBezTo>
                <a:cubicBezTo>
                  <a:pt x="5792402" y="1867384"/>
                  <a:pt x="5789888" y="1844318"/>
                  <a:pt x="5804254" y="1843598"/>
                </a:cubicBezTo>
                <a:close/>
                <a:moveTo>
                  <a:pt x="6106516" y="1835877"/>
                </a:moveTo>
                <a:cubicBezTo>
                  <a:pt x="6120903" y="1833712"/>
                  <a:pt x="6149676" y="1851752"/>
                  <a:pt x="6152913" y="1862576"/>
                </a:cubicBezTo>
                <a:cubicBezTo>
                  <a:pt x="6155071" y="1868348"/>
                  <a:pt x="6151834" y="1874843"/>
                  <a:pt x="6152913" y="1881337"/>
                </a:cubicBezTo>
                <a:cubicBezTo>
                  <a:pt x="6154712" y="1889275"/>
                  <a:pt x="6166581" y="1908758"/>
                  <a:pt x="6177371" y="1909479"/>
                </a:cubicBezTo>
                <a:cubicBezTo>
                  <a:pt x="6191038" y="1910562"/>
                  <a:pt x="6199310" y="1889275"/>
                  <a:pt x="6211899" y="1881337"/>
                </a:cubicBezTo>
                <a:cubicBezTo>
                  <a:pt x="6220890" y="1875925"/>
                  <a:pt x="6235277" y="1869792"/>
                  <a:pt x="6246786" y="1870513"/>
                </a:cubicBezTo>
                <a:cubicBezTo>
                  <a:pt x="6257936" y="1871235"/>
                  <a:pt x="6265489" y="1880255"/>
                  <a:pt x="6278797" y="1885306"/>
                </a:cubicBezTo>
                <a:cubicBezTo>
                  <a:pt x="6288148" y="1888914"/>
                  <a:pt x="6299658" y="1890357"/>
                  <a:pt x="6310807" y="1893604"/>
                </a:cubicBezTo>
                <a:cubicBezTo>
                  <a:pt x="6320518" y="1896130"/>
                  <a:pt x="6328791" y="1901902"/>
                  <a:pt x="6338861" y="1905510"/>
                </a:cubicBezTo>
                <a:cubicBezTo>
                  <a:pt x="6370512" y="1916695"/>
                  <a:pt x="6408277" y="1923550"/>
                  <a:pt x="6425541" y="1944476"/>
                </a:cubicBezTo>
                <a:cubicBezTo>
                  <a:pt x="6430217" y="1949888"/>
                  <a:pt x="6430217" y="1958187"/>
                  <a:pt x="6436332" y="1964320"/>
                </a:cubicBezTo>
                <a:cubicBezTo>
                  <a:pt x="6442086" y="1970093"/>
                  <a:pt x="6473018" y="1975505"/>
                  <a:pt x="6473737" y="1988493"/>
                </a:cubicBezTo>
                <a:cubicBezTo>
                  <a:pt x="6474456" y="1998235"/>
                  <a:pt x="6461149" y="1998596"/>
                  <a:pt x="6460429" y="2008698"/>
                </a:cubicBezTo>
                <a:cubicBezTo>
                  <a:pt x="6458991" y="2028181"/>
                  <a:pt x="6486325" y="2026738"/>
                  <a:pt x="6491001" y="2048746"/>
                </a:cubicBezTo>
                <a:cubicBezTo>
                  <a:pt x="6500712" y="2051633"/>
                  <a:pt x="6543513" y="2081939"/>
                  <a:pt x="6529845" y="2095650"/>
                </a:cubicBezTo>
                <a:cubicBezTo>
                  <a:pt x="6522292" y="2103226"/>
                  <a:pt x="6512581" y="2091681"/>
                  <a:pt x="6500352" y="2088795"/>
                </a:cubicBezTo>
                <a:cubicBezTo>
                  <a:pt x="6484167" y="2085187"/>
                  <a:pt x="6471579" y="2089877"/>
                  <a:pt x="6460429" y="2080857"/>
                </a:cubicBezTo>
                <a:cubicBezTo>
                  <a:pt x="6447841" y="2071116"/>
                  <a:pt x="6444604" y="2049107"/>
                  <a:pt x="6430936" y="2036479"/>
                </a:cubicBezTo>
                <a:cubicBezTo>
                  <a:pt x="6424103" y="2030346"/>
                  <a:pt x="6406119" y="2022047"/>
                  <a:pt x="6393531" y="2023130"/>
                </a:cubicBezTo>
                <a:cubicBezTo>
                  <a:pt x="6372311" y="2025655"/>
                  <a:pt x="6372670" y="2050189"/>
                  <a:pt x="6353608" y="2061013"/>
                </a:cubicBezTo>
                <a:cubicBezTo>
                  <a:pt x="6335265" y="2058848"/>
                  <a:pt x="6324475" y="2064260"/>
                  <a:pt x="6310807" y="2059570"/>
                </a:cubicBezTo>
                <a:cubicBezTo>
                  <a:pt x="6296421" y="2054519"/>
                  <a:pt x="6289227" y="2035758"/>
                  <a:pt x="6275920" y="2033954"/>
                </a:cubicBezTo>
                <a:cubicBezTo>
                  <a:pt x="6262612" y="2032150"/>
                  <a:pt x="6230242" y="2055962"/>
                  <a:pt x="6225206" y="2035397"/>
                </a:cubicBezTo>
                <a:cubicBezTo>
                  <a:pt x="6221250" y="2018439"/>
                  <a:pt x="6247506" y="2013027"/>
                  <a:pt x="6249304" y="2001843"/>
                </a:cubicBezTo>
                <a:cubicBezTo>
                  <a:pt x="6251103" y="1990297"/>
                  <a:pt x="6238874" y="1972258"/>
                  <a:pt x="6233479" y="1967206"/>
                </a:cubicBezTo>
                <a:cubicBezTo>
                  <a:pt x="6227724" y="1962155"/>
                  <a:pt x="6219811" y="1961795"/>
                  <a:pt x="6213337" y="1957465"/>
                </a:cubicBezTo>
                <a:cubicBezTo>
                  <a:pt x="6206504" y="1953496"/>
                  <a:pt x="6201109" y="1945559"/>
                  <a:pt x="6193196" y="1941590"/>
                </a:cubicBezTo>
                <a:cubicBezTo>
                  <a:pt x="6165502" y="1926797"/>
                  <a:pt x="6122341" y="1932931"/>
                  <a:pt x="6111551" y="1909479"/>
                </a:cubicBezTo>
                <a:cubicBezTo>
                  <a:pt x="6109753" y="1905150"/>
                  <a:pt x="6112630" y="1900459"/>
                  <a:pt x="6110472" y="1894687"/>
                </a:cubicBezTo>
                <a:cubicBezTo>
                  <a:pt x="6107595" y="1887110"/>
                  <a:pt x="6096805" y="1884945"/>
                  <a:pt x="6093208" y="1878451"/>
                </a:cubicBezTo>
                <a:cubicBezTo>
                  <a:pt x="6083497" y="1862215"/>
                  <a:pt x="6090331" y="1838042"/>
                  <a:pt x="6106516" y="1835877"/>
                </a:cubicBezTo>
                <a:close/>
                <a:moveTo>
                  <a:pt x="3683264" y="1828281"/>
                </a:moveTo>
                <a:cubicBezTo>
                  <a:pt x="3670123" y="1830531"/>
                  <a:pt x="3656801" y="1838271"/>
                  <a:pt x="3654100" y="1847450"/>
                </a:cubicBezTo>
                <a:cubicBezTo>
                  <a:pt x="3650500" y="1860050"/>
                  <a:pt x="3655901" y="1869769"/>
                  <a:pt x="3651220" y="1882369"/>
                </a:cubicBezTo>
                <a:cubicBezTo>
                  <a:pt x="3656621" y="1892088"/>
                  <a:pt x="3669582" y="1894248"/>
                  <a:pt x="3686145" y="1892808"/>
                </a:cubicBezTo>
                <a:cubicBezTo>
                  <a:pt x="3695146" y="1889209"/>
                  <a:pt x="3694066" y="1881289"/>
                  <a:pt x="3698026" y="1873009"/>
                </a:cubicBezTo>
                <a:cubicBezTo>
                  <a:pt x="3702707" y="1863650"/>
                  <a:pt x="3713148" y="1853930"/>
                  <a:pt x="3711348" y="1842050"/>
                </a:cubicBezTo>
                <a:cubicBezTo>
                  <a:pt x="3709368" y="1829271"/>
                  <a:pt x="3696406" y="1826031"/>
                  <a:pt x="3683264" y="1828281"/>
                </a:cubicBezTo>
                <a:close/>
                <a:moveTo>
                  <a:pt x="5831284" y="1801451"/>
                </a:moveTo>
                <a:cubicBezTo>
                  <a:pt x="5841019" y="1800374"/>
                  <a:pt x="5855802" y="1806835"/>
                  <a:pt x="5869863" y="1806835"/>
                </a:cubicBezTo>
                <a:cubicBezTo>
                  <a:pt x="5885727" y="1806835"/>
                  <a:pt x="5900510" y="1802169"/>
                  <a:pt x="5911687" y="1807911"/>
                </a:cubicBezTo>
                <a:cubicBezTo>
                  <a:pt x="5909523" y="1841290"/>
                  <a:pt x="5857604" y="1816166"/>
                  <a:pt x="5823352" y="1821550"/>
                </a:cubicBezTo>
                <a:cubicBezTo>
                  <a:pt x="5815781" y="1822627"/>
                  <a:pt x="5813617" y="1828010"/>
                  <a:pt x="5805685" y="1825498"/>
                </a:cubicBezTo>
                <a:cubicBezTo>
                  <a:pt x="5806046" y="1814372"/>
                  <a:pt x="5818304" y="1802887"/>
                  <a:pt x="5831284" y="1801451"/>
                </a:cubicBezTo>
                <a:close/>
                <a:moveTo>
                  <a:pt x="5212218" y="1694324"/>
                </a:moveTo>
                <a:cubicBezTo>
                  <a:pt x="5216460" y="1696304"/>
                  <a:pt x="5221423" y="1699545"/>
                  <a:pt x="5227921" y="1700625"/>
                </a:cubicBezTo>
                <a:cubicBezTo>
                  <a:pt x="5236223" y="1702425"/>
                  <a:pt x="5245970" y="1700265"/>
                  <a:pt x="5251746" y="1702065"/>
                </a:cubicBezTo>
                <a:cubicBezTo>
                  <a:pt x="5264019" y="1706386"/>
                  <a:pt x="5272322" y="1725470"/>
                  <a:pt x="5285317" y="1735552"/>
                </a:cubicBezTo>
                <a:cubicBezTo>
                  <a:pt x="5292898" y="1741313"/>
                  <a:pt x="5302283" y="1745274"/>
                  <a:pt x="5309503" y="1751395"/>
                </a:cubicBezTo>
                <a:cubicBezTo>
                  <a:pt x="5317444" y="1758236"/>
                  <a:pt x="5323220" y="1767598"/>
                  <a:pt x="5329718" y="1771559"/>
                </a:cubicBezTo>
                <a:cubicBezTo>
                  <a:pt x="5338381" y="1776960"/>
                  <a:pt x="5350294" y="1780561"/>
                  <a:pt x="5361845" y="1787762"/>
                </a:cubicBezTo>
                <a:cubicBezTo>
                  <a:pt x="5377367" y="1797484"/>
                  <a:pt x="5404802" y="1807566"/>
                  <a:pt x="5408773" y="1827730"/>
                </a:cubicBezTo>
                <a:cubicBezTo>
                  <a:pt x="5409495" y="1832771"/>
                  <a:pt x="5406246" y="1841053"/>
                  <a:pt x="5407329" y="1845373"/>
                </a:cubicBezTo>
                <a:cubicBezTo>
                  <a:pt x="5409495" y="1852215"/>
                  <a:pt x="5418158" y="1855455"/>
                  <a:pt x="5423573" y="1861217"/>
                </a:cubicBezTo>
                <a:cubicBezTo>
                  <a:pt x="5430071" y="1868778"/>
                  <a:pt x="5431515" y="1879940"/>
                  <a:pt x="5440900" y="1881381"/>
                </a:cubicBezTo>
                <a:cubicBezTo>
                  <a:pt x="5450286" y="1883901"/>
                  <a:pt x="5450647" y="1870578"/>
                  <a:pt x="5461115" y="1872019"/>
                </a:cubicBezTo>
                <a:cubicBezTo>
                  <a:pt x="5465086" y="1872379"/>
                  <a:pt x="5479886" y="1892903"/>
                  <a:pt x="5479886" y="1898664"/>
                </a:cubicBezTo>
                <a:cubicBezTo>
                  <a:pt x="5479164" y="1908386"/>
                  <a:pt x="5465086" y="1907666"/>
                  <a:pt x="5461115" y="1919908"/>
                </a:cubicBezTo>
                <a:cubicBezTo>
                  <a:pt x="5454618" y="1939352"/>
                  <a:pt x="5464003" y="1960956"/>
                  <a:pt x="5453174" y="1971038"/>
                </a:cubicBezTo>
                <a:cubicBezTo>
                  <a:pt x="5447037" y="1974639"/>
                  <a:pt x="5435846" y="1973559"/>
                  <a:pt x="5426100" y="1973559"/>
                </a:cubicBezTo>
                <a:cubicBezTo>
                  <a:pt x="5401914" y="1956275"/>
                  <a:pt x="5382782" y="1936111"/>
                  <a:pt x="5361845" y="1913427"/>
                </a:cubicBezTo>
                <a:cubicBezTo>
                  <a:pt x="5354265" y="1905145"/>
                  <a:pt x="5345240" y="1897944"/>
                  <a:pt x="5340547" y="1889302"/>
                </a:cubicBezTo>
                <a:cubicBezTo>
                  <a:pt x="5333328" y="1876340"/>
                  <a:pt x="5330801" y="1862657"/>
                  <a:pt x="5323220" y="1850414"/>
                </a:cubicBezTo>
                <a:cubicBezTo>
                  <a:pt x="5316000" y="1839972"/>
                  <a:pt x="5303005" y="1832411"/>
                  <a:pt x="5296146" y="1821249"/>
                </a:cubicBezTo>
                <a:cubicBezTo>
                  <a:pt x="5290732" y="1811887"/>
                  <a:pt x="5290010" y="1799644"/>
                  <a:pt x="5284234" y="1790282"/>
                </a:cubicBezTo>
                <a:cubicBezTo>
                  <a:pt x="5278458" y="1782001"/>
                  <a:pt x="5269434" y="1778400"/>
                  <a:pt x="5262575" y="1771559"/>
                </a:cubicBezTo>
                <a:cubicBezTo>
                  <a:pt x="5258604" y="1767238"/>
                  <a:pt x="5255716" y="1760397"/>
                  <a:pt x="5251746" y="1755356"/>
                </a:cubicBezTo>
                <a:cubicBezTo>
                  <a:pt x="5235141" y="1735552"/>
                  <a:pt x="5202652" y="1725110"/>
                  <a:pt x="5200847" y="1695584"/>
                </a:cubicBezTo>
                <a:cubicBezTo>
                  <a:pt x="5204457" y="1691623"/>
                  <a:pt x="5207977" y="1692343"/>
                  <a:pt x="5212218" y="1694324"/>
                </a:cubicBezTo>
                <a:close/>
                <a:moveTo>
                  <a:pt x="5727690" y="1651531"/>
                </a:moveTo>
                <a:cubicBezTo>
                  <a:pt x="5737962" y="1653828"/>
                  <a:pt x="5748941" y="1670715"/>
                  <a:pt x="5750018" y="1679091"/>
                </a:cubicBezTo>
                <a:cubicBezTo>
                  <a:pt x="5756484" y="1687737"/>
                  <a:pt x="5769416" y="1689538"/>
                  <a:pt x="5775163" y="1699265"/>
                </a:cubicBezTo>
                <a:cubicBezTo>
                  <a:pt x="5767620" y="1722682"/>
                  <a:pt x="5745348" y="1724843"/>
                  <a:pt x="5750018" y="1757987"/>
                </a:cubicBezTo>
                <a:cubicBezTo>
                  <a:pt x="5750736" y="1763391"/>
                  <a:pt x="5754329" y="1773478"/>
                  <a:pt x="5757921" y="1781043"/>
                </a:cubicBezTo>
                <a:cubicBezTo>
                  <a:pt x="5761872" y="1788608"/>
                  <a:pt x="5773008" y="1797255"/>
                  <a:pt x="5772649" y="1802298"/>
                </a:cubicBezTo>
                <a:cubicBezTo>
                  <a:pt x="5771571" y="1812385"/>
                  <a:pt x="5751455" y="1811665"/>
                  <a:pt x="5747144" y="1822472"/>
                </a:cubicBezTo>
                <a:cubicBezTo>
                  <a:pt x="5743193" y="1832199"/>
                  <a:pt x="5747504" y="1832560"/>
                  <a:pt x="5746067" y="1847690"/>
                </a:cubicBezTo>
                <a:cubicBezTo>
                  <a:pt x="5740319" y="1858498"/>
                  <a:pt x="5725232" y="1861380"/>
                  <a:pt x="5720562" y="1874349"/>
                </a:cubicBezTo>
                <a:cubicBezTo>
                  <a:pt x="5714815" y="1890201"/>
                  <a:pt x="5721640" y="1911095"/>
                  <a:pt x="5708708" y="1922624"/>
                </a:cubicBezTo>
                <a:cubicBezTo>
                  <a:pt x="5699728" y="1922263"/>
                  <a:pt x="5690029" y="1930189"/>
                  <a:pt x="5679253" y="1929108"/>
                </a:cubicBezTo>
                <a:cubicBezTo>
                  <a:pt x="5667758" y="1928027"/>
                  <a:pt x="5656622" y="1912176"/>
                  <a:pt x="5637943" y="1911816"/>
                </a:cubicBezTo>
                <a:cubicBezTo>
                  <a:pt x="5630759" y="1911816"/>
                  <a:pt x="5622497" y="1916499"/>
                  <a:pt x="5615313" y="1915779"/>
                </a:cubicBezTo>
                <a:cubicBezTo>
                  <a:pt x="5609565" y="1915418"/>
                  <a:pt x="5604895" y="1910015"/>
                  <a:pt x="5596633" y="1907853"/>
                </a:cubicBezTo>
                <a:cubicBezTo>
                  <a:pt x="5586575" y="1904971"/>
                  <a:pt x="5576877" y="1906412"/>
                  <a:pt x="5572566" y="1903890"/>
                </a:cubicBezTo>
                <a:cubicBezTo>
                  <a:pt x="5563586" y="1898126"/>
                  <a:pt x="5564663" y="1882275"/>
                  <a:pt x="5561790" y="1873268"/>
                </a:cubicBezTo>
                <a:cubicBezTo>
                  <a:pt x="5558916" y="1863902"/>
                  <a:pt x="5547780" y="1858858"/>
                  <a:pt x="5542033" y="1846249"/>
                </a:cubicBezTo>
                <a:cubicBezTo>
                  <a:pt x="5533052" y="1828237"/>
                  <a:pt x="5529460" y="1787167"/>
                  <a:pt x="5552450" y="1783565"/>
                </a:cubicBezTo>
                <a:cubicBezTo>
                  <a:pt x="5561790" y="1781764"/>
                  <a:pt x="5571488" y="1788969"/>
                  <a:pt x="5577954" y="1787528"/>
                </a:cubicBezTo>
                <a:cubicBezTo>
                  <a:pt x="5590527" y="1784285"/>
                  <a:pt x="5588371" y="1767353"/>
                  <a:pt x="5599148" y="1760869"/>
                </a:cubicBezTo>
                <a:cubicBezTo>
                  <a:pt x="5605255" y="1756906"/>
                  <a:pt x="5616031" y="1758347"/>
                  <a:pt x="5624652" y="1755105"/>
                </a:cubicBezTo>
                <a:cubicBezTo>
                  <a:pt x="5633273" y="1752223"/>
                  <a:pt x="5639739" y="1743937"/>
                  <a:pt x="5645846" y="1736732"/>
                </a:cubicBezTo>
                <a:cubicBezTo>
                  <a:pt x="5651593" y="1729887"/>
                  <a:pt x="5655904" y="1718719"/>
                  <a:pt x="5663088" y="1714036"/>
                </a:cubicBezTo>
                <a:cubicBezTo>
                  <a:pt x="5671350" y="1708632"/>
                  <a:pt x="5679253" y="1708271"/>
                  <a:pt x="5685719" y="1703228"/>
                </a:cubicBezTo>
                <a:cubicBezTo>
                  <a:pt x="5703320" y="1689898"/>
                  <a:pt x="5704039" y="1671165"/>
                  <a:pt x="5718048" y="1654954"/>
                </a:cubicBezTo>
                <a:cubicBezTo>
                  <a:pt x="5720922" y="1651621"/>
                  <a:pt x="5724267" y="1650766"/>
                  <a:pt x="5727690" y="1651531"/>
                </a:cubicBezTo>
                <a:close/>
                <a:moveTo>
                  <a:pt x="4829339" y="1592412"/>
                </a:moveTo>
                <a:cubicBezTo>
                  <a:pt x="4840958" y="1596042"/>
                  <a:pt x="4879809" y="1642873"/>
                  <a:pt x="4868190" y="1669012"/>
                </a:cubicBezTo>
                <a:cubicBezTo>
                  <a:pt x="4865285" y="1676272"/>
                  <a:pt x="4851851" y="1685711"/>
                  <a:pt x="4838779" y="1683896"/>
                </a:cubicBezTo>
                <a:cubicBezTo>
                  <a:pt x="4811910" y="1679540"/>
                  <a:pt x="4817357" y="1620002"/>
                  <a:pt x="4825345" y="1596405"/>
                </a:cubicBezTo>
                <a:cubicBezTo>
                  <a:pt x="4826071" y="1594590"/>
                  <a:pt x="4827523" y="1593138"/>
                  <a:pt x="4829339" y="1592412"/>
                </a:cubicBezTo>
                <a:close/>
                <a:moveTo>
                  <a:pt x="1383930" y="1581403"/>
                </a:moveTo>
                <a:cubicBezTo>
                  <a:pt x="1374209" y="1585723"/>
                  <a:pt x="1379249" y="1603000"/>
                  <a:pt x="1388970" y="1601560"/>
                </a:cubicBezTo>
                <a:cubicBezTo>
                  <a:pt x="1399770" y="1599760"/>
                  <a:pt x="1396530" y="1575644"/>
                  <a:pt x="1383930" y="1581403"/>
                </a:cubicBezTo>
                <a:close/>
                <a:moveTo>
                  <a:pt x="1054227" y="1540832"/>
                </a:moveTo>
                <a:lnTo>
                  <a:pt x="1050695" y="1542845"/>
                </a:lnTo>
                <a:lnTo>
                  <a:pt x="1051245" y="1543622"/>
                </a:lnTo>
                <a:lnTo>
                  <a:pt x="1054227" y="1540832"/>
                </a:lnTo>
                <a:close/>
                <a:moveTo>
                  <a:pt x="1054751" y="1540533"/>
                </a:moveTo>
                <a:lnTo>
                  <a:pt x="1054634" y="1540600"/>
                </a:lnTo>
                <a:lnTo>
                  <a:pt x="1058697" y="1545386"/>
                </a:lnTo>
                <a:lnTo>
                  <a:pt x="1056210" y="1550652"/>
                </a:lnTo>
                <a:lnTo>
                  <a:pt x="1056320" y="1550809"/>
                </a:lnTo>
                <a:cubicBezTo>
                  <a:pt x="1057040" y="1548649"/>
                  <a:pt x="1058121" y="1547569"/>
                  <a:pt x="1058841" y="1545410"/>
                </a:cubicBezTo>
                <a:cubicBezTo>
                  <a:pt x="1057851" y="1542080"/>
                  <a:pt x="1056298" y="1540708"/>
                  <a:pt x="1054751" y="1540533"/>
                </a:cubicBezTo>
                <a:close/>
                <a:moveTo>
                  <a:pt x="3654226" y="954222"/>
                </a:moveTo>
                <a:cubicBezTo>
                  <a:pt x="3661379" y="953001"/>
                  <a:pt x="3669132" y="954357"/>
                  <a:pt x="3671716" y="959240"/>
                </a:cubicBezTo>
                <a:cubicBezTo>
                  <a:pt x="3669870" y="970092"/>
                  <a:pt x="3645504" y="977687"/>
                  <a:pt x="3640335" y="964666"/>
                </a:cubicBezTo>
                <a:cubicBezTo>
                  <a:pt x="3640520" y="959240"/>
                  <a:pt x="3647073" y="955442"/>
                  <a:pt x="3654226" y="954222"/>
                </a:cubicBezTo>
                <a:close/>
                <a:moveTo>
                  <a:pt x="3213452" y="886352"/>
                </a:moveTo>
                <a:cubicBezTo>
                  <a:pt x="3225405" y="886795"/>
                  <a:pt x="3238041" y="888656"/>
                  <a:pt x="3247859" y="888656"/>
                </a:cubicBezTo>
                <a:cubicBezTo>
                  <a:pt x="3244222" y="898582"/>
                  <a:pt x="3243859" y="911698"/>
                  <a:pt x="3235496" y="917370"/>
                </a:cubicBezTo>
                <a:cubicBezTo>
                  <a:pt x="3213679" y="913470"/>
                  <a:pt x="3192953" y="908153"/>
                  <a:pt x="3183135" y="892556"/>
                </a:cubicBezTo>
                <a:cubicBezTo>
                  <a:pt x="3190226" y="886884"/>
                  <a:pt x="3201498" y="885909"/>
                  <a:pt x="3213452" y="886352"/>
                </a:cubicBezTo>
                <a:close/>
                <a:moveTo>
                  <a:pt x="3097914" y="813620"/>
                </a:moveTo>
                <a:cubicBezTo>
                  <a:pt x="3110954" y="810147"/>
                  <a:pt x="3120717" y="822760"/>
                  <a:pt x="3115528" y="850549"/>
                </a:cubicBezTo>
                <a:cubicBezTo>
                  <a:pt x="3111159" y="861700"/>
                  <a:pt x="3091497" y="876089"/>
                  <a:pt x="3083122" y="859902"/>
                </a:cubicBezTo>
                <a:cubicBezTo>
                  <a:pt x="3086035" y="846951"/>
                  <a:pt x="3084579" y="837239"/>
                  <a:pt x="3084215" y="822490"/>
                </a:cubicBezTo>
                <a:cubicBezTo>
                  <a:pt x="3088857" y="817723"/>
                  <a:pt x="3093568" y="814778"/>
                  <a:pt x="3097914" y="813620"/>
                </a:cubicBezTo>
                <a:close/>
                <a:moveTo>
                  <a:pt x="6040640" y="809774"/>
                </a:moveTo>
                <a:cubicBezTo>
                  <a:pt x="6064047" y="812288"/>
                  <a:pt x="6095376" y="835632"/>
                  <a:pt x="6099337" y="859334"/>
                </a:cubicBezTo>
                <a:cubicBezTo>
                  <a:pt x="6101137" y="868313"/>
                  <a:pt x="6095736" y="877650"/>
                  <a:pt x="6096816" y="887347"/>
                </a:cubicBezTo>
                <a:cubicBezTo>
                  <a:pt x="6097176" y="892734"/>
                  <a:pt x="6102218" y="898839"/>
                  <a:pt x="6104738" y="906022"/>
                </a:cubicBezTo>
                <a:cubicBezTo>
                  <a:pt x="6110140" y="921823"/>
                  <a:pt x="6113741" y="937625"/>
                  <a:pt x="6118062" y="952709"/>
                </a:cubicBezTo>
                <a:cubicBezTo>
                  <a:pt x="6103298" y="971025"/>
                  <a:pt x="6074129" y="964201"/>
                  <a:pt x="6052523" y="973898"/>
                </a:cubicBezTo>
                <a:cubicBezTo>
                  <a:pt x="6042440" y="978566"/>
                  <a:pt x="6039560" y="995446"/>
                  <a:pt x="6029837" y="997960"/>
                </a:cubicBezTo>
                <a:cubicBezTo>
                  <a:pt x="6021914" y="1000114"/>
                  <a:pt x="6016153" y="991136"/>
                  <a:pt x="6008230" y="991136"/>
                </a:cubicBezTo>
                <a:cubicBezTo>
                  <a:pt x="5989145" y="991495"/>
                  <a:pt x="5979782" y="1023099"/>
                  <a:pt x="5956376" y="1015198"/>
                </a:cubicBezTo>
                <a:cubicBezTo>
                  <a:pt x="5942692" y="1023099"/>
                  <a:pt x="5956736" y="1053984"/>
                  <a:pt x="5940171" y="1056498"/>
                </a:cubicBezTo>
                <a:cubicBezTo>
                  <a:pt x="5928287" y="1058653"/>
                  <a:pt x="5921806" y="1043210"/>
                  <a:pt x="5914964" y="1033873"/>
                </a:cubicBezTo>
                <a:cubicBezTo>
                  <a:pt x="5906321" y="1022740"/>
                  <a:pt x="5893717" y="1016275"/>
                  <a:pt x="5893357" y="1007297"/>
                </a:cubicBezTo>
                <a:cubicBezTo>
                  <a:pt x="5892997" y="997600"/>
                  <a:pt x="5912443" y="981799"/>
                  <a:pt x="5918925" y="975334"/>
                </a:cubicBezTo>
                <a:cubicBezTo>
                  <a:pt x="5926487" y="967074"/>
                  <a:pt x="5941251" y="951991"/>
                  <a:pt x="5950974" y="949836"/>
                </a:cubicBezTo>
                <a:cubicBezTo>
                  <a:pt x="5968979" y="945885"/>
                  <a:pt x="5986984" y="951631"/>
                  <a:pt x="6000308" y="945885"/>
                </a:cubicBezTo>
                <a:cubicBezTo>
                  <a:pt x="6012192" y="940858"/>
                  <a:pt x="6012912" y="922542"/>
                  <a:pt x="6019034" y="917873"/>
                </a:cubicBezTo>
                <a:cubicBezTo>
                  <a:pt x="6024435" y="913923"/>
                  <a:pt x="6030557" y="915000"/>
                  <a:pt x="6035238" y="912486"/>
                </a:cubicBezTo>
                <a:cubicBezTo>
                  <a:pt x="6047842" y="906022"/>
                  <a:pt x="6061166" y="882678"/>
                  <a:pt x="6053964" y="859334"/>
                </a:cubicBezTo>
                <a:cubicBezTo>
                  <a:pt x="6049282" y="844251"/>
                  <a:pt x="6024795" y="828090"/>
                  <a:pt x="6040640" y="809774"/>
                </a:cubicBezTo>
                <a:close/>
                <a:moveTo>
                  <a:pt x="1373129" y="778023"/>
                </a:moveTo>
                <a:cubicBezTo>
                  <a:pt x="1354049" y="771544"/>
                  <a:pt x="1336408" y="782702"/>
                  <a:pt x="1320928" y="784862"/>
                </a:cubicBezTo>
                <a:cubicBezTo>
                  <a:pt x="1311568" y="785941"/>
                  <a:pt x="1294647" y="782702"/>
                  <a:pt x="1296807" y="796740"/>
                </a:cubicBezTo>
                <a:cubicBezTo>
                  <a:pt x="1298608" y="808258"/>
                  <a:pt x="1316248" y="803938"/>
                  <a:pt x="1326328" y="800699"/>
                </a:cubicBezTo>
                <a:cubicBezTo>
                  <a:pt x="1347569" y="794220"/>
                  <a:pt x="1360529" y="788101"/>
                  <a:pt x="1373129" y="778023"/>
                </a:cubicBezTo>
                <a:close/>
                <a:moveTo>
                  <a:pt x="3101861" y="774852"/>
                </a:moveTo>
                <a:cubicBezTo>
                  <a:pt x="3104735" y="773916"/>
                  <a:pt x="3108106" y="774696"/>
                  <a:pt x="3111499" y="778349"/>
                </a:cubicBezTo>
                <a:cubicBezTo>
                  <a:pt x="3112928" y="789396"/>
                  <a:pt x="3108285" y="794742"/>
                  <a:pt x="3102212" y="798306"/>
                </a:cubicBezTo>
                <a:cubicBezTo>
                  <a:pt x="3089086" y="795900"/>
                  <a:pt x="3093238" y="777658"/>
                  <a:pt x="3101861" y="774852"/>
                </a:cubicBezTo>
                <a:close/>
                <a:moveTo>
                  <a:pt x="1445761" y="743559"/>
                </a:moveTo>
                <a:cubicBezTo>
                  <a:pt x="1439011" y="743469"/>
                  <a:pt x="1431451" y="744189"/>
                  <a:pt x="1425331" y="744909"/>
                </a:cubicBezTo>
                <a:cubicBezTo>
                  <a:pt x="1416331" y="745628"/>
                  <a:pt x="1405891" y="747428"/>
                  <a:pt x="1405170" y="753907"/>
                </a:cubicBezTo>
                <a:cubicBezTo>
                  <a:pt x="1419211" y="760386"/>
                  <a:pt x="1457012" y="765065"/>
                  <a:pt x="1461332" y="747068"/>
                </a:cubicBezTo>
                <a:cubicBezTo>
                  <a:pt x="1458452" y="744549"/>
                  <a:pt x="1452512" y="743649"/>
                  <a:pt x="1445761" y="743559"/>
                </a:cubicBezTo>
                <a:close/>
                <a:moveTo>
                  <a:pt x="6005919" y="714253"/>
                </a:moveTo>
                <a:cubicBezTo>
                  <a:pt x="6018855" y="711349"/>
                  <a:pt x="6044727" y="736399"/>
                  <a:pt x="6073833" y="741118"/>
                </a:cubicBezTo>
                <a:cubicBezTo>
                  <a:pt x="6092878" y="744022"/>
                  <a:pt x="6109048" y="742933"/>
                  <a:pt x="6110126" y="761448"/>
                </a:cubicBezTo>
                <a:cubicBezTo>
                  <a:pt x="6107251" y="768346"/>
                  <a:pt x="6101143" y="766893"/>
                  <a:pt x="6095393" y="770887"/>
                </a:cubicBezTo>
                <a:cubicBezTo>
                  <a:pt x="6090003" y="774880"/>
                  <a:pt x="6083535" y="787223"/>
                  <a:pt x="6076708" y="788313"/>
                </a:cubicBezTo>
                <a:cubicBezTo>
                  <a:pt x="6065928" y="790491"/>
                  <a:pt x="6054070" y="777785"/>
                  <a:pt x="6043290" y="780326"/>
                </a:cubicBezTo>
                <a:cubicBezTo>
                  <a:pt x="6030713" y="783230"/>
                  <a:pt x="6038259" y="793032"/>
                  <a:pt x="6034306" y="804649"/>
                </a:cubicBezTo>
                <a:cubicBezTo>
                  <a:pt x="6023167" y="802108"/>
                  <a:pt x="6004841" y="789765"/>
                  <a:pt x="6004482" y="777421"/>
                </a:cubicBezTo>
                <a:cubicBezTo>
                  <a:pt x="6004482" y="769798"/>
                  <a:pt x="6014184" y="765078"/>
                  <a:pt x="6016699" y="756002"/>
                </a:cubicBezTo>
                <a:cubicBezTo>
                  <a:pt x="6020652" y="740392"/>
                  <a:pt x="6010590" y="732768"/>
                  <a:pt x="6004482" y="718247"/>
                </a:cubicBezTo>
                <a:cubicBezTo>
                  <a:pt x="6004122" y="716069"/>
                  <a:pt x="6005919" y="715706"/>
                  <a:pt x="6005919" y="714253"/>
                </a:cubicBezTo>
                <a:close/>
                <a:moveTo>
                  <a:pt x="4200652" y="703415"/>
                </a:moveTo>
                <a:cubicBezTo>
                  <a:pt x="4179409" y="708814"/>
                  <a:pt x="4202092" y="740853"/>
                  <a:pt x="4216854" y="738333"/>
                </a:cubicBezTo>
                <a:cubicBezTo>
                  <a:pt x="4238817" y="734014"/>
                  <a:pt x="4217214" y="699455"/>
                  <a:pt x="4200652" y="703415"/>
                </a:cubicBezTo>
                <a:close/>
                <a:moveTo>
                  <a:pt x="3191800" y="703415"/>
                </a:moveTo>
                <a:cubicBezTo>
                  <a:pt x="3186399" y="701615"/>
                  <a:pt x="3178838" y="708455"/>
                  <a:pt x="3175598" y="712774"/>
                </a:cubicBezTo>
                <a:cubicBezTo>
                  <a:pt x="3172358" y="727354"/>
                  <a:pt x="3176678" y="735093"/>
                  <a:pt x="3183159" y="740853"/>
                </a:cubicBezTo>
                <a:lnTo>
                  <a:pt x="3201220" y="755109"/>
                </a:lnTo>
                <a:lnTo>
                  <a:pt x="3203682" y="757053"/>
                </a:lnTo>
                <a:cubicBezTo>
                  <a:pt x="3211243" y="766052"/>
                  <a:pt x="3214843" y="779372"/>
                  <a:pt x="3222404" y="785132"/>
                </a:cubicBezTo>
                <a:cubicBezTo>
                  <a:pt x="3230685" y="791251"/>
                  <a:pt x="3241487" y="790171"/>
                  <a:pt x="3251928" y="794491"/>
                </a:cubicBezTo>
                <a:cubicBezTo>
                  <a:pt x="3258769" y="797371"/>
                  <a:pt x="3263449" y="806371"/>
                  <a:pt x="3270650" y="810331"/>
                </a:cubicBezTo>
                <a:cubicBezTo>
                  <a:pt x="3283252" y="818250"/>
                  <a:pt x="3303775" y="819690"/>
                  <a:pt x="3305575" y="834450"/>
                </a:cubicBezTo>
                <a:cubicBezTo>
                  <a:pt x="3297294" y="839849"/>
                  <a:pt x="3279292" y="826530"/>
                  <a:pt x="3273171" y="839849"/>
                </a:cubicBezTo>
                <a:cubicBezTo>
                  <a:pt x="3271731" y="848489"/>
                  <a:pt x="3280012" y="853169"/>
                  <a:pt x="3280012" y="861089"/>
                </a:cubicBezTo>
                <a:cubicBezTo>
                  <a:pt x="3279652" y="874408"/>
                  <a:pt x="3264890" y="888807"/>
                  <a:pt x="3251928" y="886648"/>
                </a:cubicBezTo>
                <a:cubicBezTo>
                  <a:pt x="3250488" y="878728"/>
                  <a:pt x="3258769" y="872608"/>
                  <a:pt x="3258409" y="863968"/>
                </a:cubicBezTo>
                <a:cubicBezTo>
                  <a:pt x="3258049" y="847049"/>
                  <a:pt x="3223844" y="820770"/>
                  <a:pt x="3206562" y="813210"/>
                </a:cubicBezTo>
                <a:lnTo>
                  <a:pt x="3188497" y="807359"/>
                </a:lnTo>
                <a:lnTo>
                  <a:pt x="3180999" y="804931"/>
                </a:lnTo>
                <a:cubicBezTo>
                  <a:pt x="3167677" y="797731"/>
                  <a:pt x="3144994" y="779372"/>
                  <a:pt x="3137073" y="768932"/>
                </a:cubicBezTo>
                <a:cubicBezTo>
                  <a:pt x="3126992" y="756333"/>
                  <a:pt x="3119071" y="732934"/>
                  <a:pt x="3097828" y="734373"/>
                </a:cubicBezTo>
                <a:cubicBezTo>
                  <a:pt x="3089547" y="734733"/>
                  <a:pt x="3082346" y="742653"/>
                  <a:pt x="3075505" y="746253"/>
                </a:cubicBezTo>
                <a:cubicBezTo>
                  <a:pt x="3069024" y="749853"/>
                  <a:pt x="3061823" y="752733"/>
                  <a:pt x="3055342" y="757053"/>
                </a:cubicBezTo>
                <a:cubicBezTo>
                  <a:pt x="3047421" y="762092"/>
                  <a:pt x="3040940" y="767492"/>
                  <a:pt x="3033739" y="767492"/>
                </a:cubicBezTo>
                <a:cubicBezTo>
                  <a:pt x="3017177" y="768212"/>
                  <a:pt x="3002775" y="755253"/>
                  <a:pt x="2988374" y="758133"/>
                </a:cubicBezTo>
                <a:cubicBezTo>
                  <a:pt x="2983693" y="759213"/>
                  <a:pt x="2979372" y="763532"/>
                  <a:pt x="2973612" y="768932"/>
                </a:cubicBezTo>
                <a:cubicBezTo>
                  <a:pt x="2973612" y="776852"/>
                  <a:pt x="2975772" y="781892"/>
                  <a:pt x="2975052" y="790531"/>
                </a:cubicBezTo>
                <a:cubicBezTo>
                  <a:pt x="2970731" y="797731"/>
                  <a:pt x="2957770" y="797371"/>
                  <a:pt x="2948408" y="802411"/>
                </a:cubicBezTo>
                <a:cubicBezTo>
                  <a:pt x="2934366" y="809611"/>
                  <a:pt x="2922125" y="824730"/>
                  <a:pt x="2910963" y="835890"/>
                </a:cubicBezTo>
                <a:cubicBezTo>
                  <a:pt x="2903762" y="843089"/>
                  <a:pt x="2897282" y="848849"/>
                  <a:pt x="2896201" y="854609"/>
                </a:cubicBezTo>
                <a:cubicBezTo>
                  <a:pt x="2895481" y="858929"/>
                  <a:pt x="2899802" y="867568"/>
                  <a:pt x="2898722" y="873328"/>
                </a:cubicBezTo>
                <a:cubicBezTo>
                  <a:pt x="2897642" y="879808"/>
                  <a:pt x="2885400" y="893127"/>
                  <a:pt x="2877479" y="898887"/>
                </a:cubicBezTo>
                <a:cubicBezTo>
                  <a:pt x="2872798" y="901767"/>
                  <a:pt x="2866318" y="902487"/>
                  <a:pt x="2861277" y="905367"/>
                </a:cubicBezTo>
                <a:cubicBezTo>
                  <a:pt x="2850836" y="911487"/>
                  <a:pt x="2846155" y="919766"/>
                  <a:pt x="2837154" y="921206"/>
                </a:cubicBezTo>
                <a:cubicBezTo>
                  <a:pt x="2814111" y="925886"/>
                  <a:pt x="2771265" y="916526"/>
                  <a:pt x="2771985" y="941365"/>
                </a:cubicBezTo>
                <a:cubicBezTo>
                  <a:pt x="2771985" y="957925"/>
                  <a:pt x="2794308" y="958285"/>
                  <a:pt x="2807630" y="957565"/>
                </a:cubicBezTo>
                <a:cubicBezTo>
                  <a:pt x="2826712" y="956485"/>
                  <a:pt x="2842915" y="961525"/>
                  <a:pt x="2853356" y="958645"/>
                </a:cubicBezTo>
                <a:cubicBezTo>
                  <a:pt x="2860557" y="957205"/>
                  <a:pt x="2868478" y="948925"/>
                  <a:pt x="2876039" y="945325"/>
                </a:cubicBezTo>
                <a:cubicBezTo>
                  <a:pt x="2880719" y="943165"/>
                  <a:pt x="2885760" y="943165"/>
                  <a:pt x="2889361" y="941365"/>
                </a:cubicBezTo>
                <a:cubicBezTo>
                  <a:pt x="2897642" y="937406"/>
                  <a:pt x="2901962" y="930926"/>
                  <a:pt x="2908083" y="928046"/>
                </a:cubicBezTo>
                <a:cubicBezTo>
                  <a:pt x="2920325" y="922646"/>
                  <a:pt x="2943008" y="918326"/>
                  <a:pt x="2956329" y="917246"/>
                </a:cubicBezTo>
                <a:cubicBezTo>
                  <a:pt x="2974332" y="916166"/>
                  <a:pt x="2993054" y="919046"/>
                  <a:pt x="3016457" y="917246"/>
                </a:cubicBezTo>
                <a:cubicBezTo>
                  <a:pt x="3024738" y="916526"/>
                  <a:pt x="3033019" y="911487"/>
                  <a:pt x="3042021" y="910767"/>
                </a:cubicBezTo>
                <a:cubicBezTo>
                  <a:pt x="3056422" y="909687"/>
                  <a:pt x="3075505" y="916526"/>
                  <a:pt x="3087386" y="916166"/>
                </a:cubicBezTo>
                <a:cubicBezTo>
                  <a:pt x="3095307" y="915806"/>
                  <a:pt x="3104669" y="907887"/>
                  <a:pt x="3114030" y="907887"/>
                </a:cubicBezTo>
                <a:cubicBezTo>
                  <a:pt x="3124831" y="908247"/>
                  <a:pt x="3136353" y="915806"/>
                  <a:pt x="3138153" y="922646"/>
                </a:cubicBezTo>
                <a:cubicBezTo>
                  <a:pt x="3139233" y="926606"/>
                  <a:pt x="3135633" y="933086"/>
                  <a:pt x="3137073" y="938846"/>
                </a:cubicBezTo>
                <a:cubicBezTo>
                  <a:pt x="3138513" y="948565"/>
                  <a:pt x="3146434" y="952525"/>
                  <a:pt x="3146074" y="958645"/>
                </a:cubicBezTo>
                <a:cubicBezTo>
                  <a:pt x="3145714" y="967284"/>
                  <a:pt x="3124471" y="978444"/>
                  <a:pt x="3127352" y="988164"/>
                </a:cubicBezTo>
                <a:cubicBezTo>
                  <a:pt x="3128252" y="991404"/>
                  <a:pt x="3132482" y="994643"/>
                  <a:pt x="3137388" y="997658"/>
                </a:cubicBezTo>
                <a:lnTo>
                  <a:pt x="3141570" y="1000076"/>
                </a:lnTo>
                <a:lnTo>
                  <a:pt x="3151475" y="1005803"/>
                </a:lnTo>
                <a:cubicBezTo>
                  <a:pt x="3159036" y="1010123"/>
                  <a:pt x="3171997" y="1016603"/>
                  <a:pt x="3180999" y="1017682"/>
                </a:cubicBezTo>
                <a:cubicBezTo>
                  <a:pt x="3188560" y="1018762"/>
                  <a:pt x="3195401" y="1015523"/>
                  <a:pt x="3202601" y="1016243"/>
                </a:cubicBezTo>
                <a:cubicBezTo>
                  <a:pt x="3213763" y="1017322"/>
                  <a:pt x="3232485" y="1024522"/>
                  <a:pt x="3240046" y="1029922"/>
                </a:cubicBezTo>
                <a:cubicBezTo>
                  <a:pt x="3252288" y="1038562"/>
                  <a:pt x="3250848" y="1052601"/>
                  <a:pt x="3265250" y="1057641"/>
                </a:cubicBezTo>
                <a:cubicBezTo>
                  <a:pt x="3271370" y="1059801"/>
                  <a:pt x="3282532" y="1058721"/>
                  <a:pt x="3290813" y="1060521"/>
                </a:cubicBezTo>
                <a:cubicBezTo>
                  <a:pt x="3309896" y="1064481"/>
                  <a:pt x="3324297" y="1080680"/>
                  <a:pt x="3338699" y="1078880"/>
                </a:cubicBezTo>
                <a:cubicBezTo>
                  <a:pt x="3361022" y="1076360"/>
                  <a:pt x="3350941" y="1055481"/>
                  <a:pt x="3353461" y="1040362"/>
                </a:cubicBezTo>
                <a:cubicBezTo>
                  <a:pt x="3359222" y="1006163"/>
                  <a:pt x="3425831" y="1007963"/>
                  <a:pt x="3439152" y="1031002"/>
                </a:cubicBezTo>
                <a:cubicBezTo>
                  <a:pt x="3448874" y="1033522"/>
                  <a:pt x="3457155" y="1031362"/>
                  <a:pt x="3468316" y="1034962"/>
                </a:cubicBezTo>
                <a:cubicBezTo>
                  <a:pt x="3474437" y="1037122"/>
                  <a:pt x="3479478" y="1044321"/>
                  <a:pt x="3485238" y="1045761"/>
                </a:cubicBezTo>
                <a:cubicBezTo>
                  <a:pt x="3490279" y="1046841"/>
                  <a:pt x="3496760" y="1045041"/>
                  <a:pt x="3502881" y="1045761"/>
                </a:cubicBezTo>
                <a:cubicBezTo>
                  <a:pt x="3528444" y="1048641"/>
                  <a:pt x="3551487" y="1067721"/>
                  <a:pt x="3573810" y="1064481"/>
                </a:cubicBezTo>
                <a:cubicBezTo>
                  <a:pt x="3587852" y="1062321"/>
                  <a:pt x="3597933" y="1049361"/>
                  <a:pt x="3610895" y="1048281"/>
                </a:cubicBezTo>
                <a:cubicBezTo>
                  <a:pt x="3636818" y="1046841"/>
                  <a:pt x="3653020" y="1067361"/>
                  <a:pt x="3680744" y="1057641"/>
                </a:cubicBezTo>
                <a:cubicBezTo>
                  <a:pt x="3700907" y="1050801"/>
                  <a:pt x="3696586" y="1029562"/>
                  <a:pt x="3703427" y="1008323"/>
                </a:cubicBezTo>
                <a:cubicBezTo>
                  <a:pt x="3708468" y="993563"/>
                  <a:pt x="3717469" y="983484"/>
                  <a:pt x="3717829" y="972324"/>
                </a:cubicBezTo>
                <a:cubicBezTo>
                  <a:pt x="3718909" y="957925"/>
                  <a:pt x="3712428" y="947125"/>
                  <a:pt x="3711348" y="926966"/>
                </a:cubicBezTo>
                <a:cubicBezTo>
                  <a:pt x="3686865" y="911847"/>
                  <a:pt x="3668502" y="940645"/>
                  <a:pt x="3643299" y="937406"/>
                </a:cubicBezTo>
                <a:cubicBezTo>
                  <a:pt x="3627817" y="935606"/>
                  <a:pt x="3616656" y="917606"/>
                  <a:pt x="3600453" y="920126"/>
                </a:cubicBezTo>
                <a:cubicBezTo>
                  <a:pt x="3591452" y="921206"/>
                  <a:pt x="3586772" y="933086"/>
                  <a:pt x="3577770" y="934886"/>
                </a:cubicBezTo>
                <a:cubicBezTo>
                  <a:pt x="3558688" y="938126"/>
                  <a:pt x="3550047" y="919406"/>
                  <a:pt x="3529524" y="926966"/>
                </a:cubicBezTo>
                <a:cubicBezTo>
                  <a:pt x="3500720" y="905007"/>
                  <a:pt x="3488119" y="869728"/>
                  <a:pt x="3481278" y="829050"/>
                </a:cubicBezTo>
                <a:cubicBezTo>
                  <a:pt x="3466156" y="808531"/>
                  <a:pt x="3442393" y="825450"/>
                  <a:pt x="3430871" y="838409"/>
                </a:cubicBezTo>
                <a:cubicBezTo>
                  <a:pt x="3424030" y="838409"/>
                  <a:pt x="3415029" y="834450"/>
                  <a:pt x="3413589" y="842369"/>
                </a:cubicBezTo>
                <a:cubicBezTo>
                  <a:pt x="3408548" y="867208"/>
                  <a:pt x="3448514" y="870088"/>
                  <a:pt x="3448514" y="886648"/>
                </a:cubicBezTo>
                <a:cubicBezTo>
                  <a:pt x="3448154" y="897447"/>
                  <a:pt x="3432672" y="896727"/>
                  <a:pt x="3425831" y="903927"/>
                </a:cubicBezTo>
                <a:cubicBezTo>
                  <a:pt x="3418270" y="911847"/>
                  <a:pt x="3423310" y="919046"/>
                  <a:pt x="3413589" y="924086"/>
                </a:cubicBezTo>
                <a:cubicBezTo>
                  <a:pt x="3387306" y="927326"/>
                  <a:pt x="3378664" y="912927"/>
                  <a:pt x="3378664" y="889527"/>
                </a:cubicBezTo>
                <a:cubicBezTo>
                  <a:pt x="3367503" y="871888"/>
                  <a:pt x="3353101" y="859289"/>
                  <a:pt x="3342660" y="845249"/>
                </a:cubicBezTo>
                <a:cubicBezTo>
                  <a:pt x="3339059" y="839849"/>
                  <a:pt x="3333299" y="831570"/>
                  <a:pt x="3331858" y="824010"/>
                </a:cubicBezTo>
                <a:cubicBezTo>
                  <a:pt x="3331138" y="817530"/>
                  <a:pt x="3335099" y="809611"/>
                  <a:pt x="3333299" y="802411"/>
                </a:cubicBezTo>
                <a:cubicBezTo>
                  <a:pt x="3330778" y="789811"/>
                  <a:pt x="3306655" y="780092"/>
                  <a:pt x="3291893" y="773252"/>
                </a:cubicBezTo>
                <a:cubicBezTo>
                  <a:pt x="3276411" y="765332"/>
                  <a:pt x="3256249" y="758133"/>
                  <a:pt x="3245087" y="749133"/>
                </a:cubicBezTo>
                <a:cubicBezTo>
                  <a:pt x="3237166" y="742293"/>
                  <a:pt x="3233566" y="730774"/>
                  <a:pt x="3226365" y="726094"/>
                </a:cubicBezTo>
                <a:lnTo>
                  <a:pt x="3209690" y="720323"/>
                </a:lnTo>
                <a:lnTo>
                  <a:pt x="3207642" y="719614"/>
                </a:lnTo>
                <a:cubicBezTo>
                  <a:pt x="3200441" y="714214"/>
                  <a:pt x="3201521" y="705935"/>
                  <a:pt x="3191800" y="703415"/>
                </a:cubicBezTo>
                <a:close/>
                <a:moveTo>
                  <a:pt x="1274622" y="696722"/>
                </a:moveTo>
                <a:cubicBezTo>
                  <a:pt x="1265396" y="698477"/>
                  <a:pt x="1255766" y="701716"/>
                  <a:pt x="1251446" y="704596"/>
                </a:cubicBezTo>
                <a:cubicBezTo>
                  <a:pt x="1245686" y="708555"/>
                  <a:pt x="1241366" y="718633"/>
                  <a:pt x="1235246" y="725832"/>
                </a:cubicBezTo>
                <a:cubicBezTo>
                  <a:pt x="1229125" y="733391"/>
                  <a:pt x="1221925" y="739510"/>
                  <a:pt x="1216525" y="745988"/>
                </a:cubicBezTo>
                <a:cubicBezTo>
                  <a:pt x="1211845" y="751747"/>
                  <a:pt x="1184844" y="790981"/>
                  <a:pt x="1206085" y="795300"/>
                </a:cubicBezTo>
                <a:cubicBezTo>
                  <a:pt x="1215085" y="797459"/>
                  <a:pt x="1233805" y="778743"/>
                  <a:pt x="1235246" y="771544"/>
                </a:cubicBezTo>
                <a:cubicBezTo>
                  <a:pt x="1241366" y="746708"/>
                  <a:pt x="1252526" y="729431"/>
                  <a:pt x="1271606" y="717913"/>
                </a:cubicBezTo>
                <a:cubicBezTo>
                  <a:pt x="1282407" y="711434"/>
                  <a:pt x="1293567" y="712154"/>
                  <a:pt x="1295367" y="697757"/>
                </a:cubicBezTo>
                <a:cubicBezTo>
                  <a:pt x="1292667" y="694697"/>
                  <a:pt x="1283847" y="694967"/>
                  <a:pt x="1274622" y="696722"/>
                </a:cubicBezTo>
                <a:close/>
                <a:moveTo>
                  <a:pt x="1347569" y="691278"/>
                </a:moveTo>
                <a:cubicBezTo>
                  <a:pt x="1342348" y="690738"/>
                  <a:pt x="1336948" y="691818"/>
                  <a:pt x="1332403" y="693663"/>
                </a:cubicBezTo>
                <a:lnTo>
                  <a:pt x="1326461" y="697792"/>
                </a:lnTo>
                <a:lnTo>
                  <a:pt x="1322368" y="700636"/>
                </a:lnTo>
                <a:cubicBezTo>
                  <a:pt x="1322008" y="708555"/>
                  <a:pt x="1328128" y="709995"/>
                  <a:pt x="1327408" y="717913"/>
                </a:cubicBezTo>
                <a:cubicBezTo>
                  <a:pt x="1314808" y="727272"/>
                  <a:pt x="1321288" y="758226"/>
                  <a:pt x="1334248" y="759306"/>
                </a:cubicBezTo>
                <a:cubicBezTo>
                  <a:pt x="1341088" y="760026"/>
                  <a:pt x="1346219" y="751478"/>
                  <a:pt x="1351934" y="742344"/>
                </a:cubicBezTo>
                <a:lnTo>
                  <a:pt x="1352177" y="742003"/>
                </a:lnTo>
                <a:lnTo>
                  <a:pt x="1361232" y="729291"/>
                </a:lnTo>
                <a:cubicBezTo>
                  <a:pt x="1364669" y="725517"/>
                  <a:pt x="1368539" y="722683"/>
                  <a:pt x="1373129" y="721873"/>
                </a:cubicBezTo>
                <a:cubicBezTo>
                  <a:pt x="1379610" y="720793"/>
                  <a:pt x="1382850" y="725832"/>
                  <a:pt x="1391850" y="724752"/>
                </a:cubicBezTo>
                <a:cubicBezTo>
                  <a:pt x="1402290" y="716474"/>
                  <a:pt x="1397610" y="699556"/>
                  <a:pt x="1386450" y="696317"/>
                </a:cubicBezTo>
                <a:cubicBezTo>
                  <a:pt x="1382130" y="695597"/>
                  <a:pt x="1376370" y="699556"/>
                  <a:pt x="1369169" y="699197"/>
                </a:cubicBezTo>
                <a:cubicBezTo>
                  <a:pt x="1361249" y="698837"/>
                  <a:pt x="1354049" y="691638"/>
                  <a:pt x="1347569" y="691278"/>
                </a:cubicBezTo>
                <a:close/>
                <a:moveTo>
                  <a:pt x="4523378" y="679802"/>
                </a:moveTo>
                <a:cubicBezTo>
                  <a:pt x="4517538" y="679566"/>
                  <a:pt x="4510382" y="688745"/>
                  <a:pt x="4514973" y="695495"/>
                </a:cubicBezTo>
                <a:cubicBezTo>
                  <a:pt x="4523974" y="695855"/>
                  <a:pt x="4527215" y="690815"/>
                  <a:pt x="4528295" y="683615"/>
                </a:cubicBezTo>
                <a:cubicBezTo>
                  <a:pt x="4527125" y="681006"/>
                  <a:pt x="4525324" y="679881"/>
                  <a:pt x="4523378" y="679802"/>
                </a:cubicBezTo>
                <a:close/>
                <a:moveTo>
                  <a:pt x="3728630" y="673896"/>
                </a:moveTo>
                <a:cubicBezTo>
                  <a:pt x="3710268" y="669576"/>
                  <a:pt x="3667062" y="676776"/>
                  <a:pt x="3669943" y="696575"/>
                </a:cubicBezTo>
                <a:cubicBezTo>
                  <a:pt x="3671743" y="708455"/>
                  <a:pt x="3685425" y="701975"/>
                  <a:pt x="3688665" y="714214"/>
                </a:cubicBezTo>
                <a:cubicBezTo>
                  <a:pt x="3675703" y="718894"/>
                  <a:pt x="3659501" y="731134"/>
                  <a:pt x="3645819" y="728974"/>
                </a:cubicBezTo>
                <a:cubicBezTo>
                  <a:pt x="3629617" y="726454"/>
                  <a:pt x="3625297" y="706295"/>
                  <a:pt x="3616656" y="694055"/>
                </a:cubicBezTo>
                <a:cubicBezTo>
                  <a:pt x="3604054" y="694415"/>
                  <a:pt x="3595413" y="681816"/>
                  <a:pt x="3580291" y="683615"/>
                </a:cubicBezTo>
                <a:cubicBezTo>
                  <a:pt x="3564809" y="685055"/>
                  <a:pt x="3556168" y="708095"/>
                  <a:pt x="3548247" y="719614"/>
                </a:cubicBezTo>
                <a:cubicBezTo>
                  <a:pt x="3543926" y="725374"/>
                  <a:pt x="3537085" y="728614"/>
                  <a:pt x="3534925" y="734373"/>
                </a:cubicBezTo>
                <a:cubicBezTo>
                  <a:pt x="3533485" y="737613"/>
                  <a:pt x="3535285" y="743013"/>
                  <a:pt x="3533485" y="747333"/>
                </a:cubicBezTo>
                <a:cubicBezTo>
                  <a:pt x="3528804" y="762452"/>
                  <a:pt x="3516202" y="767852"/>
                  <a:pt x="3517643" y="780812"/>
                </a:cubicBezTo>
                <a:cubicBezTo>
                  <a:pt x="3518723" y="792691"/>
                  <a:pt x="3531324" y="797731"/>
                  <a:pt x="3532045" y="807811"/>
                </a:cubicBezTo>
                <a:cubicBezTo>
                  <a:pt x="3531324" y="817890"/>
                  <a:pt x="3514762" y="812490"/>
                  <a:pt x="3516202" y="825090"/>
                </a:cubicBezTo>
                <a:cubicBezTo>
                  <a:pt x="3540326" y="844889"/>
                  <a:pt x="3541406" y="815730"/>
                  <a:pt x="3553647" y="811770"/>
                </a:cubicBezTo>
                <a:cubicBezTo>
                  <a:pt x="3563369" y="808531"/>
                  <a:pt x="3582811" y="814650"/>
                  <a:pt x="3595053" y="811770"/>
                </a:cubicBezTo>
                <a:cubicBezTo>
                  <a:pt x="3605134" y="809611"/>
                  <a:pt x="3613055" y="799891"/>
                  <a:pt x="3624577" y="795571"/>
                </a:cubicBezTo>
                <a:cubicBezTo>
                  <a:pt x="3631417" y="793411"/>
                  <a:pt x="3640419" y="790531"/>
                  <a:pt x="3649780" y="790531"/>
                </a:cubicBezTo>
                <a:cubicBezTo>
                  <a:pt x="3692265" y="788371"/>
                  <a:pt x="3719989" y="816090"/>
                  <a:pt x="3757074" y="817170"/>
                </a:cubicBezTo>
                <a:cubicBezTo>
                  <a:pt x="3769315" y="817170"/>
                  <a:pt x="3790918" y="816810"/>
                  <a:pt x="3803880" y="814290"/>
                </a:cubicBezTo>
                <a:cubicBezTo>
                  <a:pt x="3839885" y="807811"/>
                  <a:pt x="3823323" y="777212"/>
                  <a:pt x="3804960" y="766412"/>
                </a:cubicBezTo>
                <a:cubicBezTo>
                  <a:pt x="3791278" y="758133"/>
                  <a:pt x="3774356" y="750573"/>
                  <a:pt x="3758154" y="740853"/>
                </a:cubicBezTo>
                <a:cubicBezTo>
                  <a:pt x="3748793" y="735453"/>
                  <a:pt x="3713148" y="724294"/>
                  <a:pt x="3712788" y="712774"/>
                </a:cubicBezTo>
                <a:cubicBezTo>
                  <a:pt x="3712428" y="700175"/>
                  <a:pt x="3739432" y="696215"/>
                  <a:pt x="3728630" y="673896"/>
                </a:cubicBezTo>
                <a:close/>
                <a:moveTo>
                  <a:pt x="4006181" y="673221"/>
                </a:moveTo>
                <a:cubicBezTo>
                  <a:pt x="3994525" y="675516"/>
                  <a:pt x="3984444" y="680736"/>
                  <a:pt x="3973462" y="688655"/>
                </a:cubicBezTo>
                <a:cubicBezTo>
                  <a:pt x="3963021" y="696215"/>
                  <a:pt x="3951139" y="701615"/>
                  <a:pt x="3945378" y="706295"/>
                </a:cubicBezTo>
                <a:cubicBezTo>
                  <a:pt x="3939978" y="710254"/>
                  <a:pt x="3932777" y="721774"/>
                  <a:pt x="3933137" y="727534"/>
                </a:cubicBezTo>
                <a:cubicBezTo>
                  <a:pt x="3934217" y="735813"/>
                  <a:pt x="3946099" y="740853"/>
                  <a:pt x="3950779" y="751653"/>
                </a:cubicBezTo>
                <a:cubicBezTo>
                  <a:pt x="3953300" y="757413"/>
                  <a:pt x="3952939" y="764252"/>
                  <a:pt x="3954740" y="768932"/>
                </a:cubicBezTo>
                <a:cubicBezTo>
                  <a:pt x="3960500" y="781892"/>
                  <a:pt x="3975622" y="790171"/>
                  <a:pt x="3986784" y="800971"/>
                </a:cubicBezTo>
                <a:cubicBezTo>
                  <a:pt x="3994705" y="808531"/>
                  <a:pt x="4017028" y="825450"/>
                  <a:pt x="4017748" y="834450"/>
                </a:cubicBezTo>
                <a:cubicBezTo>
                  <a:pt x="4018108" y="842009"/>
                  <a:pt x="4010547" y="843809"/>
                  <a:pt x="4008387" y="852089"/>
                </a:cubicBezTo>
                <a:cubicBezTo>
                  <a:pt x="4005866" y="859649"/>
                  <a:pt x="4002986" y="878368"/>
                  <a:pt x="4004426" y="885208"/>
                </a:cubicBezTo>
                <a:cubicBezTo>
                  <a:pt x="4007307" y="899967"/>
                  <a:pt x="4022429" y="900327"/>
                  <a:pt x="4036110" y="906807"/>
                </a:cubicBezTo>
                <a:cubicBezTo>
                  <a:pt x="4050152" y="912927"/>
                  <a:pt x="4063474" y="923726"/>
                  <a:pt x="4077876" y="924086"/>
                </a:cubicBezTo>
                <a:cubicBezTo>
                  <a:pt x="4092998" y="924446"/>
                  <a:pt x="4109560" y="919766"/>
                  <a:pt x="4117841" y="910767"/>
                </a:cubicBezTo>
                <a:cubicBezTo>
                  <a:pt x="4124682" y="864328"/>
                  <a:pt x="4088677" y="860729"/>
                  <a:pt x="4081836" y="827970"/>
                </a:cubicBezTo>
                <a:cubicBezTo>
                  <a:pt x="4085077" y="828330"/>
                  <a:pt x="4083277" y="824010"/>
                  <a:pt x="4085797" y="824010"/>
                </a:cubicBezTo>
                <a:cubicBezTo>
                  <a:pt x="4094798" y="819690"/>
                  <a:pt x="4108120" y="830490"/>
                  <a:pt x="4112440" y="819690"/>
                </a:cubicBezTo>
                <a:cubicBezTo>
                  <a:pt x="4112440" y="803851"/>
                  <a:pt x="4092638" y="791971"/>
                  <a:pt x="4072475" y="799891"/>
                </a:cubicBezTo>
                <a:cubicBezTo>
                  <a:pt x="4066714" y="795571"/>
                  <a:pt x="4065994" y="786571"/>
                  <a:pt x="4064554" y="778292"/>
                </a:cubicBezTo>
                <a:cubicBezTo>
                  <a:pt x="4049072" y="769292"/>
                  <a:pt x="4011627" y="749853"/>
                  <a:pt x="4012347" y="731494"/>
                </a:cubicBezTo>
                <a:cubicBezTo>
                  <a:pt x="4012707" y="716734"/>
                  <a:pt x="4031790" y="708455"/>
                  <a:pt x="4053753" y="708814"/>
                </a:cubicBezTo>
                <a:cubicBezTo>
                  <a:pt x="4063114" y="701975"/>
                  <a:pt x="4056993" y="680376"/>
                  <a:pt x="4048352" y="675336"/>
                </a:cubicBezTo>
                <a:cubicBezTo>
                  <a:pt x="4031070" y="671556"/>
                  <a:pt x="4017838" y="670926"/>
                  <a:pt x="4006181" y="673221"/>
                </a:cubicBezTo>
                <a:close/>
                <a:moveTo>
                  <a:pt x="5966269" y="647849"/>
                </a:moveTo>
                <a:cubicBezTo>
                  <a:pt x="5979505" y="654743"/>
                  <a:pt x="6011703" y="671072"/>
                  <a:pt x="5989164" y="685586"/>
                </a:cubicBezTo>
                <a:cubicBezTo>
                  <a:pt x="5975570" y="680506"/>
                  <a:pt x="5961260" y="663089"/>
                  <a:pt x="5966269" y="647849"/>
                </a:cubicBezTo>
                <a:close/>
                <a:moveTo>
                  <a:pt x="1296807" y="626849"/>
                </a:moveTo>
                <a:cubicBezTo>
                  <a:pt x="1275207" y="621450"/>
                  <a:pt x="1244606" y="642686"/>
                  <a:pt x="1219405" y="649885"/>
                </a:cubicBezTo>
                <a:cubicBezTo>
                  <a:pt x="1205005" y="653484"/>
                  <a:pt x="1191684" y="653844"/>
                  <a:pt x="1188444" y="665722"/>
                </a:cubicBezTo>
                <a:cubicBezTo>
                  <a:pt x="1201045" y="686959"/>
                  <a:pt x="1226245" y="661403"/>
                  <a:pt x="1244606" y="664283"/>
                </a:cubicBezTo>
                <a:cubicBezTo>
                  <a:pt x="1253966" y="666082"/>
                  <a:pt x="1259366" y="679040"/>
                  <a:pt x="1268727" y="680480"/>
                </a:cubicBezTo>
                <a:cubicBezTo>
                  <a:pt x="1275207" y="681560"/>
                  <a:pt x="1311568" y="677600"/>
                  <a:pt x="1314088" y="676520"/>
                </a:cubicBezTo>
                <a:cubicBezTo>
                  <a:pt x="1340729" y="665002"/>
                  <a:pt x="1309048" y="630089"/>
                  <a:pt x="1296807" y="626849"/>
                </a:cubicBezTo>
                <a:close/>
                <a:moveTo>
                  <a:pt x="515945" y="611012"/>
                </a:moveTo>
                <a:cubicBezTo>
                  <a:pt x="515225" y="615691"/>
                  <a:pt x="517745" y="627569"/>
                  <a:pt x="528185" y="625769"/>
                </a:cubicBezTo>
                <a:lnTo>
                  <a:pt x="528159" y="624771"/>
                </a:lnTo>
                <a:lnTo>
                  <a:pt x="518737" y="620245"/>
                </a:lnTo>
                <a:lnTo>
                  <a:pt x="516963" y="611250"/>
                </a:lnTo>
                <a:lnTo>
                  <a:pt x="515945" y="611012"/>
                </a:lnTo>
                <a:close/>
                <a:moveTo>
                  <a:pt x="1128322" y="509509"/>
                </a:moveTo>
                <a:cubicBezTo>
                  <a:pt x="1111762" y="513109"/>
                  <a:pt x="1107802" y="549103"/>
                  <a:pt x="1128322" y="548023"/>
                </a:cubicBezTo>
                <a:cubicBezTo>
                  <a:pt x="1143443" y="547663"/>
                  <a:pt x="1153163" y="503391"/>
                  <a:pt x="1128322" y="509509"/>
                </a:cubicBezTo>
                <a:close/>
                <a:moveTo>
                  <a:pt x="442419" y="499258"/>
                </a:moveTo>
                <a:cubicBezTo>
                  <a:pt x="445054" y="499991"/>
                  <a:pt x="447435" y="501799"/>
                  <a:pt x="449111" y="504974"/>
                </a:cubicBezTo>
                <a:cubicBezTo>
                  <a:pt x="445936" y="513441"/>
                  <a:pt x="438528" y="516969"/>
                  <a:pt x="430414" y="520496"/>
                </a:cubicBezTo>
                <a:cubicBezTo>
                  <a:pt x="427944" y="518732"/>
                  <a:pt x="426181" y="516263"/>
                  <a:pt x="424064" y="513794"/>
                </a:cubicBezTo>
                <a:cubicBezTo>
                  <a:pt x="424329" y="504533"/>
                  <a:pt x="434515" y="497059"/>
                  <a:pt x="442419" y="499258"/>
                </a:cubicBezTo>
                <a:close/>
                <a:moveTo>
                  <a:pt x="2782767" y="472294"/>
                </a:moveTo>
                <a:cubicBezTo>
                  <a:pt x="2793064" y="474629"/>
                  <a:pt x="2801374" y="480019"/>
                  <a:pt x="2802277" y="486847"/>
                </a:cubicBezTo>
                <a:cubicBezTo>
                  <a:pt x="2803361" y="496908"/>
                  <a:pt x="2792522" y="498346"/>
                  <a:pt x="2788909" y="509485"/>
                </a:cubicBezTo>
                <a:cubicBezTo>
                  <a:pt x="2785296" y="519546"/>
                  <a:pt x="2789632" y="531763"/>
                  <a:pt x="2784935" y="538591"/>
                </a:cubicBezTo>
                <a:cubicBezTo>
                  <a:pt x="2780599" y="545059"/>
                  <a:pt x="2769761" y="544340"/>
                  <a:pt x="2761812" y="546855"/>
                </a:cubicBezTo>
                <a:cubicBezTo>
                  <a:pt x="2745193" y="551886"/>
                  <a:pt x="2712316" y="571290"/>
                  <a:pt x="2698947" y="549371"/>
                </a:cubicBezTo>
                <a:cubicBezTo>
                  <a:pt x="2700754" y="537513"/>
                  <a:pt x="2712316" y="534997"/>
                  <a:pt x="2716289" y="525295"/>
                </a:cubicBezTo>
                <a:cubicBezTo>
                  <a:pt x="2716651" y="517749"/>
                  <a:pt x="2708341" y="513437"/>
                  <a:pt x="2709786" y="505532"/>
                </a:cubicBezTo>
                <a:cubicBezTo>
                  <a:pt x="2711231" y="495112"/>
                  <a:pt x="2718818" y="498705"/>
                  <a:pt x="2729657" y="494752"/>
                </a:cubicBezTo>
                <a:cubicBezTo>
                  <a:pt x="2737606" y="491518"/>
                  <a:pt x="2741219" y="482175"/>
                  <a:pt x="2751335" y="476067"/>
                </a:cubicBezTo>
                <a:cubicBezTo>
                  <a:pt x="2760187" y="470677"/>
                  <a:pt x="2772471" y="469958"/>
                  <a:pt x="2782767" y="472294"/>
                </a:cubicBezTo>
                <a:close/>
                <a:moveTo>
                  <a:pt x="5146135" y="470863"/>
                </a:moveTo>
                <a:cubicBezTo>
                  <a:pt x="5131013" y="473383"/>
                  <a:pt x="5141815" y="489583"/>
                  <a:pt x="5140735" y="498943"/>
                </a:cubicBezTo>
                <a:cubicBezTo>
                  <a:pt x="5139294" y="512262"/>
                  <a:pt x="5125253" y="521622"/>
                  <a:pt x="5125973" y="534941"/>
                </a:cubicBezTo>
                <a:cubicBezTo>
                  <a:pt x="5120932" y="541061"/>
                  <a:pt x="5112291" y="543581"/>
                  <a:pt x="5111211" y="553661"/>
                </a:cubicBezTo>
                <a:cubicBezTo>
                  <a:pt x="5120212" y="559780"/>
                  <a:pt x="5123812" y="549341"/>
                  <a:pt x="5130293" y="543221"/>
                </a:cubicBezTo>
                <a:cubicBezTo>
                  <a:pt x="5140375" y="533501"/>
                  <a:pt x="5155857" y="527742"/>
                  <a:pt x="5159457" y="516222"/>
                </a:cubicBezTo>
                <a:cubicBezTo>
                  <a:pt x="5164858" y="499303"/>
                  <a:pt x="5156577" y="482023"/>
                  <a:pt x="5146135" y="470863"/>
                </a:cubicBezTo>
                <a:close/>
                <a:moveTo>
                  <a:pt x="484305" y="426600"/>
                </a:moveTo>
                <a:lnTo>
                  <a:pt x="483589" y="426634"/>
                </a:lnTo>
                <a:cubicBezTo>
                  <a:pt x="482014" y="427084"/>
                  <a:pt x="481024" y="428163"/>
                  <a:pt x="481384" y="430683"/>
                </a:cubicBezTo>
                <a:cubicBezTo>
                  <a:pt x="483184" y="434282"/>
                  <a:pt x="488224" y="435002"/>
                  <a:pt x="490744" y="431763"/>
                </a:cubicBezTo>
                <a:lnTo>
                  <a:pt x="490664" y="431461"/>
                </a:lnTo>
                <a:lnTo>
                  <a:pt x="481977" y="430538"/>
                </a:lnTo>
                <a:lnTo>
                  <a:pt x="484305" y="426600"/>
                </a:lnTo>
                <a:close/>
                <a:moveTo>
                  <a:pt x="2858300" y="386634"/>
                </a:moveTo>
                <a:cubicBezTo>
                  <a:pt x="2861181" y="385912"/>
                  <a:pt x="2863342" y="386634"/>
                  <a:pt x="2864782" y="388080"/>
                </a:cubicBezTo>
                <a:cubicBezTo>
                  <a:pt x="2864782" y="396028"/>
                  <a:pt x="2857580" y="397835"/>
                  <a:pt x="2856859" y="405422"/>
                </a:cubicBezTo>
                <a:cubicBezTo>
                  <a:pt x="2858660" y="417344"/>
                  <a:pt x="2879908" y="409757"/>
                  <a:pt x="2882428" y="421319"/>
                </a:cubicBezTo>
                <a:cubicBezTo>
                  <a:pt x="2880268" y="433964"/>
                  <a:pt x="2868744" y="436132"/>
                  <a:pt x="2868744" y="445525"/>
                </a:cubicBezTo>
                <a:cubicBezTo>
                  <a:pt x="2868744" y="453474"/>
                  <a:pt x="2885309" y="468648"/>
                  <a:pt x="2893232" y="479125"/>
                </a:cubicBezTo>
                <a:cubicBezTo>
                  <a:pt x="2898994" y="486713"/>
                  <a:pt x="2909078" y="492494"/>
                  <a:pt x="2914480" y="500803"/>
                </a:cubicBezTo>
                <a:cubicBezTo>
                  <a:pt x="2919161" y="507668"/>
                  <a:pt x="2920242" y="515978"/>
                  <a:pt x="2923843" y="519229"/>
                </a:cubicBezTo>
                <a:cubicBezTo>
                  <a:pt x="2930685" y="526094"/>
                  <a:pt x="2946891" y="527178"/>
                  <a:pt x="2947972" y="536933"/>
                </a:cubicBezTo>
                <a:cubicBezTo>
                  <a:pt x="2949412" y="549578"/>
                  <a:pt x="2932126" y="554636"/>
                  <a:pt x="2934287" y="569088"/>
                </a:cubicBezTo>
                <a:cubicBezTo>
                  <a:pt x="2915920" y="583178"/>
                  <a:pt x="2885309" y="575952"/>
                  <a:pt x="2855779" y="579927"/>
                </a:cubicBezTo>
                <a:cubicBezTo>
                  <a:pt x="2842094" y="581372"/>
                  <a:pt x="2826969" y="595101"/>
                  <a:pt x="2812564" y="583901"/>
                </a:cubicBezTo>
                <a:cubicBezTo>
                  <a:pt x="2809683" y="574507"/>
                  <a:pt x="2824808" y="573785"/>
                  <a:pt x="2826249" y="564752"/>
                </a:cubicBezTo>
                <a:cubicBezTo>
                  <a:pt x="2825168" y="557165"/>
                  <a:pt x="2815085" y="558249"/>
                  <a:pt x="2812564" y="551746"/>
                </a:cubicBezTo>
                <a:cubicBezTo>
                  <a:pt x="2816885" y="541268"/>
                  <a:pt x="2828769" y="539100"/>
                  <a:pt x="2827329" y="523204"/>
                </a:cubicBezTo>
                <a:cubicBezTo>
                  <a:pt x="2834892" y="515255"/>
                  <a:pt x="2849297" y="518145"/>
                  <a:pt x="2851457" y="507307"/>
                </a:cubicBezTo>
                <a:cubicBezTo>
                  <a:pt x="2853258" y="499719"/>
                  <a:pt x="2847136" y="489964"/>
                  <a:pt x="2839573" y="485990"/>
                </a:cubicBezTo>
                <a:cubicBezTo>
                  <a:pt x="2835252" y="483461"/>
                  <a:pt x="2828409" y="484545"/>
                  <a:pt x="2823368" y="481655"/>
                </a:cubicBezTo>
                <a:cubicBezTo>
                  <a:pt x="2810403" y="474429"/>
                  <a:pt x="2805721" y="459616"/>
                  <a:pt x="2798159" y="456364"/>
                </a:cubicBezTo>
                <a:cubicBezTo>
                  <a:pt x="2799239" y="441551"/>
                  <a:pt x="2794197" y="431074"/>
                  <a:pt x="2798159" y="421319"/>
                </a:cubicBezTo>
                <a:cubicBezTo>
                  <a:pt x="2800319" y="415538"/>
                  <a:pt x="2817966" y="399280"/>
                  <a:pt x="2827329" y="396028"/>
                </a:cubicBezTo>
                <a:cubicBezTo>
                  <a:pt x="2839213" y="391693"/>
                  <a:pt x="2851457" y="395667"/>
                  <a:pt x="2858300" y="386634"/>
                </a:cubicBezTo>
                <a:close/>
                <a:moveTo>
                  <a:pt x="994759" y="310104"/>
                </a:moveTo>
                <a:cubicBezTo>
                  <a:pt x="985038" y="309744"/>
                  <a:pt x="980359" y="318742"/>
                  <a:pt x="970638" y="323781"/>
                </a:cubicBezTo>
                <a:cubicBezTo>
                  <a:pt x="959118" y="329540"/>
                  <a:pt x="943638" y="330980"/>
                  <a:pt x="942557" y="341058"/>
                </a:cubicBezTo>
                <a:cubicBezTo>
                  <a:pt x="963078" y="345018"/>
                  <a:pt x="981798" y="336019"/>
                  <a:pt x="994759" y="331700"/>
                </a:cubicBezTo>
                <a:cubicBezTo>
                  <a:pt x="1002319" y="328821"/>
                  <a:pt x="1012759" y="330260"/>
                  <a:pt x="1014919" y="321982"/>
                </a:cubicBezTo>
                <a:cubicBezTo>
                  <a:pt x="1008439" y="317303"/>
                  <a:pt x="1002319" y="310464"/>
                  <a:pt x="994759" y="310104"/>
                </a:cubicBezTo>
                <a:close/>
                <a:moveTo>
                  <a:pt x="1606337" y="296596"/>
                </a:moveTo>
                <a:cubicBezTo>
                  <a:pt x="1611393" y="297607"/>
                  <a:pt x="1615562" y="300090"/>
                  <a:pt x="1615562" y="303768"/>
                </a:cubicBezTo>
                <a:cubicBezTo>
                  <a:pt x="1615918" y="311125"/>
                  <a:pt x="1589304" y="323631"/>
                  <a:pt x="1586465" y="308918"/>
                </a:cubicBezTo>
                <a:cubicBezTo>
                  <a:pt x="1586111" y="306343"/>
                  <a:pt x="1586465" y="301561"/>
                  <a:pt x="1591788" y="298251"/>
                </a:cubicBezTo>
                <a:cubicBezTo>
                  <a:pt x="1595336" y="296044"/>
                  <a:pt x="1601280" y="295584"/>
                  <a:pt x="1606337" y="296596"/>
                </a:cubicBezTo>
                <a:close/>
                <a:moveTo>
                  <a:pt x="3369258" y="236288"/>
                </a:moveTo>
                <a:cubicBezTo>
                  <a:pt x="3358052" y="236873"/>
                  <a:pt x="3346981" y="240292"/>
                  <a:pt x="3341580" y="246232"/>
                </a:cubicBezTo>
                <a:cubicBezTo>
                  <a:pt x="3337619" y="250552"/>
                  <a:pt x="3337619" y="259192"/>
                  <a:pt x="3331858" y="267471"/>
                </a:cubicBezTo>
                <a:cubicBezTo>
                  <a:pt x="3319977" y="285831"/>
                  <a:pt x="3281092" y="287991"/>
                  <a:pt x="3269210" y="310310"/>
                </a:cubicBezTo>
                <a:cubicBezTo>
                  <a:pt x="3266330" y="315350"/>
                  <a:pt x="3262009" y="329029"/>
                  <a:pt x="3263809" y="337309"/>
                </a:cubicBezTo>
                <a:cubicBezTo>
                  <a:pt x="3267050" y="349908"/>
                  <a:pt x="3295134" y="353148"/>
                  <a:pt x="3295854" y="366468"/>
                </a:cubicBezTo>
                <a:cubicBezTo>
                  <a:pt x="3297654" y="389147"/>
                  <a:pt x="3261649" y="386267"/>
                  <a:pt x="3257329" y="405346"/>
                </a:cubicBezTo>
                <a:cubicBezTo>
                  <a:pt x="3255168" y="413986"/>
                  <a:pt x="3261649" y="425505"/>
                  <a:pt x="3259849" y="433425"/>
                </a:cubicBezTo>
                <a:cubicBezTo>
                  <a:pt x="3257329" y="447464"/>
                  <a:pt x="3243647" y="443505"/>
                  <a:pt x="3226365" y="451064"/>
                </a:cubicBezTo>
                <a:cubicBezTo>
                  <a:pt x="3217723" y="454664"/>
                  <a:pt x="3209082" y="468344"/>
                  <a:pt x="3199721" y="469424"/>
                </a:cubicBezTo>
                <a:cubicBezTo>
                  <a:pt x="3190720" y="470143"/>
                  <a:pt x="3185679" y="464384"/>
                  <a:pt x="3179558" y="465464"/>
                </a:cubicBezTo>
                <a:cubicBezTo>
                  <a:pt x="3170917" y="467264"/>
                  <a:pt x="3173798" y="478063"/>
                  <a:pt x="3160836" y="480223"/>
                </a:cubicBezTo>
                <a:cubicBezTo>
                  <a:pt x="3150755" y="482023"/>
                  <a:pt x="3132752" y="470863"/>
                  <a:pt x="3131312" y="484183"/>
                </a:cubicBezTo>
                <a:cubicBezTo>
                  <a:pt x="3130592" y="492823"/>
                  <a:pt x="3147514" y="497143"/>
                  <a:pt x="3158316" y="496063"/>
                </a:cubicBezTo>
                <a:cubicBezTo>
                  <a:pt x="3166597" y="495343"/>
                  <a:pt x="3172718" y="489583"/>
                  <a:pt x="3180999" y="489583"/>
                </a:cubicBezTo>
                <a:cubicBezTo>
                  <a:pt x="3196841" y="489223"/>
                  <a:pt x="3207282" y="501103"/>
                  <a:pt x="3217003" y="501823"/>
                </a:cubicBezTo>
                <a:cubicBezTo>
                  <a:pt x="3228525" y="502003"/>
                  <a:pt x="3239866" y="496693"/>
                  <a:pt x="3251343" y="491608"/>
                </a:cubicBezTo>
                <a:lnTo>
                  <a:pt x="3266849" y="485582"/>
                </a:lnTo>
                <a:lnTo>
                  <a:pt x="3268698" y="484864"/>
                </a:lnTo>
                <a:cubicBezTo>
                  <a:pt x="3274543" y="483148"/>
                  <a:pt x="3280462" y="482203"/>
                  <a:pt x="3286492" y="482743"/>
                </a:cubicBezTo>
                <a:cubicBezTo>
                  <a:pt x="3297294" y="483823"/>
                  <a:pt x="3303775" y="491743"/>
                  <a:pt x="3312056" y="491023"/>
                </a:cubicBezTo>
                <a:cubicBezTo>
                  <a:pt x="3324657" y="489583"/>
                  <a:pt x="3335819" y="474823"/>
                  <a:pt x="3345540" y="469424"/>
                </a:cubicBezTo>
                <a:cubicBezTo>
                  <a:pt x="3341580" y="446744"/>
                  <a:pt x="3345900" y="417226"/>
                  <a:pt x="3366783" y="415786"/>
                </a:cubicBezTo>
                <a:cubicBezTo>
                  <a:pt x="3381185" y="415066"/>
                  <a:pt x="3402788" y="440625"/>
                  <a:pt x="3405668" y="415786"/>
                </a:cubicBezTo>
                <a:cubicBezTo>
                  <a:pt x="3406748" y="405346"/>
                  <a:pt x="3394147" y="395626"/>
                  <a:pt x="3385505" y="395986"/>
                </a:cubicBezTo>
                <a:cubicBezTo>
                  <a:pt x="3377944" y="395986"/>
                  <a:pt x="3367863" y="411106"/>
                  <a:pt x="3361382" y="398506"/>
                </a:cubicBezTo>
                <a:cubicBezTo>
                  <a:pt x="3361382" y="386267"/>
                  <a:pt x="3375064" y="389507"/>
                  <a:pt x="3382625" y="386627"/>
                </a:cubicBezTo>
                <a:cubicBezTo>
                  <a:pt x="3388386" y="384467"/>
                  <a:pt x="3392706" y="378347"/>
                  <a:pt x="3398827" y="375827"/>
                </a:cubicBezTo>
                <a:cubicBezTo>
                  <a:pt x="3430871" y="364668"/>
                  <a:pt x="3474437" y="386627"/>
                  <a:pt x="3486679" y="359628"/>
                </a:cubicBezTo>
                <a:cubicBezTo>
                  <a:pt x="3458955" y="335869"/>
                  <a:pt x="3411069" y="368627"/>
                  <a:pt x="3378664" y="366468"/>
                </a:cubicBezTo>
                <a:cubicBezTo>
                  <a:pt x="3365343" y="365748"/>
                  <a:pt x="3346980" y="355668"/>
                  <a:pt x="3342660" y="342348"/>
                </a:cubicBezTo>
                <a:cubicBezTo>
                  <a:pt x="3341580" y="338389"/>
                  <a:pt x="3342300" y="332989"/>
                  <a:pt x="3341580" y="325069"/>
                </a:cubicBezTo>
                <a:cubicBezTo>
                  <a:pt x="3340139" y="316789"/>
                  <a:pt x="3335819" y="307430"/>
                  <a:pt x="3336179" y="302390"/>
                </a:cubicBezTo>
                <a:cubicBezTo>
                  <a:pt x="3337259" y="278271"/>
                  <a:pt x="3397747" y="273591"/>
                  <a:pt x="3397747" y="243352"/>
                </a:cubicBezTo>
                <a:cubicBezTo>
                  <a:pt x="3391806" y="237953"/>
                  <a:pt x="3380465" y="235703"/>
                  <a:pt x="3369258" y="236288"/>
                </a:cubicBezTo>
                <a:close/>
                <a:moveTo>
                  <a:pt x="1905225" y="214001"/>
                </a:moveTo>
                <a:cubicBezTo>
                  <a:pt x="1899104" y="210041"/>
                  <a:pt x="1890824" y="215440"/>
                  <a:pt x="1895865" y="221919"/>
                </a:cubicBezTo>
                <a:cubicBezTo>
                  <a:pt x="1902345" y="222639"/>
                  <a:pt x="1905945" y="220839"/>
                  <a:pt x="1905225" y="214001"/>
                </a:cubicBezTo>
                <a:close/>
                <a:moveTo>
                  <a:pt x="981933" y="213596"/>
                </a:moveTo>
                <a:cubicBezTo>
                  <a:pt x="968028" y="214720"/>
                  <a:pt x="951917" y="219760"/>
                  <a:pt x="940037" y="220839"/>
                </a:cubicBezTo>
                <a:cubicBezTo>
                  <a:pt x="934997" y="229118"/>
                  <a:pt x="928157" y="235597"/>
                  <a:pt x="926357" y="247115"/>
                </a:cubicBezTo>
                <a:cubicBezTo>
                  <a:pt x="944717" y="251794"/>
                  <a:pt x="967398" y="238836"/>
                  <a:pt x="987919" y="235237"/>
                </a:cubicBezTo>
                <a:cubicBezTo>
                  <a:pt x="996559" y="233797"/>
                  <a:pt x="1005199" y="237756"/>
                  <a:pt x="1010599" y="229838"/>
                </a:cubicBezTo>
                <a:cubicBezTo>
                  <a:pt x="1007539" y="215260"/>
                  <a:pt x="995839" y="212471"/>
                  <a:pt x="981933" y="213596"/>
                </a:cubicBezTo>
                <a:close/>
                <a:moveTo>
                  <a:pt x="1827986" y="178875"/>
                </a:moveTo>
                <a:cubicBezTo>
                  <a:pt x="1832265" y="179388"/>
                  <a:pt x="1836052" y="181263"/>
                  <a:pt x="1838471" y="185014"/>
                </a:cubicBezTo>
                <a:cubicBezTo>
                  <a:pt x="1841339" y="197158"/>
                  <a:pt x="1803341" y="212517"/>
                  <a:pt x="1799757" y="197158"/>
                </a:cubicBezTo>
                <a:cubicBezTo>
                  <a:pt x="1797875" y="188050"/>
                  <a:pt x="1815148" y="177334"/>
                  <a:pt x="1827986" y="178875"/>
                </a:cubicBezTo>
                <a:close/>
                <a:moveTo>
                  <a:pt x="1159283" y="163519"/>
                </a:moveTo>
                <a:cubicBezTo>
                  <a:pt x="1152353" y="164149"/>
                  <a:pt x="1146683" y="170448"/>
                  <a:pt x="1145603" y="184486"/>
                </a:cubicBezTo>
                <a:cubicBezTo>
                  <a:pt x="1170804" y="204642"/>
                  <a:pt x="1208245" y="175127"/>
                  <a:pt x="1234166" y="193844"/>
                </a:cubicBezTo>
                <a:cubicBezTo>
                  <a:pt x="1238485" y="190965"/>
                  <a:pt x="1245326" y="187365"/>
                  <a:pt x="1242086" y="180526"/>
                </a:cubicBezTo>
                <a:cubicBezTo>
                  <a:pt x="1227325" y="173688"/>
                  <a:pt x="1202485" y="178727"/>
                  <a:pt x="1180524" y="176567"/>
                </a:cubicBezTo>
                <a:cubicBezTo>
                  <a:pt x="1174404" y="167929"/>
                  <a:pt x="1166213" y="162890"/>
                  <a:pt x="1159283" y="163519"/>
                </a:cubicBezTo>
                <a:close/>
                <a:moveTo>
                  <a:pt x="3814639" y="155707"/>
                </a:moveTo>
                <a:cubicBezTo>
                  <a:pt x="3820546" y="156121"/>
                  <a:pt x="3826317" y="160175"/>
                  <a:pt x="3823752" y="167177"/>
                </a:cubicBezTo>
                <a:cubicBezTo>
                  <a:pt x="3819356" y="171230"/>
                  <a:pt x="3807633" y="170862"/>
                  <a:pt x="3804702" y="166071"/>
                </a:cubicBezTo>
                <a:cubicBezTo>
                  <a:pt x="3802687" y="158517"/>
                  <a:pt x="3808732" y="155292"/>
                  <a:pt x="3814639" y="155707"/>
                </a:cubicBezTo>
                <a:close/>
                <a:moveTo>
                  <a:pt x="4215774" y="124557"/>
                </a:moveTo>
                <a:cubicBezTo>
                  <a:pt x="4215414" y="125997"/>
                  <a:pt x="4215774" y="128517"/>
                  <a:pt x="4213974" y="128517"/>
                </a:cubicBezTo>
                <a:cubicBezTo>
                  <a:pt x="4212533" y="157676"/>
                  <a:pt x="4255019" y="165235"/>
                  <a:pt x="4254299" y="188634"/>
                </a:cubicBezTo>
                <a:cubicBezTo>
                  <a:pt x="4253939" y="201234"/>
                  <a:pt x="4240977" y="202674"/>
                  <a:pt x="4244938" y="216713"/>
                </a:cubicBezTo>
                <a:cubicBezTo>
                  <a:pt x="4276262" y="224273"/>
                  <a:pt x="4291024" y="188634"/>
                  <a:pt x="4270501" y="168475"/>
                </a:cubicBezTo>
                <a:cubicBezTo>
                  <a:pt x="4265460" y="163795"/>
                  <a:pt x="4248898" y="162355"/>
                  <a:pt x="4242417" y="151196"/>
                </a:cubicBezTo>
                <a:cubicBezTo>
                  <a:pt x="4234136" y="138236"/>
                  <a:pt x="4235216" y="120957"/>
                  <a:pt x="4215774" y="124557"/>
                </a:cubicBezTo>
                <a:close/>
                <a:moveTo>
                  <a:pt x="1734220" y="90902"/>
                </a:moveTo>
                <a:lnTo>
                  <a:pt x="1734220" y="90954"/>
                </a:lnTo>
                <a:lnTo>
                  <a:pt x="1741340" y="90954"/>
                </a:lnTo>
                <a:lnTo>
                  <a:pt x="1741278" y="91076"/>
                </a:lnTo>
                <a:lnTo>
                  <a:pt x="1739073" y="95459"/>
                </a:lnTo>
                <a:lnTo>
                  <a:pt x="1739665" y="95356"/>
                </a:lnTo>
                <a:cubicBezTo>
                  <a:pt x="1740790" y="94231"/>
                  <a:pt x="1741420" y="92522"/>
                  <a:pt x="1742140" y="90902"/>
                </a:cubicBezTo>
                <a:cubicBezTo>
                  <a:pt x="1740340" y="89102"/>
                  <a:pt x="1735660" y="89102"/>
                  <a:pt x="1734220" y="90902"/>
                </a:cubicBezTo>
                <a:close/>
                <a:moveTo>
                  <a:pt x="1157843" y="53828"/>
                </a:moveTo>
                <a:cubicBezTo>
                  <a:pt x="1176564" y="50949"/>
                  <a:pt x="1197084" y="57788"/>
                  <a:pt x="1219405" y="60307"/>
                </a:cubicBezTo>
                <a:cubicBezTo>
                  <a:pt x="1232365" y="61747"/>
                  <a:pt x="1245326" y="59227"/>
                  <a:pt x="1252886" y="61387"/>
                </a:cubicBezTo>
                <a:cubicBezTo>
                  <a:pt x="1265846" y="65346"/>
                  <a:pt x="1272686" y="78664"/>
                  <a:pt x="1283487" y="81544"/>
                </a:cubicBezTo>
                <a:cubicBezTo>
                  <a:pt x="1288167" y="82983"/>
                  <a:pt x="1295727" y="82983"/>
                  <a:pt x="1302207" y="84423"/>
                </a:cubicBezTo>
                <a:cubicBezTo>
                  <a:pt x="1314088" y="86943"/>
                  <a:pt x="1324888" y="93421"/>
                  <a:pt x="1337129" y="84423"/>
                </a:cubicBezTo>
                <a:cubicBezTo>
                  <a:pt x="1346489" y="85863"/>
                  <a:pt x="1347569" y="95941"/>
                  <a:pt x="1356929" y="97741"/>
                </a:cubicBezTo>
                <a:cubicBezTo>
                  <a:pt x="1365929" y="93062"/>
                  <a:pt x="1372769" y="80824"/>
                  <a:pt x="1386450" y="77584"/>
                </a:cubicBezTo>
                <a:cubicBezTo>
                  <a:pt x="1392570" y="76144"/>
                  <a:pt x="1398690" y="78664"/>
                  <a:pt x="1405170" y="77584"/>
                </a:cubicBezTo>
                <a:cubicBezTo>
                  <a:pt x="1415971" y="75785"/>
                  <a:pt x="1430371" y="61027"/>
                  <a:pt x="1437211" y="75065"/>
                </a:cubicBezTo>
                <a:cubicBezTo>
                  <a:pt x="1434691" y="84423"/>
                  <a:pt x="1419931" y="85863"/>
                  <a:pt x="1412011" y="93781"/>
                </a:cubicBezTo>
                <a:cubicBezTo>
                  <a:pt x="1404810" y="100260"/>
                  <a:pt x="1393650" y="116098"/>
                  <a:pt x="1394370" y="122936"/>
                </a:cubicBezTo>
                <a:cubicBezTo>
                  <a:pt x="1396170" y="135894"/>
                  <a:pt x="1414891" y="130855"/>
                  <a:pt x="1415971" y="147052"/>
                </a:cubicBezTo>
                <a:cubicBezTo>
                  <a:pt x="1413091" y="156411"/>
                  <a:pt x="1402290" y="152451"/>
                  <a:pt x="1392930" y="156411"/>
                </a:cubicBezTo>
                <a:lnTo>
                  <a:pt x="1383823" y="163516"/>
                </a:lnTo>
                <a:lnTo>
                  <a:pt x="1383300" y="163924"/>
                </a:lnTo>
                <a:cubicBezTo>
                  <a:pt x="1380420" y="166669"/>
                  <a:pt x="1377449" y="169188"/>
                  <a:pt x="1373129" y="170088"/>
                </a:cubicBezTo>
                <a:lnTo>
                  <a:pt x="1355330" y="169290"/>
                </a:lnTo>
                <a:lnTo>
                  <a:pt x="1339018" y="168558"/>
                </a:lnTo>
                <a:cubicBezTo>
                  <a:pt x="1328308" y="166489"/>
                  <a:pt x="1318048" y="163969"/>
                  <a:pt x="1307608" y="164329"/>
                </a:cubicBezTo>
                <a:cubicBezTo>
                  <a:pt x="1307067" y="169008"/>
                  <a:pt x="1309678" y="172698"/>
                  <a:pt x="1313098" y="175532"/>
                </a:cubicBezTo>
                <a:lnTo>
                  <a:pt x="1316031" y="177254"/>
                </a:lnTo>
                <a:lnTo>
                  <a:pt x="1323448" y="181606"/>
                </a:lnTo>
                <a:cubicBezTo>
                  <a:pt x="1342889" y="192044"/>
                  <a:pt x="1358369" y="190605"/>
                  <a:pt x="1385010" y="189885"/>
                </a:cubicBezTo>
                <a:cubicBezTo>
                  <a:pt x="1398690" y="189525"/>
                  <a:pt x="1414531" y="193844"/>
                  <a:pt x="1426411" y="185565"/>
                </a:cubicBezTo>
                <a:cubicBezTo>
                  <a:pt x="1433971" y="180886"/>
                  <a:pt x="1433612" y="169728"/>
                  <a:pt x="1439731" y="163249"/>
                </a:cubicBezTo>
                <a:cubicBezTo>
                  <a:pt x="1447292" y="155691"/>
                  <a:pt x="1464932" y="148132"/>
                  <a:pt x="1476092" y="149932"/>
                </a:cubicBezTo>
                <a:cubicBezTo>
                  <a:pt x="1482212" y="151011"/>
                  <a:pt x="1490493" y="158210"/>
                  <a:pt x="1490853" y="163249"/>
                </a:cubicBezTo>
                <a:cubicBezTo>
                  <a:pt x="1490853" y="175127"/>
                  <a:pt x="1473572" y="171528"/>
                  <a:pt x="1473572" y="184486"/>
                </a:cubicBezTo>
                <a:cubicBezTo>
                  <a:pt x="1484733" y="191324"/>
                  <a:pt x="1514613" y="177287"/>
                  <a:pt x="1516054" y="166129"/>
                </a:cubicBezTo>
                <a:cubicBezTo>
                  <a:pt x="1517134" y="157490"/>
                  <a:pt x="1506333" y="152811"/>
                  <a:pt x="1506694" y="144533"/>
                </a:cubicBezTo>
                <a:lnTo>
                  <a:pt x="1511562" y="137629"/>
                </a:lnTo>
                <a:lnTo>
                  <a:pt x="1516593" y="130495"/>
                </a:lnTo>
                <a:cubicBezTo>
                  <a:pt x="1521184" y="126986"/>
                  <a:pt x="1525414" y="123476"/>
                  <a:pt x="1524334" y="116457"/>
                </a:cubicBezTo>
                <a:cubicBezTo>
                  <a:pt x="1514973" y="108899"/>
                  <a:pt x="1505253" y="117897"/>
                  <a:pt x="1495893" y="116457"/>
                </a:cubicBezTo>
                <a:cubicBezTo>
                  <a:pt x="1482933" y="114298"/>
                  <a:pt x="1471052" y="98461"/>
                  <a:pt x="1465292" y="88382"/>
                </a:cubicBezTo>
                <a:cubicBezTo>
                  <a:pt x="1471052" y="81184"/>
                  <a:pt x="1483292" y="85863"/>
                  <a:pt x="1491933" y="86943"/>
                </a:cubicBezTo>
                <a:cubicBezTo>
                  <a:pt x="1501653" y="73265"/>
                  <a:pt x="1520014" y="68226"/>
                  <a:pt x="1545575" y="65346"/>
                </a:cubicBezTo>
                <a:cubicBezTo>
                  <a:pt x="1554575" y="64626"/>
                  <a:pt x="1566455" y="61027"/>
                  <a:pt x="1570775" y="69306"/>
                </a:cubicBezTo>
                <a:cubicBezTo>
                  <a:pt x="1572935" y="82263"/>
                  <a:pt x="1552415" y="89822"/>
                  <a:pt x="1556375" y="104580"/>
                </a:cubicBezTo>
                <a:cubicBezTo>
                  <a:pt x="1574375" y="108899"/>
                  <a:pt x="1580136" y="84423"/>
                  <a:pt x="1594896" y="75065"/>
                </a:cubicBezTo>
                <a:cubicBezTo>
                  <a:pt x="1601376" y="70745"/>
                  <a:pt x="1610736" y="67866"/>
                  <a:pt x="1620456" y="64267"/>
                </a:cubicBezTo>
                <a:cubicBezTo>
                  <a:pt x="1628737" y="61027"/>
                  <a:pt x="1637737" y="53468"/>
                  <a:pt x="1644577" y="53828"/>
                </a:cubicBezTo>
                <a:cubicBezTo>
                  <a:pt x="1651777" y="53828"/>
                  <a:pt x="1653218" y="59947"/>
                  <a:pt x="1660418" y="62827"/>
                </a:cubicBezTo>
                <a:cubicBezTo>
                  <a:pt x="1667258" y="65706"/>
                  <a:pt x="1675898" y="61027"/>
                  <a:pt x="1677698" y="69306"/>
                </a:cubicBezTo>
                <a:cubicBezTo>
                  <a:pt x="1662578" y="96301"/>
                  <a:pt x="1604616" y="80824"/>
                  <a:pt x="1589855" y="108539"/>
                </a:cubicBezTo>
                <a:lnTo>
                  <a:pt x="1588742" y="121988"/>
                </a:lnTo>
                <a:lnTo>
                  <a:pt x="1587696" y="134634"/>
                </a:lnTo>
                <a:cubicBezTo>
                  <a:pt x="1586345" y="142823"/>
                  <a:pt x="1585895" y="150292"/>
                  <a:pt x="1590936" y="156411"/>
                </a:cubicBezTo>
                <a:cubicBezTo>
                  <a:pt x="1598496" y="165409"/>
                  <a:pt x="1615056" y="159290"/>
                  <a:pt x="1619017" y="168288"/>
                </a:cubicBezTo>
                <a:cubicBezTo>
                  <a:pt x="1624056" y="180886"/>
                  <a:pt x="1602816" y="180886"/>
                  <a:pt x="1608216" y="195284"/>
                </a:cubicBezTo>
                <a:cubicBezTo>
                  <a:pt x="1622617" y="203562"/>
                  <a:pt x="1639537" y="187365"/>
                  <a:pt x="1652497" y="180526"/>
                </a:cubicBezTo>
                <a:cubicBezTo>
                  <a:pt x="1666538" y="173688"/>
                  <a:pt x="1684178" y="165049"/>
                  <a:pt x="1685978" y="148492"/>
                </a:cubicBezTo>
                <a:cubicBezTo>
                  <a:pt x="1678779" y="134814"/>
                  <a:pt x="1652497" y="145252"/>
                  <a:pt x="1648538" y="130855"/>
                </a:cubicBezTo>
                <a:cubicBezTo>
                  <a:pt x="1647457" y="127076"/>
                  <a:pt x="1649437" y="120777"/>
                  <a:pt x="1652002" y="115063"/>
                </a:cubicBezTo>
                <a:lnTo>
                  <a:pt x="1655785" y="108402"/>
                </a:lnTo>
                <a:lnTo>
                  <a:pt x="1658978" y="102780"/>
                </a:lnTo>
                <a:cubicBezTo>
                  <a:pt x="1673018" y="87303"/>
                  <a:pt x="1721980" y="64986"/>
                  <a:pt x="1756900" y="68226"/>
                </a:cubicBezTo>
                <a:cubicBezTo>
                  <a:pt x="1763380" y="68946"/>
                  <a:pt x="1770221" y="72905"/>
                  <a:pt x="1776701" y="73625"/>
                </a:cubicBezTo>
                <a:cubicBezTo>
                  <a:pt x="1800101" y="76144"/>
                  <a:pt x="1827103" y="63547"/>
                  <a:pt x="1844743" y="73625"/>
                </a:cubicBezTo>
                <a:cubicBezTo>
                  <a:pt x="1859504" y="64986"/>
                  <a:pt x="1876784" y="74705"/>
                  <a:pt x="1897304" y="72185"/>
                </a:cubicBezTo>
                <a:cubicBezTo>
                  <a:pt x="1912785" y="81184"/>
                  <a:pt x="1908465" y="100980"/>
                  <a:pt x="1931865" y="109619"/>
                </a:cubicBezTo>
                <a:cubicBezTo>
                  <a:pt x="1938346" y="112138"/>
                  <a:pt x="1946266" y="110339"/>
                  <a:pt x="1954546" y="112498"/>
                </a:cubicBezTo>
                <a:cubicBezTo>
                  <a:pt x="1960666" y="113938"/>
                  <a:pt x="1967506" y="121137"/>
                  <a:pt x="1974707" y="124376"/>
                </a:cubicBezTo>
                <a:cubicBezTo>
                  <a:pt x="1984787" y="129055"/>
                  <a:pt x="1992707" y="127975"/>
                  <a:pt x="1994867" y="135174"/>
                </a:cubicBezTo>
                <a:cubicBezTo>
                  <a:pt x="1997028" y="142013"/>
                  <a:pt x="1987307" y="146692"/>
                  <a:pt x="1988027" y="153891"/>
                </a:cubicBezTo>
                <a:cubicBezTo>
                  <a:pt x="1993787" y="158570"/>
                  <a:pt x="1989107" y="165769"/>
                  <a:pt x="1991987" y="172608"/>
                </a:cubicBezTo>
                <a:cubicBezTo>
                  <a:pt x="1997747" y="184846"/>
                  <a:pt x="2012508" y="184126"/>
                  <a:pt x="2026908" y="189885"/>
                </a:cubicBezTo>
                <a:cubicBezTo>
                  <a:pt x="2036988" y="193844"/>
                  <a:pt x="2058589" y="206802"/>
                  <a:pt x="2057509" y="216520"/>
                </a:cubicBezTo>
                <a:cubicBezTo>
                  <a:pt x="2057149" y="223359"/>
                  <a:pt x="2037348" y="234877"/>
                  <a:pt x="2030869" y="238116"/>
                </a:cubicBezTo>
                <a:cubicBezTo>
                  <a:pt x="2026548" y="240276"/>
                  <a:pt x="2003867" y="251074"/>
                  <a:pt x="1996307" y="249994"/>
                </a:cubicBezTo>
                <a:cubicBezTo>
                  <a:pt x="1983347" y="248195"/>
                  <a:pt x="1978667" y="222639"/>
                  <a:pt x="1961386" y="223359"/>
                </a:cubicBezTo>
                <a:cubicBezTo>
                  <a:pt x="1953826" y="223719"/>
                  <a:pt x="1946986" y="228038"/>
                  <a:pt x="1946626" y="238116"/>
                </a:cubicBezTo>
                <a:cubicBezTo>
                  <a:pt x="1946266" y="255393"/>
                  <a:pt x="1966426" y="256113"/>
                  <a:pt x="1966787" y="271591"/>
                </a:cubicBezTo>
                <a:cubicBezTo>
                  <a:pt x="1967147" y="289587"/>
                  <a:pt x="1956706" y="290667"/>
                  <a:pt x="1941226" y="302185"/>
                </a:cubicBezTo>
                <a:cubicBezTo>
                  <a:pt x="1930066" y="297506"/>
                  <a:pt x="1920705" y="291387"/>
                  <a:pt x="1906305" y="290307"/>
                </a:cubicBezTo>
                <a:cubicBezTo>
                  <a:pt x="1898025" y="300386"/>
                  <a:pt x="1920705" y="303985"/>
                  <a:pt x="1913145" y="316943"/>
                </a:cubicBezTo>
                <a:cubicBezTo>
                  <a:pt x="1891545" y="321622"/>
                  <a:pt x="1875344" y="310824"/>
                  <a:pt x="1855543" y="304705"/>
                </a:cubicBezTo>
                <a:cubicBezTo>
                  <a:pt x="1849423" y="302905"/>
                  <a:pt x="1840783" y="303625"/>
                  <a:pt x="1835742" y="300745"/>
                </a:cubicBezTo>
                <a:cubicBezTo>
                  <a:pt x="1828182" y="296426"/>
                  <a:pt x="1826022" y="283468"/>
                  <a:pt x="1819542" y="276630"/>
                </a:cubicBezTo>
                <a:cubicBezTo>
                  <a:pt x="1812342" y="269071"/>
                  <a:pt x="1797941" y="257913"/>
                  <a:pt x="1786062" y="257913"/>
                </a:cubicBezTo>
                <a:cubicBezTo>
                  <a:pt x="1769501" y="257913"/>
                  <a:pt x="1745740" y="278789"/>
                  <a:pt x="1732780" y="259353"/>
                </a:cubicBezTo>
                <a:cubicBezTo>
                  <a:pt x="1741780" y="228758"/>
                  <a:pt x="1784621" y="251434"/>
                  <a:pt x="1813062" y="240636"/>
                </a:cubicBezTo>
                <a:cubicBezTo>
                  <a:pt x="1823502" y="236677"/>
                  <a:pt x="1827103" y="225519"/>
                  <a:pt x="1835742" y="220839"/>
                </a:cubicBezTo>
                <a:cubicBezTo>
                  <a:pt x="1853023" y="210761"/>
                  <a:pt x="1881104" y="209681"/>
                  <a:pt x="1878224" y="189885"/>
                </a:cubicBezTo>
                <a:cubicBezTo>
                  <a:pt x="1877144" y="180166"/>
                  <a:pt x="1863463" y="180166"/>
                  <a:pt x="1855543" y="175127"/>
                </a:cubicBezTo>
                <a:cubicBezTo>
                  <a:pt x="1845463" y="168288"/>
                  <a:pt x="1837183" y="144533"/>
                  <a:pt x="1822422" y="143093"/>
                </a:cubicBezTo>
                <a:cubicBezTo>
                  <a:pt x="1814862" y="142373"/>
                  <a:pt x="1809102" y="148852"/>
                  <a:pt x="1800822" y="149932"/>
                </a:cubicBezTo>
                <a:cubicBezTo>
                  <a:pt x="1783541" y="151371"/>
                  <a:pt x="1764461" y="142733"/>
                  <a:pt x="1748620" y="149932"/>
                </a:cubicBezTo>
                <a:cubicBezTo>
                  <a:pt x="1741420" y="153891"/>
                  <a:pt x="1746460" y="160730"/>
                  <a:pt x="1740700" y="168288"/>
                </a:cubicBezTo>
                <a:cubicBezTo>
                  <a:pt x="1736020" y="175127"/>
                  <a:pt x="1724859" y="176567"/>
                  <a:pt x="1720539" y="183406"/>
                </a:cubicBezTo>
                <a:cubicBezTo>
                  <a:pt x="1715500" y="190605"/>
                  <a:pt x="1716579" y="199963"/>
                  <a:pt x="1710099" y="206082"/>
                </a:cubicBezTo>
                <a:cubicBezTo>
                  <a:pt x="1698939" y="215440"/>
                  <a:pt x="1675898" y="217240"/>
                  <a:pt x="1661858" y="221919"/>
                </a:cubicBezTo>
                <a:cubicBezTo>
                  <a:pt x="1655738" y="224079"/>
                  <a:pt x="1647817" y="231637"/>
                  <a:pt x="1641697" y="231637"/>
                </a:cubicBezTo>
                <a:cubicBezTo>
                  <a:pt x="1630897" y="231278"/>
                  <a:pt x="1626217" y="216520"/>
                  <a:pt x="1613616" y="221919"/>
                </a:cubicBezTo>
                <a:cubicBezTo>
                  <a:pt x="1612536" y="236317"/>
                  <a:pt x="1628737" y="242076"/>
                  <a:pt x="1639177" y="248914"/>
                </a:cubicBezTo>
                <a:cubicBezTo>
                  <a:pt x="1650337" y="255753"/>
                  <a:pt x="1661858" y="262952"/>
                  <a:pt x="1665818" y="275550"/>
                </a:cubicBezTo>
                <a:cubicBezTo>
                  <a:pt x="1655017" y="298586"/>
                  <a:pt x="1637737" y="274110"/>
                  <a:pt x="1620456" y="274110"/>
                </a:cubicBezTo>
                <a:cubicBezTo>
                  <a:pt x="1601376" y="273750"/>
                  <a:pt x="1573655" y="310104"/>
                  <a:pt x="1557455" y="280589"/>
                </a:cubicBezTo>
                <a:cubicBezTo>
                  <a:pt x="1561775" y="265112"/>
                  <a:pt x="1578695" y="262592"/>
                  <a:pt x="1583015" y="247115"/>
                </a:cubicBezTo>
                <a:cubicBezTo>
                  <a:pt x="1564295" y="250714"/>
                  <a:pt x="1547735" y="266551"/>
                  <a:pt x="1525414" y="271591"/>
                </a:cubicBezTo>
                <a:cubicBezTo>
                  <a:pt x="1516054" y="273390"/>
                  <a:pt x="1507054" y="273030"/>
                  <a:pt x="1498773" y="275550"/>
                </a:cubicBezTo>
                <a:cubicBezTo>
                  <a:pt x="1482933" y="280229"/>
                  <a:pt x="1471412" y="291747"/>
                  <a:pt x="1454492" y="298226"/>
                </a:cubicBezTo>
                <a:cubicBezTo>
                  <a:pt x="1448012" y="300745"/>
                  <a:pt x="1440091" y="300026"/>
                  <a:pt x="1433251" y="302185"/>
                </a:cubicBezTo>
                <a:cubicBezTo>
                  <a:pt x="1417051" y="307584"/>
                  <a:pt x="1397610" y="317303"/>
                  <a:pt x="1381050" y="326301"/>
                </a:cubicBezTo>
                <a:cubicBezTo>
                  <a:pt x="1364129" y="335299"/>
                  <a:pt x="1345049" y="345018"/>
                  <a:pt x="1334248" y="354376"/>
                </a:cubicBezTo>
                <a:cubicBezTo>
                  <a:pt x="1328489" y="359415"/>
                  <a:pt x="1313728" y="377052"/>
                  <a:pt x="1314088" y="382451"/>
                </a:cubicBezTo>
                <a:cubicBezTo>
                  <a:pt x="1314808" y="390370"/>
                  <a:pt x="1329928" y="392889"/>
                  <a:pt x="1330288" y="401168"/>
                </a:cubicBezTo>
                <a:cubicBezTo>
                  <a:pt x="1329928" y="406207"/>
                  <a:pt x="1321648" y="416645"/>
                  <a:pt x="1327408" y="423844"/>
                </a:cubicBezTo>
                <a:cubicBezTo>
                  <a:pt x="1333168" y="430323"/>
                  <a:pt x="1343969" y="425284"/>
                  <a:pt x="1355849" y="426364"/>
                </a:cubicBezTo>
                <a:cubicBezTo>
                  <a:pt x="1376370" y="429243"/>
                  <a:pt x="1389330" y="445800"/>
                  <a:pt x="1405170" y="454799"/>
                </a:cubicBezTo>
                <a:cubicBezTo>
                  <a:pt x="1417051" y="460918"/>
                  <a:pt x="1434691" y="468836"/>
                  <a:pt x="1447651" y="470636"/>
                </a:cubicBezTo>
                <a:cubicBezTo>
                  <a:pt x="1466372" y="472796"/>
                  <a:pt x="1486893" y="465237"/>
                  <a:pt x="1489413" y="479994"/>
                </a:cubicBezTo>
                <a:cubicBezTo>
                  <a:pt x="1491933" y="494032"/>
                  <a:pt x="1472132" y="499071"/>
                  <a:pt x="1470692" y="508070"/>
                </a:cubicBezTo>
                <a:cubicBezTo>
                  <a:pt x="1480772" y="521027"/>
                  <a:pt x="1463852" y="527506"/>
                  <a:pt x="1463852" y="538664"/>
                </a:cubicBezTo>
                <a:cubicBezTo>
                  <a:pt x="1463852" y="548023"/>
                  <a:pt x="1475372" y="562060"/>
                  <a:pt x="1485453" y="562780"/>
                </a:cubicBezTo>
                <a:cubicBezTo>
                  <a:pt x="1498773" y="563860"/>
                  <a:pt x="1518573" y="549463"/>
                  <a:pt x="1524334" y="536145"/>
                </a:cubicBezTo>
                <a:cubicBezTo>
                  <a:pt x="1530814" y="519948"/>
                  <a:pt x="1527934" y="498351"/>
                  <a:pt x="1540174" y="486833"/>
                </a:cubicBezTo>
                <a:cubicBezTo>
                  <a:pt x="1602456" y="488273"/>
                  <a:pt x="1655378" y="458398"/>
                  <a:pt x="1651417" y="394329"/>
                </a:cubicBezTo>
                <a:cubicBezTo>
                  <a:pt x="1650697" y="388210"/>
                  <a:pt x="1647097" y="379932"/>
                  <a:pt x="1648538" y="373093"/>
                </a:cubicBezTo>
                <a:cubicBezTo>
                  <a:pt x="1650337" y="362655"/>
                  <a:pt x="1668338" y="354016"/>
                  <a:pt x="1665818" y="341058"/>
                </a:cubicBezTo>
                <a:cubicBezTo>
                  <a:pt x="1683458" y="335659"/>
                  <a:pt x="1682738" y="307584"/>
                  <a:pt x="1700379" y="303625"/>
                </a:cubicBezTo>
                <a:cubicBezTo>
                  <a:pt x="1715859" y="300026"/>
                  <a:pt x="1732780" y="314423"/>
                  <a:pt x="1752940" y="312983"/>
                </a:cubicBezTo>
                <a:cubicBezTo>
                  <a:pt x="1759420" y="312263"/>
                  <a:pt x="1767701" y="306504"/>
                  <a:pt x="1774181" y="307584"/>
                </a:cubicBezTo>
                <a:cubicBezTo>
                  <a:pt x="1787141" y="309384"/>
                  <a:pt x="1795062" y="325581"/>
                  <a:pt x="1804782" y="332780"/>
                </a:cubicBezTo>
                <a:cubicBezTo>
                  <a:pt x="1813782" y="339619"/>
                  <a:pt x="1822783" y="337459"/>
                  <a:pt x="1824943" y="346098"/>
                </a:cubicBezTo>
                <a:cubicBezTo>
                  <a:pt x="1822422" y="361215"/>
                  <a:pt x="1811622" y="361575"/>
                  <a:pt x="1813062" y="375612"/>
                </a:cubicBezTo>
                <a:cubicBezTo>
                  <a:pt x="1813782" y="387850"/>
                  <a:pt x="1826382" y="397209"/>
                  <a:pt x="1832863" y="398289"/>
                </a:cubicBezTo>
                <a:cubicBezTo>
                  <a:pt x="1842943" y="400448"/>
                  <a:pt x="1856623" y="395049"/>
                  <a:pt x="1866344" y="390370"/>
                </a:cubicBezTo>
                <a:cubicBezTo>
                  <a:pt x="1884344" y="382091"/>
                  <a:pt x="1899824" y="356536"/>
                  <a:pt x="1914585" y="359415"/>
                </a:cubicBezTo>
                <a:cubicBezTo>
                  <a:pt x="1926465" y="362295"/>
                  <a:pt x="1935465" y="399728"/>
                  <a:pt x="1937266" y="413046"/>
                </a:cubicBezTo>
                <a:cubicBezTo>
                  <a:pt x="1939066" y="427803"/>
                  <a:pt x="1935105" y="438602"/>
                  <a:pt x="1935825" y="451919"/>
                </a:cubicBezTo>
                <a:cubicBezTo>
                  <a:pt x="1937625" y="474595"/>
                  <a:pt x="1966066" y="472436"/>
                  <a:pt x="1980107" y="483954"/>
                </a:cubicBezTo>
                <a:cubicBezTo>
                  <a:pt x="1984427" y="487553"/>
                  <a:pt x="1985867" y="496912"/>
                  <a:pt x="1989467" y="501591"/>
                </a:cubicBezTo>
                <a:cubicBezTo>
                  <a:pt x="1996307" y="510589"/>
                  <a:pt x="2004227" y="510589"/>
                  <a:pt x="2005307" y="519948"/>
                </a:cubicBezTo>
                <a:cubicBezTo>
                  <a:pt x="2007828" y="543344"/>
                  <a:pt x="1984427" y="545143"/>
                  <a:pt x="1986947" y="571059"/>
                </a:cubicBezTo>
                <a:cubicBezTo>
                  <a:pt x="1981907" y="580777"/>
                  <a:pt x="1969666" y="580417"/>
                  <a:pt x="1970746" y="593735"/>
                </a:cubicBezTo>
                <a:cubicBezTo>
                  <a:pt x="1972186" y="614611"/>
                  <a:pt x="2002427" y="598414"/>
                  <a:pt x="2010707" y="614971"/>
                </a:cubicBezTo>
                <a:cubicBezTo>
                  <a:pt x="2015388" y="623610"/>
                  <a:pt x="2009988" y="630448"/>
                  <a:pt x="2006747" y="643046"/>
                </a:cubicBezTo>
                <a:cubicBezTo>
                  <a:pt x="2017188" y="655284"/>
                  <a:pt x="2017188" y="675081"/>
                  <a:pt x="1998828" y="675081"/>
                </a:cubicBezTo>
                <a:cubicBezTo>
                  <a:pt x="1987667" y="675081"/>
                  <a:pt x="1984787" y="663203"/>
                  <a:pt x="1973267" y="660323"/>
                </a:cubicBezTo>
                <a:cubicBezTo>
                  <a:pt x="1967147" y="658884"/>
                  <a:pt x="1958506" y="659243"/>
                  <a:pt x="1950586" y="657804"/>
                </a:cubicBezTo>
                <a:cubicBezTo>
                  <a:pt x="1943746" y="656364"/>
                  <a:pt x="1935465" y="654564"/>
                  <a:pt x="1929345" y="653844"/>
                </a:cubicBezTo>
                <a:cubicBezTo>
                  <a:pt x="1912785" y="651685"/>
                  <a:pt x="1894784" y="656364"/>
                  <a:pt x="1885064" y="647006"/>
                </a:cubicBezTo>
                <a:cubicBezTo>
                  <a:pt x="1900904" y="625769"/>
                  <a:pt x="1922145" y="605253"/>
                  <a:pt x="1942666" y="586896"/>
                </a:cubicBezTo>
                <a:cubicBezTo>
                  <a:pt x="1948786" y="581497"/>
                  <a:pt x="1961746" y="577898"/>
                  <a:pt x="1958506" y="567099"/>
                </a:cubicBezTo>
                <a:cubicBezTo>
                  <a:pt x="1947346" y="556661"/>
                  <a:pt x="1933305" y="567459"/>
                  <a:pt x="1922505" y="573578"/>
                </a:cubicBezTo>
                <a:cubicBezTo>
                  <a:pt x="1911345" y="579697"/>
                  <a:pt x="1897664" y="589056"/>
                  <a:pt x="1885064" y="590855"/>
                </a:cubicBezTo>
                <a:cubicBezTo>
                  <a:pt x="1863103" y="594095"/>
                  <a:pt x="1833582" y="584376"/>
                  <a:pt x="1815582" y="596254"/>
                </a:cubicBezTo>
                <a:cubicBezTo>
                  <a:pt x="1813062" y="606333"/>
                  <a:pt x="1836463" y="602373"/>
                  <a:pt x="1832863" y="617851"/>
                </a:cubicBezTo>
                <a:cubicBezTo>
                  <a:pt x="1824222" y="619290"/>
                  <a:pt x="1815582" y="619650"/>
                  <a:pt x="1809102" y="613531"/>
                </a:cubicBezTo>
                <a:cubicBezTo>
                  <a:pt x="1802622" y="608132"/>
                  <a:pt x="1806222" y="599854"/>
                  <a:pt x="1802262" y="596254"/>
                </a:cubicBezTo>
                <a:cubicBezTo>
                  <a:pt x="1795422" y="590495"/>
                  <a:pt x="1769501" y="589056"/>
                  <a:pt x="1757980" y="590855"/>
                </a:cubicBezTo>
                <a:cubicBezTo>
                  <a:pt x="1743940" y="593015"/>
                  <a:pt x="1731700" y="601653"/>
                  <a:pt x="1730259" y="613531"/>
                </a:cubicBezTo>
                <a:cubicBezTo>
                  <a:pt x="1746820" y="621450"/>
                  <a:pt x="1774901" y="605253"/>
                  <a:pt x="1781021" y="625769"/>
                </a:cubicBezTo>
                <a:cubicBezTo>
                  <a:pt x="1771661" y="642326"/>
                  <a:pt x="1749701" y="651685"/>
                  <a:pt x="1752940" y="673641"/>
                </a:cubicBezTo>
                <a:cubicBezTo>
                  <a:pt x="1753660" y="682279"/>
                  <a:pt x="1764101" y="694157"/>
                  <a:pt x="1771661" y="695237"/>
                </a:cubicBezTo>
                <a:cubicBezTo>
                  <a:pt x="1778861" y="696317"/>
                  <a:pt x="1782821" y="689118"/>
                  <a:pt x="1790021" y="689838"/>
                </a:cubicBezTo>
                <a:cubicBezTo>
                  <a:pt x="1797582" y="690558"/>
                  <a:pt x="1796141" y="699197"/>
                  <a:pt x="1804782" y="697757"/>
                </a:cubicBezTo>
                <a:cubicBezTo>
                  <a:pt x="1818102" y="692358"/>
                  <a:pt x="1824943" y="674361"/>
                  <a:pt x="1839703" y="675081"/>
                </a:cubicBezTo>
                <a:cubicBezTo>
                  <a:pt x="1857344" y="696317"/>
                  <a:pt x="1823862" y="707115"/>
                  <a:pt x="1804782" y="713954"/>
                </a:cubicBezTo>
                <a:cubicBezTo>
                  <a:pt x="1783541" y="721513"/>
                  <a:pt x="1755820" y="725832"/>
                  <a:pt x="1739260" y="732671"/>
                </a:cubicBezTo>
                <a:cubicBezTo>
                  <a:pt x="1730620" y="736270"/>
                  <a:pt x="1698579" y="767585"/>
                  <a:pt x="1693898" y="743109"/>
                </a:cubicBezTo>
                <a:cubicBezTo>
                  <a:pt x="1690658" y="725832"/>
                  <a:pt x="1710099" y="730871"/>
                  <a:pt x="1714059" y="716474"/>
                </a:cubicBezTo>
                <a:cubicBezTo>
                  <a:pt x="1693179" y="712514"/>
                  <a:pt x="1674098" y="725472"/>
                  <a:pt x="1655378" y="732671"/>
                </a:cubicBezTo>
                <a:cubicBezTo>
                  <a:pt x="1628377" y="742749"/>
                  <a:pt x="1582655" y="749228"/>
                  <a:pt x="1576175" y="779463"/>
                </a:cubicBezTo>
                <a:cubicBezTo>
                  <a:pt x="1575095" y="785582"/>
                  <a:pt x="1579055" y="796740"/>
                  <a:pt x="1575095" y="800699"/>
                </a:cubicBezTo>
                <a:cubicBezTo>
                  <a:pt x="1571855" y="804298"/>
                  <a:pt x="1552415" y="804658"/>
                  <a:pt x="1544134" y="807538"/>
                </a:cubicBezTo>
                <a:cubicBezTo>
                  <a:pt x="1531534" y="811857"/>
                  <a:pt x="1520014" y="821215"/>
                  <a:pt x="1512093" y="823735"/>
                </a:cubicBezTo>
                <a:cubicBezTo>
                  <a:pt x="1505973" y="825175"/>
                  <a:pt x="1497333" y="824455"/>
                  <a:pt x="1493373" y="826254"/>
                </a:cubicBezTo>
                <a:cubicBezTo>
                  <a:pt x="1482933" y="830214"/>
                  <a:pt x="1478973" y="844611"/>
                  <a:pt x="1466732" y="854330"/>
                </a:cubicBezTo>
                <a:cubicBezTo>
                  <a:pt x="1461692" y="858289"/>
                  <a:pt x="1450532" y="860808"/>
                  <a:pt x="1446571" y="865128"/>
                </a:cubicBezTo>
                <a:cubicBezTo>
                  <a:pt x="1439731" y="871607"/>
                  <a:pt x="1438651" y="889243"/>
                  <a:pt x="1426411" y="891763"/>
                </a:cubicBezTo>
                <a:cubicBezTo>
                  <a:pt x="1418491" y="892123"/>
                  <a:pt x="1412731" y="886004"/>
                  <a:pt x="1405170" y="890323"/>
                </a:cubicBezTo>
                <a:cubicBezTo>
                  <a:pt x="1404090" y="907240"/>
                  <a:pt x="1410930" y="930636"/>
                  <a:pt x="1403731" y="947913"/>
                </a:cubicBezTo>
                <a:cubicBezTo>
                  <a:pt x="1387890" y="960871"/>
                  <a:pt x="1370609" y="969869"/>
                  <a:pt x="1350449" y="981387"/>
                </a:cubicBezTo>
                <a:cubicBezTo>
                  <a:pt x="1339288" y="987506"/>
                  <a:pt x="1329208" y="989306"/>
                  <a:pt x="1315528" y="995785"/>
                </a:cubicBezTo>
                <a:cubicBezTo>
                  <a:pt x="1305807" y="1000824"/>
                  <a:pt x="1297167" y="1012342"/>
                  <a:pt x="1286007" y="1018821"/>
                </a:cubicBezTo>
                <a:cubicBezTo>
                  <a:pt x="1260446" y="1033938"/>
                  <a:pt x="1229846" y="1051575"/>
                  <a:pt x="1230205" y="1089369"/>
                </a:cubicBezTo>
                <a:cubicBezTo>
                  <a:pt x="1230205" y="1097647"/>
                  <a:pt x="1234166" y="1106646"/>
                  <a:pt x="1235246" y="1116364"/>
                </a:cubicBezTo>
                <a:cubicBezTo>
                  <a:pt x="1235965" y="1121763"/>
                  <a:pt x="1234885" y="1127522"/>
                  <a:pt x="1235246" y="1133641"/>
                </a:cubicBezTo>
                <a:cubicBezTo>
                  <a:pt x="1236686" y="1147679"/>
                  <a:pt x="1247126" y="1165316"/>
                  <a:pt x="1235246" y="1175034"/>
                </a:cubicBezTo>
                <a:cubicBezTo>
                  <a:pt x="1217245" y="1167835"/>
                  <a:pt x="1194564" y="1165316"/>
                  <a:pt x="1181964" y="1152358"/>
                </a:cubicBezTo>
                <a:cubicBezTo>
                  <a:pt x="1178364" y="1139400"/>
                  <a:pt x="1188805" y="1128242"/>
                  <a:pt x="1187364" y="1116364"/>
                </a:cubicBezTo>
                <a:cubicBezTo>
                  <a:pt x="1185924" y="1106646"/>
                  <a:pt x="1172244" y="1089369"/>
                  <a:pt x="1164684" y="1088289"/>
                </a:cubicBezTo>
                <a:cubicBezTo>
                  <a:pt x="1156403" y="1086849"/>
                  <a:pt x="1148843" y="1095848"/>
                  <a:pt x="1140563" y="1094768"/>
                </a:cubicBezTo>
                <a:cubicBezTo>
                  <a:pt x="1130482" y="1094048"/>
                  <a:pt x="1121122" y="1080370"/>
                  <a:pt x="1108162" y="1078571"/>
                </a:cubicBezTo>
                <a:cubicBezTo>
                  <a:pt x="1089441" y="1076771"/>
                  <a:pt x="1075761" y="1083250"/>
                  <a:pt x="1054880" y="1080370"/>
                </a:cubicBezTo>
                <a:cubicBezTo>
                  <a:pt x="1034720" y="1091168"/>
                  <a:pt x="1028600" y="1110245"/>
                  <a:pt x="1004119" y="1108445"/>
                </a:cubicBezTo>
                <a:cubicBezTo>
                  <a:pt x="995479" y="1107726"/>
                  <a:pt x="987199" y="1100887"/>
                  <a:pt x="977478" y="1098727"/>
                </a:cubicBezTo>
                <a:cubicBezTo>
                  <a:pt x="966318" y="1096567"/>
                  <a:pt x="949757" y="1092608"/>
                  <a:pt x="938597" y="1093688"/>
                </a:cubicBezTo>
                <a:cubicBezTo>
                  <a:pt x="915916" y="1095128"/>
                  <a:pt x="899356" y="1111325"/>
                  <a:pt x="879556" y="1121763"/>
                </a:cubicBezTo>
                <a:cubicBezTo>
                  <a:pt x="862275" y="1130402"/>
                  <a:pt x="838154" y="1141560"/>
                  <a:pt x="833114" y="1160276"/>
                </a:cubicBezTo>
                <a:cubicBezTo>
                  <a:pt x="830234" y="1170355"/>
                  <a:pt x="832394" y="1184392"/>
                  <a:pt x="828794" y="1193751"/>
                </a:cubicBezTo>
                <a:cubicBezTo>
                  <a:pt x="826634" y="1199870"/>
                  <a:pt x="821234" y="1205269"/>
                  <a:pt x="818354" y="1211028"/>
                </a:cubicBezTo>
                <a:cubicBezTo>
                  <a:pt x="803233" y="1238743"/>
                  <a:pt x="790633" y="1274737"/>
                  <a:pt x="802153" y="1313970"/>
                </a:cubicBezTo>
                <a:cubicBezTo>
                  <a:pt x="803953" y="1320089"/>
                  <a:pt x="818714" y="1352843"/>
                  <a:pt x="824834" y="1359322"/>
                </a:cubicBezTo>
                <a:cubicBezTo>
                  <a:pt x="831674" y="1366881"/>
                  <a:pt x="852195" y="1378039"/>
                  <a:pt x="863715" y="1378399"/>
                </a:cubicBezTo>
                <a:cubicBezTo>
                  <a:pt x="873435" y="1378399"/>
                  <a:pt x="884956" y="1373359"/>
                  <a:pt x="894316" y="1371560"/>
                </a:cubicBezTo>
                <a:cubicBezTo>
                  <a:pt x="905116" y="1369760"/>
                  <a:pt x="919157" y="1369400"/>
                  <a:pt x="929237" y="1366161"/>
                </a:cubicBezTo>
                <a:cubicBezTo>
                  <a:pt x="958038" y="1356802"/>
                  <a:pt x="952277" y="1317929"/>
                  <a:pt x="981078" y="1304611"/>
                </a:cubicBezTo>
                <a:cubicBezTo>
                  <a:pt x="994039" y="1299212"/>
                  <a:pt x="1008439" y="1297773"/>
                  <a:pt x="1030760" y="1296693"/>
                </a:cubicBezTo>
                <a:cubicBezTo>
                  <a:pt x="1037960" y="1302812"/>
                  <a:pt x="1041200" y="1313250"/>
                  <a:pt x="1040120" y="1322248"/>
                </a:cubicBezTo>
                <a:cubicBezTo>
                  <a:pt x="1039400" y="1329087"/>
                  <a:pt x="1032920" y="1335206"/>
                  <a:pt x="1029320" y="1344924"/>
                </a:cubicBezTo>
                <a:cubicBezTo>
                  <a:pt x="1026439" y="1353203"/>
                  <a:pt x="1025719" y="1363281"/>
                  <a:pt x="1022840" y="1370120"/>
                </a:cubicBezTo>
                <a:cubicBezTo>
                  <a:pt x="1018879" y="1379478"/>
                  <a:pt x="1009879" y="1385957"/>
                  <a:pt x="1006639" y="1394596"/>
                </a:cubicBezTo>
                <a:cubicBezTo>
                  <a:pt x="1004839" y="1399995"/>
                  <a:pt x="1005919" y="1406474"/>
                  <a:pt x="1004119" y="1411873"/>
                </a:cubicBezTo>
                <a:cubicBezTo>
                  <a:pt x="1001239" y="1420511"/>
                  <a:pt x="989359" y="1426630"/>
                  <a:pt x="994759" y="1435629"/>
                </a:cubicBezTo>
                <a:cubicBezTo>
                  <a:pt x="1023199" y="1447147"/>
                  <a:pt x="1057760" y="1432389"/>
                  <a:pt x="1082961" y="1437068"/>
                </a:cubicBezTo>
                <a:cubicBezTo>
                  <a:pt x="1093401" y="1438868"/>
                  <a:pt x="1115362" y="1451826"/>
                  <a:pt x="1115002" y="1468023"/>
                </a:cubicBezTo>
                <a:cubicBezTo>
                  <a:pt x="1115002" y="1479901"/>
                  <a:pt x="1105642" y="1488179"/>
                  <a:pt x="1104202" y="1501497"/>
                </a:cubicBezTo>
                <a:cubicBezTo>
                  <a:pt x="1102762" y="1518054"/>
                  <a:pt x="1095562" y="1538571"/>
                  <a:pt x="1094842" y="1552248"/>
                </a:cubicBezTo>
                <a:cubicBezTo>
                  <a:pt x="1093761" y="1574205"/>
                  <a:pt x="1127602" y="1612358"/>
                  <a:pt x="1151003" y="1611638"/>
                </a:cubicBezTo>
                <a:cubicBezTo>
                  <a:pt x="1176564" y="1611638"/>
                  <a:pt x="1191324" y="1586802"/>
                  <a:pt x="1221925" y="1600120"/>
                </a:cubicBezTo>
                <a:cubicBezTo>
                  <a:pt x="1232365" y="1604079"/>
                  <a:pt x="1242806" y="1620636"/>
                  <a:pt x="1254326" y="1619917"/>
                </a:cubicBezTo>
                <a:cubicBezTo>
                  <a:pt x="1263326" y="1619197"/>
                  <a:pt x="1277367" y="1603000"/>
                  <a:pt x="1283487" y="1592201"/>
                </a:cubicBezTo>
                <a:cubicBezTo>
                  <a:pt x="1291047" y="1578524"/>
                  <a:pt x="1291407" y="1567006"/>
                  <a:pt x="1305088" y="1560167"/>
                </a:cubicBezTo>
                <a:cubicBezTo>
                  <a:pt x="1319488" y="1552608"/>
                  <a:pt x="1330649" y="1556208"/>
                  <a:pt x="1349009" y="1549369"/>
                </a:cubicBezTo>
                <a:cubicBezTo>
                  <a:pt x="1357289" y="1546489"/>
                  <a:pt x="1364129" y="1541090"/>
                  <a:pt x="1371690" y="1536051"/>
                </a:cubicBezTo>
                <a:cubicBezTo>
                  <a:pt x="1378170" y="1531372"/>
                  <a:pt x="1385010" y="1519854"/>
                  <a:pt x="1392930" y="1527773"/>
                </a:cubicBezTo>
                <a:cubicBezTo>
                  <a:pt x="1403731" y="1538571"/>
                  <a:pt x="1379970" y="1544690"/>
                  <a:pt x="1388970" y="1556208"/>
                </a:cubicBezTo>
                <a:cubicBezTo>
                  <a:pt x="1407690" y="1565926"/>
                  <a:pt x="1417411" y="1537851"/>
                  <a:pt x="1430371" y="1537131"/>
                </a:cubicBezTo>
                <a:cubicBezTo>
                  <a:pt x="1434691" y="1537131"/>
                  <a:pt x="1449812" y="1545769"/>
                  <a:pt x="1457372" y="1550809"/>
                </a:cubicBezTo>
                <a:cubicBezTo>
                  <a:pt x="1467813" y="1557647"/>
                  <a:pt x="1471412" y="1567366"/>
                  <a:pt x="1482933" y="1569525"/>
                </a:cubicBezTo>
                <a:cubicBezTo>
                  <a:pt x="1490133" y="1570965"/>
                  <a:pt x="1501653" y="1566646"/>
                  <a:pt x="1512093" y="1568086"/>
                </a:cubicBezTo>
                <a:cubicBezTo>
                  <a:pt x="1525774" y="1570245"/>
                  <a:pt x="1534054" y="1581763"/>
                  <a:pt x="1544134" y="1581403"/>
                </a:cubicBezTo>
                <a:cubicBezTo>
                  <a:pt x="1556735" y="1581043"/>
                  <a:pt x="1562855" y="1567366"/>
                  <a:pt x="1573655" y="1565566"/>
                </a:cubicBezTo>
                <a:cubicBezTo>
                  <a:pt x="1597056" y="1561247"/>
                  <a:pt x="1606056" y="1568086"/>
                  <a:pt x="1616497" y="1582843"/>
                </a:cubicBezTo>
                <a:cubicBezTo>
                  <a:pt x="1628017" y="1585003"/>
                  <a:pt x="1628377" y="1569525"/>
                  <a:pt x="1639177" y="1574924"/>
                </a:cubicBezTo>
                <a:cubicBezTo>
                  <a:pt x="1633417" y="1586442"/>
                  <a:pt x="1640977" y="1591841"/>
                  <a:pt x="1645657" y="1601560"/>
                </a:cubicBezTo>
                <a:cubicBezTo>
                  <a:pt x="1648898" y="1607319"/>
                  <a:pt x="1648177" y="1611638"/>
                  <a:pt x="1651417" y="1614518"/>
                </a:cubicBezTo>
                <a:cubicBezTo>
                  <a:pt x="1657538" y="1620636"/>
                  <a:pt x="1669778" y="1620636"/>
                  <a:pt x="1679138" y="1626395"/>
                </a:cubicBezTo>
                <a:cubicBezTo>
                  <a:pt x="1689218" y="1632514"/>
                  <a:pt x="1694619" y="1644392"/>
                  <a:pt x="1706139" y="1657350"/>
                </a:cubicBezTo>
                <a:cubicBezTo>
                  <a:pt x="1717660" y="1670668"/>
                  <a:pt x="1737100" y="1684345"/>
                  <a:pt x="1752940" y="1685425"/>
                </a:cubicBezTo>
                <a:cubicBezTo>
                  <a:pt x="1767341" y="1686505"/>
                  <a:pt x="1779221" y="1681466"/>
                  <a:pt x="1791461" y="1682906"/>
                </a:cubicBezTo>
                <a:cubicBezTo>
                  <a:pt x="1819182" y="1686145"/>
                  <a:pt x="1836463" y="1699823"/>
                  <a:pt x="1855543" y="1714940"/>
                </a:cubicBezTo>
                <a:cubicBezTo>
                  <a:pt x="1866344" y="1723219"/>
                  <a:pt x="1876424" y="1728978"/>
                  <a:pt x="1880024" y="1738696"/>
                </a:cubicBezTo>
                <a:cubicBezTo>
                  <a:pt x="1882184" y="1745895"/>
                  <a:pt x="1881104" y="1755253"/>
                  <a:pt x="1883984" y="1762812"/>
                </a:cubicBezTo>
                <a:cubicBezTo>
                  <a:pt x="1889744" y="1779729"/>
                  <a:pt x="1913865" y="1787647"/>
                  <a:pt x="1905225" y="1816442"/>
                </a:cubicBezTo>
                <a:cubicBezTo>
                  <a:pt x="1909185" y="1824721"/>
                  <a:pt x="1918185" y="1827960"/>
                  <a:pt x="1927906" y="1833719"/>
                </a:cubicBezTo>
                <a:cubicBezTo>
                  <a:pt x="1935465" y="1838759"/>
                  <a:pt x="1942306" y="1848477"/>
                  <a:pt x="1950586" y="1849917"/>
                </a:cubicBezTo>
                <a:cubicBezTo>
                  <a:pt x="1956346" y="1850636"/>
                  <a:pt x="1962107" y="1848117"/>
                  <a:pt x="1966787" y="1848477"/>
                </a:cubicBezTo>
                <a:cubicBezTo>
                  <a:pt x="1981907" y="1849557"/>
                  <a:pt x="1992347" y="1855316"/>
                  <a:pt x="2005307" y="1860715"/>
                </a:cubicBezTo>
                <a:cubicBezTo>
                  <a:pt x="2013588" y="1863594"/>
                  <a:pt x="2024028" y="1864674"/>
                  <a:pt x="2029428" y="1868633"/>
                </a:cubicBezTo>
                <a:cubicBezTo>
                  <a:pt x="2036268" y="1872953"/>
                  <a:pt x="2036988" y="1888430"/>
                  <a:pt x="2045629" y="1892389"/>
                </a:cubicBezTo>
                <a:cubicBezTo>
                  <a:pt x="2051029" y="1895269"/>
                  <a:pt x="2063269" y="1891669"/>
                  <a:pt x="2072270" y="1892389"/>
                </a:cubicBezTo>
                <a:cubicBezTo>
                  <a:pt x="2086670" y="1894189"/>
                  <a:pt x="2106110" y="1903187"/>
                  <a:pt x="2119071" y="1903187"/>
                </a:cubicBezTo>
                <a:cubicBezTo>
                  <a:pt x="2126991" y="1903547"/>
                  <a:pt x="2133471" y="1899948"/>
                  <a:pt x="2140311" y="1900668"/>
                </a:cubicBezTo>
                <a:cubicBezTo>
                  <a:pt x="2173432" y="1903187"/>
                  <a:pt x="2191793" y="1942421"/>
                  <a:pt x="2223473" y="1953939"/>
                </a:cubicBezTo>
                <a:cubicBezTo>
                  <a:pt x="2233194" y="1957898"/>
                  <a:pt x="2248675" y="1955378"/>
                  <a:pt x="2255514" y="1957898"/>
                </a:cubicBezTo>
                <a:cubicBezTo>
                  <a:pt x="2267395" y="1963297"/>
                  <a:pt x="2277475" y="1999651"/>
                  <a:pt x="2278196" y="2015488"/>
                </a:cubicBezTo>
                <a:cubicBezTo>
                  <a:pt x="2281075" y="2064079"/>
                  <a:pt x="2243634" y="2079917"/>
                  <a:pt x="2222034" y="2111591"/>
                </a:cubicBezTo>
                <a:cubicBezTo>
                  <a:pt x="2217353" y="2118430"/>
                  <a:pt x="2215193" y="2129228"/>
                  <a:pt x="2208713" y="2138586"/>
                </a:cubicBezTo>
                <a:cubicBezTo>
                  <a:pt x="2195753" y="2157303"/>
                  <a:pt x="2181713" y="2161262"/>
                  <a:pt x="2183153" y="2196176"/>
                </a:cubicBezTo>
                <a:cubicBezTo>
                  <a:pt x="2183513" y="2205535"/>
                  <a:pt x="2188553" y="2214893"/>
                  <a:pt x="2188553" y="2225331"/>
                </a:cubicBezTo>
                <a:cubicBezTo>
                  <a:pt x="2188553" y="2238289"/>
                  <a:pt x="2187472" y="2255206"/>
                  <a:pt x="2184592" y="2266724"/>
                </a:cubicBezTo>
                <a:cubicBezTo>
                  <a:pt x="2182432" y="2275723"/>
                  <a:pt x="2174872" y="2282921"/>
                  <a:pt x="2173792" y="2291200"/>
                </a:cubicBezTo>
                <a:cubicBezTo>
                  <a:pt x="2172712" y="2299118"/>
                  <a:pt x="2176312" y="2305597"/>
                  <a:pt x="2175233" y="2312436"/>
                </a:cubicBezTo>
                <a:cubicBezTo>
                  <a:pt x="2174152" y="2320355"/>
                  <a:pt x="2166232" y="2331153"/>
                  <a:pt x="2160832" y="2341951"/>
                </a:cubicBezTo>
                <a:cubicBezTo>
                  <a:pt x="2148231" y="2364627"/>
                  <a:pt x="2145352" y="2391262"/>
                  <a:pt x="2120511" y="2400621"/>
                </a:cubicBezTo>
                <a:cubicBezTo>
                  <a:pt x="2105750" y="2406020"/>
                  <a:pt x="2085590" y="2403140"/>
                  <a:pt x="2069750" y="2408539"/>
                </a:cubicBezTo>
                <a:cubicBezTo>
                  <a:pt x="2063269" y="2411059"/>
                  <a:pt x="2054989" y="2416818"/>
                  <a:pt x="2046709" y="2420417"/>
                </a:cubicBezTo>
                <a:cubicBezTo>
                  <a:pt x="2023668" y="2431216"/>
                  <a:pt x="1990547" y="2445973"/>
                  <a:pt x="1984067" y="2470089"/>
                </a:cubicBezTo>
                <a:cubicBezTo>
                  <a:pt x="1978307" y="2491325"/>
                  <a:pt x="1991987" y="2508602"/>
                  <a:pt x="1988027" y="2532718"/>
                </a:cubicBezTo>
                <a:cubicBezTo>
                  <a:pt x="1983707" y="2540277"/>
                  <a:pt x="1978307" y="2547475"/>
                  <a:pt x="1972186" y="2555754"/>
                </a:cubicBezTo>
                <a:cubicBezTo>
                  <a:pt x="1966426" y="2563313"/>
                  <a:pt x="1963546" y="2572311"/>
                  <a:pt x="1957426" y="2579870"/>
                </a:cubicBezTo>
                <a:cubicBezTo>
                  <a:pt x="1949506" y="2589588"/>
                  <a:pt x="1936545" y="2594267"/>
                  <a:pt x="1931865" y="2607945"/>
                </a:cubicBezTo>
                <a:cubicBezTo>
                  <a:pt x="1930426" y="2612264"/>
                  <a:pt x="1931505" y="2617663"/>
                  <a:pt x="1929345" y="2625222"/>
                </a:cubicBezTo>
                <a:cubicBezTo>
                  <a:pt x="1928625" y="2627741"/>
                  <a:pt x="1923585" y="2632061"/>
                  <a:pt x="1921425" y="2637100"/>
                </a:cubicBezTo>
                <a:cubicBezTo>
                  <a:pt x="1919265" y="2641779"/>
                  <a:pt x="1919265" y="2648258"/>
                  <a:pt x="1917105" y="2651857"/>
                </a:cubicBezTo>
                <a:cubicBezTo>
                  <a:pt x="1910985" y="2664455"/>
                  <a:pt x="1892984" y="2692170"/>
                  <a:pt x="1880024" y="2696129"/>
                </a:cubicBezTo>
                <a:cubicBezTo>
                  <a:pt x="1851943" y="2704048"/>
                  <a:pt x="1822783" y="2684252"/>
                  <a:pt x="1803702" y="2688211"/>
                </a:cubicBezTo>
                <a:cubicBezTo>
                  <a:pt x="1806222" y="2701169"/>
                  <a:pt x="1815942" y="2700089"/>
                  <a:pt x="1822422" y="2709447"/>
                </a:cubicBezTo>
                <a:cubicBezTo>
                  <a:pt x="1826022" y="2714846"/>
                  <a:pt x="1828182" y="2722405"/>
                  <a:pt x="1832863" y="2728164"/>
                </a:cubicBezTo>
                <a:cubicBezTo>
                  <a:pt x="1838983" y="2735003"/>
                  <a:pt x="1844383" y="2737522"/>
                  <a:pt x="1844743" y="2745441"/>
                </a:cubicBezTo>
                <a:cubicBezTo>
                  <a:pt x="1846543" y="2761998"/>
                  <a:pt x="1833582" y="2778555"/>
                  <a:pt x="1824943" y="2784314"/>
                </a:cubicBezTo>
                <a:cubicBezTo>
                  <a:pt x="1817022" y="2789353"/>
                  <a:pt x="1800461" y="2792233"/>
                  <a:pt x="1786062" y="2795112"/>
                </a:cubicBezTo>
                <a:cubicBezTo>
                  <a:pt x="1776341" y="2796552"/>
                  <a:pt x="1750780" y="2796552"/>
                  <a:pt x="1746100" y="2803031"/>
                </a:cubicBezTo>
                <a:cubicBezTo>
                  <a:pt x="1739260" y="2812389"/>
                  <a:pt x="1749701" y="2835065"/>
                  <a:pt x="1744660" y="2844424"/>
                </a:cubicBezTo>
                <a:cubicBezTo>
                  <a:pt x="1734940" y="2863860"/>
                  <a:pt x="1707939" y="2843704"/>
                  <a:pt x="1693898" y="2849823"/>
                </a:cubicBezTo>
                <a:cubicBezTo>
                  <a:pt x="1692818" y="2859901"/>
                  <a:pt x="1696419" y="2870339"/>
                  <a:pt x="1704699" y="2875018"/>
                </a:cubicBezTo>
                <a:cubicBezTo>
                  <a:pt x="1712980" y="2880058"/>
                  <a:pt x="1725939" y="2873579"/>
                  <a:pt x="1731340" y="2882937"/>
                </a:cubicBezTo>
                <a:cubicBezTo>
                  <a:pt x="1728460" y="2896615"/>
                  <a:pt x="1714059" y="2898054"/>
                  <a:pt x="1711179" y="2911372"/>
                </a:cubicBezTo>
                <a:cubicBezTo>
                  <a:pt x="1711899" y="2923970"/>
                  <a:pt x="1715500" y="2927209"/>
                  <a:pt x="1714059" y="2935488"/>
                </a:cubicBezTo>
                <a:cubicBezTo>
                  <a:pt x="1710459" y="2952405"/>
                  <a:pt x="1683818" y="2951685"/>
                  <a:pt x="1684538" y="2970042"/>
                </a:cubicBezTo>
                <a:cubicBezTo>
                  <a:pt x="1685619" y="2997397"/>
                  <a:pt x="1737100" y="2986239"/>
                  <a:pt x="1738180" y="3012874"/>
                </a:cubicBezTo>
                <a:cubicBezTo>
                  <a:pt x="1738540" y="3029072"/>
                  <a:pt x="1723419" y="3029072"/>
                  <a:pt x="1718019" y="3044909"/>
                </a:cubicBezTo>
                <a:cubicBezTo>
                  <a:pt x="1715140" y="3053187"/>
                  <a:pt x="1719820" y="3055347"/>
                  <a:pt x="1718019" y="3062186"/>
                </a:cubicBezTo>
                <a:cubicBezTo>
                  <a:pt x="1715859" y="3071904"/>
                  <a:pt x="1704699" y="3074424"/>
                  <a:pt x="1704699" y="3085222"/>
                </a:cubicBezTo>
                <a:cubicBezTo>
                  <a:pt x="1704699" y="3097820"/>
                  <a:pt x="1723419" y="3111857"/>
                  <a:pt x="1732780" y="3122655"/>
                </a:cubicBezTo>
                <a:cubicBezTo>
                  <a:pt x="1741780" y="3132734"/>
                  <a:pt x="1753660" y="3147491"/>
                  <a:pt x="1766261" y="3154690"/>
                </a:cubicBezTo>
                <a:cubicBezTo>
                  <a:pt x="1784981" y="3164768"/>
                  <a:pt x="1812702" y="3162608"/>
                  <a:pt x="1820982" y="3181325"/>
                </a:cubicBezTo>
                <a:cubicBezTo>
                  <a:pt x="1818463" y="3192483"/>
                  <a:pt x="1807662" y="3195723"/>
                  <a:pt x="1796861" y="3198602"/>
                </a:cubicBezTo>
                <a:lnTo>
                  <a:pt x="1793981" y="3198602"/>
                </a:lnTo>
                <a:cubicBezTo>
                  <a:pt x="1790382" y="3196443"/>
                  <a:pt x="1777781" y="3196443"/>
                  <a:pt x="1774181" y="3198602"/>
                </a:cubicBezTo>
                <a:lnTo>
                  <a:pt x="1755460" y="3198602"/>
                </a:lnTo>
                <a:cubicBezTo>
                  <a:pt x="1737460" y="3190324"/>
                  <a:pt x="1715859" y="3184925"/>
                  <a:pt x="1693898" y="3177366"/>
                </a:cubicBezTo>
                <a:cubicBezTo>
                  <a:pt x="1685978" y="3174486"/>
                  <a:pt x="1676978" y="3167648"/>
                  <a:pt x="1668698" y="3163688"/>
                </a:cubicBezTo>
                <a:cubicBezTo>
                  <a:pt x="1662218" y="3160809"/>
                  <a:pt x="1655017" y="3159729"/>
                  <a:pt x="1649977" y="3157209"/>
                </a:cubicBezTo>
                <a:cubicBezTo>
                  <a:pt x="1638457" y="3151090"/>
                  <a:pt x="1625137" y="3131654"/>
                  <a:pt x="1613616" y="3123735"/>
                </a:cubicBezTo>
                <a:cubicBezTo>
                  <a:pt x="1606776" y="3119056"/>
                  <a:pt x="1595616" y="3116536"/>
                  <a:pt x="1590936" y="3111857"/>
                </a:cubicBezTo>
                <a:cubicBezTo>
                  <a:pt x="1586616" y="3107178"/>
                  <a:pt x="1584095" y="3097460"/>
                  <a:pt x="1580136" y="3091701"/>
                </a:cubicBezTo>
                <a:cubicBezTo>
                  <a:pt x="1575816" y="3085582"/>
                  <a:pt x="1567895" y="3080903"/>
                  <a:pt x="1562855" y="3074424"/>
                </a:cubicBezTo>
                <a:cubicBezTo>
                  <a:pt x="1552054" y="3059666"/>
                  <a:pt x="1537654" y="3039870"/>
                  <a:pt x="1537654" y="3028712"/>
                </a:cubicBezTo>
                <a:cubicBezTo>
                  <a:pt x="1537654" y="3018274"/>
                  <a:pt x="1547735" y="3010715"/>
                  <a:pt x="1544134" y="3000997"/>
                </a:cubicBezTo>
                <a:cubicBezTo>
                  <a:pt x="1540894" y="2991278"/>
                  <a:pt x="1520374" y="2993438"/>
                  <a:pt x="1517493" y="2981920"/>
                </a:cubicBezTo>
                <a:cubicBezTo>
                  <a:pt x="1515694" y="2975441"/>
                  <a:pt x="1523254" y="2963563"/>
                  <a:pt x="1522894" y="2953845"/>
                </a:cubicBezTo>
                <a:cubicBezTo>
                  <a:pt x="1522534" y="2948446"/>
                  <a:pt x="1512093" y="2940527"/>
                  <a:pt x="1516054" y="2932608"/>
                </a:cubicBezTo>
                <a:cubicBezTo>
                  <a:pt x="1520734" y="2923250"/>
                  <a:pt x="1530094" y="2933328"/>
                  <a:pt x="1537654" y="2928649"/>
                </a:cubicBezTo>
                <a:cubicBezTo>
                  <a:pt x="1531894" y="2909212"/>
                  <a:pt x="1538014" y="2878258"/>
                  <a:pt x="1518573" y="2872499"/>
                </a:cubicBezTo>
                <a:cubicBezTo>
                  <a:pt x="1508854" y="2880777"/>
                  <a:pt x="1528654" y="2899494"/>
                  <a:pt x="1512093" y="2904533"/>
                </a:cubicBezTo>
                <a:cubicBezTo>
                  <a:pt x="1495893" y="2897335"/>
                  <a:pt x="1499493" y="2876098"/>
                  <a:pt x="1495893" y="2860621"/>
                </a:cubicBezTo>
                <a:cubicBezTo>
                  <a:pt x="1493733" y="2850183"/>
                  <a:pt x="1488693" y="2840824"/>
                  <a:pt x="1487973" y="2829666"/>
                </a:cubicBezTo>
                <a:cubicBezTo>
                  <a:pt x="1487973" y="2823907"/>
                  <a:pt x="1490493" y="2817068"/>
                  <a:pt x="1489413" y="2810950"/>
                </a:cubicBezTo>
                <a:cubicBezTo>
                  <a:pt x="1486533" y="2792953"/>
                  <a:pt x="1466372" y="2778195"/>
                  <a:pt x="1465292" y="2760198"/>
                </a:cubicBezTo>
                <a:cubicBezTo>
                  <a:pt x="1464932" y="2751560"/>
                  <a:pt x="1470692" y="2744001"/>
                  <a:pt x="1472132" y="2734643"/>
                </a:cubicBezTo>
                <a:cubicBezTo>
                  <a:pt x="1472852" y="2728524"/>
                  <a:pt x="1471052" y="2721325"/>
                  <a:pt x="1472132" y="2714486"/>
                </a:cubicBezTo>
                <a:cubicBezTo>
                  <a:pt x="1473212" y="2706208"/>
                  <a:pt x="1477892" y="2698289"/>
                  <a:pt x="1478612" y="2690730"/>
                </a:cubicBezTo>
                <a:cubicBezTo>
                  <a:pt x="1480052" y="2675973"/>
                  <a:pt x="1478612" y="2650777"/>
                  <a:pt x="1476092" y="2638540"/>
                </a:cubicBezTo>
                <a:cubicBezTo>
                  <a:pt x="1472493" y="2623062"/>
                  <a:pt x="1460252" y="2610104"/>
                  <a:pt x="1458452" y="2593187"/>
                </a:cubicBezTo>
                <a:cubicBezTo>
                  <a:pt x="1458092" y="2587068"/>
                  <a:pt x="1460612" y="2576630"/>
                  <a:pt x="1459892" y="2569072"/>
                </a:cubicBezTo>
                <a:cubicBezTo>
                  <a:pt x="1459172" y="2561873"/>
                  <a:pt x="1455212" y="2554674"/>
                  <a:pt x="1454492" y="2546396"/>
                </a:cubicBezTo>
                <a:cubicBezTo>
                  <a:pt x="1454132" y="2538477"/>
                  <a:pt x="1456652" y="2531278"/>
                  <a:pt x="1457372" y="2522280"/>
                </a:cubicBezTo>
                <a:cubicBezTo>
                  <a:pt x="1458452" y="2505363"/>
                  <a:pt x="1454132" y="2486646"/>
                  <a:pt x="1454492" y="2470089"/>
                </a:cubicBezTo>
                <a:cubicBezTo>
                  <a:pt x="1454852" y="2465050"/>
                  <a:pt x="1457372" y="2461450"/>
                  <a:pt x="1457372" y="2456771"/>
                </a:cubicBezTo>
                <a:cubicBezTo>
                  <a:pt x="1457372" y="2443093"/>
                  <a:pt x="1452332" y="2429056"/>
                  <a:pt x="1451972" y="2415378"/>
                </a:cubicBezTo>
                <a:cubicBezTo>
                  <a:pt x="1450892" y="2389823"/>
                  <a:pt x="1454852" y="2371826"/>
                  <a:pt x="1450532" y="2348430"/>
                </a:cubicBezTo>
                <a:cubicBezTo>
                  <a:pt x="1447292" y="2330793"/>
                  <a:pt x="1443691" y="2303438"/>
                  <a:pt x="1437211" y="2292280"/>
                </a:cubicBezTo>
                <a:cubicBezTo>
                  <a:pt x="1430011" y="2279682"/>
                  <a:pt x="1401930" y="2258805"/>
                  <a:pt x="1387890" y="2250887"/>
                </a:cubicBezTo>
                <a:cubicBezTo>
                  <a:pt x="1378530" y="2245488"/>
                  <a:pt x="1367370" y="2244048"/>
                  <a:pt x="1356929" y="2238649"/>
                </a:cubicBezTo>
                <a:cubicBezTo>
                  <a:pt x="1334969" y="2228211"/>
                  <a:pt x="1293207" y="2205535"/>
                  <a:pt x="1283487" y="2183938"/>
                </a:cubicBezTo>
                <a:cubicBezTo>
                  <a:pt x="1280967" y="2177820"/>
                  <a:pt x="1280967" y="2169541"/>
                  <a:pt x="1278087" y="2162702"/>
                </a:cubicBezTo>
                <a:cubicBezTo>
                  <a:pt x="1272327" y="2149025"/>
                  <a:pt x="1260086" y="2137147"/>
                  <a:pt x="1251446" y="2123829"/>
                </a:cubicBezTo>
                <a:cubicBezTo>
                  <a:pt x="1234885" y="2098633"/>
                  <a:pt x="1221565" y="2066959"/>
                  <a:pt x="1204645" y="2041043"/>
                </a:cubicBezTo>
                <a:cubicBezTo>
                  <a:pt x="1196004" y="2027726"/>
                  <a:pt x="1188444" y="2012608"/>
                  <a:pt x="1179084" y="2002170"/>
                </a:cubicBezTo>
                <a:cubicBezTo>
                  <a:pt x="1173684" y="1996051"/>
                  <a:pt x="1156043" y="1990292"/>
                  <a:pt x="1153883" y="1980934"/>
                </a:cubicBezTo>
                <a:cubicBezTo>
                  <a:pt x="1151003" y="1968336"/>
                  <a:pt x="1141643" y="1951419"/>
                  <a:pt x="1143083" y="1942061"/>
                </a:cubicBezTo>
                <a:cubicBezTo>
                  <a:pt x="1144883" y="1929463"/>
                  <a:pt x="1169724" y="1919025"/>
                  <a:pt x="1169724" y="1907147"/>
                </a:cubicBezTo>
                <a:cubicBezTo>
                  <a:pt x="1169724" y="1897428"/>
                  <a:pt x="1156403" y="1891669"/>
                  <a:pt x="1153883" y="1883391"/>
                </a:cubicBezTo>
                <a:cubicBezTo>
                  <a:pt x="1147043" y="1862874"/>
                  <a:pt x="1157843" y="1850996"/>
                  <a:pt x="1165764" y="1833719"/>
                </a:cubicBezTo>
                <a:cubicBezTo>
                  <a:pt x="1168644" y="1828320"/>
                  <a:pt x="1171164" y="1818962"/>
                  <a:pt x="1173684" y="1815003"/>
                </a:cubicBezTo>
                <a:cubicBezTo>
                  <a:pt x="1178724" y="1807804"/>
                  <a:pt x="1188444" y="1805644"/>
                  <a:pt x="1195285" y="1797726"/>
                </a:cubicBezTo>
                <a:cubicBezTo>
                  <a:pt x="1198884" y="1793046"/>
                  <a:pt x="1201045" y="1784048"/>
                  <a:pt x="1206085" y="1777569"/>
                </a:cubicBezTo>
                <a:cubicBezTo>
                  <a:pt x="1216165" y="1764251"/>
                  <a:pt x="1232365" y="1759212"/>
                  <a:pt x="1236686" y="1746974"/>
                </a:cubicBezTo>
                <a:cubicBezTo>
                  <a:pt x="1239926" y="1736896"/>
                  <a:pt x="1242086" y="1687225"/>
                  <a:pt x="1238125" y="1670668"/>
                </a:cubicBezTo>
                <a:cubicBezTo>
                  <a:pt x="1235606" y="1660949"/>
                  <a:pt x="1226605" y="1653031"/>
                  <a:pt x="1223365" y="1643672"/>
                </a:cubicBezTo>
                <a:cubicBezTo>
                  <a:pt x="1217245" y="1627835"/>
                  <a:pt x="1215805" y="1610198"/>
                  <a:pt x="1199244" y="1610558"/>
                </a:cubicBezTo>
                <a:cubicBezTo>
                  <a:pt x="1189164" y="1610558"/>
                  <a:pt x="1181604" y="1622076"/>
                  <a:pt x="1175124" y="1629275"/>
                </a:cubicBezTo>
                <a:cubicBezTo>
                  <a:pt x="1173684" y="1638993"/>
                  <a:pt x="1174404" y="1649071"/>
                  <a:pt x="1164684" y="1651951"/>
                </a:cubicBezTo>
                <a:cubicBezTo>
                  <a:pt x="1149203" y="1656270"/>
                  <a:pt x="1143443" y="1635754"/>
                  <a:pt x="1125802" y="1630715"/>
                </a:cubicBezTo>
                <a:cubicBezTo>
                  <a:pt x="1118602" y="1628555"/>
                  <a:pt x="1107442" y="1628555"/>
                  <a:pt x="1103122" y="1626395"/>
                </a:cubicBezTo>
                <a:cubicBezTo>
                  <a:pt x="1090162" y="1620996"/>
                  <a:pt x="1085841" y="1601920"/>
                  <a:pt x="1072161" y="1594721"/>
                </a:cubicBezTo>
                <a:cubicBezTo>
                  <a:pt x="1061000" y="1588602"/>
                  <a:pt x="1050920" y="1590762"/>
                  <a:pt x="1044080" y="1581403"/>
                </a:cubicBezTo>
                <a:cubicBezTo>
                  <a:pt x="1041200" y="1574924"/>
                  <a:pt x="1043720" y="1563406"/>
                  <a:pt x="1042640" y="1554768"/>
                </a:cubicBezTo>
                <a:cubicBezTo>
                  <a:pt x="1028240" y="1546129"/>
                  <a:pt x="1015639" y="1514095"/>
                  <a:pt x="998719" y="1506536"/>
                </a:cubicBezTo>
                <a:cubicBezTo>
                  <a:pt x="987199" y="1501497"/>
                  <a:pt x="969918" y="1501857"/>
                  <a:pt x="955878" y="1497178"/>
                </a:cubicBezTo>
                <a:cubicBezTo>
                  <a:pt x="949397" y="1495018"/>
                  <a:pt x="944357" y="1492139"/>
                  <a:pt x="937157" y="1490699"/>
                </a:cubicBezTo>
                <a:cubicBezTo>
                  <a:pt x="928517" y="1488539"/>
                  <a:pt x="919876" y="1488539"/>
                  <a:pt x="913036" y="1485300"/>
                </a:cubicBezTo>
                <a:cubicBezTo>
                  <a:pt x="886756" y="1472342"/>
                  <a:pt x="872355" y="1429510"/>
                  <a:pt x="839594" y="1430589"/>
                </a:cubicBezTo>
                <a:cubicBezTo>
                  <a:pt x="825554" y="1430949"/>
                  <a:pt x="812234" y="1443907"/>
                  <a:pt x="799633" y="1443907"/>
                </a:cubicBezTo>
                <a:cubicBezTo>
                  <a:pt x="787033" y="1443547"/>
                  <a:pt x="765792" y="1433829"/>
                  <a:pt x="750312" y="1426630"/>
                </a:cubicBezTo>
                <a:cubicBezTo>
                  <a:pt x="733751" y="1418712"/>
                  <a:pt x="715391" y="1414752"/>
                  <a:pt x="702070" y="1407553"/>
                </a:cubicBezTo>
                <a:cubicBezTo>
                  <a:pt x="690910" y="1402154"/>
                  <a:pt x="683350" y="1391716"/>
                  <a:pt x="673989" y="1387757"/>
                </a:cubicBezTo>
                <a:cubicBezTo>
                  <a:pt x="666429" y="1384517"/>
                  <a:pt x="655989" y="1383798"/>
                  <a:pt x="649509" y="1380918"/>
                </a:cubicBezTo>
                <a:cubicBezTo>
                  <a:pt x="641229" y="1376959"/>
                  <a:pt x="632228" y="1368320"/>
                  <a:pt x="621788" y="1361122"/>
                </a:cubicBezTo>
                <a:cubicBezTo>
                  <a:pt x="611708" y="1353923"/>
                  <a:pt x="600547" y="1343125"/>
                  <a:pt x="600187" y="1334126"/>
                </a:cubicBezTo>
                <a:cubicBezTo>
                  <a:pt x="599827" y="1323688"/>
                  <a:pt x="609908" y="1315050"/>
                  <a:pt x="610988" y="1304611"/>
                </a:cubicBezTo>
                <a:cubicBezTo>
                  <a:pt x="614228" y="1272937"/>
                  <a:pt x="590827" y="1249901"/>
                  <a:pt x="576067" y="1231184"/>
                </a:cubicBezTo>
                <a:cubicBezTo>
                  <a:pt x="565266" y="1217147"/>
                  <a:pt x="552306" y="1205269"/>
                  <a:pt x="541506" y="1192311"/>
                </a:cubicBezTo>
                <a:cubicBezTo>
                  <a:pt x="542226" y="1183672"/>
                  <a:pt x="542226" y="1182233"/>
                  <a:pt x="541506" y="1173954"/>
                </a:cubicBezTo>
                <a:cubicBezTo>
                  <a:pt x="533226" y="1165675"/>
                  <a:pt x="526025" y="1153798"/>
                  <a:pt x="517385" y="1141560"/>
                </a:cubicBezTo>
                <a:cubicBezTo>
                  <a:pt x="509465" y="1130762"/>
                  <a:pt x="493984" y="1119244"/>
                  <a:pt x="491824" y="1107006"/>
                </a:cubicBezTo>
                <a:cubicBezTo>
                  <a:pt x="489664" y="1091888"/>
                  <a:pt x="497585" y="1078571"/>
                  <a:pt x="491824" y="1064173"/>
                </a:cubicBezTo>
                <a:cubicBezTo>
                  <a:pt x="482464" y="1039697"/>
                  <a:pt x="448623" y="1050855"/>
                  <a:pt x="453303" y="1082890"/>
                </a:cubicBezTo>
                <a:cubicBezTo>
                  <a:pt x="454383" y="1091528"/>
                  <a:pt x="466623" y="1103406"/>
                  <a:pt x="470584" y="1112405"/>
                </a:cubicBezTo>
                <a:cubicBezTo>
                  <a:pt x="474544" y="1121403"/>
                  <a:pt x="473824" y="1132201"/>
                  <a:pt x="477424" y="1142999"/>
                </a:cubicBezTo>
                <a:cubicBezTo>
                  <a:pt x="480664" y="1153438"/>
                  <a:pt x="491104" y="1162076"/>
                  <a:pt x="494704" y="1173954"/>
                </a:cubicBezTo>
                <a:cubicBezTo>
                  <a:pt x="500465" y="1191951"/>
                  <a:pt x="500105" y="1211747"/>
                  <a:pt x="505145" y="1223265"/>
                </a:cubicBezTo>
                <a:cubicBezTo>
                  <a:pt x="509825" y="1233344"/>
                  <a:pt x="526745" y="1243062"/>
                  <a:pt x="517385" y="1255300"/>
                </a:cubicBezTo>
                <a:cubicBezTo>
                  <a:pt x="504425" y="1257819"/>
                  <a:pt x="499745" y="1245222"/>
                  <a:pt x="491824" y="1238023"/>
                </a:cubicBezTo>
                <a:cubicBezTo>
                  <a:pt x="487504" y="1234064"/>
                  <a:pt x="471664" y="1226145"/>
                  <a:pt x="469504" y="1216427"/>
                </a:cubicBezTo>
                <a:cubicBezTo>
                  <a:pt x="467344" y="1208868"/>
                  <a:pt x="474184" y="1198070"/>
                  <a:pt x="471664" y="1188352"/>
                </a:cubicBezTo>
                <a:cubicBezTo>
                  <a:pt x="467344" y="1169635"/>
                  <a:pt x="429543" y="1168915"/>
                  <a:pt x="429183" y="1149838"/>
                </a:cubicBezTo>
                <a:cubicBezTo>
                  <a:pt x="429183" y="1137600"/>
                  <a:pt x="445023" y="1136161"/>
                  <a:pt x="445023" y="1124283"/>
                </a:cubicBezTo>
                <a:cubicBezTo>
                  <a:pt x="445023" y="1111325"/>
                  <a:pt x="427742" y="1100527"/>
                  <a:pt x="423782" y="1089369"/>
                </a:cubicBezTo>
                <a:cubicBezTo>
                  <a:pt x="420182" y="1079650"/>
                  <a:pt x="419462" y="1063453"/>
                  <a:pt x="418382" y="1049416"/>
                </a:cubicBezTo>
                <a:cubicBezTo>
                  <a:pt x="417302" y="1036098"/>
                  <a:pt x="418742" y="1020621"/>
                  <a:pt x="415862" y="1010542"/>
                </a:cubicBezTo>
                <a:cubicBezTo>
                  <a:pt x="412982" y="1001544"/>
                  <a:pt x="398942" y="988946"/>
                  <a:pt x="390301" y="983907"/>
                </a:cubicBezTo>
                <a:cubicBezTo>
                  <a:pt x="378781" y="977428"/>
                  <a:pt x="369421" y="979948"/>
                  <a:pt x="363661" y="970589"/>
                </a:cubicBezTo>
                <a:cubicBezTo>
                  <a:pt x="358620" y="962311"/>
                  <a:pt x="355380" y="944674"/>
                  <a:pt x="354300" y="935675"/>
                </a:cubicBezTo>
                <a:cubicBezTo>
                  <a:pt x="352500" y="919838"/>
                  <a:pt x="353940" y="902201"/>
                  <a:pt x="352860" y="884924"/>
                </a:cubicBezTo>
                <a:cubicBezTo>
                  <a:pt x="352140" y="867647"/>
                  <a:pt x="350340" y="851450"/>
                  <a:pt x="352860" y="833093"/>
                </a:cubicBezTo>
                <a:cubicBezTo>
                  <a:pt x="359700" y="820136"/>
                  <a:pt x="371581" y="813657"/>
                  <a:pt x="378421" y="800699"/>
                </a:cubicBezTo>
                <a:cubicBezTo>
                  <a:pt x="383101" y="791700"/>
                  <a:pt x="383821" y="780902"/>
                  <a:pt x="388861" y="771544"/>
                </a:cubicBezTo>
                <a:cubicBezTo>
                  <a:pt x="398581" y="753907"/>
                  <a:pt x="420182" y="737710"/>
                  <a:pt x="434583" y="720793"/>
                </a:cubicBezTo>
                <a:cubicBezTo>
                  <a:pt x="449703" y="702076"/>
                  <a:pt x="464104" y="684439"/>
                  <a:pt x="473464" y="663203"/>
                </a:cubicBezTo>
                <a:cubicBezTo>
                  <a:pt x="476704" y="655644"/>
                  <a:pt x="485344" y="638727"/>
                  <a:pt x="483904" y="629729"/>
                </a:cubicBezTo>
                <a:cubicBezTo>
                  <a:pt x="482104" y="616771"/>
                  <a:pt x="457983" y="606333"/>
                  <a:pt x="459783" y="590855"/>
                </a:cubicBezTo>
                <a:cubicBezTo>
                  <a:pt x="461223" y="581497"/>
                  <a:pt x="474544" y="581497"/>
                  <a:pt x="478504" y="572139"/>
                </a:cubicBezTo>
                <a:cubicBezTo>
                  <a:pt x="480664" y="567459"/>
                  <a:pt x="482464" y="553782"/>
                  <a:pt x="482464" y="548023"/>
                </a:cubicBezTo>
                <a:cubicBezTo>
                  <a:pt x="482824" y="535065"/>
                  <a:pt x="475984" y="521747"/>
                  <a:pt x="478504" y="508070"/>
                </a:cubicBezTo>
                <a:cubicBezTo>
                  <a:pt x="480664" y="496192"/>
                  <a:pt x="498305" y="491512"/>
                  <a:pt x="489304" y="478555"/>
                </a:cubicBezTo>
                <a:cubicBezTo>
                  <a:pt x="480304" y="465957"/>
                  <a:pt x="464463" y="485393"/>
                  <a:pt x="454383" y="477115"/>
                </a:cubicBezTo>
                <a:cubicBezTo>
                  <a:pt x="445383" y="469556"/>
                  <a:pt x="456543" y="460558"/>
                  <a:pt x="457263" y="446520"/>
                </a:cubicBezTo>
                <a:cubicBezTo>
                  <a:pt x="457623" y="440761"/>
                  <a:pt x="454023" y="434642"/>
                  <a:pt x="454383" y="430683"/>
                </a:cubicBezTo>
                <a:cubicBezTo>
                  <a:pt x="455463" y="424564"/>
                  <a:pt x="466984" y="414486"/>
                  <a:pt x="463744" y="410526"/>
                </a:cubicBezTo>
                <a:cubicBezTo>
                  <a:pt x="456543" y="401528"/>
                  <a:pt x="448623" y="378132"/>
                  <a:pt x="433143" y="370213"/>
                </a:cubicBezTo>
                <a:cubicBezTo>
                  <a:pt x="413342" y="360495"/>
                  <a:pt x="392461" y="367334"/>
                  <a:pt x="365101" y="362295"/>
                </a:cubicBezTo>
                <a:cubicBezTo>
                  <a:pt x="348180" y="359415"/>
                  <a:pt x="340260" y="343578"/>
                  <a:pt x="324779" y="345018"/>
                </a:cubicBezTo>
                <a:cubicBezTo>
                  <a:pt x="315419" y="345738"/>
                  <a:pt x="310019" y="356536"/>
                  <a:pt x="296699" y="362295"/>
                </a:cubicBezTo>
                <a:cubicBezTo>
                  <a:pt x="284098" y="368054"/>
                  <a:pt x="266818" y="366254"/>
                  <a:pt x="254217" y="369134"/>
                </a:cubicBezTo>
                <a:cubicBezTo>
                  <a:pt x="241257" y="372013"/>
                  <a:pt x="235137" y="380652"/>
                  <a:pt x="221817" y="379572"/>
                </a:cubicBezTo>
                <a:cubicBezTo>
                  <a:pt x="211016" y="378852"/>
                  <a:pt x="210656" y="368774"/>
                  <a:pt x="197696" y="367694"/>
                </a:cubicBezTo>
                <a:cubicBezTo>
                  <a:pt x="192656" y="367334"/>
                  <a:pt x="183295" y="370933"/>
                  <a:pt x="175375" y="371653"/>
                </a:cubicBezTo>
                <a:cubicBezTo>
                  <a:pt x="154495" y="373813"/>
                  <a:pt x="117053" y="374893"/>
                  <a:pt x="96173" y="370213"/>
                </a:cubicBezTo>
                <a:cubicBezTo>
                  <a:pt x="77092" y="366254"/>
                  <a:pt x="65212" y="360135"/>
                  <a:pt x="43971" y="350057"/>
                </a:cubicBezTo>
                <a:cubicBezTo>
                  <a:pt x="28131" y="342858"/>
                  <a:pt x="-1390" y="333860"/>
                  <a:pt x="50" y="321982"/>
                </a:cubicBezTo>
                <a:cubicBezTo>
                  <a:pt x="770" y="314783"/>
                  <a:pt x="27771" y="306504"/>
                  <a:pt x="38571" y="303625"/>
                </a:cubicBezTo>
                <a:cubicBezTo>
                  <a:pt x="56212" y="298226"/>
                  <a:pt x="67012" y="289587"/>
                  <a:pt x="80333" y="288868"/>
                </a:cubicBezTo>
                <a:cubicBezTo>
                  <a:pt x="85373" y="288508"/>
                  <a:pt x="92213" y="291747"/>
                  <a:pt x="98693" y="291387"/>
                </a:cubicBezTo>
                <a:cubicBezTo>
                  <a:pt x="105533" y="291027"/>
                  <a:pt x="114173" y="284548"/>
                  <a:pt x="123174" y="283468"/>
                </a:cubicBezTo>
                <a:cubicBezTo>
                  <a:pt x="141534" y="280949"/>
                  <a:pt x="168175" y="284548"/>
                  <a:pt x="165655" y="266191"/>
                </a:cubicBezTo>
                <a:cubicBezTo>
                  <a:pt x="151615" y="255033"/>
                  <a:pt x="94013" y="274470"/>
                  <a:pt x="92213" y="249994"/>
                </a:cubicBezTo>
                <a:cubicBezTo>
                  <a:pt x="91133" y="235237"/>
                  <a:pt x="114173" y="230918"/>
                  <a:pt x="131094" y="227318"/>
                </a:cubicBezTo>
                <a:cubicBezTo>
                  <a:pt x="146214" y="224079"/>
                  <a:pt x="169615" y="218680"/>
                  <a:pt x="182935" y="219400"/>
                </a:cubicBezTo>
                <a:cubicBezTo>
                  <a:pt x="198416" y="220119"/>
                  <a:pt x="218576" y="237037"/>
                  <a:pt x="227217" y="217960"/>
                </a:cubicBezTo>
                <a:cubicBezTo>
                  <a:pt x="231537" y="204282"/>
                  <a:pt x="222177" y="192764"/>
                  <a:pt x="219296" y="181606"/>
                </a:cubicBezTo>
                <a:cubicBezTo>
                  <a:pt x="230457" y="166129"/>
                  <a:pt x="251697" y="168288"/>
                  <a:pt x="267178" y="166129"/>
                </a:cubicBezTo>
                <a:cubicBezTo>
                  <a:pt x="285538" y="163249"/>
                  <a:pt x="300299" y="160010"/>
                  <a:pt x="317939" y="152451"/>
                </a:cubicBezTo>
                <a:cubicBezTo>
                  <a:pt x="333780" y="145612"/>
                  <a:pt x="350340" y="141653"/>
                  <a:pt x="368701" y="139134"/>
                </a:cubicBezTo>
                <a:cubicBezTo>
                  <a:pt x="387061" y="136614"/>
                  <a:pt x="404702" y="130135"/>
                  <a:pt x="421262" y="128335"/>
                </a:cubicBezTo>
                <a:cubicBezTo>
                  <a:pt x="434583" y="127256"/>
                  <a:pt x="446823" y="128335"/>
                  <a:pt x="459783" y="125816"/>
                </a:cubicBezTo>
                <a:cubicBezTo>
                  <a:pt x="471304" y="123296"/>
                  <a:pt x="483544" y="117177"/>
                  <a:pt x="495784" y="117537"/>
                </a:cubicBezTo>
                <a:cubicBezTo>
                  <a:pt x="504425" y="118257"/>
                  <a:pt x="511625" y="124376"/>
                  <a:pt x="520265" y="125816"/>
                </a:cubicBezTo>
                <a:cubicBezTo>
                  <a:pt x="527825" y="126896"/>
                  <a:pt x="536826" y="125456"/>
                  <a:pt x="545466" y="126896"/>
                </a:cubicBezTo>
                <a:cubicBezTo>
                  <a:pt x="551946" y="128335"/>
                  <a:pt x="557706" y="132655"/>
                  <a:pt x="564186" y="133734"/>
                </a:cubicBezTo>
                <a:cubicBezTo>
                  <a:pt x="574267" y="135174"/>
                  <a:pt x="585067" y="132295"/>
                  <a:pt x="594787" y="133734"/>
                </a:cubicBezTo>
                <a:cubicBezTo>
                  <a:pt x="604147" y="135174"/>
                  <a:pt x="611708" y="140573"/>
                  <a:pt x="620348" y="141653"/>
                </a:cubicBezTo>
                <a:cubicBezTo>
                  <a:pt x="640868" y="144533"/>
                  <a:pt x="664269" y="140933"/>
                  <a:pt x="684790" y="144533"/>
                </a:cubicBezTo>
                <a:cubicBezTo>
                  <a:pt x="692350" y="145612"/>
                  <a:pt x="698831" y="149572"/>
                  <a:pt x="707110" y="151011"/>
                </a:cubicBezTo>
                <a:cubicBezTo>
                  <a:pt x="715031" y="152451"/>
                  <a:pt x="723671" y="151011"/>
                  <a:pt x="731231" y="152451"/>
                </a:cubicBezTo>
                <a:cubicBezTo>
                  <a:pt x="742032" y="154611"/>
                  <a:pt x="750672" y="164689"/>
                  <a:pt x="761832" y="166129"/>
                </a:cubicBezTo>
                <a:cubicBezTo>
                  <a:pt x="782712" y="167929"/>
                  <a:pt x="805753" y="156770"/>
                  <a:pt x="827354" y="155331"/>
                </a:cubicBezTo>
                <a:cubicBezTo>
                  <a:pt x="843194" y="153891"/>
                  <a:pt x="859395" y="155691"/>
                  <a:pt x="875595" y="152451"/>
                </a:cubicBezTo>
                <a:cubicBezTo>
                  <a:pt x="890716" y="149212"/>
                  <a:pt x="905116" y="143813"/>
                  <a:pt x="918437" y="143093"/>
                </a:cubicBezTo>
                <a:cubicBezTo>
                  <a:pt x="925997" y="142733"/>
                  <a:pt x="932117" y="145252"/>
                  <a:pt x="938597" y="144533"/>
                </a:cubicBezTo>
                <a:cubicBezTo>
                  <a:pt x="945437" y="143453"/>
                  <a:pt x="953718" y="135174"/>
                  <a:pt x="961278" y="136614"/>
                </a:cubicBezTo>
                <a:cubicBezTo>
                  <a:pt x="971358" y="138054"/>
                  <a:pt x="969558" y="150652"/>
                  <a:pt x="979998" y="153891"/>
                </a:cubicBezTo>
                <a:cubicBezTo>
                  <a:pt x="991519" y="147772"/>
                  <a:pt x="1003039" y="154251"/>
                  <a:pt x="1015999" y="153891"/>
                </a:cubicBezTo>
                <a:cubicBezTo>
                  <a:pt x="1028600" y="153531"/>
                  <a:pt x="1039760" y="147772"/>
                  <a:pt x="1053441" y="149932"/>
                </a:cubicBezTo>
                <a:cubicBezTo>
                  <a:pt x="1077921" y="153531"/>
                  <a:pt x="1111762" y="177647"/>
                  <a:pt x="1131203" y="164329"/>
                </a:cubicBezTo>
                <a:cubicBezTo>
                  <a:pt x="1135883" y="161090"/>
                  <a:pt x="1134803" y="155691"/>
                  <a:pt x="1139123" y="147052"/>
                </a:cubicBezTo>
                <a:cubicBezTo>
                  <a:pt x="1144883" y="135534"/>
                  <a:pt x="1156764" y="122216"/>
                  <a:pt x="1153883" y="105659"/>
                </a:cubicBezTo>
                <a:cubicBezTo>
                  <a:pt x="1126883" y="106019"/>
                  <a:pt x="1101322" y="119337"/>
                  <a:pt x="1071081" y="120417"/>
                </a:cubicBezTo>
                <a:cubicBezTo>
                  <a:pt x="1040120" y="100980"/>
                  <a:pt x="1079001" y="89102"/>
                  <a:pt x="1101682" y="80104"/>
                </a:cubicBezTo>
                <a:cubicBezTo>
                  <a:pt x="1120043" y="72905"/>
                  <a:pt x="1134803" y="56708"/>
                  <a:pt x="1157843" y="53828"/>
                </a:cubicBezTo>
                <a:close/>
                <a:moveTo>
                  <a:pt x="4809131" y="52200"/>
                </a:moveTo>
                <a:cubicBezTo>
                  <a:pt x="4794729" y="52200"/>
                  <a:pt x="4788969" y="58320"/>
                  <a:pt x="4779607" y="62999"/>
                </a:cubicBezTo>
                <a:cubicBezTo>
                  <a:pt x="4774567" y="65519"/>
                  <a:pt x="4764485" y="67319"/>
                  <a:pt x="4767726" y="75239"/>
                </a:cubicBezTo>
                <a:cubicBezTo>
                  <a:pt x="4780688" y="73439"/>
                  <a:pt x="4806251" y="67679"/>
                  <a:pt x="4809131" y="52200"/>
                </a:cubicBezTo>
                <a:close/>
                <a:moveTo>
                  <a:pt x="4659352" y="362"/>
                </a:moveTo>
                <a:cubicBezTo>
                  <a:pt x="4669073" y="1802"/>
                  <a:pt x="4676994" y="12241"/>
                  <a:pt x="4686355" y="13681"/>
                </a:cubicBezTo>
                <a:cubicBezTo>
                  <a:pt x="4714439" y="18001"/>
                  <a:pt x="4743243" y="9361"/>
                  <a:pt x="4769166" y="16201"/>
                </a:cubicBezTo>
                <a:cubicBezTo>
                  <a:pt x="4773847" y="17641"/>
                  <a:pt x="4778167" y="22321"/>
                  <a:pt x="4783928" y="24121"/>
                </a:cubicBezTo>
                <a:cubicBezTo>
                  <a:pt x="4800850" y="30601"/>
                  <a:pt x="4812732" y="28801"/>
                  <a:pt x="4815972" y="49680"/>
                </a:cubicBezTo>
                <a:cubicBezTo>
                  <a:pt x="4829294" y="54360"/>
                  <a:pt x="4837215" y="66959"/>
                  <a:pt x="4853417" y="71279"/>
                </a:cubicBezTo>
                <a:cubicBezTo>
                  <a:pt x="4863858" y="73799"/>
                  <a:pt x="4874660" y="69479"/>
                  <a:pt x="4886901" y="69479"/>
                </a:cubicBezTo>
                <a:cubicBezTo>
                  <a:pt x="4902743" y="69479"/>
                  <a:pt x="4922906" y="70199"/>
                  <a:pt x="4936228" y="72359"/>
                </a:cubicBezTo>
                <a:cubicBezTo>
                  <a:pt x="4943789" y="73799"/>
                  <a:pt x="4950270" y="79199"/>
                  <a:pt x="4957471" y="80279"/>
                </a:cubicBezTo>
                <a:cubicBezTo>
                  <a:pt x="4963231" y="81359"/>
                  <a:pt x="4970432" y="79919"/>
                  <a:pt x="4976553" y="80279"/>
                </a:cubicBezTo>
                <a:cubicBezTo>
                  <a:pt x="4984834" y="81359"/>
                  <a:pt x="4992395" y="84599"/>
                  <a:pt x="4999236" y="84599"/>
                </a:cubicBezTo>
                <a:cubicBezTo>
                  <a:pt x="5012918" y="83879"/>
                  <a:pt x="5023719" y="71639"/>
                  <a:pt x="5035241" y="69479"/>
                </a:cubicBezTo>
                <a:cubicBezTo>
                  <a:pt x="5041362" y="68759"/>
                  <a:pt x="5049643" y="71999"/>
                  <a:pt x="5055403" y="72359"/>
                </a:cubicBezTo>
                <a:cubicBezTo>
                  <a:pt x="5077726" y="74519"/>
                  <a:pt x="5103650" y="69479"/>
                  <a:pt x="5122012" y="73799"/>
                </a:cubicBezTo>
                <a:cubicBezTo>
                  <a:pt x="5131733" y="75959"/>
                  <a:pt x="5148656" y="86758"/>
                  <a:pt x="5159457" y="95038"/>
                </a:cubicBezTo>
                <a:cubicBezTo>
                  <a:pt x="5167378" y="101158"/>
                  <a:pt x="5172059" y="110877"/>
                  <a:pt x="5179620" y="115197"/>
                </a:cubicBezTo>
                <a:cubicBezTo>
                  <a:pt x="5186461" y="119517"/>
                  <a:pt x="5204463" y="127077"/>
                  <a:pt x="5211664" y="125997"/>
                </a:cubicBezTo>
                <a:cubicBezTo>
                  <a:pt x="5220305" y="124557"/>
                  <a:pt x="5220665" y="114837"/>
                  <a:pt x="5229306" y="111237"/>
                </a:cubicBezTo>
                <a:cubicBezTo>
                  <a:pt x="5255590" y="105478"/>
                  <a:pt x="5302756" y="119517"/>
                  <a:pt x="5323999" y="109798"/>
                </a:cubicBezTo>
                <a:cubicBezTo>
                  <a:pt x="5332280" y="105838"/>
                  <a:pt x="5330479" y="97558"/>
                  <a:pt x="5337320" y="92518"/>
                </a:cubicBezTo>
                <a:cubicBezTo>
                  <a:pt x="5377646" y="90718"/>
                  <a:pt x="5417611" y="94318"/>
                  <a:pt x="5455056" y="95038"/>
                </a:cubicBezTo>
                <a:cubicBezTo>
                  <a:pt x="5468377" y="95398"/>
                  <a:pt x="5481699" y="91798"/>
                  <a:pt x="5493941" y="93958"/>
                </a:cubicBezTo>
                <a:cubicBezTo>
                  <a:pt x="5507262" y="96118"/>
                  <a:pt x="5516624" y="109438"/>
                  <a:pt x="5529945" y="113757"/>
                </a:cubicBezTo>
                <a:cubicBezTo>
                  <a:pt x="5538587" y="116637"/>
                  <a:pt x="5554069" y="115557"/>
                  <a:pt x="5567390" y="117717"/>
                </a:cubicBezTo>
                <a:cubicBezTo>
                  <a:pt x="5576392" y="119517"/>
                  <a:pt x="5583592" y="124917"/>
                  <a:pt x="5590073" y="125997"/>
                </a:cubicBezTo>
                <a:cubicBezTo>
                  <a:pt x="5604475" y="127797"/>
                  <a:pt x="5618157" y="124197"/>
                  <a:pt x="5631479" y="123117"/>
                </a:cubicBezTo>
                <a:cubicBezTo>
                  <a:pt x="5662083" y="120957"/>
                  <a:pt x="5701688" y="119157"/>
                  <a:pt x="5731932" y="131037"/>
                </a:cubicBezTo>
                <a:cubicBezTo>
                  <a:pt x="5748134" y="137876"/>
                  <a:pt x="5754615" y="150836"/>
                  <a:pt x="5771897" y="152636"/>
                </a:cubicBezTo>
                <a:cubicBezTo>
                  <a:pt x="5796740" y="155516"/>
                  <a:pt x="5834905" y="150836"/>
                  <a:pt x="5860109" y="152636"/>
                </a:cubicBezTo>
                <a:cubicBezTo>
                  <a:pt x="5866229" y="152996"/>
                  <a:pt x="5871990" y="155876"/>
                  <a:pt x="5876311" y="155516"/>
                </a:cubicBezTo>
                <a:cubicBezTo>
                  <a:pt x="5884592" y="154796"/>
                  <a:pt x="5889992" y="147596"/>
                  <a:pt x="5900434" y="147236"/>
                </a:cubicBezTo>
                <a:cubicBezTo>
                  <a:pt x="5913756" y="147236"/>
                  <a:pt x="5934638" y="168115"/>
                  <a:pt x="5953721" y="164515"/>
                </a:cubicBezTo>
                <a:cubicBezTo>
                  <a:pt x="5962002" y="159116"/>
                  <a:pt x="5947240" y="151196"/>
                  <a:pt x="5955161" y="145796"/>
                </a:cubicBezTo>
                <a:cubicBezTo>
                  <a:pt x="5962722" y="139676"/>
                  <a:pt x="5973163" y="145796"/>
                  <a:pt x="5984685" y="145796"/>
                </a:cubicBezTo>
                <a:cubicBezTo>
                  <a:pt x="5990806" y="145796"/>
                  <a:pt x="5998727" y="142916"/>
                  <a:pt x="6004487" y="143276"/>
                </a:cubicBezTo>
                <a:cubicBezTo>
                  <a:pt x="6019249" y="144716"/>
                  <a:pt x="6033291" y="157676"/>
                  <a:pt x="6051654" y="161996"/>
                </a:cubicBezTo>
                <a:cubicBezTo>
                  <a:pt x="6065695" y="165595"/>
                  <a:pt x="6085858" y="166675"/>
                  <a:pt x="6103500" y="164515"/>
                </a:cubicBezTo>
                <a:cubicBezTo>
                  <a:pt x="6116462" y="163435"/>
                  <a:pt x="6127263" y="159116"/>
                  <a:pt x="6139865" y="160556"/>
                </a:cubicBezTo>
                <a:cubicBezTo>
                  <a:pt x="6145626" y="161276"/>
                  <a:pt x="6151027" y="165595"/>
                  <a:pt x="6157147" y="167395"/>
                </a:cubicBezTo>
                <a:cubicBezTo>
                  <a:pt x="6162908" y="168835"/>
                  <a:pt x="6168309" y="167395"/>
                  <a:pt x="6172989" y="168475"/>
                </a:cubicBezTo>
                <a:cubicBezTo>
                  <a:pt x="6177670" y="169915"/>
                  <a:pt x="6181991" y="174235"/>
                  <a:pt x="6186311" y="175315"/>
                </a:cubicBezTo>
                <a:cubicBezTo>
                  <a:pt x="6211154" y="182515"/>
                  <a:pt x="6244279" y="185755"/>
                  <a:pt x="6270922" y="194034"/>
                </a:cubicBezTo>
                <a:cubicBezTo>
                  <a:pt x="6286404" y="199074"/>
                  <a:pt x="6301886" y="208434"/>
                  <a:pt x="6314848" y="208794"/>
                </a:cubicBezTo>
                <a:cubicBezTo>
                  <a:pt x="6320969" y="209154"/>
                  <a:pt x="6326730" y="206274"/>
                  <a:pt x="6335011" y="206274"/>
                </a:cubicBezTo>
                <a:cubicBezTo>
                  <a:pt x="6375336" y="206634"/>
                  <a:pt x="6422862" y="223193"/>
                  <a:pt x="6419262" y="260992"/>
                </a:cubicBezTo>
                <a:cubicBezTo>
                  <a:pt x="6371735" y="271431"/>
                  <a:pt x="6332130" y="228593"/>
                  <a:pt x="6282804" y="240832"/>
                </a:cubicBezTo>
                <a:cubicBezTo>
                  <a:pt x="6274883" y="242992"/>
                  <a:pt x="6266242" y="251632"/>
                  <a:pt x="6266602" y="259552"/>
                </a:cubicBezTo>
                <a:cubicBezTo>
                  <a:pt x="6268762" y="282951"/>
                  <a:pt x="6327090" y="280791"/>
                  <a:pt x="6332130" y="303830"/>
                </a:cubicBezTo>
                <a:cubicBezTo>
                  <a:pt x="6322769" y="311030"/>
                  <a:pt x="6311968" y="304190"/>
                  <a:pt x="6304407" y="304910"/>
                </a:cubicBezTo>
                <a:cubicBezTo>
                  <a:pt x="6292165" y="306350"/>
                  <a:pt x="6272002" y="319309"/>
                  <a:pt x="6264081" y="326509"/>
                </a:cubicBezTo>
                <a:cubicBezTo>
                  <a:pt x="6254720" y="335149"/>
                  <a:pt x="6247159" y="356748"/>
                  <a:pt x="6237438" y="358548"/>
                </a:cubicBezTo>
                <a:cubicBezTo>
                  <a:pt x="6225196" y="360708"/>
                  <a:pt x="6207194" y="346668"/>
                  <a:pt x="6189192" y="350268"/>
                </a:cubicBezTo>
                <a:cubicBezTo>
                  <a:pt x="6182711" y="352068"/>
                  <a:pt x="6176230" y="360348"/>
                  <a:pt x="6170469" y="361068"/>
                </a:cubicBezTo>
                <a:cubicBezTo>
                  <a:pt x="6155707" y="363948"/>
                  <a:pt x="6136985" y="353148"/>
                  <a:pt x="6127624" y="370427"/>
                </a:cubicBezTo>
                <a:cubicBezTo>
                  <a:pt x="6132664" y="382667"/>
                  <a:pt x="6129424" y="399586"/>
                  <a:pt x="6139865" y="406786"/>
                </a:cubicBezTo>
                <a:cubicBezTo>
                  <a:pt x="6146346" y="411106"/>
                  <a:pt x="6154627" y="407866"/>
                  <a:pt x="6162548" y="410746"/>
                </a:cubicBezTo>
                <a:cubicBezTo>
                  <a:pt x="6171909" y="413986"/>
                  <a:pt x="6177310" y="425865"/>
                  <a:pt x="6185231" y="431985"/>
                </a:cubicBezTo>
                <a:cubicBezTo>
                  <a:pt x="6191712" y="437385"/>
                  <a:pt x="6198913" y="437385"/>
                  <a:pt x="6202513" y="444224"/>
                </a:cubicBezTo>
                <a:cubicBezTo>
                  <a:pt x="6203233" y="453944"/>
                  <a:pt x="6198553" y="455024"/>
                  <a:pt x="6199993" y="461504"/>
                </a:cubicBezTo>
                <a:cubicBezTo>
                  <a:pt x="6201793" y="472663"/>
                  <a:pt x="6219436" y="475183"/>
                  <a:pt x="6219796" y="482743"/>
                </a:cubicBezTo>
                <a:cubicBezTo>
                  <a:pt x="6220516" y="492463"/>
                  <a:pt x="6208994" y="490303"/>
                  <a:pt x="6206474" y="500023"/>
                </a:cubicBezTo>
                <a:cubicBezTo>
                  <a:pt x="6205754" y="506502"/>
                  <a:pt x="6213675" y="508302"/>
                  <a:pt x="6214395" y="516222"/>
                </a:cubicBezTo>
                <a:cubicBezTo>
                  <a:pt x="6215115" y="521622"/>
                  <a:pt x="6210074" y="527382"/>
                  <a:pt x="6210434" y="533861"/>
                </a:cubicBezTo>
                <a:cubicBezTo>
                  <a:pt x="6211154" y="542501"/>
                  <a:pt x="6217995" y="548621"/>
                  <a:pt x="6217275" y="556540"/>
                </a:cubicBezTo>
                <a:cubicBezTo>
                  <a:pt x="6216555" y="563020"/>
                  <a:pt x="6210434" y="568420"/>
                  <a:pt x="6205394" y="571300"/>
                </a:cubicBezTo>
                <a:cubicBezTo>
                  <a:pt x="6179830" y="554740"/>
                  <a:pt x="6156427" y="532061"/>
                  <a:pt x="6129064" y="510822"/>
                </a:cubicBezTo>
                <a:cubicBezTo>
                  <a:pt x="6100620" y="489223"/>
                  <a:pt x="6056334" y="462584"/>
                  <a:pt x="6051654" y="417226"/>
                </a:cubicBezTo>
                <a:cubicBezTo>
                  <a:pt x="6051294" y="410386"/>
                  <a:pt x="6066416" y="404986"/>
                  <a:pt x="6068936" y="394546"/>
                </a:cubicBezTo>
                <a:cubicBezTo>
                  <a:pt x="6070016" y="390227"/>
                  <a:pt x="6067136" y="384467"/>
                  <a:pt x="6067496" y="378707"/>
                </a:cubicBezTo>
                <a:cubicBezTo>
                  <a:pt x="6068576" y="362868"/>
                  <a:pt x="6081177" y="347748"/>
                  <a:pt x="6080817" y="338389"/>
                </a:cubicBezTo>
                <a:cubicBezTo>
                  <a:pt x="6080097" y="328309"/>
                  <a:pt x="6061375" y="309230"/>
                  <a:pt x="6051654" y="306350"/>
                </a:cubicBezTo>
                <a:cubicBezTo>
                  <a:pt x="6043733" y="310310"/>
                  <a:pt x="6051294" y="318589"/>
                  <a:pt x="6049853" y="325069"/>
                </a:cubicBezTo>
                <a:cubicBezTo>
                  <a:pt x="6048413" y="332989"/>
                  <a:pt x="6038692" y="343068"/>
                  <a:pt x="6030051" y="343788"/>
                </a:cubicBezTo>
                <a:cubicBezTo>
                  <a:pt x="6004847" y="345948"/>
                  <a:pt x="6001967" y="311390"/>
                  <a:pt x="5962002" y="321109"/>
                </a:cubicBezTo>
                <a:cubicBezTo>
                  <a:pt x="5951561" y="323629"/>
                  <a:pt x="5936799" y="339109"/>
                  <a:pt x="5940399" y="358548"/>
                </a:cubicBezTo>
                <a:cubicBezTo>
                  <a:pt x="5941479" y="364308"/>
                  <a:pt x="5957681" y="370787"/>
                  <a:pt x="5956601" y="378707"/>
                </a:cubicBezTo>
                <a:cubicBezTo>
                  <a:pt x="5955161" y="386267"/>
                  <a:pt x="5919876" y="388427"/>
                  <a:pt x="5912315" y="388067"/>
                </a:cubicBezTo>
                <a:cubicBezTo>
                  <a:pt x="5890713" y="386267"/>
                  <a:pt x="5879551" y="370067"/>
                  <a:pt x="5860109" y="370427"/>
                </a:cubicBezTo>
                <a:cubicBezTo>
                  <a:pt x="5850747" y="370787"/>
                  <a:pt x="5842466" y="378707"/>
                  <a:pt x="5834905" y="379787"/>
                </a:cubicBezTo>
                <a:cubicBezTo>
                  <a:pt x="5792780" y="387707"/>
                  <a:pt x="5730132" y="359268"/>
                  <a:pt x="5715730" y="395986"/>
                </a:cubicBezTo>
                <a:cubicBezTo>
                  <a:pt x="5713929" y="401026"/>
                  <a:pt x="5715010" y="407866"/>
                  <a:pt x="5713209" y="413266"/>
                </a:cubicBezTo>
                <a:cubicBezTo>
                  <a:pt x="5710689" y="421185"/>
                  <a:pt x="5704568" y="427305"/>
                  <a:pt x="5702408" y="431985"/>
                </a:cubicBezTo>
                <a:cubicBezTo>
                  <a:pt x="5700968" y="436305"/>
                  <a:pt x="5700968" y="444224"/>
                  <a:pt x="5698447" y="451064"/>
                </a:cubicBezTo>
                <a:cubicBezTo>
                  <a:pt x="5695927" y="456464"/>
                  <a:pt x="5670724" y="479503"/>
                  <a:pt x="5693047" y="485623"/>
                </a:cubicBezTo>
                <a:cubicBezTo>
                  <a:pt x="5698447" y="487063"/>
                  <a:pt x="5700968" y="483463"/>
                  <a:pt x="5707809" y="484183"/>
                </a:cubicBezTo>
                <a:cubicBezTo>
                  <a:pt x="5719330" y="485623"/>
                  <a:pt x="5738413" y="504342"/>
                  <a:pt x="5751734" y="504342"/>
                </a:cubicBezTo>
                <a:cubicBezTo>
                  <a:pt x="5760015" y="504342"/>
                  <a:pt x="5771177" y="495343"/>
                  <a:pt x="5777298" y="494983"/>
                </a:cubicBezTo>
                <a:cubicBezTo>
                  <a:pt x="5789899" y="494263"/>
                  <a:pt x="5798541" y="502183"/>
                  <a:pt x="5808262" y="506862"/>
                </a:cubicBezTo>
                <a:cubicBezTo>
                  <a:pt x="5816903" y="511182"/>
                  <a:pt x="5830945" y="520542"/>
                  <a:pt x="5837426" y="520182"/>
                </a:cubicBezTo>
                <a:cubicBezTo>
                  <a:pt x="5850027" y="519822"/>
                  <a:pt x="5843906" y="510822"/>
                  <a:pt x="5856148" y="506862"/>
                </a:cubicBezTo>
                <a:cubicBezTo>
                  <a:pt x="5879191" y="513702"/>
                  <a:pt x="5889992" y="538181"/>
                  <a:pt x="5912315" y="557620"/>
                </a:cubicBezTo>
                <a:cubicBezTo>
                  <a:pt x="5920236" y="564820"/>
                  <a:pt x="5932118" y="570940"/>
                  <a:pt x="5942919" y="580659"/>
                </a:cubicBezTo>
                <a:cubicBezTo>
                  <a:pt x="5949040" y="585699"/>
                  <a:pt x="5967763" y="600459"/>
                  <a:pt x="5968483" y="607298"/>
                </a:cubicBezTo>
                <a:cubicBezTo>
                  <a:pt x="5969203" y="613778"/>
                  <a:pt x="5963442" y="616298"/>
                  <a:pt x="5962002" y="622058"/>
                </a:cubicBezTo>
                <a:cubicBezTo>
                  <a:pt x="5959842" y="629978"/>
                  <a:pt x="5964882" y="636097"/>
                  <a:pt x="5959121" y="641857"/>
                </a:cubicBezTo>
                <a:cubicBezTo>
                  <a:pt x="5937879" y="633937"/>
                  <a:pt x="5933198" y="613058"/>
                  <a:pt x="5917716" y="595059"/>
                </a:cubicBezTo>
                <a:cubicBezTo>
                  <a:pt x="5911955" y="588579"/>
                  <a:pt x="5906195" y="580659"/>
                  <a:pt x="5897914" y="571300"/>
                </a:cubicBezTo>
                <a:cubicBezTo>
                  <a:pt x="5893593" y="566620"/>
                  <a:pt x="5879551" y="551861"/>
                  <a:pt x="5870910" y="555100"/>
                </a:cubicBezTo>
                <a:cubicBezTo>
                  <a:pt x="5853988" y="561580"/>
                  <a:pt x="5880271" y="586779"/>
                  <a:pt x="5884232" y="592539"/>
                </a:cubicBezTo>
                <a:cubicBezTo>
                  <a:pt x="5893233" y="604419"/>
                  <a:pt x="5904754" y="620258"/>
                  <a:pt x="5905835" y="632857"/>
                </a:cubicBezTo>
                <a:cubicBezTo>
                  <a:pt x="5906195" y="640417"/>
                  <a:pt x="5900434" y="655177"/>
                  <a:pt x="5900434" y="668856"/>
                </a:cubicBezTo>
                <a:cubicBezTo>
                  <a:pt x="5900434" y="677856"/>
                  <a:pt x="5902594" y="686135"/>
                  <a:pt x="5901874" y="694055"/>
                </a:cubicBezTo>
                <a:cubicBezTo>
                  <a:pt x="5900794" y="701975"/>
                  <a:pt x="5895033" y="710974"/>
                  <a:pt x="5892153" y="719614"/>
                </a:cubicBezTo>
                <a:cubicBezTo>
                  <a:pt x="5889272" y="729334"/>
                  <a:pt x="5888552" y="740853"/>
                  <a:pt x="5885672" y="747333"/>
                </a:cubicBezTo>
                <a:cubicBezTo>
                  <a:pt x="5880271" y="759573"/>
                  <a:pt x="5862989" y="773612"/>
                  <a:pt x="5850747" y="774332"/>
                </a:cubicBezTo>
                <a:cubicBezTo>
                  <a:pt x="5839946" y="774692"/>
                  <a:pt x="5834905" y="765692"/>
                  <a:pt x="5824104" y="766412"/>
                </a:cubicBezTo>
                <a:cubicBezTo>
                  <a:pt x="5807542" y="767132"/>
                  <a:pt x="5804661" y="782252"/>
                  <a:pt x="5794940" y="794491"/>
                </a:cubicBezTo>
                <a:cubicBezTo>
                  <a:pt x="5795660" y="807451"/>
                  <a:pt x="5799621" y="812130"/>
                  <a:pt x="5797460" y="821130"/>
                </a:cubicBezTo>
                <a:cubicBezTo>
                  <a:pt x="5793860" y="835170"/>
                  <a:pt x="5774057" y="837689"/>
                  <a:pt x="5774777" y="852089"/>
                </a:cubicBezTo>
                <a:cubicBezTo>
                  <a:pt x="5775137" y="864688"/>
                  <a:pt x="5792780" y="867568"/>
                  <a:pt x="5801421" y="873328"/>
                </a:cubicBezTo>
                <a:cubicBezTo>
                  <a:pt x="5813302" y="881248"/>
                  <a:pt x="5834185" y="898887"/>
                  <a:pt x="5845707" y="913287"/>
                </a:cubicBezTo>
                <a:cubicBezTo>
                  <a:pt x="5852908" y="922646"/>
                  <a:pt x="5863709" y="940645"/>
                  <a:pt x="5862989" y="950725"/>
                </a:cubicBezTo>
                <a:cubicBezTo>
                  <a:pt x="5861909" y="964045"/>
                  <a:pt x="5823744" y="982404"/>
                  <a:pt x="5808262" y="977364"/>
                </a:cubicBezTo>
                <a:cubicBezTo>
                  <a:pt x="5793140" y="973044"/>
                  <a:pt x="5798180" y="958645"/>
                  <a:pt x="5794940" y="945325"/>
                </a:cubicBezTo>
                <a:cubicBezTo>
                  <a:pt x="5792060" y="935246"/>
                  <a:pt x="5784139" y="930926"/>
                  <a:pt x="5780178" y="922646"/>
                </a:cubicBezTo>
                <a:cubicBezTo>
                  <a:pt x="5777658" y="918326"/>
                  <a:pt x="5779098" y="911487"/>
                  <a:pt x="5775858" y="906807"/>
                </a:cubicBezTo>
                <a:cubicBezTo>
                  <a:pt x="5767937" y="893127"/>
                  <a:pt x="5753895" y="900687"/>
                  <a:pt x="5737333" y="892047"/>
                </a:cubicBezTo>
                <a:cubicBezTo>
                  <a:pt x="5726171" y="886288"/>
                  <a:pt x="5729411" y="874768"/>
                  <a:pt x="5725091" y="863968"/>
                </a:cubicBezTo>
                <a:cubicBezTo>
                  <a:pt x="5719330" y="849569"/>
                  <a:pt x="5695207" y="842729"/>
                  <a:pt x="5675764" y="846329"/>
                </a:cubicBezTo>
                <a:cubicBezTo>
                  <a:pt x="5661363" y="849209"/>
                  <a:pt x="5657042" y="861089"/>
                  <a:pt x="5643720" y="863968"/>
                </a:cubicBezTo>
                <a:cubicBezTo>
                  <a:pt x="5623918" y="852089"/>
                  <a:pt x="5647681" y="823650"/>
                  <a:pt x="5623558" y="821130"/>
                </a:cubicBezTo>
                <a:cubicBezTo>
                  <a:pt x="5605195" y="819330"/>
                  <a:pt x="5592954" y="847409"/>
                  <a:pt x="5582152" y="856049"/>
                </a:cubicBezTo>
                <a:cubicBezTo>
                  <a:pt x="5574951" y="861449"/>
                  <a:pt x="5561630" y="862529"/>
                  <a:pt x="5560909" y="870448"/>
                </a:cubicBezTo>
                <a:cubicBezTo>
                  <a:pt x="5559109" y="885208"/>
                  <a:pt x="5576392" y="882328"/>
                  <a:pt x="5590073" y="888088"/>
                </a:cubicBezTo>
                <a:cubicBezTo>
                  <a:pt x="5602675" y="893127"/>
                  <a:pt x="5604115" y="907527"/>
                  <a:pt x="5615637" y="907887"/>
                </a:cubicBezTo>
                <a:cubicBezTo>
                  <a:pt x="5624998" y="908607"/>
                  <a:pt x="5631479" y="898167"/>
                  <a:pt x="5640840" y="897087"/>
                </a:cubicBezTo>
                <a:cubicBezTo>
                  <a:pt x="5657402" y="896007"/>
                  <a:pt x="5670724" y="903207"/>
                  <a:pt x="5681165" y="909327"/>
                </a:cubicBezTo>
                <a:cubicBezTo>
                  <a:pt x="5674324" y="925526"/>
                  <a:pt x="5638320" y="937406"/>
                  <a:pt x="5638320" y="958645"/>
                </a:cubicBezTo>
                <a:cubicBezTo>
                  <a:pt x="5637960" y="971244"/>
                  <a:pt x="5652721" y="973404"/>
                  <a:pt x="5663523" y="981684"/>
                </a:cubicBezTo>
                <a:cubicBezTo>
                  <a:pt x="5672884" y="988524"/>
                  <a:pt x="5685126" y="1007963"/>
                  <a:pt x="5698447" y="1021642"/>
                </a:cubicBezTo>
                <a:cubicBezTo>
                  <a:pt x="5704208" y="1027402"/>
                  <a:pt x="5713569" y="1031362"/>
                  <a:pt x="5715730" y="1034962"/>
                </a:cubicBezTo>
                <a:cubicBezTo>
                  <a:pt x="5722211" y="1043961"/>
                  <a:pt x="5721130" y="1054761"/>
                  <a:pt x="5727611" y="1060521"/>
                </a:cubicBezTo>
                <a:cubicBezTo>
                  <a:pt x="5729051" y="1067721"/>
                  <a:pt x="5724731" y="1069520"/>
                  <a:pt x="5725091" y="1076360"/>
                </a:cubicBezTo>
                <a:cubicBezTo>
                  <a:pt x="5728331" y="1086080"/>
                  <a:pt x="5743093" y="1084280"/>
                  <a:pt x="5746694" y="1094000"/>
                </a:cubicBezTo>
                <a:cubicBezTo>
                  <a:pt x="5743813" y="1117039"/>
                  <a:pt x="5753535" y="1138638"/>
                  <a:pt x="5734452" y="1147277"/>
                </a:cubicBezTo>
                <a:cubicBezTo>
                  <a:pt x="5725811" y="1188676"/>
                  <a:pt x="5715730" y="1221075"/>
                  <a:pt x="5687646" y="1243394"/>
                </a:cubicBezTo>
                <a:cubicBezTo>
                  <a:pt x="5662443" y="1263913"/>
                  <a:pt x="5628598" y="1269673"/>
                  <a:pt x="5597994" y="1279752"/>
                </a:cubicBezTo>
                <a:cubicBezTo>
                  <a:pt x="5590073" y="1282272"/>
                  <a:pt x="5583592" y="1290552"/>
                  <a:pt x="5576752" y="1293072"/>
                </a:cubicBezTo>
                <a:cubicBezTo>
                  <a:pt x="5559109" y="1299192"/>
                  <a:pt x="5527425" y="1295232"/>
                  <a:pt x="5525985" y="1317191"/>
                </a:cubicBezTo>
                <a:cubicBezTo>
                  <a:pt x="5525265" y="1327990"/>
                  <a:pt x="5539667" y="1334110"/>
                  <a:pt x="5540747" y="1345270"/>
                </a:cubicBezTo>
                <a:cubicBezTo>
                  <a:pt x="5542187" y="1361829"/>
                  <a:pt x="5527425" y="1378748"/>
                  <a:pt x="5516624" y="1379828"/>
                </a:cubicBezTo>
                <a:cubicBezTo>
                  <a:pt x="5509063" y="1380908"/>
                  <a:pt x="5492140" y="1375509"/>
                  <a:pt x="5491060" y="1361469"/>
                </a:cubicBezTo>
                <a:cubicBezTo>
                  <a:pt x="5489980" y="1345270"/>
                  <a:pt x="5510863" y="1338790"/>
                  <a:pt x="5512663" y="1329070"/>
                </a:cubicBezTo>
                <a:cubicBezTo>
                  <a:pt x="5515544" y="1312151"/>
                  <a:pt x="5497901" y="1295592"/>
                  <a:pt x="5477739" y="1297032"/>
                </a:cubicBezTo>
                <a:cubicBezTo>
                  <a:pt x="5460096" y="1298112"/>
                  <a:pt x="5420131" y="1333750"/>
                  <a:pt x="5419051" y="1353189"/>
                </a:cubicBezTo>
                <a:cubicBezTo>
                  <a:pt x="5418331" y="1367589"/>
                  <a:pt x="5447855" y="1397828"/>
                  <a:pt x="5457576" y="1406827"/>
                </a:cubicBezTo>
                <a:cubicBezTo>
                  <a:pt x="5495381" y="1439586"/>
                  <a:pt x="5534986" y="1459745"/>
                  <a:pt x="5528505" y="1540382"/>
                </a:cubicBezTo>
                <a:cubicBezTo>
                  <a:pt x="5519144" y="1560901"/>
                  <a:pt x="5495021" y="1565221"/>
                  <a:pt x="5476658" y="1576741"/>
                </a:cubicBezTo>
                <a:cubicBezTo>
                  <a:pt x="5462257" y="1585020"/>
                  <a:pt x="5455056" y="1611299"/>
                  <a:pt x="5430932" y="1613819"/>
                </a:cubicBezTo>
                <a:cubicBezTo>
                  <a:pt x="5421211" y="1610219"/>
                  <a:pt x="5426972" y="1595460"/>
                  <a:pt x="5424092" y="1588620"/>
                </a:cubicBezTo>
                <a:cubicBezTo>
                  <a:pt x="5420851" y="1578901"/>
                  <a:pt x="5401409" y="1574221"/>
                  <a:pt x="5389527" y="1564501"/>
                </a:cubicBezTo>
                <a:cubicBezTo>
                  <a:pt x="5379806" y="1556581"/>
                  <a:pt x="5375845" y="1543982"/>
                  <a:pt x="5367924" y="1536422"/>
                </a:cubicBezTo>
                <a:cubicBezTo>
                  <a:pt x="5358563" y="1527063"/>
                  <a:pt x="5344881" y="1525263"/>
                  <a:pt x="5333360" y="1519143"/>
                </a:cubicBezTo>
                <a:cubicBezTo>
                  <a:pt x="5326159" y="1515183"/>
                  <a:pt x="5320398" y="1501144"/>
                  <a:pt x="5313197" y="1501864"/>
                </a:cubicBezTo>
                <a:cubicBezTo>
                  <a:pt x="5301316" y="1502224"/>
                  <a:pt x="5305636" y="1513383"/>
                  <a:pt x="5302756" y="1532462"/>
                </a:cubicBezTo>
                <a:cubicBezTo>
                  <a:pt x="5299875" y="1550822"/>
                  <a:pt x="5285834" y="1565221"/>
                  <a:pt x="5290874" y="1587180"/>
                </a:cubicBezTo>
                <a:cubicBezTo>
                  <a:pt x="5292674" y="1596180"/>
                  <a:pt x="5303836" y="1603020"/>
                  <a:pt x="5309237" y="1612019"/>
                </a:cubicBezTo>
                <a:cubicBezTo>
                  <a:pt x="5318598" y="1627499"/>
                  <a:pt x="5320038" y="1645138"/>
                  <a:pt x="5329399" y="1653778"/>
                </a:cubicBezTo>
                <a:cubicBezTo>
                  <a:pt x="5335880" y="1659537"/>
                  <a:pt x="5346321" y="1660617"/>
                  <a:pt x="5353522" y="1665657"/>
                </a:cubicBezTo>
                <a:cubicBezTo>
                  <a:pt x="5367564" y="1675737"/>
                  <a:pt x="5392768" y="1697696"/>
                  <a:pt x="5397808" y="1709936"/>
                </a:cubicBezTo>
                <a:cubicBezTo>
                  <a:pt x="5403569" y="1723975"/>
                  <a:pt x="5397808" y="1740534"/>
                  <a:pt x="5401769" y="1755294"/>
                </a:cubicBezTo>
                <a:cubicBezTo>
                  <a:pt x="5406089" y="1772213"/>
                  <a:pt x="5428412" y="1784813"/>
                  <a:pt x="5415090" y="1802092"/>
                </a:cubicBezTo>
                <a:cubicBezTo>
                  <a:pt x="5402129" y="1799572"/>
                  <a:pt x="5390967" y="1791292"/>
                  <a:pt x="5380166" y="1784813"/>
                </a:cubicBezTo>
                <a:cubicBezTo>
                  <a:pt x="5361803" y="1773293"/>
                  <a:pt x="5353162" y="1763573"/>
                  <a:pt x="5341281" y="1744854"/>
                </a:cubicBezTo>
                <a:cubicBezTo>
                  <a:pt x="5337680" y="1739094"/>
                  <a:pt x="5332640" y="1733695"/>
                  <a:pt x="5330479" y="1728655"/>
                </a:cubicBezTo>
                <a:cubicBezTo>
                  <a:pt x="5325799" y="1716415"/>
                  <a:pt x="5327239" y="1703096"/>
                  <a:pt x="5322918" y="1688336"/>
                </a:cubicBezTo>
                <a:cubicBezTo>
                  <a:pt x="5318958" y="1676097"/>
                  <a:pt x="5304556" y="1656298"/>
                  <a:pt x="5293034" y="1645858"/>
                </a:cubicBezTo>
                <a:cubicBezTo>
                  <a:pt x="5284033" y="1636858"/>
                  <a:pt x="5267111" y="1631459"/>
                  <a:pt x="5266391" y="1618859"/>
                </a:cubicBezTo>
                <a:cubicBezTo>
                  <a:pt x="5265671" y="1601220"/>
                  <a:pt x="5272872" y="1580341"/>
                  <a:pt x="5271792" y="1559101"/>
                </a:cubicBezTo>
                <a:cubicBezTo>
                  <a:pt x="5271792" y="1554422"/>
                  <a:pt x="5268551" y="1549742"/>
                  <a:pt x="5267831" y="1544342"/>
                </a:cubicBezTo>
                <a:cubicBezTo>
                  <a:pt x="5266391" y="1534262"/>
                  <a:pt x="5268911" y="1521663"/>
                  <a:pt x="5266391" y="1512303"/>
                </a:cubicBezTo>
                <a:cubicBezTo>
                  <a:pt x="5264231" y="1504024"/>
                  <a:pt x="5258110" y="1496104"/>
                  <a:pt x="5254509" y="1488184"/>
                </a:cubicBezTo>
                <a:cubicBezTo>
                  <a:pt x="5250909" y="1480624"/>
                  <a:pt x="5247309" y="1473065"/>
                  <a:pt x="5244068" y="1462625"/>
                </a:cubicBezTo>
                <a:cubicBezTo>
                  <a:pt x="5238307" y="1447506"/>
                  <a:pt x="5232187" y="1417627"/>
                  <a:pt x="5219945" y="1416187"/>
                </a:cubicBezTo>
                <a:cubicBezTo>
                  <a:pt x="5206263" y="1414387"/>
                  <a:pt x="5193301" y="1441386"/>
                  <a:pt x="5175659" y="1441386"/>
                </a:cubicBezTo>
                <a:cubicBezTo>
                  <a:pt x="5166658" y="1441746"/>
                  <a:pt x="5154776" y="1434546"/>
                  <a:pt x="5152976" y="1425187"/>
                </a:cubicBezTo>
                <a:cubicBezTo>
                  <a:pt x="5151176" y="1417267"/>
                  <a:pt x="5156937" y="1408987"/>
                  <a:pt x="5156937" y="1399988"/>
                </a:cubicBezTo>
                <a:cubicBezTo>
                  <a:pt x="5156577" y="1381988"/>
                  <a:pt x="5143615" y="1375149"/>
                  <a:pt x="5134254" y="1362549"/>
                </a:cubicBezTo>
                <a:cubicBezTo>
                  <a:pt x="5130293" y="1357509"/>
                  <a:pt x="5129213" y="1350310"/>
                  <a:pt x="5125973" y="1346350"/>
                </a:cubicBezTo>
                <a:cubicBezTo>
                  <a:pt x="5120212" y="1339510"/>
                  <a:pt x="5108330" y="1335190"/>
                  <a:pt x="5100769" y="1327990"/>
                </a:cubicBezTo>
                <a:cubicBezTo>
                  <a:pt x="5093208" y="1320791"/>
                  <a:pt x="5085287" y="1310711"/>
                  <a:pt x="5082047" y="1303871"/>
                </a:cubicBezTo>
                <a:cubicBezTo>
                  <a:pt x="5077006" y="1293432"/>
                  <a:pt x="5075206" y="1279752"/>
                  <a:pt x="5067285" y="1278312"/>
                </a:cubicBezTo>
                <a:cubicBezTo>
                  <a:pt x="5059724" y="1276872"/>
                  <a:pt x="5051083" y="1287672"/>
                  <a:pt x="5043162" y="1290552"/>
                </a:cubicBezTo>
                <a:cubicBezTo>
                  <a:pt x="5034881" y="1293072"/>
                  <a:pt x="5015078" y="1296672"/>
                  <a:pt x="5007157" y="1297032"/>
                </a:cubicBezTo>
                <a:cubicBezTo>
                  <a:pt x="4980154" y="1298832"/>
                  <a:pt x="4958551" y="1291632"/>
                  <a:pt x="4961431" y="1323671"/>
                </a:cubicBezTo>
                <a:cubicBezTo>
                  <a:pt x="4957471" y="1338070"/>
                  <a:pt x="4942349" y="1338430"/>
                  <a:pt x="4932267" y="1345270"/>
                </a:cubicBezTo>
                <a:cubicBezTo>
                  <a:pt x="4919306" y="1353909"/>
                  <a:pt x="4909944" y="1371549"/>
                  <a:pt x="4895903" y="1385228"/>
                </a:cubicBezTo>
                <a:cubicBezTo>
                  <a:pt x="4889422" y="1392068"/>
                  <a:pt x="4879700" y="1396388"/>
                  <a:pt x="4873580" y="1402867"/>
                </a:cubicBezTo>
                <a:cubicBezTo>
                  <a:pt x="4868539" y="1407907"/>
                  <a:pt x="4866739" y="1416547"/>
                  <a:pt x="4861338" y="1421227"/>
                </a:cubicBezTo>
                <a:cubicBezTo>
                  <a:pt x="4846936" y="1434906"/>
                  <a:pt x="4825693" y="1435986"/>
                  <a:pt x="4815972" y="1454705"/>
                </a:cubicBezTo>
                <a:cubicBezTo>
                  <a:pt x="4815252" y="1477025"/>
                  <a:pt x="4826414" y="1493944"/>
                  <a:pt x="4823893" y="1515183"/>
                </a:cubicBezTo>
                <a:cubicBezTo>
                  <a:pt x="4822813" y="1524543"/>
                  <a:pt x="4815612" y="1533182"/>
                  <a:pt x="4814532" y="1543262"/>
                </a:cubicBezTo>
                <a:cubicBezTo>
                  <a:pt x="4813812" y="1551542"/>
                  <a:pt x="4818132" y="1560541"/>
                  <a:pt x="4815972" y="1569901"/>
                </a:cubicBezTo>
                <a:cubicBezTo>
                  <a:pt x="4814532" y="1574581"/>
                  <a:pt x="4809491" y="1577101"/>
                  <a:pt x="4805171" y="1583220"/>
                </a:cubicBezTo>
                <a:cubicBezTo>
                  <a:pt x="4801570" y="1588620"/>
                  <a:pt x="4800130" y="1595460"/>
                  <a:pt x="4797250" y="1599060"/>
                </a:cubicBezTo>
                <a:cubicBezTo>
                  <a:pt x="4792569" y="1604820"/>
                  <a:pt x="4785368" y="1608779"/>
                  <a:pt x="4781048" y="1613819"/>
                </a:cubicBezTo>
                <a:cubicBezTo>
                  <a:pt x="4774207" y="1621739"/>
                  <a:pt x="4773127" y="1627499"/>
                  <a:pt x="4766646" y="1628219"/>
                </a:cubicBezTo>
                <a:cubicBezTo>
                  <a:pt x="4737122" y="1632539"/>
                  <a:pt x="4729921" y="1577101"/>
                  <a:pt x="4716959" y="1553702"/>
                </a:cubicBezTo>
                <a:cubicBezTo>
                  <a:pt x="4711198" y="1543262"/>
                  <a:pt x="4698597" y="1533542"/>
                  <a:pt x="4692836" y="1520223"/>
                </a:cubicBezTo>
                <a:cubicBezTo>
                  <a:pt x="4685995" y="1505463"/>
                  <a:pt x="4683835" y="1486384"/>
                  <a:pt x="4674114" y="1469465"/>
                </a:cubicBezTo>
                <a:cubicBezTo>
                  <a:pt x="4665833" y="1455065"/>
                  <a:pt x="4654311" y="1440306"/>
                  <a:pt x="4648550" y="1425187"/>
                </a:cubicBezTo>
                <a:cubicBezTo>
                  <a:pt x="4643870" y="1412587"/>
                  <a:pt x="4639909" y="1396748"/>
                  <a:pt x="4635229" y="1382708"/>
                </a:cubicBezTo>
                <a:cubicBezTo>
                  <a:pt x="4630548" y="1367589"/>
                  <a:pt x="4625507" y="1348870"/>
                  <a:pt x="4624787" y="1337350"/>
                </a:cubicBezTo>
                <a:cubicBezTo>
                  <a:pt x="4623707" y="1319711"/>
                  <a:pt x="4628028" y="1308911"/>
                  <a:pt x="4613986" y="1302431"/>
                </a:cubicBezTo>
                <a:cubicBezTo>
                  <a:pt x="4601024" y="1305311"/>
                  <a:pt x="4595263" y="1318271"/>
                  <a:pt x="4580501" y="1318271"/>
                </a:cubicBezTo>
                <a:cubicBezTo>
                  <a:pt x="4566100" y="1318271"/>
                  <a:pt x="4527935" y="1293792"/>
                  <a:pt x="4539096" y="1271833"/>
                </a:cubicBezTo>
                <a:cubicBezTo>
                  <a:pt x="4529735" y="1258153"/>
                  <a:pt x="4506332" y="1250953"/>
                  <a:pt x="4488329" y="1235474"/>
                </a:cubicBezTo>
                <a:cubicBezTo>
                  <a:pt x="4477888" y="1226834"/>
                  <a:pt x="4468527" y="1205235"/>
                  <a:pt x="4450885" y="1203435"/>
                </a:cubicBezTo>
                <a:cubicBezTo>
                  <a:pt x="4445844" y="1203075"/>
                  <a:pt x="4439363" y="1205595"/>
                  <a:pt x="4435042" y="1205955"/>
                </a:cubicBezTo>
                <a:cubicBezTo>
                  <a:pt x="4423521" y="1207035"/>
                  <a:pt x="4403358" y="1205235"/>
                  <a:pt x="4390757" y="1205955"/>
                </a:cubicBezTo>
                <a:cubicBezTo>
                  <a:pt x="4374555" y="1207395"/>
                  <a:pt x="4354752" y="1210995"/>
                  <a:pt x="4334229" y="1208835"/>
                </a:cubicBezTo>
                <a:cubicBezTo>
                  <a:pt x="4321628" y="1207395"/>
                  <a:pt x="4305065" y="1204875"/>
                  <a:pt x="4291744" y="1203435"/>
                </a:cubicBezTo>
                <a:cubicBezTo>
                  <a:pt x="4274461" y="1201635"/>
                  <a:pt x="4252139" y="1197675"/>
                  <a:pt x="4242417" y="1188676"/>
                </a:cubicBezTo>
                <a:cubicBezTo>
                  <a:pt x="4236297" y="1183276"/>
                  <a:pt x="4234136" y="1165637"/>
                  <a:pt x="4223695" y="1163477"/>
                </a:cubicBezTo>
                <a:cubicBezTo>
                  <a:pt x="4211093" y="1160597"/>
                  <a:pt x="4204252" y="1170317"/>
                  <a:pt x="4192731" y="1172836"/>
                </a:cubicBezTo>
                <a:cubicBezTo>
                  <a:pt x="4168248" y="1178236"/>
                  <a:pt x="4148085" y="1167797"/>
                  <a:pt x="4131163" y="1156637"/>
                </a:cubicBezTo>
                <a:cubicBezTo>
                  <a:pt x="4119641" y="1148717"/>
                  <a:pt x="4108840" y="1144758"/>
                  <a:pt x="4100559" y="1139358"/>
                </a:cubicBezTo>
                <a:cubicBezTo>
                  <a:pt x="4080396" y="1125678"/>
                  <a:pt x="4076436" y="1084640"/>
                  <a:pt x="4045832" y="1084640"/>
                </a:cubicBezTo>
                <a:cubicBezTo>
                  <a:pt x="4035030" y="1084280"/>
                  <a:pt x="4017748" y="1091120"/>
                  <a:pt x="4016308" y="1103359"/>
                </a:cubicBezTo>
                <a:cubicBezTo>
                  <a:pt x="4015228" y="1111639"/>
                  <a:pt x="4026749" y="1127478"/>
                  <a:pt x="4031070" y="1133958"/>
                </a:cubicBezTo>
                <a:cubicBezTo>
                  <a:pt x="4045832" y="1155197"/>
                  <a:pt x="4073555" y="1163117"/>
                  <a:pt x="4081836" y="1191556"/>
                </a:cubicBezTo>
                <a:cubicBezTo>
                  <a:pt x="4087597" y="1193716"/>
                  <a:pt x="4098759" y="1186876"/>
                  <a:pt x="4104519" y="1192636"/>
                </a:cubicBezTo>
                <a:cubicBezTo>
                  <a:pt x="4109560" y="1205235"/>
                  <a:pt x="4104519" y="1227554"/>
                  <a:pt x="4116761" y="1232954"/>
                </a:cubicBezTo>
                <a:cubicBezTo>
                  <a:pt x="4172208" y="1241954"/>
                  <a:pt x="4188050" y="1211715"/>
                  <a:pt x="4212893" y="1190116"/>
                </a:cubicBezTo>
                <a:cubicBezTo>
                  <a:pt x="4227295" y="1199475"/>
                  <a:pt x="4222615" y="1207755"/>
                  <a:pt x="4227655" y="1218195"/>
                </a:cubicBezTo>
                <a:cubicBezTo>
                  <a:pt x="4232696" y="1228634"/>
                  <a:pt x="4240617" y="1237274"/>
                  <a:pt x="4250338" y="1240874"/>
                </a:cubicBezTo>
                <a:cubicBezTo>
                  <a:pt x="4257179" y="1243394"/>
                  <a:pt x="4265820" y="1240874"/>
                  <a:pt x="4275542" y="1245194"/>
                </a:cubicBezTo>
                <a:cubicBezTo>
                  <a:pt x="4282022" y="1247354"/>
                  <a:pt x="4308306" y="1272193"/>
                  <a:pt x="4309386" y="1280832"/>
                </a:cubicBezTo>
                <a:cubicBezTo>
                  <a:pt x="4309746" y="1289112"/>
                  <a:pt x="4292104" y="1315751"/>
                  <a:pt x="4286343" y="1322591"/>
                </a:cubicBezTo>
                <a:cubicBezTo>
                  <a:pt x="4281302" y="1329070"/>
                  <a:pt x="4273021" y="1332670"/>
                  <a:pt x="4270501" y="1338430"/>
                </a:cubicBezTo>
                <a:cubicBezTo>
                  <a:pt x="4268341" y="1343110"/>
                  <a:pt x="4269061" y="1353189"/>
                  <a:pt x="4267621" y="1355709"/>
                </a:cubicBezTo>
                <a:cubicBezTo>
                  <a:pt x="4265100" y="1361469"/>
                  <a:pt x="4253219" y="1368309"/>
                  <a:pt x="4246378" y="1374429"/>
                </a:cubicBezTo>
                <a:cubicBezTo>
                  <a:pt x="4239177" y="1381268"/>
                  <a:pt x="4230536" y="1386668"/>
                  <a:pt x="4223695" y="1392068"/>
                </a:cubicBezTo>
                <a:cubicBezTo>
                  <a:pt x="4215054" y="1398548"/>
                  <a:pt x="4210013" y="1407547"/>
                  <a:pt x="4200652" y="1410787"/>
                </a:cubicBezTo>
                <a:cubicBezTo>
                  <a:pt x="4183010" y="1417267"/>
                  <a:pt x="4166087" y="1414387"/>
                  <a:pt x="4151325" y="1424107"/>
                </a:cubicBezTo>
                <a:cubicBezTo>
                  <a:pt x="4141604" y="1430586"/>
                  <a:pt x="4141604" y="1444626"/>
                  <a:pt x="4130083" y="1452186"/>
                </a:cubicBezTo>
                <a:cubicBezTo>
                  <a:pt x="4117841" y="1460105"/>
                  <a:pt x="4096598" y="1460105"/>
                  <a:pt x="4079316" y="1468385"/>
                </a:cubicBezTo>
                <a:cubicBezTo>
                  <a:pt x="4067794" y="1473425"/>
                  <a:pt x="4060954" y="1483504"/>
                  <a:pt x="4051232" y="1486744"/>
                </a:cubicBezTo>
                <a:cubicBezTo>
                  <a:pt x="4046912" y="1488544"/>
                  <a:pt x="4041871" y="1487104"/>
                  <a:pt x="4037911" y="1488184"/>
                </a:cubicBezTo>
                <a:cubicBezTo>
                  <a:pt x="4028909" y="1490344"/>
                  <a:pt x="4020628" y="1496824"/>
                  <a:pt x="4012347" y="1498984"/>
                </a:cubicBezTo>
                <a:cubicBezTo>
                  <a:pt x="4005506" y="1500784"/>
                  <a:pt x="3998665" y="1499704"/>
                  <a:pt x="3992185" y="1501864"/>
                </a:cubicBezTo>
                <a:cubicBezTo>
                  <a:pt x="3971662" y="1507623"/>
                  <a:pt x="3952939" y="1528503"/>
                  <a:pt x="3932057" y="1516263"/>
                </a:cubicBezTo>
                <a:cubicBezTo>
                  <a:pt x="3922335" y="1493944"/>
                  <a:pt x="3920535" y="1465505"/>
                  <a:pt x="3909374" y="1445346"/>
                </a:cubicBezTo>
                <a:cubicBezTo>
                  <a:pt x="3903613" y="1435266"/>
                  <a:pt x="3892092" y="1432026"/>
                  <a:pt x="3888131" y="1421227"/>
                </a:cubicBezTo>
                <a:cubicBezTo>
                  <a:pt x="3887411" y="1412947"/>
                  <a:pt x="3897852" y="1415107"/>
                  <a:pt x="3898572" y="1407907"/>
                </a:cubicBezTo>
                <a:cubicBezTo>
                  <a:pt x="3895332" y="1393508"/>
                  <a:pt x="3881650" y="1387028"/>
                  <a:pt x="3873369" y="1374429"/>
                </a:cubicBezTo>
                <a:cubicBezTo>
                  <a:pt x="3869409" y="1368669"/>
                  <a:pt x="3867248" y="1360029"/>
                  <a:pt x="3862568" y="1353189"/>
                </a:cubicBezTo>
                <a:cubicBezTo>
                  <a:pt x="3846726" y="1330150"/>
                  <a:pt x="3815041" y="1317911"/>
                  <a:pt x="3808921" y="1289112"/>
                </a:cubicBezTo>
                <a:cubicBezTo>
                  <a:pt x="3807480" y="1281192"/>
                  <a:pt x="3809281" y="1275072"/>
                  <a:pt x="3807841" y="1268953"/>
                </a:cubicBezTo>
                <a:cubicBezTo>
                  <a:pt x="3805320" y="1259233"/>
                  <a:pt x="3798479" y="1248793"/>
                  <a:pt x="3791638" y="1240874"/>
                </a:cubicBezTo>
                <a:cubicBezTo>
                  <a:pt x="3786598" y="1235114"/>
                  <a:pt x="3776156" y="1230794"/>
                  <a:pt x="3770396" y="1222155"/>
                </a:cubicBezTo>
                <a:cubicBezTo>
                  <a:pt x="3766435" y="1216395"/>
                  <a:pt x="3765715" y="1208115"/>
                  <a:pt x="3762115" y="1201995"/>
                </a:cubicBezTo>
                <a:cubicBezTo>
                  <a:pt x="3748793" y="1177516"/>
                  <a:pt x="3729710" y="1155197"/>
                  <a:pt x="3708828" y="1137918"/>
                </a:cubicBezTo>
                <a:cubicBezTo>
                  <a:pt x="3698026" y="1139718"/>
                  <a:pt x="3686145" y="1140438"/>
                  <a:pt x="3680744" y="1147277"/>
                </a:cubicBezTo>
                <a:cubicBezTo>
                  <a:pt x="3686145" y="1164917"/>
                  <a:pt x="3694786" y="1179676"/>
                  <a:pt x="3703427" y="1194076"/>
                </a:cubicBezTo>
                <a:cubicBezTo>
                  <a:pt x="3711708" y="1207395"/>
                  <a:pt x="3723229" y="1221795"/>
                  <a:pt x="3728630" y="1236914"/>
                </a:cubicBezTo>
                <a:cubicBezTo>
                  <a:pt x="3731151" y="1242674"/>
                  <a:pt x="3730430" y="1249873"/>
                  <a:pt x="3732951" y="1255633"/>
                </a:cubicBezTo>
                <a:cubicBezTo>
                  <a:pt x="3741232" y="1276872"/>
                  <a:pt x="3767875" y="1283352"/>
                  <a:pt x="3772916" y="1307831"/>
                </a:cubicBezTo>
                <a:cubicBezTo>
                  <a:pt x="3776516" y="1324031"/>
                  <a:pt x="3772196" y="1335550"/>
                  <a:pt x="3776876" y="1351749"/>
                </a:cubicBezTo>
                <a:cubicBezTo>
                  <a:pt x="3781557" y="1367589"/>
                  <a:pt x="3804600" y="1376948"/>
                  <a:pt x="3814321" y="1392068"/>
                </a:cubicBezTo>
                <a:cubicBezTo>
                  <a:pt x="3822242" y="1404307"/>
                  <a:pt x="3822242" y="1421947"/>
                  <a:pt x="3827643" y="1433466"/>
                </a:cubicBezTo>
                <a:cubicBezTo>
                  <a:pt x="3835924" y="1450386"/>
                  <a:pt x="3858247" y="1457945"/>
                  <a:pt x="3874449" y="1469465"/>
                </a:cubicBezTo>
                <a:cubicBezTo>
                  <a:pt x="3889211" y="1479904"/>
                  <a:pt x="3900013" y="1495744"/>
                  <a:pt x="3911894" y="1506903"/>
                </a:cubicBezTo>
                <a:cubicBezTo>
                  <a:pt x="3919095" y="1513383"/>
                  <a:pt x="3929176" y="1514463"/>
                  <a:pt x="3930617" y="1521663"/>
                </a:cubicBezTo>
                <a:cubicBezTo>
                  <a:pt x="3933137" y="1530663"/>
                  <a:pt x="3927016" y="1533902"/>
                  <a:pt x="3925216" y="1541822"/>
                </a:cubicBezTo>
                <a:cubicBezTo>
                  <a:pt x="3935657" y="1552622"/>
                  <a:pt x="3945739" y="1572061"/>
                  <a:pt x="3963021" y="1573861"/>
                </a:cubicBezTo>
                <a:cubicBezTo>
                  <a:pt x="3969862" y="1574581"/>
                  <a:pt x="3978863" y="1567381"/>
                  <a:pt x="3989664" y="1565941"/>
                </a:cubicBezTo>
                <a:cubicBezTo>
                  <a:pt x="3995065" y="1564861"/>
                  <a:pt x="4001186" y="1566661"/>
                  <a:pt x="4005506" y="1565941"/>
                </a:cubicBezTo>
                <a:cubicBezTo>
                  <a:pt x="4012707" y="1564501"/>
                  <a:pt x="4018828" y="1558021"/>
                  <a:pt x="4027109" y="1556581"/>
                </a:cubicBezTo>
                <a:cubicBezTo>
                  <a:pt x="4040791" y="1553342"/>
                  <a:pt x="4056633" y="1554782"/>
                  <a:pt x="4073915" y="1552622"/>
                </a:cubicBezTo>
                <a:cubicBezTo>
                  <a:pt x="4090117" y="1550462"/>
                  <a:pt x="4101279" y="1536782"/>
                  <a:pt x="4113881" y="1540382"/>
                </a:cubicBezTo>
                <a:cubicBezTo>
                  <a:pt x="4127562" y="1555502"/>
                  <a:pt x="4117841" y="1572421"/>
                  <a:pt x="4113881" y="1587180"/>
                </a:cubicBezTo>
                <a:cubicBezTo>
                  <a:pt x="4112440" y="1592580"/>
                  <a:pt x="4112440" y="1597620"/>
                  <a:pt x="4111360" y="1601940"/>
                </a:cubicBezTo>
                <a:cubicBezTo>
                  <a:pt x="4103799" y="1625339"/>
                  <a:pt x="4085077" y="1642978"/>
                  <a:pt x="4076436" y="1664577"/>
                </a:cubicBezTo>
                <a:cubicBezTo>
                  <a:pt x="4073915" y="1671057"/>
                  <a:pt x="4074275" y="1678977"/>
                  <a:pt x="4071035" y="1685816"/>
                </a:cubicBezTo>
                <a:cubicBezTo>
                  <a:pt x="4061314" y="1707416"/>
                  <a:pt x="4040431" y="1728295"/>
                  <a:pt x="4024229" y="1745934"/>
                </a:cubicBezTo>
                <a:cubicBezTo>
                  <a:pt x="4015228" y="1756014"/>
                  <a:pt x="4007307" y="1764653"/>
                  <a:pt x="3997585" y="1772573"/>
                </a:cubicBezTo>
                <a:cubicBezTo>
                  <a:pt x="3987864" y="1780853"/>
                  <a:pt x="3976343" y="1784813"/>
                  <a:pt x="3965541" y="1792732"/>
                </a:cubicBezTo>
                <a:cubicBezTo>
                  <a:pt x="3943938" y="1808212"/>
                  <a:pt x="3921615" y="1830891"/>
                  <a:pt x="3906853" y="1851410"/>
                </a:cubicBezTo>
                <a:cubicBezTo>
                  <a:pt x="3900733" y="1859330"/>
                  <a:pt x="3897852" y="1868689"/>
                  <a:pt x="3891731" y="1875529"/>
                </a:cubicBezTo>
                <a:cubicBezTo>
                  <a:pt x="3883090" y="1885249"/>
                  <a:pt x="3869769" y="1890288"/>
                  <a:pt x="3862568" y="1899648"/>
                </a:cubicBezTo>
                <a:cubicBezTo>
                  <a:pt x="3856807" y="1907208"/>
                  <a:pt x="3852846" y="1920887"/>
                  <a:pt x="3846366" y="1934567"/>
                </a:cubicBezTo>
                <a:cubicBezTo>
                  <a:pt x="3839165" y="1949686"/>
                  <a:pt x="3823683" y="1960126"/>
                  <a:pt x="3826563" y="1981365"/>
                </a:cubicBezTo>
                <a:cubicBezTo>
                  <a:pt x="3827283" y="1989285"/>
                  <a:pt x="3834844" y="1994324"/>
                  <a:pt x="3837004" y="2002604"/>
                </a:cubicBezTo>
                <a:cubicBezTo>
                  <a:pt x="3841325" y="2016644"/>
                  <a:pt x="3838084" y="2028883"/>
                  <a:pt x="3835924" y="2044003"/>
                </a:cubicBezTo>
                <a:cubicBezTo>
                  <a:pt x="3843485" y="2062362"/>
                  <a:pt x="3848886" y="2082881"/>
                  <a:pt x="3862568" y="2094761"/>
                </a:cubicBezTo>
                <a:cubicBezTo>
                  <a:pt x="3864008" y="2121759"/>
                  <a:pt x="3860407" y="2148038"/>
                  <a:pt x="3862568" y="2171077"/>
                </a:cubicBezTo>
                <a:cubicBezTo>
                  <a:pt x="3864008" y="2185837"/>
                  <a:pt x="3869769" y="2196277"/>
                  <a:pt x="3864008" y="2209956"/>
                </a:cubicBezTo>
                <a:cubicBezTo>
                  <a:pt x="3858967" y="2221836"/>
                  <a:pt x="3839525" y="2242715"/>
                  <a:pt x="3827643" y="2249914"/>
                </a:cubicBezTo>
                <a:cubicBezTo>
                  <a:pt x="3815041" y="2258194"/>
                  <a:pt x="3795959" y="2259994"/>
                  <a:pt x="3782277" y="2270074"/>
                </a:cubicBezTo>
                <a:cubicBezTo>
                  <a:pt x="3772916" y="2276913"/>
                  <a:pt x="3764995" y="2288793"/>
                  <a:pt x="3755274" y="2296713"/>
                </a:cubicBezTo>
                <a:cubicBezTo>
                  <a:pt x="3739792" y="2310032"/>
                  <a:pt x="3718189" y="2322272"/>
                  <a:pt x="3716749" y="2335591"/>
                </a:cubicBezTo>
                <a:cubicBezTo>
                  <a:pt x="3716029" y="2343151"/>
                  <a:pt x="3722869" y="2355030"/>
                  <a:pt x="3724670" y="2362230"/>
                </a:cubicBezTo>
                <a:cubicBezTo>
                  <a:pt x="3730070" y="2382029"/>
                  <a:pt x="3735111" y="2410468"/>
                  <a:pt x="3726110" y="2431707"/>
                </a:cubicBezTo>
                <a:cubicBezTo>
                  <a:pt x="3716389" y="2455106"/>
                  <a:pt x="3667422" y="2450067"/>
                  <a:pt x="3662021" y="2474546"/>
                </a:cubicBezTo>
                <a:cubicBezTo>
                  <a:pt x="3660221" y="2482105"/>
                  <a:pt x="3665262" y="2487865"/>
                  <a:pt x="3664542" y="2495785"/>
                </a:cubicBezTo>
                <a:cubicBezTo>
                  <a:pt x="3664182" y="2502625"/>
                  <a:pt x="3655181" y="2527464"/>
                  <a:pt x="3651220" y="2534663"/>
                </a:cubicBezTo>
                <a:cubicBezTo>
                  <a:pt x="3645099" y="2545823"/>
                  <a:pt x="3632138" y="2550863"/>
                  <a:pt x="3623136" y="2560222"/>
                </a:cubicBezTo>
                <a:cubicBezTo>
                  <a:pt x="3612335" y="2572102"/>
                  <a:pt x="3606934" y="2589021"/>
                  <a:pt x="3595053" y="2601621"/>
                </a:cubicBezTo>
                <a:cubicBezTo>
                  <a:pt x="3579211" y="2618540"/>
                  <a:pt x="3557968" y="2636179"/>
                  <a:pt x="3537805" y="2650939"/>
                </a:cubicBezTo>
                <a:cubicBezTo>
                  <a:pt x="3519803" y="2663898"/>
                  <a:pt x="3488119" y="2677218"/>
                  <a:pt x="3460395" y="2679378"/>
                </a:cubicBezTo>
                <a:cubicBezTo>
                  <a:pt x="3444193" y="2680098"/>
                  <a:pt x="3426911" y="2675058"/>
                  <a:pt x="3409629" y="2677938"/>
                </a:cubicBezTo>
                <a:cubicBezTo>
                  <a:pt x="3403508" y="2678658"/>
                  <a:pt x="3396667" y="2684418"/>
                  <a:pt x="3388386" y="2685857"/>
                </a:cubicBezTo>
                <a:cubicBezTo>
                  <a:pt x="3383345" y="2686577"/>
                  <a:pt x="3378304" y="2685137"/>
                  <a:pt x="3373624" y="2685857"/>
                </a:cubicBezTo>
                <a:cubicBezTo>
                  <a:pt x="3364983" y="2687297"/>
                  <a:pt x="3357062" y="2693777"/>
                  <a:pt x="3349501" y="2693777"/>
                </a:cubicBezTo>
                <a:cubicBezTo>
                  <a:pt x="3331858" y="2693777"/>
                  <a:pt x="3309896" y="2672898"/>
                  <a:pt x="3309535" y="2652379"/>
                </a:cubicBezTo>
                <a:cubicBezTo>
                  <a:pt x="3309175" y="2644459"/>
                  <a:pt x="3316376" y="2636899"/>
                  <a:pt x="3316016" y="2629700"/>
                </a:cubicBezTo>
                <a:cubicBezTo>
                  <a:pt x="3315656" y="2621060"/>
                  <a:pt x="3305575" y="2610620"/>
                  <a:pt x="3297294" y="2594781"/>
                </a:cubicBezTo>
                <a:cubicBezTo>
                  <a:pt x="3289373" y="2580022"/>
                  <a:pt x="3286492" y="2563102"/>
                  <a:pt x="3278571" y="2550863"/>
                </a:cubicBezTo>
                <a:cubicBezTo>
                  <a:pt x="3270290" y="2537903"/>
                  <a:pt x="3259129" y="2531783"/>
                  <a:pt x="3253008" y="2521344"/>
                </a:cubicBezTo>
                <a:cubicBezTo>
                  <a:pt x="3240766" y="2500825"/>
                  <a:pt x="3240046" y="2476346"/>
                  <a:pt x="3235726" y="2451867"/>
                </a:cubicBezTo>
                <a:cubicBezTo>
                  <a:pt x="3234286" y="2443947"/>
                  <a:pt x="3228885" y="2434947"/>
                  <a:pt x="3227805" y="2425228"/>
                </a:cubicBezTo>
                <a:cubicBezTo>
                  <a:pt x="3226365" y="2412988"/>
                  <a:pt x="3229245" y="2398949"/>
                  <a:pt x="3226365" y="2388869"/>
                </a:cubicBezTo>
                <a:cubicBezTo>
                  <a:pt x="3224204" y="2380949"/>
                  <a:pt x="3215563" y="2373390"/>
                  <a:pt x="3210162" y="2363670"/>
                </a:cubicBezTo>
                <a:cubicBezTo>
                  <a:pt x="3200801" y="2346391"/>
                  <a:pt x="3194320" y="2323712"/>
                  <a:pt x="3186399" y="2310032"/>
                </a:cubicBezTo>
                <a:cubicBezTo>
                  <a:pt x="3178838" y="2297433"/>
                  <a:pt x="3163716" y="2284473"/>
                  <a:pt x="3162276" y="2270074"/>
                </a:cubicBezTo>
                <a:cubicBezTo>
                  <a:pt x="3161196" y="2260354"/>
                  <a:pt x="3163716" y="2241995"/>
                  <a:pt x="3164797" y="2232635"/>
                </a:cubicBezTo>
                <a:cubicBezTo>
                  <a:pt x="3166237" y="2223275"/>
                  <a:pt x="3173438" y="2215716"/>
                  <a:pt x="3175598" y="2205636"/>
                </a:cubicBezTo>
                <a:cubicBezTo>
                  <a:pt x="3177038" y="2199156"/>
                  <a:pt x="3175238" y="2191597"/>
                  <a:pt x="3177038" y="2184397"/>
                </a:cubicBezTo>
                <a:cubicBezTo>
                  <a:pt x="3183879" y="2153798"/>
                  <a:pt x="3217363" y="2142999"/>
                  <a:pt x="3213043" y="2105560"/>
                </a:cubicBezTo>
                <a:cubicBezTo>
                  <a:pt x="3211243" y="2089721"/>
                  <a:pt x="3200081" y="2082161"/>
                  <a:pt x="3198281" y="2064162"/>
                </a:cubicBezTo>
                <a:cubicBezTo>
                  <a:pt x="3197561" y="2055882"/>
                  <a:pt x="3202601" y="2048322"/>
                  <a:pt x="3202601" y="2040043"/>
                </a:cubicBezTo>
                <a:cubicBezTo>
                  <a:pt x="3202241" y="2028883"/>
                  <a:pt x="3192520" y="2011964"/>
                  <a:pt x="3187480" y="2001524"/>
                </a:cubicBezTo>
                <a:cubicBezTo>
                  <a:pt x="3174158" y="1971645"/>
                  <a:pt x="3165877" y="1945006"/>
                  <a:pt x="3146074" y="1922687"/>
                </a:cubicBezTo>
                <a:cubicBezTo>
                  <a:pt x="3135633" y="1910088"/>
                  <a:pt x="3121591" y="1901448"/>
                  <a:pt x="3112950" y="1890288"/>
                </a:cubicBezTo>
                <a:cubicBezTo>
                  <a:pt x="3105749" y="1880929"/>
                  <a:pt x="3097108" y="1864010"/>
                  <a:pt x="3096748" y="1857170"/>
                </a:cubicBezTo>
                <a:cubicBezTo>
                  <a:pt x="3096388" y="1849250"/>
                  <a:pt x="3102508" y="1844570"/>
                  <a:pt x="3104669" y="1837011"/>
                </a:cubicBezTo>
                <a:cubicBezTo>
                  <a:pt x="3107549" y="1826931"/>
                  <a:pt x="3107549" y="1808212"/>
                  <a:pt x="3111510" y="1792732"/>
                </a:cubicBezTo>
                <a:cubicBezTo>
                  <a:pt x="3113310" y="1785533"/>
                  <a:pt x="3120871" y="1768253"/>
                  <a:pt x="3119431" y="1756374"/>
                </a:cubicBezTo>
                <a:cubicBezTo>
                  <a:pt x="3117990" y="1745574"/>
                  <a:pt x="3101428" y="1723975"/>
                  <a:pt x="3087386" y="1720735"/>
                </a:cubicBezTo>
                <a:cubicBezTo>
                  <a:pt x="3068664" y="1716055"/>
                  <a:pt x="3049582" y="1726495"/>
                  <a:pt x="3025818" y="1724695"/>
                </a:cubicBezTo>
                <a:cubicBezTo>
                  <a:pt x="3005656" y="1711735"/>
                  <a:pt x="3007096" y="1678257"/>
                  <a:pt x="2977572" y="1673577"/>
                </a:cubicBezTo>
                <a:cubicBezTo>
                  <a:pt x="2939047" y="1668177"/>
                  <a:pt x="2899802" y="1683657"/>
                  <a:pt x="2873519" y="1694816"/>
                </a:cubicBezTo>
                <a:cubicBezTo>
                  <a:pt x="2858037" y="1701656"/>
                  <a:pt x="2842915" y="1712095"/>
                  <a:pt x="2829233" y="1712455"/>
                </a:cubicBezTo>
                <a:cubicBezTo>
                  <a:pt x="2816631" y="1713175"/>
                  <a:pt x="2804029" y="1705616"/>
                  <a:pt x="2791788" y="1704536"/>
                </a:cubicBezTo>
                <a:cubicBezTo>
                  <a:pt x="2775946" y="1702736"/>
                  <a:pt x="2755423" y="1704536"/>
                  <a:pt x="2739941" y="1707056"/>
                </a:cubicBezTo>
                <a:cubicBezTo>
                  <a:pt x="2724459" y="1709936"/>
                  <a:pt x="2710418" y="1720735"/>
                  <a:pt x="2696736" y="1721815"/>
                </a:cubicBezTo>
                <a:cubicBezTo>
                  <a:pt x="2671173" y="1723615"/>
                  <a:pt x="2646330" y="1698416"/>
                  <a:pt x="2630127" y="1685816"/>
                </a:cubicBezTo>
                <a:cubicBezTo>
                  <a:pt x="2620046" y="1678257"/>
                  <a:pt x="2609964" y="1671777"/>
                  <a:pt x="2600604" y="1664577"/>
                </a:cubicBezTo>
                <a:cubicBezTo>
                  <a:pt x="2590882" y="1656658"/>
                  <a:pt x="2577921" y="1651978"/>
                  <a:pt x="2570000" y="1644058"/>
                </a:cubicBezTo>
                <a:cubicBezTo>
                  <a:pt x="2559198" y="1633978"/>
                  <a:pt x="2559198" y="1616339"/>
                  <a:pt x="2553797" y="1603020"/>
                </a:cubicBezTo>
                <a:cubicBezTo>
                  <a:pt x="2547317" y="1587180"/>
                  <a:pt x="2527514" y="1575301"/>
                  <a:pt x="2512392" y="1560541"/>
                </a:cubicBezTo>
                <a:cubicBezTo>
                  <a:pt x="2500870" y="1549022"/>
                  <a:pt x="2474947" y="1532102"/>
                  <a:pt x="2472067" y="1517703"/>
                </a:cubicBezTo>
                <a:cubicBezTo>
                  <a:pt x="2470987" y="1510143"/>
                  <a:pt x="2475307" y="1501864"/>
                  <a:pt x="2474947" y="1493584"/>
                </a:cubicBezTo>
                <a:cubicBezTo>
                  <a:pt x="2474227" y="1481704"/>
                  <a:pt x="2465586" y="1475225"/>
                  <a:pt x="2465586" y="1466945"/>
                </a:cubicBezTo>
                <a:cubicBezTo>
                  <a:pt x="2465946" y="1455065"/>
                  <a:pt x="2479628" y="1446066"/>
                  <a:pt x="2482869" y="1435986"/>
                </a:cubicBezTo>
                <a:cubicBezTo>
                  <a:pt x="2484668" y="1431306"/>
                  <a:pt x="2483948" y="1424107"/>
                  <a:pt x="2485749" y="1417267"/>
                </a:cubicBezTo>
                <a:cubicBezTo>
                  <a:pt x="2489349" y="1403947"/>
                  <a:pt x="2498350" y="1395668"/>
                  <a:pt x="2496550" y="1375869"/>
                </a:cubicBezTo>
                <a:cubicBezTo>
                  <a:pt x="2495470" y="1367949"/>
                  <a:pt x="2488629" y="1360749"/>
                  <a:pt x="2488269" y="1350670"/>
                </a:cubicBezTo>
                <a:cubicBezTo>
                  <a:pt x="2488269" y="1343470"/>
                  <a:pt x="2492949" y="1339510"/>
                  <a:pt x="2492230" y="1333390"/>
                </a:cubicBezTo>
                <a:cubicBezTo>
                  <a:pt x="2491149" y="1321871"/>
                  <a:pt x="2476387" y="1319351"/>
                  <a:pt x="2474947" y="1306391"/>
                </a:cubicBezTo>
                <a:cubicBezTo>
                  <a:pt x="2473146" y="1292712"/>
                  <a:pt x="2487909" y="1281912"/>
                  <a:pt x="2496550" y="1266433"/>
                </a:cubicBezTo>
                <a:cubicBezTo>
                  <a:pt x="2500151" y="1259593"/>
                  <a:pt x="2502311" y="1248793"/>
                  <a:pt x="2505551" y="1243394"/>
                </a:cubicBezTo>
                <a:cubicBezTo>
                  <a:pt x="2513112" y="1232234"/>
                  <a:pt x="2525353" y="1226834"/>
                  <a:pt x="2531114" y="1215315"/>
                </a:cubicBezTo>
                <a:cubicBezTo>
                  <a:pt x="2535435" y="1207035"/>
                  <a:pt x="2536875" y="1194796"/>
                  <a:pt x="2540476" y="1188676"/>
                </a:cubicBezTo>
                <a:cubicBezTo>
                  <a:pt x="2545516" y="1180756"/>
                  <a:pt x="2555237" y="1176436"/>
                  <a:pt x="2564599" y="1165997"/>
                </a:cubicBezTo>
                <a:cubicBezTo>
                  <a:pt x="2572160" y="1157357"/>
                  <a:pt x="2575400" y="1147277"/>
                  <a:pt x="2580441" y="1143318"/>
                </a:cubicBezTo>
                <a:cubicBezTo>
                  <a:pt x="2587282" y="1138278"/>
                  <a:pt x="2597363" y="1137198"/>
                  <a:pt x="2604564" y="1133958"/>
                </a:cubicBezTo>
                <a:cubicBezTo>
                  <a:pt x="2629408" y="1122438"/>
                  <a:pt x="2647409" y="1108039"/>
                  <a:pt x="2659291" y="1084640"/>
                </a:cubicBezTo>
                <a:cubicBezTo>
                  <a:pt x="2655691" y="1063041"/>
                  <a:pt x="2661452" y="1053681"/>
                  <a:pt x="2670093" y="1038922"/>
                </a:cubicBezTo>
                <a:cubicBezTo>
                  <a:pt x="2678374" y="1025242"/>
                  <a:pt x="2684494" y="1012283"/>
                  <a:pt x="2698176" y="1004363"/>
                </a:cubicBezTo>
                <a:cubicBezTo>
                  <a:pt x="2715098" y="995003"/>
                  <a:pt x="2730580" y="993923"/>
                  <a:pt x="2742101" y="976284"/>
                </a:cubicBezTo>
                <a:cubicBezTo>
                  <a:pt x="2748222" y="967284"/>
                  <a:pt x="2756863" y="951805"/>
                  <a:pt x="2757223" y="942805"/>
                </a:cubicBezTo>
                <a:cubicBezTo>
                  <a:pt x="2757223" y="929486"/>
                  <a:pt x="2743542" y="912567"/>
                  <a:pt x="2731660" y="910767"/>
                </a:cubicBezTo>
                <a:cubicBezTo>
                  <a:pt x="2719779" y="908967"/>
                  <a:pt x="2701057" y="919766"/>
                  <a:pt x="2694215" y="906807"/>
                </a:cubicBezTo>
                <a:cubicBezTo>
                  <a:pt x="2692055" y="902487"/>
                  <a:pt x="2694936" y="892407"/>
                  <a:pt x="2694215" y="888088"/>
                </a:cubicBezTo>
                <a:cubicBezTo>
                  <a:pt x="2692776" y="879088"/>
                  <a:pt x="2685215" y="873328"/>
                  <a:pt x="2684854" y="866488"/>
                </a:cubicBezTo>
                <a:cubicBezTo>
                  <a:pt x="2684134" y="854249"/>
                  <a:pt x="2697096" y="840929"/>
                  <a:pt x="2700697" y="826530"/>
                </a:cubicBezTo>
                <a:cubicBezTo>
                  <a:pt x="2705738" y="806731"/>
                  <a:pt x="2701057" y="791611"/>
                  <a:pt x="2699616" y="768932"/>
                </a:cubicBezTo>
                <a:cubicBezTo>
                  <a:pt x="2718339" y="739413"/>
                  <a:pt x="2759744" y="754173"/>
                  <a:pt x="2801149" y="757053"/>
                </a:cubicBezTo>
                <a:cubicBezTo>
                  <a:pt x="2807270" y="757413"/>
                  <a:pt x="2814471" y="755253"/>
                  <a:pt x="2821312" y="755613"/>
                </a:cubicBezTo>
                <a:cubicBezTo>
                  <a:pt x="2845795" y="756333"/>
                  <a:pt x="2865237" y="763532"/>
                  <a:pt x="2873519" y="742293"/>
                </a:cubicBezTo>
                <a:cubicBezTo>
                  <a:pt x="2876399" y="734373"/>
                  <a:pt x="2879279" y="704495"/>
                  <a:pt x="2877479" y="696575"/>
                </a:cubicBezTo>
                <a:cubicBezTo>
                  <a:pt x="2875319" y="687935"/>
                  <a:pt x="2857676" y="664536"/>
                  <a:pt x="2849395" y="659496"/>
                </a:cubicBezTo>
                <a:cubicBezTo>
                  <a:pt x="2836074" y="650857"/>
                  <a:pt x="2816631" y="654457"/>
                  <a:pt x="2809070" y="639337"/>
                </a:cubicBezTo>
                <a:cubicBezTo>
                  <a:pt x="2815551" y="612698"/>
                  <a:pt x="2845075" y="634657"/>
                  <a:pt x="2862717" y="628898"/>
                </a:cubicBezTo>
                <a:cubicBezTo>
                  <a:pt x="2871718" y="625298"/>
                  <a:pt x="2870638" y="609818"/>
                  <a:pt x="2878559" y="607298"/>
                </a:cubicBezTo>
                <a:cubicBezTo>
                  <a:pt x="2883960" y="605499"/>
                  <a:pt x="2891161" y="612698"/>
                  <a:pt x="2898722" y="612698"/>
                </a:cubicBezTo>
                <a:cubicBezTo>
                  <a:pt x="2905203" y="612338"/>
                  <a:pt x="2928966" y="600459"/>
                  <a:pt x="2934727" y="596499"/>
                </a:cubicBezTo>
                <a:cubicBezTo>
                  <a:pt x="2943368" y="590739"/>
                  <a:pt x="2946248" y="578860"/>
                  <a:pt x="2953449" y="573820"/>
                </a:cubicBezTo>
                <a:cubicBezTo>
                  <a:pt x="2958850" y="570220"/>
                  <a:pt x="2965331" y="570940"/>
                  <a:pt x="2971091" y="568420"/>
                </a:cubicBezTo>
                <a:cubicBezTo>
                  <a:pt x="2982253" y="563740"/>
                  <a:pt x="2996655" y="553661"/>
                  <a:pt x="3004576" y="544301"/>
                </a:cubicBezTo>
                <a:cubicBezTo>
                  <a:pt x="3015377" y="531341"/>
                  <a:pt x="3020418" y="514782"/>
                  <a:pt x="3033739" y="512262"/>
                </a:cubicBezTo>
                <a:cubicBezTo>
                  <a:pt x="3051742" y="509022"/>
                  <a:pt x="3092067" y="515862"/>
                  <a:pt x="3095307" y="496063"/>
                </a:cubicBezTo>
                <a:cubicBezTo>
                  <a:pt x="3098188" y="477343"/>
                  <a:pt x="3079105" y="462944"/>
                  <a:pt x="3086306" y="442785"/>
                </a:cubicBezTo>
                <a:cubicBezTo>
                  <a:pt x="3091707" y="426585"/>
                  <a:pt x="3106109" y="429825"/>
                  <a:pt x="3126272" y="420105"/>
                </a:cubicBezTo>
                <a:cubicBezTo>
                  <a:pt x="3135633" y="426945"/>
                  <a:pt x="3133112" y="446744"/>
                  <a:pt x="3134193" y="458984"/>
                </a:cubicBezTo>
                <a:cubicBezTo>
                  <a:pt x="3146434" y="458984"/>
                  <a:pt x="3171637" y="455024"/>
                  <a:pt x="3174158" y="444224"/>
                </a:cubicBezTo>
                <a:cubicBezTo>
                  <a:pt x="3177398" y="430185"/>
                  <a:pt x="3156155" y="416146"/>
                  <a:pt x="3151475" y="407866"/>
                </a:cubicBezTo>
                <a:cubicBezTo>
                  <a:pt x="3146434" y="399226"/>
                  <a:pt x="3145714" y="383027"/>
                  <a:pt x="3135273" y="381227"/>
                </a:cubicBezTo>
                <a:cubicBezTo>
                  <a:pt x="3115110" y="377267"/>
                  <a:pt x="3095307" y="409306"/>
                  <a:pt x="3070104" y="409306"/>
                </a:cubicBezTo>
                <a:cubicBezTo>
                  <a:pt x="3053542" y="409306"/>
                  <a:pt x="3035540" y="396706"/>
                  <a:pt x="3031219" y="383747"/>
                </a:cubicBezTo>
                <a:cubicBezTo>
                  <a:pt x="3028699" y="376547"/>
                  <a:pt x="3030859" y="370067"/>
                  <a:pt x="3029779" y="362508"/>
                </a:cubicBezTo>
                <a:cubicBezTo>
                  <a:pt x="3028339" y="351708"/>
                  <a:pt x="3021498" y="340189"/>
                  <a:pt x="3024738" y="325069"/>
                </a:cubicBezTo>
                <a:cubicBezTo>
                  <a:pt x="3034820" y="307430"/>
                  <a:pt x="3058583" y="304910"/>
                  <a:pt x="3075505" y="295550"/>
                </a:cubicBezTo>
                <a:cubicBezTo>
                  <a:pt x="3081626" y="292310"/>
                  <a:pt x="3087026" y="284751"/>
                  <a:pt x="3093867" y="282591"/>
                </a:cubicBezTo>
                <a:cubicBezTo>
                  <a:pt x="3106109" y="277911"/>
                  <a:pt x="3123751" y="282591"/>
                  <a:pt x="3135273" y="275751"/>
                </a:cubicBezTo>
                <a:cubicBezTo>
                  <a:pt x="3142834" y="271431"/>
                  <a:pt x="3141033" y="264232"/>
                  <a:pt x="3146074" y="255592"/>
                </a:cubicBezTo>
                <a:cubicBezTo>
                  <a:pt x="3149675" y="250192"/>
                  <a:pt x="3157956" y="246952"/>
                  <a:pt x="3162276" y="240832"/>
                </a:cubicBezTo>
                <a:cubicBezTo>
                  <a:pt x="3165517" y="236513"/>
                  <a:pt x="3165877" y="230033"/>
                  <a:pt x="3169117" y="226073"/>
                </a:cubicBezTo>
                <a:cubicBezTo>
                  <a:pt x="3180279" y="211674"/>
                  <a:pt x="3201881" y="206634"/>
                  <a:pt x="3210162" y="191514"/>
                </a:cubicBezTo>
                <a:cubicBezTo>
                  <a:pt x="3214483" y="185035"/>
                  <a:pt x="3203682" y="182515"/>
                  <a:pt x="3206562" y="172795"/>
                </a:cubicBezTo>
                <a:cubicBezTo>
                  <a:pt x="3210883" y="163435"/>
                  <a:pt x="3227445" y="170275"/>
                  <a:pt x="3237166" y="168475"/>
                </a:cubicBezTo>
                <a:cubicBezTo>
                  <a:pt x="3250488" y="166675"/>
                  <a:pt x="3262729" y="150476"/>
                  <a:pt x="3277131" y="147236"/>
                </a:cubicBezTo>
                <a:cubicBezTo>
                  <a:pt x="3292253" y="143996"/>
                  <a:pt x="3308455" y="145796"/>
                  <a:pt x="3322857" y="140756"/>
                </a:cubicBezTo>
                <a:cubicBezTo>
                  <a:pt x="3331138" y="137516"/>
                  <a:pt x="3338699" y="129597"/>
                  <a:pt x="3346980" y="128517"/>
                </a:cubicBezTo>
                <a:cubicBezTo>
                  <a:pt x="3349501" y="128157"/>
                  <a:pt x="3357422" y="130317"/>
                  <a:pt x="3361382" y="129957"/>
                </a:cubicBezTo>
                <a:cubicBezTo>
                  <a:pt x="3366423" y="129597"/>
                  <a:pt x="3371824" y="126717"/>
                  <a:pt x="3378664" y="125997"/>
                </a:cubicBezTo>
                <a:cubicBezTo>
                  <a:pt x="3388746" y="124917"/>
                  <a:pt x="3400627" y="128157"/>
                  <a:pt x="3413589" y="128517"/>
                </a:cubicBezTo>
                <a:cubicBezTo>
                  <a:pt x="3434832" y="129237"/>
                  <a:pt x="3454994" y="122397"/>
                  <a:pt x="3472637" y="129957"/>
                </a:cubicBezTo>
                <a:cubicBezTo>
                  <a:pt x="3481278" y="133917"/>
                  <a:pt x="3480198" y="144356"/>
                  <a:pt x="3492079" y="148676"/>
                </a:cubicBezTo>
                <a:cubicBezTo>
                  <a:pt x="3498200" y="150836"/>
                  <a:pt x="3506121" y="147596"/>
                  <a:pt x="3514762" y="148676"/>
                </a:cubicBezTo>
                <a:cubicBezTo>
                  <a:pt x="3528084" y="149756"/>
                  <a:pt x="3541766" y="159116"/>
                  <a:pt x="3559048" y="160556"/>
                </a:cubicBezTo>
                <a:cubicBezTo>
                  <a:pt x="3565169" y="161276"/>
                  <a:pt x="3571650" y="159836"/>
                  <a:pt x="3577770" y="160556"/>
                </a:cubicBezTo>
                <a:cubicBezTo>
                  <a:pt x="3596853" y="163075"/>
                  <a:pt x="3617736" y="173155"/>
                  <a:pt x="3636818" y="179275"/>
                </a:cubicBezTo>
                <a:cubicBezTo>
                  <a:pt x="3652300" y="184675"/>
                  <a:pt x="3685425" y="191154"/>
                  <a:pt x="3686145" y="206274"/>
                </a:cubicBezTo>
                <a:cubicBezTo>
                  <a:pt x="3686865" y="223553"/>
                  <a:pt x="3656981" y="228953"/>
                  <a:pt x="3644739" y="228953"/>
                </a:cubicBezTo>
                <a:cubicBezTo>
                  <a:pt x="3623496" y="228953"/>
                  <a:pt x="3595773" y="216713"/>
                  <a:pt x="3573810" y="223553"/>
                </a:cubicBezTo>
                <a:cubicBezTo>
                  <a:pt x="3574170" y="253792"/>
                  <a:pt x="3606934" y="276831"/>
                  <a:pt x="3636818" y="272871"/>
                </a:cubicBezTo>
                <a:cubicBezTo>
                  <a:pt x="3639339" y="258832"/>
                  <a:pt x="3619536" y="266751"/>
                  <a:pt x="3621696" y="253072"/>
                </a:cubicBezTo>
                <a:cubicBezTo>
                  <a:pt x="3635018" y="242992"/>
                  <a:pt x="3651220" y="259912"/>
                  <a:pt x="3669943" y="257032"/>
                </a:cubicBezTo>
                <a:cubicBezTo>
                  <a:pt x="3677504" y="254872"/>
                  <a:pt x="3676063" y="244432"/>
                  <a:pt x="3677864" y="236873"/>
                </a:cubicBezTo>
                <a:cubicBezTo>
                  <a:pt x="3694066" y="227153"/>
                  <a:pt x="3713868" y="213114"/>
                  <a:pt x="3737991" y="223553"/>
                </a:cubicBezTo>
                <a:cubicBezTo>
                  <a:pt x="3739432" y="221033"/>
                  <a:pt x="3741232" y="219233"/>
                  <a:pt x="3743752" y="218153"/>
                </a:cubicBezTo>
                <a:cubicBezTo>
                  <a:pt x="3745192" y="203394"/>
                  <a:pt x="3727550" y="195834"/>
                  <a:pt x="3736911" y="181795"/>
                </a:cubicBezTo>
                <a:cubicBezTo>
                  <a:pt x="3741592" y="172795"/>
                  <a:pt x="3766435" y="175675"/>
                  <a:pt x="3770396" y="183595"/>
                </a:cubicBezTo>
                <a:cubicBezTo>
                  <a:pt x="3772196" y="192594"/>
                  <a:pt x="3764275" y="191514"/>
                  <a:pt x="3764995" y="199434"/>
                </a:cubicBezTo>
                <a:cubicBezTo>
                  <a:pt x="3769676" y="210234"/>
                  <a:pt x="3780477" y="211674"/>
                  <a:pt x="3786238" y="211674"/>
                </a:cubicBezTo>
                <a:cubicBezTo>
                  <a:pt x="3799559" y="210594"/>
                  <a:pt x="3802080" y="199074"/>
                  <a:pt x="3814321" y="192594"/>
                </a:cubicBezTo>
                <a:cubicBezTo>
                  <a:pt x="3819362" y="190074"/>
                  <a:pt x="3826563" y="190074"/>
                  <a:pt x="3833044" y="187555"/>
                </a:cubicBezTo>
                <a:cubicBezTo>
                  <a:pt x="3840605" y="184675"/>
                  <a:pt x="3847086" y="178195"/>
                  <a:pt x="3853206" y="176755"/>
                </a:cubicBezTo>
                <a:cubicBezTo>
                  <a:pt x="3857527" y="175675"/>
                  <a:pt x="3864368" y="176755"/>
                  <a:pt x="3870489" y="175315"/>
                </a:cubicBezTo>
                <a:cubicBezTo>
                  <a:pt x="3878410" y="173875"/>
                  <a:pt x="3886691" y="167395"/>
                  <a:pt x="3893172" y="167395"/>
                </a:cubicBezTo>
                <a:cubicBezTo>
                  <a:pt x="3901453" y="167395"/>
                  <a:pt x="3907214" y="176755"/>
                  <a:pt x="3917295" y="178195"/>
                </a:cubicBezTo>
                <a:cubicBezTo>
                  <a:pt x="3923056" y="178915"/>
                  <a:pt x="3929176" y="174955"/>
                  <a:pt x="3937457" y="174235"/>
                </a:cubicBezTo>
                <a:cubicBezTo>
                  <a:pt x="3943938" y="173155"/>
                  <a:pt x="3950779" y="174595"/>
                  <a:pt x="3956180" y="174235"/>
                </a:cubicBezTo>
                <a:cubicBezTo>
                  <a:pt x="3968782" y="172075"/>
                  <a:pt x="3977783" y="165595"/>
                  <a:pt x="3988224" y="166315"/>
                </a:cubicBezTo>
                <a:cubicBezTo>
                  <a:pt x="3995785" y="166675"/>
                  <a:pt x="4008747" y="176395"/>
                  <a:pt x="4013787" y="171355"/>
                </a:cubicBezTo>
                <a:cubicBezTo>
                  <a:pt x="4022429" y="162715"/>
                  <a:pt x="4001906" y="156236"/>
                  <a:pt x="4008387" y="148676"/>
                </a:cubicBezTo>
                <a:cubicBezTo>
                  <a:pt x="4028909" y="150116"/>
                  <a:pt x="4050512" y="149396"/>
                  <a:pt x="4071035" y="152636"/>
                </a:cubicBezTo>
                <a:cubicBezTo>
                  <a:pt x="4101639" y="156956"/>
                  <a:pt x="4130443" y="172075"/>
                  <a:pt x="4158166" y="172795"/>
                </a:cubicBezTo>
                <a:cubicBezTo>
                  <a:pt x="4155646" y="154076"/>
                  <a:pt x="4134043" y="159476"/>
                  <a:pt x="4124682" y="151196"/>
                </a:cubicBezTo>
                <a:cubicBezTo>
                  <a:pt x="4121802" y="148676"/>
                  <a:pt x="4109560" y="129237"/>
                  <a:pt x="4109920" y="123117"/>
                </a:cubicBezTo>
                <a:cubicBezTo>
                  <a:pt x="4110280" y="120237"/>
                  <a:pt x="4125042" y="94318"/>
                  <a:pt x="4128642" y="91078"/>
                </a:cubicBezTo>
                <a:cubicBezTo>
                  <a:pt x="4140164" y="79919"/>
                  <a:pt x="4179049" y="80279"/>
                  <a:pt x="4190210" y="95038"/>
                </a:cubicBezTo>
                <a:cubicBezTo>
                  <a:pt x="4197771" y="105478"/>
                  <a:pt x="4195251" y="120957"/>
                  <a:pt x="4206053" y="120597"/>
                </a:cubicBezTo>
                <a:cubicBezTo>
                  <a:pt x="4215774" y="120237"/>
                  <a:pt x="4220814" y="97198"/>
                  <a:pt x="4231616" y="96478"/>
                </a:cubicBezTo>
                <a:cubicBezTo>
                  <a:pt x="4240617" y="96118"/>
                  <a:pt x="4245298" y="111237"/>
                  <a:pt x="4254299" y="111237"/>
                </a:cubicBezTo>
                <a:cubicBezTo>
                  <a:pt x="4265100" y="110877"/>
                  <a:pt x="4273021" y="90358"/>
                  <a:pt x="4287783" y="89638"/>
                </a:cubicBezTo>
                <a:cubicBezTo>
                  <a:pt x="4295704" y="89638"/>
                  <a:pt x="4298225" y="93958"/>
                  <a:pt x="4310466" y="95038"/>
                </a:cubicBezTo>
                <a:cubicBezTo>
                  <a:pt x="4318747" y="89638"/>
                  <a:pt x="4307586" y="82799"/>
                  <a:pt x="4311906" y="75239"/>
                </a:cubicBezTo>
                <a:cubicBezTo>
                  <a:pt x="4326668" y="64079"/>
                  <a:pt x="4360873" y="72359"/>
                  <a:pt x="4379955" y="65519"/>
                </a:cubicBezTo>
                <a:cubicBezTo>
                  <a:pt x="4385356" y="59400"/>
                  <a:pt x="4373114" y="54720"/>
                  <a:pt x="4378515" y="48240"/>
                </a:cubicBezTo>
                <a:cubicBezTo>
                  <a:pt x="4395077" y="36720"/>
                  <a:pt x="4422801" y="36000"/>
                  <a:pt x="4450885" y="30961"/>
                </a:cubicBezTo>
                <a:cubicBezTo>
                  <a:pt x="4468167" y="28081"/>
                  <a:pt x="4484009" y="16201"/>
                  <a:pt x="4497691" y="14761"/>
                </a:cubicBezTo>
                <a:cubicBezTo>
                  <a:pt x="4511732" y="13681"/>
                  <a:pt x="4525054" y="23041"/>
                  <a:pt x="4538016" y="23041"/>
                </a:cubicBezTo>
                <a:cubicBezTo>
                  <a:pt x="4545577" y="22681"/>
                  <a:pt x="4554218" y="20521"/>
                  <a:pt x="4561779" y="17641"/>
                </a:cubicBezTo>
                <a:cubicBezTo>
                  <a:pt x="4569340" y="14761"/>
                  <a:pt x="4574381" y="7202"/>
                  <a:pt x="4581942" y="5762"/>
                </a:cubicBezTo>
                <a:cubicBezTo>
                  <a:pt x="4593823" y="2522"/>
                  <a:pt x="4608585" y="6842"/>
                  <a:pt x="4621907" y="5762"/>
                </a:cubicBezTo>
                <a:cubicBezTo>
                  <a:pt x="4636309" y="3962"/>
                  <a:pt x="4649270" y="-1438"/>
                  <a:pt x="4659352" y="36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1464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SM - Theme 18 - Light">
      <a:dk1>
        <a:srgbClr val="AAAAAA"/>
      </a:dk1>
      <a:lt1>
        <a:srgbClr val="FFFFFF"/>
      </a:lt1>
      <a:dk2>
        <a:srgbClr val="08204C"/>
      </a:dk2>
      <a:lt2>
        <a:srgbClr val="FEFFFE"/>
      </a:lt2>
      <a:accent1>
        <a:srgbClr val="5C9EE6"/>
      </a:accent1>
      <a:accent2>
        <a:srgbClr val="4CCCAC"/>
      </a:accent2>
      <a:accent3>
        <a:srgbClr val="9FD468"/>
      </a:accent3>
      <a:accent4>
        <a:srgbClr val="FCCA5E"/>
      </a:accent4>
      <a:accent5>
        <a:srgbClr val="EA5362"/>
      </a:accent5>
      <a:accent6>
        <a:srgbClr val="52647F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6FBFFF"/>
            </a:gs>
            <a:gs pos="98000">
              <a:srgbClr val="3C8BFF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69916</TotalTime>
  <Words>798</Words>
  <Application>Microsoft Macintosh PowerPoint</Application>
  <PresentationFormat>Custom</PresentationFormat>
  <Paragraphs>309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League Spartan</vt:lpstr>
      <vt:lpstr>Open Sans</vt:lpstr>
      <vt:lpstr>Open Sans Light</vt:lpstr>
      <vt:lpstr>Poppins</vt:lpstr>
      <vt:lpstr>Poppins SemiBold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Presentations</dc:title>
  <dc:subject/>
  <dc:creator/>
  <cp:keywords/>
  <dc:description/>
  <cp:lastModifiedBy>Jetfabrik Design</cp:lastModifiedBy>
  <cp:revision>8476</cp:revision>
  <cp:lastPrinted>2019-08-21T17:56:17Z</cp:lastPrinted>
  <dcterms:created xsi:type="dcterms:W3CDTF">2014-11-12T21:47:38Z</dcterms:created>
  <dcterms:modified xsi:type="dcterms:W3CDTF">2019-10-22T04:21:19Z</dcterms:modified>
  <cp:category/>
</cp:coreProperties>
</file>