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320" r:id="rId2"/>
    <p:sldId id="3321" r:id="rId3"/>
    <p:sldId id="3322" r:id="rId4"/>
    <p:sldId id="3323" r:id="rId5"/>
    <p:sldId id="3324" r:id="rId6"/>
    <p:sldId id="3325" r:id="rId7"/>
    <p:sldId id="3326" r:id="rId8"/>
    <p:sldId id="3327" r:id="rId9"/>
    <p:sldId id="3328" r:id="rId10"/>
    <p:sldId id="3329" r:id="rId11"/>
    <p:sldId id="3330" r:id="rId12"/>
    <p:sldId id="3331" r:id="rId13"/>
    <p:sldId id="3332" r:id="rId14"/>
    <p:sldId id="3333" r:id="rId15"/>
    <p:sldId id="3334" r:id="rId16"/>
    <p:sldId id="3335" r:id="rId17"/>
    <p:sldId id="3336" r:id="rId18"/>
    <p:sldId id="3337" r:id="rId19"/>
    <p:sldId id="3338" r:id="rId20"/>
    <p:sldId id="3339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92FF"/>
    <a:srgbClr val="041B31"/>
    <a:srgbClr val="B5B5B5"/>
    <a:srgbClr val="DEDEDE"/>
    <a:srgbClr val="DDDDDD"/>
    <a:srgbClr val="BAC4C6"/>
    <a:srgbClr val="C4C9CE"/>
    <a:srgbClr val="6D7783"/>
    <a:srgbClr val="B5B9BE"/>
    <a:srgbClr val="ADA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4" autoAdjust="0"/>
    <p:restoredTop sz="95235" autoAdjust="0"/>
  </p:normalViewPr>
  <p:slideViewPr>
    <p:cSldViewPr snapToGrid="0" snapToObjects="1">
      <p:cViewPr varScale="1">
        <p:scale>
          <a:sx n="44" d="100"/>
          <a:sy n="44" d="100"/>
        </p:scale>
        <p:origin x="264" y="8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Usar</a:t>
            </a:r>
            <a:r>
              <a:rPr lang="en-US" dirty="0"/>
              <a:t> 3 puntos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las </a:t>
            </a:r>
            <a:r>
              <a:rPr lang="en-US" dirty="0" err="1"/>
              <a:t>flechas</a:t>
            </a:r>
            <a:r>
              <a:rPr lang="en-US" dirty="0"/>
              <a:t> y </a:t>
            </a:r>
            <a:r>
              <a:rPr lang="en-US" dirty="0" err="1"/>
              <a:t>mismo</a:t>
            </a:r>
            <a:r>
              <a:rPr lang="en-US" dirty="0"/>
              <a:t> color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4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Poner</a:t>
            </a:r>
            <a:r>
              <a:rPr lang="en-US" dirty="0"/>
              <a:t> </a:t>
            </a:r>
            <a:r>
              <a:rPr lang="en-US" dirty="0" err="1"/>
              <a:t>titulos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738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</a:t>
            </a:r>
            <a:r>
              <a:rPr lang="en-US" dirty="0" err="1"/>
              <a:t>parece</a:t>
            </a:r>
            <a:r>
              <a:rPr lang="en-US" dirty="0"/>
              <a:t> flow chart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501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es flowchart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989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es flowchart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2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3870" y="855511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1E74F0BC-144D-4C6E-B058-0C653E87FAAB}"/>
              </a:ext>
            </a:extLst>
          </p:cNvPr>
          <p:cNvSpPr/>
          <p:nvPr/>
        </p:nvSpPr>
        <p:spPr>
          <a:xfrm>
            <a:off x="3313177" y="3319670"/>
            <a:ext cx="4048261" cy="9144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54246F8-19F6-4E2E-877E-9D0C4391F251}"/>
              </a:ext>
            </a:extLst>
          </p:cNvPr>
          <p:cNvSpPr/>
          <p:nvPr/>
        </p:nvSpPr>
        <p:spPr>
          <a:xfrm>
            <a:off x="3313179" y="6147111"/>
            <a:ext cx="4048260" cy="1966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Diagrama de flujo: datos 10">
            <a:extLst>
              <a:ext uri="{FF2B5EF4-FFF2-40B4-BE49-F238E27FC236}">
                <a16:creationId xmlns:a16="http://schemas.microsoft.com/office/drawing/2014/main" id="{542E93A7-A8DA-441F-B58C-8B5882167634}"/>
              </a:ext>
            </a:extLst>
          </p:cNvPr>
          <p:cNvSpPr/>
          <p:nvPr/>
        </p:nvSpPr>
        <p:spPr>
          <a:xfrm>
            <a:off x="3313179" y="10026798"/>
            <a:ext cx="4048260" cy="1966646"/>
          </a:xfrm>
          <a:prstGeom prst="flowChartInputOutpu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grama de flujo: documento 11">
            <a:extLst>
              <a:ext uri="{FF2B5EF4-FFF2-40B4-BE49-F238E27FC236}">
                <a16:creationId xmlns:a16="http://schemas.microsoft.com/office/drawing/2014/main" id="{CE2A7363-DF30-4186-AE2E-1F73D40FBFE1}"/>
              </a:ext>
            </a:extLst>
          </p:cNvPr>
          <p:cNvSpPr/>
          <p:nvPr/>
        </p:nvSpPr>
        <p:spPr>
          <a:xfrm>
            <a:off x="10177667" y="10053820"/>
            <a:ext cx="4048260" cy="1966644"/>
          </a:xfrm>
          <a:prstGeom prst="flowChartDocumen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iagrama de flujo: decisión 12">
            <a:extLst>
              <a:ext uri="{FF2B5EF4-FFF2-40B4-BE49-F238E27FC236}">
                <a16:creationId xmlns:a16="http://schemas.microsoft.com/office/drawing/2014/main" id="{000A6E5A-96FF-4706-8E6E-F5E6EB4FD997}"/>
              </a:ext>
            </a:extLst>
          </p:cNvPr>
          <p:cNvSpPr/>
          <p:nvPr/>
        </p:nvSpPr>
        <p:spPr>
          <a:xfrm>
            <a:off x="10172329" y="6686744"/>
            <a:ext cx="4048259" cy="1966646"/>
          </a:xfrm>
          <a:prstGeom prst="flowChartDecisi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39A8E920-73FE-4BF5-BA4C-7CEC6A298A1E}"/>
              </a:ext>
            </a:extLst>
          </p:cNvPr>
          <p:cNvSpPr/>
          <p:nvPr/>
        </p:nvSpPr>
        <p:spPr>
          <a:xfrm>
            <a:off x="10172328" y="3319668"/>
            <a:ext cx="4048260" cy="196664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iagrama de flujo: datos 14">
            <a:extLst>
              <a:ext uri="{FF2B5EF4-FFF2-40B4-BE49-F238E27FC236}">
                <a16:creationId xmlns:a16="http://schemas.microsoft.com/office/drawing/2014/main" id="{4D516138-060E-46C2-B2D2-5D6C48FE5100}"/>
              </a:ext>
            </a:extLst>
          </p:cNvPr>
          <p:cNvSpPr/>
          <p:nvPr/>
        </p:nvSpPr>
        <p:spPr>
          <a:xfrm>
            <a:off x="17031477" y="3319670"/>
            <a:ext cx="4048260" cy="1966646"/>
          </a:xfrm>
          <a:prstGeom prst="flowChartInputOutpu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9544E60-0F19-4221-9654-459D00E9111E}"/>
              </a:ext>
            </a:extLst>
          </p:cNvPr>
          <p:cNvSpPr/>
          <p:nvPr/>
        </p:nvSpPr>
        <p:spPr>
          <a:xfrm>
            <a:off x="17031477" y="7212867"/>
            <a:ext cx="4048260" cy="196664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D9E57768-9730-4830-B7B5-0436E792DF62}"/>
              </a:ext>
            </a:extLst>
          </p:cNvPr>
          <p:cNvSpPr/>
          <p:nvPr/>
        </p:nvSpPr>
        <p:spPr>
          <a:xfrm>
            <a:off x="17031477" y="11106064"/>
            <a:ext cx="4048261" cy="9144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7B8431EF-8B9C-4B5A-AF53-85D367015877}"/>
              </a:ext>
            </a:extLst>
          </p:cNvPr>
          <p:cNvCxnSpPr>
            <a:stCxn id="8" idx="2"/>
            <a:endCxn id="10" idx="0"/>
          </p:cNvCxnSpPr>
          <p:nvPr/>
        </p:nvCxnSpPr>
        <p:spPr>
          <a:xfrm>
            <a:off x="5337308" y="4234070"/>
            <a:ext cx="1" cy="191304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E59D82FA-5500-4F44-817F-D539C2B8C679}"/>
              </a:ext>
            </a:extLst>
          </p:cNvPr>
          <p:cNvCxnSpPr>
            <a:cxnSpLocks/>
            <a:stCxn id="10" idx="2"/>
            <a:endCxn id="11" idx="1"/>
          </p:cNvCxnSpPr>
          <p:nvPr/>
        </p:nvCxnSpPr>
        <p:spPr>
          <a:xfrm>
            <a:off x="5337309" y="8113757"/>
            <a:ext cx="0" cy="191304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2739FE6A-C73B-44AA-A540-6678F6CA9B1F}"/>
              </a:ext>
            </a:extLst>
          </p:cNvPr>
          <p:cNvCxnSpPr>
            <a:stCxn id="11" idx="5"/>
            <a:endCxn id="12" idx="1"/>
          </p:cNvCxnSpPr>
          <p:nvPr/>
        </p:nvCxnSpPr>
        <p:spPr>
          <a:xfrm>
            <a:off x="6956613" y="11010121"/>
            <a:ext cx="3221054" cy="2702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973516F9-D631-4B2E-B33C-88D14A37AD80}"/>
              </a:ext>
            </a:extLst>
          </p:cNvPr>
          <p:cNvCxnSpPr>
            <a:stCxn id="12" idx="0"/>
            <a:endCxn id="13" idx="2"/>
          </p:cNvCxnSpPr>
          <p:nvPr/>
        </p:nvCxnSpPr>
        <p:spPr>
          <a:xfrm flipH="1" flipV="1">
            <a:off x="12196459" y="8653390"/>
            <a:ext cx="5338" cy="140043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D0F7EACA-CB8F-46E4-9EF7-4B2BB6FA2838}"/>
              </a:ext>
            </a:extLst>
          </p:cNvPr>
          <p:cNvCxnSpPr>
            <a:stCxn id="13" idx="0"/>
            <a:endCxn id="14" idx="2"/>
          </p:cNvCxnSpPr>
          <p:nvPr/>
        </p:nvCxnSpPr>
        <p:spPr>
          <a:xfrm flipH="1" flipV="1">
            <a:off x="12196458" y="5286314"/>
            <a:ext cx="1" cy="140043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966F4C42-4E4F-4D73-8BFE-FBEA827BF382}"/>
              </a:ext>
            </a:extLst>
          </p:cNvPr>
          <p:cNvCxnSpPr>
            <a:stCxn id="14" idx="3"/>
            <a:endCxn id="15" idx="2"/>
          </p:cNvCxnSpPr>
          <p:nvPr/>
        </p:nvCxnSpPr>
        <p:spPr>
          <a:xfrm>
            <a:off x="14220588" y="4302991"/>
            <a:ext cx="3215715" cy="2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67BB4190-2EB2-4772-BB7B-FA00DEDED29C}"/>
              </a:ext>
            </a:extLst>
          </p:cNvPr>
          <p:cNvCxnSpPr>
            <a:cxnSpLocks/>
            <a:stCxn id="15" idx="4"/>
            <a:endCxn id="16" idx="0"/>
          </p:cNvCxnSpPr>
          <p:nvPr/>
        </p:nvCxnSpPr>
        <p:spPr>
          <a:xfrm>
            <a:off x="19055607" y="5286316"/>
            <a:ext cx="0" cy="192655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6676461F-A1CA-47DB-A0DB-50055DDD063E}"/>
              </a:ext>
            </a:extLst>
          </p:cNvPr>
          <p:cNvCxnSpPr>
            <a:stCxn id="16" idx="2"/>
            <a:endCxn id="17" idx="0"/>
          </p:cNvCxnSpPr>
          <p:nvPr/>
        </p:nvCxnSpPr>
        <p:spPr>
          <a:xfrm>
            <a:off x="19055607" y="9179513"/>
            <a:ext cx="1" cy="192655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: angular 39">
            <a:extLst>
              <a:ext uri="{FF2B5EF4-FFF2-40B4-BE49-F238E27FC236}">
                <a16:creationId xmlns:a16="http://schemas.microsoft.com/office/drawing/2014/main" id="{2458C3E6-5556-40FF-A0E3-2138A9B61E05}"/>
              </a:ext>
            </a:extLst>
          </p:cNvPr>
          <p:cNvCxnSpPr>
            <a:stCxn id="13" idx="1"/>
            <a:endCxn id="10" idx="3"/>
          </p:cNvCxnSpPr>
          <p:nvPr/>
        </p:nvCxnSpPr>
        <p:spPr>
          <a:xfrm rot="10800000">
            <a:off x="7361439" y="7130435"/>
            <a:ext cx="2810890" cy="539633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29">
            <a:extLst>
              <a:ext uri="{FF2B5EF4-FFF2-40B4-BE49-F238E27FC236}">
                <a16:creationId xmlns:a16="http://schemas.microsoft.com/office/drawing/2014/main" id="{65549DA2-2F8E-4A2C-8127-6E29A7297F9C}"/>
              </a:ext>
            </a:extLst>
          </p:cNvPr>
          <p:cNvSpPr txBox="1"/>
          <p:nvPr/>
        </p:nvSpPr>
        <p:spPr>
          <a:xfrm>
            <a:off x="4739227" y="3484483"/>
            <a:ext cx="119616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44" name="TextBox 29">
            <a:extLst>
              <a:ext uri="{FF2B5EF4-FFF2-40B4-BE49-F238E27FC236}">
                <a16:creationId xmlns:a16="http://schemas.microsoft.com/office/drawing/2014/main" id="{C4EC67C3-AFDA-4950-AF62-D9E69D6E23B1}"/>
              </a:ext>
            </a:extLst>
          </p:cNvPr>
          <p:cNvSpPr txBox="1"/>
          <p:nvPr/>
        </p:nvSpPr>
        <p:spPr>
          <a:xfrm>
            <a:off x="18579355" y="11270876"/>
            <a:ext cx="95250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End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E5DB8822-CA50-49A8-A8CC-B58D7131E43F}"/>
              </a:ext>
            </a:extLst>
          </p:cNvPr>
          <p:cNvSpPr txBox="1">
            <a:spLocks/>
          </p:cNvSpPr>
          <p:nvPr/>
        </p:nvSpPr>
        <p:spPr>
          <a:xfrm>
            <a:off x="3489450" y="6319924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533BED02-F60C-4985-A7E6-17E192AA4267}"/>
              </a:ext>
            </a:extLst>
          </p:cNvPr>
          <p:cNvSpPr txBox="1">
            <a:spLocks/>
          </p:cNvSpPr>
          <p:nvPr/>
        </p:nvSpPr>
        <p:spPr>
          <a:xfrm>
            <a:off x="3844348" y="10462503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2D14B242-7BB3-48D5-A82B-F14966A0E792}"/>
              </a:ext>
            </a:extLst>
          </p:cNvPr>
          <p:cNvSpPr txBox="1">
            <a:spLocks/>
          </p:cNvSpPr>
          <p:nvPr/>
        </p:nvSpPr>
        <p:spPr>
          <a:xfrm>
            <a:off x="10348599" y="3492481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FD30A3BE-A492-4CF6-A0E5-EFC6C6F3C4FF}"/>
              </a:ext>
            </a:extLst>
          </p:cNvPr>
          <p:cNvSpPr txBox="1">
            <a:spLocks/>
          </p:cNvSpPr>
          <p:nvPr/>
        </p:nvSpPr>
        <p:spPr>
          <a:xfrm>
            <a:off x="17207748" y="7385680"/>
            <a:ext cx="369571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B61FA2F-7434-4C7A-B3F4-2FE3CDE6760E}"/>
              </a:ext>
            </a:extLst>
          </p:cNvPr>
          <p:cNvSpPr txBox="1">
            <a:spLocks/>
          </p:cNvSpPr>
          <p:nvPr/>
        </p:nvSpPr>
        <p:spPr>
          <a:xfrm>
            <a:off x="17562646" y="3755375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CF501A75-5687-46BE-A73C-B3181239A77E}"/>
              </a:ext>
            </a:extLst>
          </p:cNvPr>
          <p:cNvSpPr txBox="1">
            <a:spLocks/>
          </p:cNvSpPr>
          <p:nvPr/>
        </p:nvSpPr>
        <p:spPr>
          <a:xfrm>
            <a:off x="10708836" y="10352816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B05EA5EA-4D5F-4724-913F-5F8BB1323493}"/>
              </a:ext>
            </a:extLst>
          </p:cNvPr>
          <p:cNvSpPr txBox="1">
            <a:spLocks/>
          </p:cNvSpPr>
          <p:nvPr/>
        </p:nvSpPr>
        <p:spPr>
          <a:xfrm>
            <a:off x="11323093" y="7385341"/>
            <a:ext cx="174673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Decision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8D22E4A-E132-4638-9A32-A8C5678C89A1}"/>
              </a:ext>
            </a:extLst>
          </p:cNvPr>
          <p:cNvSpPr txBox="1">
            <a:spLocks/>
          </p:cNvSpPr>
          <p:nvPr/>
        </p:nvSpPr>
        <p:spPr>
          <a:xfrm>
            <a:off x="12230409" y="6117293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F8B7898D-40F9-4DF1-BD4F-A4B2D29009CE}"/>
              </a:ext>
            </a:extLst>
          </p:cNvPr>
          <p:cNvSpPr txBox="1">
            <a:spLocks/>
          </p:cNvSpPr>
          <p:nvPr/>
        </p:nvSpPr>
        <p:spPr>
          <a:xfrm>
            <a:off x="9486695" y="7037737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104345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028AE0F-EC20-40D0-951B-9D70D91B0738}"/>
              </a:ext>
            </a:extLst>
          </p:cNvPr>
          <p:cNvSpPr/>
          <p:nvPr/>
        </p:nvSpPr>
        <p:spPr>
          <a:xfrm>
            <a:off x="7749821" y="5531833"/>
            <a:ext cx="197436" cy="1003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A3E8351-DCCE-4996-8512-6F7A7DCF0CD4}"/>
              </a:ext>
            </a:extLst>
          </p:cNvPr>
          <p:cNvSpPr/>
          <p:nvPr/>
        </p:nvSpPr>
        <p:spPr>
          <a:xfrm>
            <a:off x="12090107" y="5531833"/>
            <a:ext cx="197436" cy="100378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FA146D3-6AE8-4B47-9B9D-D67EC8D685E3}"/>
              </a:ext>
            </a:extLst>
          </p:cNvPr>
          <p:cNvSpPr/>
          <p:nvPr/>
        </p:nvSpPr>
        <p:spPr>
          <a:xfrm>
            <a:off x="16433842" y="5531833"/>
            <a:ext cx="197436" cy="10037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D3D8CD6-C0FB-462D-B154-F2EABF4470FC}"/>
              </a:ext>
            </a:extLst>
          </p:cNvPr>
          <p:cNvSpPr/>
          <p:nvPr/>
        </p:nvSpPr>
        <p:spPr>
          <a:xfrm>
            <a:off x="20767226" y="5531833"/>
            <a:ext cx="197436" cy="100378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28532AD-A448-41D4-AB57-56B743314950}"/>
              </a:ext>
            </a:extLst>
          </p:cNvPr>
          <p:cNvSpPr/>
          <p:nvPr/>
        </p:nvSpPr>
        <p:spPr>
          <a:xfrm>
            <a:off x="3409537" y="5531833"/>
            <a:ext cx="197436" cy="1003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559ABFF-EDCE-4C0D-A445-B728252AEC6F}"/>
              </a:ext>
            </a:extLst>
          </p:cNvPr>
          <p:cNvGrpSpPr/>
          <p:nvPr/>
        </p:nvGrpSpPr>
        <p:grpSpPr>
          <a:xfrm>
            <a:off x="1520825" y="6376592"/>
            <a:ext cx="3974861" cy="1789044"/>
            <a:chOff x="1520825" y="5491171"/>
            <a:chExt cx="3974861" cy="178904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B7C2581-868D-4AB0-9795-97FF6F728461}"/>
                </a:ext>
              </a:extLst>
            </p:cNvPr>
            <p:cNvSpPr/>
            <p:nvPr/>
          </p:nvSpPr>
          <p:spPr>
            <a:xfrm>
              <a:off x="1520825" y="5928493"/>
              <a:ext cx="3974861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8D525EA-0F5F-4A1A-BDC1-E20B1DD1B380}"/>
                </a:ext>
              </a:extLst>
            </p:cNvPr>
            <p:cNvSpPr/>
            <p:nvPr/>
          </p:nvSpPr>
          <p:spPr>
            <a:xfrm>
              <a:off x="2613733" y="5491171"/>
              <a:ext cx="1789044" cy="178904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44E0638-B752-46F0-B2D9-81D2DF69A30A}"/>
                </a:ext>
              </a:extLst>
            </p:cNvPr>
            <p:cNvSpPr/>
            <p:nvPr/>
          </p:nvSpPr>
          <p:spPr>
            <a:xfrm>
              <a:off x="2792637" y="5670075"/>
              <a:ext cx="1431236" cy="1431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7264F85-489F-4149-AF5A-A81DA8F073E5}"/>
                </a:ext>
              </a:extLst>
            </p:cNvPr>
            <p:cNvSpPr/>
            <p:nvPr/>
          </p:nvSpPr>
          <p:spPr>
            <a:xfrm>
              <a:off x="2951664" y="5829102"/>
              <a:ext cx="1113182" cy="111318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67264B5-0EF7-483A-AD40-2E0E9B38FFE1}"/>
              </a:ext>
            </a:extLst>
          </p:cNvPr>
          <p:cNvGrpSpPr/>
          <p:nvPr/>
        </p:nvGrpSpPr>
        <p:grpSpPr>
          <a:xfrm>
            <a:off x="5861110" y="6376592"/>
            <a:ext cx="3974861" cy="1789044"/>
            <a:chOff x="1520825" y="5491171"/>
            <a:chExt cx="3974861" cy="17890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F00B7DA-571A-4D29-A520-32EFB072CC16}"/>
                </a:ext>
              </a:extLst>
            </p:cNvPr>
            <p:cNvSpPr/>
            <p:nvPr/>
          </p:nvSpPr>
          <p:spPr>
            <a:xfrm>
              <a:off x="1520825" y="5928493"/>
              <a:ext cx="3974861" cy="91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F8C8E03-F37F-425B-9A84-E0630E8D2D33}"/>
                </a:ext>
              </a:extLst>
            </p:cNvPr>
            <p:cNvSpPr/>
            <p:nvPr/>
          </p:nvSpPr>
          <p:spPr>
            <a:xfrm>
              <a:off x="2613733" y="5491171"/>
              <a:ext cx="1789044" cy="178904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11091B7-CCFB-4A60-9033-E822AE7B0219}"/>
                </a:ext>
              </a:extLst>
            </p:cNvPr>
            <p:cNvSpPr/>
            <p:nvPr/>
          </p:nvSpPr>
          <p:spPr>
            <a:xfrm>
              <a:off x="2792637" y="5670075"/>
              <a:ext cx="1431236" cy="143123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F64D7A1-8F22-44BC-9322-C215A030CA6F}"/>
                </a:ext>
              </a:extLst>
            </p:cNvPr>
            <p:cNvSpPr/>
            <p:nvPr/>
          </p:nvSpPr>
          <p:spPr>
            <a:xfrm>
              <a:off x="2951664" y="5829102"/>
              <a:ext cx="1113182" cy="111318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C0488B1-051D-4164-94AA-3C7658ED887A}"/>
              </a:ext>
            </a:extLst>
          </p:cNvPr>
          <p:cNvGrpSpPr/>
          <p:nvPr/>
        </p:nvGrpSpPr>
        <p:grpSpPr>
          <a:xfrm>
            <a:off x="10201395" y="6376592"/>
            <a:ext cx="3974861" cy="1789044"/>
            <a:chOff x="1520825" y="5491171"/>
            <a:chExt cx="3974861" cy="178904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35EAA40-F1A4-4B06-92B2-69BBEDCFEB00}"/>
                </a:ext>
              </a:extLst>
            </p:cNvPr>
            <p:cNvSpPr/>
            <p:nvPr/>
          </p:nvSpPr>
          <p:spPr>
            <a:xfrm>
              <a:off x="1520825" y="5928493"/>
              <a:ext cx="3974861" cy="914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6339EE8-86B0-4626-86DB-0F49AD813D3B}"/>
                </a:ext>
              </a:extLst>
            </p:cNvPr>
            <p:cNvSpPr/>
            <p:nvPr/>
          </p:nvSpPr>
          <p:spPr>
            <a:xfrm>
              <a:off x="2613733" y="5491171"/>
              <a:ext cx="1789044" cy="178904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25AA0B9-A8FD-4B85-8FE3-5D86CB90898D}"/>
                </a:ext>
              </a:extLst>
            </p:cNvPr>
            <p:cNvSpPr/>
            <p:nvPr/>
          </p:nvSpPr>
          <p:spPr>
            <a:xfrm>
              <a:off x="2792637" y="5670075"/>
              <a:ext cx="1431236" cy="143123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F371289-4230-4FB9-A2A0-04F45FA6CB4D}"/>
                </a:ext>
              </a:extLst>
            </p:cNvPr>
            <p:cNvSpPr/>
            <p:nvPr/>
          </p:nvSpPr>
          <p:spPr>
            <a:xfrm>
              <a:off x="2951664" y="5829102"/>
              <a:ext cx="1113182" cy="111318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B30E508-EC09-4469-89B4-B617FB12758C}"/>
              </a:ext>
            </a:extLst>
          </p:cNvPr>
          <p:cNvGrpSpPr/>
          <p:nvPr/>
        </p:nvGrpSpPr>
        <p:grpSpPr>
          <a:xfrm>
            <a:off x="14541680" y="6376592"/>
            <a:ext cx="3974861" cy="1789044"/>
            <a:chOff x="1520825" y="5491171"/>
            <a:chExt cx="3974861" cy="1789044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2F6155C-EC4B-4EAF-B39B-9AA3E1D1F333}"/>
                </a:ext>
              </a:extLst>
            </p:cNvPr>
            <p:cNvSpPr/>
            <p:nvPr/>
          </p:nvSpPr>
          <p:spPr>
            <a:xfrm>
              <a:off x="1520825" y="5928493"/>
              <a:ext cx="3974861" cy="914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13944A7-3F91-4F31-B32D-CA82829EACEC}"/>
                </a:ext>
              </a:extLst>
            </p:cNvPr>
            <p:cNvSpPr/>
            <p:nvPr/>
          </p:nvSpPr>
          <p:spPr>
            <a:xfrm>
              <a:off x="2613733" y="5491171"/>
              <a:ext cx="1789044" cy="178904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B5CE2C1-FB87-4C29-9570-7A4DD52ED929}"/>
                </a:ext>
              </a:extLst>
            </p:cNvPr>
            <p:cNvSpPr/>
            <p:nvPr/>
          </p:nvSpPr>
          <p:spPr>
            <a:xfrm>
              <a:off x="2792637" y="5670075"/>
              <a:ext cx="1431236" cy="143123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41977DD-0771-4228-8FE9-0E7A2910290A}"/>
                </a:ext>
              </a:extLst>
            </p:cNvPr>
            <p:cNvSpPr/>
            <p:nvPr/>
          </p:nvSpPr>
          <p:spPr>
            <a:xfrm>
              <a:off x="2951664" y="5829102"/>
              <a:ext cx="1113182" cy="111318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8325A37-515B-43FC-872C-2C9883068D04}"/>
              </a:ext>
            </a:extLst>
          </p:cNvPr>
          <p:cNvGrpSpPr/>
          <p:nvPr/>
        </p:nvGrpSpPr>
        <p:grpSpPr>
          <a:xfrm>
            <a:off x="18881964" y="6376592"/>
            <a:ext cx="3974861" cy="1789044"/>
            <a:chOff x="1520825" y="5491171"/>
            <a:chExt cx="3974861" cy="178904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48F801F-3D58-4C8A-A00E-F4AE116F9C95}"/>
                </a:ext>
              </a:extLst>
            </p:cNvPr>
            <p:cNvSpPr/>
            <p:nvPr/>
          </p:nvSpPr>
          <p:spPr>
            <a:xfrm>
              <a:off x="1520825" y="5928493"/>
              <a:ext cx="3974861" cy="914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287F314-11FB-4834-8CBA-D018EFA643CE}"/>
                </a:ext>
              </a:extLst>
            </p:cNvPr>
            <p:cNvSpPr/>
            <p:nvPr/>
          </p:nvSpPr>
          <p:spPr>
            <a:xfrm>
              <a:off x="2613733" y="5491171"/>
              <a:ext cx="1789044" cy="178904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3E2461B9-D2C4-4C71-932B-958E409209F7}"/>
                </a:ext>
              </a:extLst>
            </p:cNvPr>
            <p:cNvSpPr/>
            <p:nvPr/>
          </p:nvSpPr>
          <p:spPr>
            <a:xfrm>
              <a:off x="2792637" y="5670075"/>
              <a:ext cx="1431236" cy="143123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69E3543E-E8E9-4CCC-809C-4A7372481F6A}"/>
                </a:ext>
              </a:extLst>
            </p:cNvPr>
            <p:cNvSpPr/>
            <p:nvPr/>
          </p:nvSpPr>
          <p:spPr>
            <a:xfrm>
              <a:off x="2951664" y="5829102"/>
              <a:ext cx="1113182" cy="111318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Flowchart: Document 31">
            <a:extLst>
              <a:ext uri="{FF2B5EF4-FFF2-40B4-BE49-F238E27FC236}">
                <a16:creationId xmlns:a16="http://schemas.microsoft.com/office/drawing/2014/main" id="{F5BF2002-3735-4774-961F-A29B90EF30F3}"/>
              </a:ext>
            </a:extLst>
          </p:cNvPr>
          <p:cNvSpPr/>
          <p:nvPr/>
        </p:nvSpPr>
        <p:spPr>
          <a:xfrm>
            <a:off x="6458525" y="4133311"/>
            <a:ext cx="2780030" cy="1630655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Magnetic Disk 32">
            <a:extLst>
              <a:ext uri="{FF2B5EF4-FFF2-40B4-BE49-F238E27FC236}">
                <a16:creationId xmlns:a16="http://schemas.microsoft.com/office/drawing/2014/main" id="{E8ABF052-4500-4E60-88FB-F109EFC4CF6F}"/>
              </a:ext>
            </a:extLst>
          </p:cNvPr>
          <p:cNvSpPr/>
          <p:nvPr/>
        </p:nvSpPr>
        <p:spPr>
          <a:xfrm>
            <a:off x="10798810" y="4133311"/>
            <a:ext cx="2780030" cy="1630655"/>
          </a:xfrm>
          <a:prstGeom prst="flowChartMagneticDisk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Manual Input 33">
            <a:extLst>
              <a:ext uri="{FF2B5EF4-FFF2-40B4-BE49-F238E27FC236}">
                <a16:creationId xmlns:a16="http://schemas.microsoft.com/office/drawing/2014/main" id="{D4777C13-42A2-4B59-8E98-529234090AE4}"/>
              </a:ext>
            </a:extLst>
          </p:cNvPr>
          <p:cNvSpPr/>
          <p:nvPr/>
        </p:nvSpPr>
        <p:spPr>
          <a:xfrm>
            <a:off x="15139095" y="4133635"/>
            <a:ext cx="2780030" cy="1628508"/>
          </a:xfrm>
          <a:prstGeom prst="flowChartManualInpu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owchart: Data 34">
            <a:extLst>
              <a:ext uri="{FF2B5EF4-FFF2-40B4-BE49-F238E27FC236}">
                <a16:creationId xmlns:a16="http://schemas.microsoft.com/office/drawing/2014/main" id="{9BB81A04-3321-484A-BD7A-C363CECDCC37}"/>
              </a:ext>
            </a:extLst>
          </p:cNvPr>
          <p:cNvSpPr/>
          <p:nvPr/>
        </p:nvSpPr>
        <p:spPr>
          <a:xfrm>
            <a:off x="19479379" y="4135639"/>
            <a:ext cx="2780030" cy="1628508"/>
          </a:xfrm>
          <a:prstGeom prst="flowChartInputOut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Process 35">
            <a:extLst>
              <a:ext uri="{FF2B5EF4-FFF2-40B4-BE49-F238E27FC236}">
                <a16:creationId xmlns:a16="http://schemas.microsoft.com/office/drawing/2014/main" id="{8C906BDA-B22E-4406-8336-BC0B963BC734}"/>
              </a:ext>
            </a:extLst>
          </p:cNvPr>
          <p:cNvSpPr/>
          <p:nvPr/>
        </p:nvSpPr>
        <p:spPr>
          <a:xfrm>
            <a:off x="2118240" y="4134961"/>
            <a:ext cx="2780030" cy="1628508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30BDB8-767D-44D2-98C5-3088F02B9807}"/>
              </a:ext>
            </a:extLst>
          </p:cNvPr>
          <p:cNvSpPr txBox="1"/>
          <p:nvPr/>
        </p:nvSpPr>
        <p:spPr>
          <a:xfrm>
            <a:off x="2721822" y="877875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8C2E258D-9FB8-4112-B50E-803BD81A9684}"/>
              </a:ext>
            </a:extLst>
          </p:cNvPr>
          <p:cNvSpPr txBox="1">
            <a:spLocks/>
          </p:cNvSpPr>
          <p:nvPr/>
        </p:nvSpPr>
        <p:spPr>
          <a:xfrm>
            <a:off x="1982318" y="9439502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4D044EF-A332-406E-AA7D-B6D9C3C0C29C}"/>
              </a:ext>
            </a:extLst>
          </p:cNvPr>
          <p:cNvSpPr txBox="1"/>
          <p:nvPr/>
        </p:nvSpPr>
        <p:spPr>
          <a:xfrm>
            <a:off x="7018825" y="877875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830795DE-1F91-4C61-ABD2-F351A56BDB67}"/>
              </a:ext>
            </a:extLst>
          </p:cNvPr>
          <p:cNvSpPr txBox="1">
            <a:spLocks/>
          </p:cNvSpPr>
          <p:nvPr/>
        </p:nvSpPr>
        <p:spPr>
          <a:xfrm>
            <a:off x="6322603" y="9439502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7BB0B98-5001-436E-8004-D761464AAB2B}"/>
              </a:ext>
            </a:extLst>
          </p:cNvPr>
          <p:cNvSpPr txBox="1"/>
          <p:nvPr/>
        </p:nvSpPr>
        <p:spPr>
          <a:xfrm>
            <a:off x="11354302" y="877875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6B1AA1E8-AB49-40F2-A08E-18F257E3BF8F}"/>
              </a:ext>
            </a:extLst>
          </p:cNvPr>
          <p:cNvSpPr txBox="1">
            <a:spLocks/>
          </p:cNvSpPr>
          <p:nvPr/>
        </p:nvSpPr>
        <p:spPr>
          <a:xfrm>
            <a:off x="10662888" y="9439502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623A339-2A3E-4186-BAD0-85B4E879C9D2}"/>
              </a:ext>
            </a:extLst>
          </p:cNvPr>
          <p:cNvSpPr txBox="1"/>
          <p:nvPr/>
        </p:nvSpPr>
        <p:spPr>
          <a:xfrm>
            <a:off x="15681763" y="877875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7DB1191-930A-4A76-84FE-D3E6D5B0273A}"/>
              </a:ext>
            </a:extLst>
          </p:cNvPr>
          <p:cNvSpPr txBox="1">
            <a:spLocks/>
          </p:cNvSpPr>
          <p:nvPr/>
        </p:nvSpPr>
        <p:spPr>
          <a:xfrm>
            <a:off x="15003173" y="9439502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08F070A-C9CC-4997-81A1-9A97644852A2}"/>
              </a:ext>
            </a:extLst>
          </p:cNvPr>
          <p:cNvSpPr txBox="1"/>
          <p:nvPr/>
        </p:nvSpPr>
        <p:spPr>
          <a:xfrm>
            <a:off x="20025253" y="877875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50F1A286-8D8E-4444-9246-6BA28E958821}"/>
              </a:ext>
            </a:extLst>
          </p:cNvPr>
          <p:cNvSpPr txBox="1">
            <a:spLocks/>
          </p:cNvSpPr>
          <p:nvPr/>
        </p:nvSpPr>
        <p:spPr>
          <a:xfrm>
            <a:off x="19343457" y="9439502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41C78F4-3F29-4C38-B291-CC0AD1353072}"/>
              </a:ext>
            </a:extLst>
          </p:cNvPr>
          <p:cNvSpPr txBox="1"/>
          <p:nvPr/>
        </p:nvSpPr>
        <p:spPr>
          <a:xfrm>
            <a:off x="3341382" y="6978727"/>
            <a:ext cx="33374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75DC62-F649-4A76-9FE3-9BA6D2DBA405}"/>
              </a:ext>
            </a:extLst>
          </p:cNvPr>
          <p:cNvSpPr txBox="1"/>
          <p:nvPr/>
        </p:nvSpPr>
        <p:spPr>
          <a:xfrm>
            <a:off x="7638386" y="6978727"/>
            <a:ext cx="4203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9AC03B0-3B7E-4335-A62D-3489E85477AF}"/>
              </a:ext>
            </a:extLst>
          </p:cNvPr>
          <p:cNvSpPr txBox="1"/>
          <p:nvPr/>
        </p:nvSpPr>
        <p:spPr>
          <a:xfrm>
            <a:off x="11973862" y="6978727"/>
            <a:ext cx="42992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38D5ED0-44E8-4709-8F5C-55E7B1F72B2E}"/>
              </a:ext>
            </a:extLst>
          </p:cNvPr>
          <p:cNvSpPr txBox="1"/>
          <p:nvPr/>
        </p:nvSpPr>
        <p:spPr>
          <a:xfrm>
            <a:off x="16301323" y="6978727"/>
            <a:ext cx="45557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1565C06-4CC9-4894-8465-D167D6237CF7}"/>
              </a:ext>
            </a:extLst>
          </p:cNvPr>
          <p:cNvSpPr txBox="1"/>
          <p:nvPr/>
        </p:nvSpPr>
        <p:spPr>
          <a:xfrm>
            <a:off x="20641363" y="6978727"/>
            <a:ext cx="44916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62" name="Shape 2553">
            <a:extLst>
              <a:ext uri="{FF2B5EF4-FFF2-40B4-BE49-F238E27FC236}">
                <a16:creationId xmlns:a16="http://schemas.microsoft.com/office/drawing/2014/main" id="{BEDBA5CE-CB4F-443E-8AEF-7D53268D6235}"/>
              </a:ext>
            </a:extLst>
          </p:cNvPr>
          <p:cNvSpPr>
            <a:spLocks noChangeAspect="1"/>
          </p:cNvSpPr>
          <p:nvPr/>
        </p:nvSpPr>
        <p:spPr>
          <a:xfrm>
            <a:off x="11909498" y="4695281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568">
            <a:extLst>
              <a:ext uri="{FF2B5EF4-FFF2-40B4-BE49-F238E27FC236}">
                <a16:creationId xmlns:a16="http://schemas.microsoft.com/office/drawing/2014/main" id="{30DDDBB6-3D47-448B-A294-11BEF4EC7615}"/>
              </a:ext>
            </a:extLst>
          </p:cNvPr>
          <p:cNvSpPr>
            <a:spLocks noChangeAspect="1"/>
          </p:cNvSpPr>
          <p:nvPr/>
        </p:nvSpPr>
        <p:spPr>
          <a:xfrm>
            <a:off x="3228928" y="4669878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3927"/>
                </a:moveTo>
                <a:cubicBezTo>
                  <a:pt x="7990" y="3927"/>
                  <a:pt x="8113" y="3872"/>
                  <a:pt x="8202" y="3784"/>
                </a:cubicBezTo>
                <a:lnTo>
                  <a:pt x="10309" y="1676"/>
                </a:lnTo>
                <a:lnTo>
                  <a:pt x="10309" y="15218"/>
                </a:lnTo>
                <a:lnTo>
                  <a:pt x="10309" y="15218"/>
                </a:lnTo>
                <a:cubicBezTo>
                  <a:pt x="10309" y="15489"/>
                  <a:pt x="10529" y="15709"/>
                  <a:pt x="10800" y="15709"/>
                </a:cubicBezTo>
                <a:cubicBezTo>
                  <a:pt x="11071" y="15709"/>
                  <a:pt x="11291" y="15489"/>
                  <a:pt x="11291" y="15218"/>
                </a:cubicBezTo>
                <a:lnTo>
                  <a:pt x="11291" y="1676"/>
                </a:lnTo>
                <a:lnTo>
                  <a:pt x="13398" y="3784"/>
                </a:lnTo>
                <a:cubicBezTo>
                  <a:pt x="13487" y="3872"/>
                  <a:pt x="13610" y="3927"/>
                  <a:pt x="13745" y="3927"/>
                </a:cubicBezTo>
                <a:cubicBezTo>
                  <a:pt x="14016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7507" y="3089"/>
                </a:lnTo>
                <a:cubicBezTo>
                  <a:pt x="7419" y="3178"/>
                  <a:pt x="7364" y="3301"/>
                  <a:pt x="7364" y="3436"/>
                </a:cubicBezTo>
                <a:cubicBezTo>
                  <a:pt x="7364" y="3708"/>
                  <a:pt x="7584" y="3927"/>
                  <a:pt x="7855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622">
            <a:extLst>
              <a:ext uri="{FF2B5EF4-FFF2-40B4-BE49-F238E27FC236}">
                <a16:creationId xmlns:a16="http://schemas.microsoft.com/office/drawing/2014/main" id="{AD512321-77E3-4B8A-A9A7-805934D75976}"/>
              </a:ext>
            </a:extLst>
          </p:cNvPr>
          <p:cNvSpPr>
            <a:spLocks noChangeAspect="1"/>
          </p:cNvSpPr>
          <p:nvPr/>
        </p:nvSpPr>
        <p:spPr>
          <a:xfrm>
            <a:off x="16249783" y="466988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847">
            <a:extLst>
              <a:ext uri="{FF2B5EF4-FFF2-40B4-BE49-F238E27FC236}">
                <a16:creationId xmlns:a16="http://schemas.microsoft.com/office/drawing/2014/main" id="{546C98D0-A3A6-4270-BDB3-EA2E0BE72D0B}"/>
              </a:ext>
            </a:extLst>
          </p:cNvPr>
          <p:cNvSpPr>
            <a:spLocks noChangeAspect="1"/>
          </p:cNvSpPr>
          <p:nvPr/>
        </p:nvSpPr>
        <p:spPr>
          <a:xfrm>
            <a:off x="7569213" y="4669891"/>
            <a:ext cx="558655" cy="558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857">
            <a:extLst>
              <a:ext uri="{FF2B5EF4-FFF2-40B4-BE49-F238E27FC236}">
                <a16:creationId xmlns:a16="http://schemas.microsoft.com/office/drawing/2014/main" id="{1BE7BA32-EE5A-47BB-B782-80746F23378B}"/>
              </a:ext>
            </a:extLst>
          </p:cNvPr>
          <p:cNvSpPr>
            <a:spLocks noChangeAspect="1"/>
          </p:cNvSpPr>
          <p:nvPr/>
        </p:nvSpPr>
        <p:spPr>
          <a:xfrm>
            <a:off x="20590067" y="466988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45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lowchart: Off-page Connector 3">
            <a:extLst>
              <a:ext uri="{FF2B5EF4-FFF2-40B4-BE49-F238E27FC236}">
                <a16:creationId xmlns:a16="http://schemas.microsoft.com/office/drawing/2014/main" id="{CE59CE69-1406-4C81-BD65-5F77D2A063E1}"/>
              </a:ext>
            </a:extLst>
          </p:cNvPr>
          <p:cNvSpPr/>
          <p:nvPr/>
        </p:nvSpPr>
        <p:spPr>
          <a:xfrm rot="16200000">
            <a:off x="19053036" y="2174980"/>
            <a:ext cx="2532793" cy="5074784"/>
          </a:xfrm>
          <a:prstGeom prst="flowChartOffpageConnecto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Off-page Connector 10">
            <a:extLst>
              <a:ext uri="{FF2B5EF4-FFF2-40B4-BE49-F238E27FC236}">
                <a16:creationId xmlns:a16="http://schemas.microsoft.com/office/drawing/2014/main" id="{92C18869-DBEA-4EBE-AF2F-7F7AE00C4660}"/>
              </a:ext>
            </a:extLst>
          </p:cNvPr>
          <p:cNvSpPr/>
          <p:nvPr/>
        </p:nvSpPr>
        <p:spPr>
          <a:xfrm rot="16200000">
            <a:off x="14987732" y="2174980"/>
            <a:ext cx="2532793" cy="5074784"/>
          </a:xfrm>
          <a:prstGeom prst="flowChartOffpageConnector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Off-page Connector 11">
            <a:extLst>
              <a:ext uri="{FF2B5EF4-FFF2-40B4-BE49-F238E27FC236}">
                <a16:creationId xmlns:a16="http://schemas.microsoft.com/office/drawing/2014/main" id="{1699A47E-84A6-4642-935B-690943DCD2FD}"/>
              </a:ext>
            </a:extLst>
          </p:cNvPr>
          <p:cNvSpPr/>
          <p:nvPr/>
        </p:nvSpPr>
        <p:spPr>
          <a:xfrm rot="16200000">
            <a:off x="10922428" y="2174980"/>
            <a:ext cx="2532793" cy="5074784"/>
          </a:xfrm>
          <a:prstGeom prst="flowChartOffpageConnector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Off-page Connector 12">
            <a:extLst>
              <a:ext uri="{FF2B5EF4-FFF2-40B4-BE49-F238E27FC236}">
                <a16:creationId xmlns:a16="http://schemas.microsoft.com/office/drawing/2014/main" id="{91AD1C8A-4490-4E65-8A66-CD1A6A43B20A}"/>
              </a:ext>
            </a:extLst>
          </p:cNvPr>
          <p:cNvSpPr/>
          <p:nvPr/>
        </p:nvSpPr>
        <p:spPr>
          <a:xfrm rot="16200000">
            <a:off x="6857124" y="2174980"/>
            <a:ext cx="2532793" cy="5074784"/>
          </a:xfrm>
          <a:prstGeom prst="flowChartOffpage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Off-page Connector 14">
            <a:extLst>
              <a:ext uri="{FF2B5EF4-FFF2-40B4-BE49-F238E27FC236}">
                <a16:creationId xmlns:a16="http://schemas.microsoft.com/office/drawing/2014/main" id="{EF2C630C-EC20-43CF-940A-6EABABCDF7FB}"/>
              </a:ext>
            </a:extLst>
          </p:cNvPr>
          <p:cNvSpPr/>
          <p:nvPr/>
        </p:nvSpPr>
        <p:spPr>
          <a:xfrm rot="16200000">
            <a:off x="2791820" y="2174980"/>
            <a:ext cx="2532793" cy="5074784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Terminator 16">
            <a:extLst>
              <a:ext uri="{FF2B5EF4-FFF2-40B4-BE49-F238E27FC236}">
                <a16:creationId xmlns:a16="http://schemas.microsoft.com/office/drawing/2014/main" id="{3D81DEAB-63C4-4C32-B8AB-460D604A6EEE}"/>
              </a:ext>
            </a:extLst>
          </p:cNvPr>
          <p:cNvSpPr/>
          <p:nvPr/>
        </p:nvSpPr>
        <p:spPr>
          <a:xfrm>
            <a:off x="3032098" y="4206064"/>
            <a:ext cx="2052236" cy="1012616"/>
          </a:xfrm>
          <a:prstGeom prst="flowChartTermina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Document 17">
            <a:extLst>
              <a:ext uri="{FF2B5EF4-FFF2-40B4-BE49-F238E27FC236}">
                <a16:creationId xmlns:a16="http://schemas.microsoft.com/office/drawing/2014/main" id="{8475C0DA-DC7C-4641-ACF2-6C6BE43CED8E}"/>
              </a:ext>
            </a:extLst>
          </p:cNvPr>
          <p:cNvSpPr/>
          <p:nvPr/>
        </p:nvSpPr>
        <p:spPr>
          <a:xfrm>
            <a:off x="7097402" y="4166482"/>
            <a:ext cx="2052236" cy="1012616"/>
          </a:xfrm>
          <a:prstGeom prst="flowChartDocumen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Magnetic Disk 18">
            <a:extLst>
              <a:ext uri="{FF2B5EF4-FFF2-40B4-BE49-F238E27FC236}">
                <a16:creationId xmlns:a16="http://schemas.microsoft.com/office/drawing/2014/main" id="{786603F0-2B73-46CA-AC90-C0ABDE326FFF}"/>
              </a:ext>
            </a:extLst>
          </p:cNvPr>
          <p:cNvSpPr/>
          <p:nvPr/>
        </p:nvSpPr>
        <p:spPr>
          <a:xfrm>
            <a:off x="11162706" y="4206064"/>
            <a:ext cx="2052236" cy="1012616"/>
          </a:xfrm>
          <a:prstGeom prst="flowChartMagneticDisk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Manual Input 19">
            <a:extLst>
              <a:ext uri="{FF2B5EF4-FFF2-40B4-BE49-F238E27FC236}">
                <a16:creationId xmlns:a16="http://schemas.microsoft.com/office/drawing/2014/main" id="{FA01C1C6-3FC9-475A-9A10-0229CB19E0A4}"/>
              </a:ext>
            </a:extLst>
          </p:cNvPr>
          <p:cNvSpPr/>
          <p:nvPr/>
        </p:nvSpPr>
        <p:spPr>
          <a:xfrm>
            <a:off x="15228010" y="4206064"/>
            <a:ext cx="2052236" cy="1012616"/>
          </a:xfrm>
          <a:prstGeom prst="flowChartManualInpu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Data 20">
            <a:extLst>
              <a:ext uri="{FF2B5EF4-FFF2-40B4-BE49-F238E27FC236}">
                <a16:creationId xmlns:a16="http://schemas.microsoft.com/office/drawing/2014/main" id="{76DF24F5-59A9-41CD-B3CC-9DFC23DE5403}"/>
              </a:ext>
            </a:extLst>
          </p:cNvPr>
          <p:cNvSpPr/>
          <p:nvPr/>
        </p:nvSpPr>
        <p:spPr>
          <a:xfrm>
            <a:off x="19293314" y="4206064"/>
            <a:ext cx="2052236" cy="1012616"/>
          </a:xfrm>
          <a:prstGeom prst="flowChartInputOutpu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7EB349-EE37-4F4D-9B8A-FC318BAB3BAB}"/>
              </a:ext>
            </a:extLst>
          </p:cNvPr>
          <p:cNvSpPr txBox="1"/>
          <p:nvPr/>
        </p:nvSpPr>
        <p:spPr>
          <a:xfrm>
            <a:off x="3261911" y="721743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580DF868-F6C1-4951-A3AB-462C771140EE}"/>
              </a:ext>
            </a:extLst>
          </p:cNvPr>
          <p:cNvSpPr txBox="1">
            <a:spLocks/>
          </p:cNvSpPr>
          <p:nvPr/>
        </p:nvSpPr>
        <p:spPr>
          <a:xfrm>
            <a:off x="2522407" y="7878176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7C87A5C-BA45-4C53-B155-E58E4CE92BC5}"/>
              </a:ext>
            </a:extLst>
          </p:cNvPr>
          <p:cNvSpPr txBox="1"/>
          <p:nvPr/>
        </p:nvSpPr>
        <p:spPr>
          <a:xfrm>
            <a:off x="7287882" y="721743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9D928157-D4A3-43DD-8A65-81336B3A4E1B}"/>
              </a:ext>
            </a:extLst>
          </p:cNvPr>
          <p:cNvSpPr txBox="1">
            <a:spLocks/>
          </p:cNvSpPr>
          <p:nvPr/>
        </p:nvSpPr>
        <p:spPr>
          <a:xfrm>
            <a:off x="6591660" y="7878176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C58A715-3B5D-4360-81F7-0EBC2909CEB6}"/>
              </a:ext>
            </a:extLst>
          </p:cNvPr>
          <p:cNvSpPr txBox="1"/>
          <p:nvPr/>
        </p:nvSpPr>
        <p:spPr>
          <a:xfrm>
            <a:off x="11352326" y="721743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3BD9AD6D-E0EC-42DA-BBC7-49CAC79CF749}"/>
              </a:ext>
            </a:extLst>
          </p:cNvPr>
          <p:cNvSpPr txBox="1">
            <a:spLocks/>
          </p:cNvSpPr>
          <p:nvPr/>
        </p:nvSpPr>
        <p:spPr>
          <a:xfrm>
            <a:off x="10660913" y="7878176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6FC167-043F-4511-B2AD-211BDB7F3A95}"/>
              </a:ext>
            </a:extLst>
          </p:cNvPr>
          <p:cNvSpPr txBox="1"/>
          <p:nvPr/>
        </p:nvSpPr>
        <p:spPr>
          <a:xfrm>
            <a:off x="15408755" y="721743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C253F5C0-5457-4FBF-A7B0-FA69506FF66B}"/>
              </a:ext>
            </a:extLst>
          </p:cNvPr>
          <p:cNvSpPr txBox="1">
            <a:spLocks/>
          </p:cNvSpPr>
          <p:nvPr/>
        </p:nvSpPr>
        <p:spPr>
          <a:xfrm>
            <a:off x="14730166" y="7878176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1F3C09-E1EF-480B-97F6-B420FBEFFBFB}"/>
              </a:ext>
            </a:extLst>
          </p:cNvPr>
          <p:cNvSpPr txBox="1"/>
          <p:nvPr/>
        </p:nvSpPr>
        <p:spPr>
          <a:xfrm>
            <a:off x="19481214" y="721743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37F066B3-5096-43A5-BE65-A1762DCA7C6F}"/>
              </a:ext>
            </a:extLst>
          </p:cNvPr>
          <p:cNvSpPr txBox="1">
            <a:spLocks/>
          </p:cNvSpPr>
          <p:nvPr/>
        </p:nvSpPr>
        <p:spPr>
          <a:xfrm>
            <a:off x="18799419" y="7878176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hape 2537">
            <a:extLst>
              <a:ext uri="{FF2B5EF4-FFF2-40B4-BE49-F238E27FC236}">
                <a16:creationId xmlns:a16="http://schemas.microsoft.com/office/drawing/2014/main" id="{D34D288E-6120-4732-91AA-3E49C8F62895}"/>
              </a:ext>
            </a:extLst>
          </p:cNvPr>
          <p:cNvSpPr>
            <a:spLocks noChangeAspect="1"/>
          </p:cNvSpPr>
          <p:nvPr/>
        </p:nvSpPr>
        <p:spPr>
          <a:xfrm>
            <a:off x="3544566" y="10784056"/>
            <a:ext cx="1007556" cy="12314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91">
            <a:extLst>
              <a:ext uri="{FF2B5EF4-FFF2-40B4-BE49-F238E27FC236}">
                <a16:creationId xmlns:a16="http://schemas.microsoft.com/office/drawing/2014/main" id="{9E7FE20C-41B3-47B9-9767-5B3B7840F18E}"/>
              </a:ext>
            </a:extLst>
          </p:cNvPr>
          <p:cNvSpPr>
            <a:spLocks noChangeAspect="1"/>
          </p:cNvSpPr>
          <p:nvPr/>
        </p:nvSpPr>
        <p:spPr>
          <a:xfrm>
            <a:off x="19709629" y="10784057"/>
            <a:ext cx="1231456" cy="12314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98">
            <a:extLst>
              <a:ext uri="{FF2B5EF4-FFF2-40B4-BE49-F238E27FC236}">
                <a16:creationId xmlns:a16="http://schemas.microsoft.com/office/drawing/2014/main" id="{D31D6814-89CA-47CB-97E8-C4846BF96A4C}"/>
              </a:ext>
            </a:extLst>
          </p:cNvPr>
          <p:cNvSpPr>
            <a:spLocks noChangeAspect="1"/>
          </p:cNvSpPr>
          <p:nvPr/>
        </p:nvSpPr>
        <p:spPr>
          <a:xfrm>
            <a:off x="15640376" y="10896007"/>
            <a:ext cx="1231456" cy="1007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16">
            <a:extLst>
              <a:ext uri="{FF2B5EF4-FFF2-40B4-BE49-F238E27FC236}">
                <a16:creationId xmlns:a16="http://schemas.microsoft.com/office/drawing/2014/main" id="{065B4E9D-DB05-456C-9DBF-C03907FBC63C}"/>
              </a:ext>
            </a:extLst>
          </p:cNvPr>
          <p:cNvSpPr>
            <a:spLocks noChangeAspect="1"/>
          </p:cNvSpPr>
          <p:nvPr/>
        </p:nvSpPr>
        <p:spPr>
          <a:xfrm>
            <a:off x="7501870" y="10839894"/>
            <a:ext cx="1231456" cy="1119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18">
            <a:extLst>
              <a:ext uri="{FF2B5EF4-FFF2-40B4-BE49-F238E27FC236}">
                <a16:creationId xmlns:a16="http://schemas.microsoft.com/office/drawing/2014/main" id="{D78F9D73-89A8-4FDF-A4E5-0B4C27BC60D3}"/>
              </a:ext>
            </a:extLst>
          </p:cNvPr>
          <p:cNvSpPr>
            <a:spLocks noChangeAspect="1"/>
          </p:cNvSpPr>
          <p:nvPr/>
        </p:nvSpPr>
        <p:spPr>
          <a:xfrm>
            <a:off x="11571181" y="10784028"/>
            <a:ext cx="1231338" cy="1231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192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Preparation 19">
            <a:extLst>
              <a:ext uri="{FF2B5EF4-FFF2-40B4-BE49-F238E27FC236}">
                <a16:creationId xmlns:a16="http://schemas.microsoft.com/office/drawing/2014/main" id="{B416C676-1448-49CB-B5FD-48713881D07B}"/>
              </a:ext>
            </a:extLst>
          </p:cNvPr>
          <p:cNvSpPr/>
          <p:nvPr/>
        </p:nvSpPr>
        <p:spPr>
          <a:xfrm>
            <a:off x="4099561" y="9471992"/>
            <a:ext cx="2478024" cy="914400"/>
          </a:xfrm>
          <a:prstGeom prst="flowChartPreparati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4F4875-7432-4D20-A6D0-A8B1EEDEA51A}"/>
              </a:ext>
            </a:extLst>
          </p:cNvPr>
          <p:cNvSpPr/>
          <p:nvPr/>
        </p:nvSpPr>
        <p:spPr>
          <a:xfrm>
            <a:off x="1520825" y="2902228"/>
            <a:ext cx="21336000" cy="2007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DE998E-2EB0-490B-81AA-AD059D787679}"/>
              </a:ext>
            </a:extLst>
          </p:cNvPr>
          <p:cNvSpPr/>
          <p:nvPr/>
        </p:nvSpPr>
        <p:spPr>
          <a:xfrm>
            <a:off x="1520825" y="6917636"/>
            <a:ext cx="21336000" cy="2007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83CA68-226B-463E-8340-919E57F3C3A0}"/>
              </a:ext>
            </a:extLst>
          </p:cNvPr>
          <p:cNvSpPr/>
          <p:nvPr/>
        </p:nvSpPr>
        <p:spPr>
          <a:xfrm>
            <a:off x="1520825" y="10936358"/>
            <a:ext cx="21336000" cy="2007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E3BE4FB-BB20-4D7C-9C2B-0BE048968C88}"/>
              </a:ext>
            </a:extLst>
          </p:cNvPr>
          <p:cNvSpPr/>
          <p:nvPr/>
        </p:nvSpPr>
        <p:spPr>
          <a:xfrm>
            <a:off x="8920608" y="3448880"/>
            <a:ext cx="247944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Magnetic Disk 10">
            <a:extLst>
              <a:ext uri="{FF2B5EF4-FFF2-40B4-BE49-F238E27FC236}">
                <a16:creationId xmlns:a16="http://schemas.microsoft.com/office/drawing/2014/main" id="{7DE9FF2E-FB91-4364-B90B-6A74FAF0A3FB}"/>
              </a:ext>
            </a:extLst>
          </p:cNvPr>
          <p:cNvSpPr/>
          <p:nvPr/>
        </p:nvSpPr>
        <p:spPr>
          <a:xfrm>
            <a:off x="13741655" y="3448880"/>
            <a:ext cx="2478024" cy="914400"/>
          </a:xfrm>
          <a:prstGeom prst="flowChartMagneticDisk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eparation 11">
            <a:extLst>
              <a:ext uri="{FF2B5EF4-FFF2-40B4-BE49-F238E27FC236}">
                <a16:creationId xmlns:a16="http://schemas.microsoft.com/office/drawing/2014/main" id="{6C498F44-1AD4-487B-B743-B1F28E6C18AE}"/>
              </a:ext>
            </a:extLst>
          </p:cNvPr>
          <p:cNvSpPr/>
          <p:nvPr/>
        </p:nvSpPr>
        <p:spPr>
          <a:xfrm>
            <a:off x="18561283" y="3448880"/>
            <a:ext cx="2479444" cy="914400"/>
          </a:xfrm>
          <a:prstGeom prst="flowChartPreparati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13C8CB-51FC-4919-B9F0-EBF07B66E34F}"/>
              </a:ext>
            </a:extLst>
          </p:cNvPr>
          <p:cNvSpPr/>
          <p:nvPr/>
        </p:nvSpPr>
        <p:spPr>
          <a:xfrm>
            <a:off x="4099561" y="7464288"/>
            <a:ext cx="2478024" cy="914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Magnetic Disk 14">
            <a:extLst>
              <a:ext uri="{FF2B5EF4-FFF2-40B4-BE49-F238E27FC236}">
                <a16:creationId xmlns:a16="http://schemas.microsoft.com/office/drawing/2014/main" id="{8DB5C2B9-5BD1-42B2-A4E4-468CB99F05EC}"/>
              </a:ext>
            </a:extLst>
          </p:cNvPr>
          <p:cNvSpPr/>
          <p:nvPr/>
        </p:nvSpPr>
        <p:spPr>
          <a:xfrm>
            <a:off x="13741655" y="7464288"/>
            <a:ext cx="2478024" cy="914400"/>
          </a:xfrm>
          <a:prstGeom prst="flowChartMagneticDisk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Preparation 15">
            <a:extLst>
              <a:ext uri="{FF2B5EF4-FFF2-40B4-BE49-F238E27FC236}">
                <a16:creationId xmlns:a16="http://schemas.microsoft.com/office/drawing/2014/main" id="{4E9F0383-ED7A-4FA5-BDEC-651492C05B3E}"/>
              </a:ext>
            </a:extLst>
          </p:cNvPr>
          <p:cNvSpPr/>
          <p:nvPr/>
        </p:nvSpPr>
        <p:spPr>
          <a:xfrm>
            <a:off x="18561283" y="7464288"/>
            <a:ext cx="2478024" cy="914400"/>
          </a:xfrm>
          <a:prstGeom prst="flowChartPreparati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314BF6-CC35-4207-A234-0F546DCF388A}"/>
              </a:ext>
            </a:extLst>
          </p:cNvPr>
          <p:cNvSpPr/>
          <p:nvPr/>
        </p:nvSpPr>
        <p:spPr>
          <a:xfrm>
            <a:off x="4099561" y="5453270"/>
            <a:ext cx="2479444" cy="91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1E70010-0B86-486E-B82A-6E6A6D6D6C27}"/>
              </a:ext>
            </a:extLst>
          </p:cNvPr>
          <p:cNvSpPr/>
          <p:nvPr/>
        </p:nvSpPr>
        <p:spPr>
          <a:xfrm>
            <a:off x="18561282" y="5453270"/>
            <a:ext cx="2479444" cy="91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09ADF0-B10A-4E26-8C37-36D3B83DE725}"/>
              </a:ext>
            </a:extLst>
          </p:cNvPr>
          <p:cNvSpPr/>
          <p:nvPr/>
        </p:nvSpPr>
        <p:spPr>
          <a:xfrm>
            <a:off x="8920135" y="9471992"/>
            <a:ext cx="2478024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Magnetic Disk 22">
            <a:extLst>
              <a:ext uri="{FF2B5EF4-FFF2-40B4-BE49-F238E27FC236}">
                <a16:creationId xmlns:a16="http://schemas.microsoft.com/office/drawing/2014/main" id="{B0F9E8E9-7C9A-4EAA-8DC2-450A61407B63}"/>
              </a:ext>
            </a:extLst>
          </p:cNvPr>
          <p:cNvSpPr/>
          <p:nvPr/>
        </p:nvSpPr>
        <p:spPr>
          <a:xfrm>
            <a:off x="13740709" y="9471992"/>
            <a:ext cx="2478024" cy="914400"/>
          </a:xfrm>
          <a:prstGeom prst="flowChartMagneticDisk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eparation 23">
            <a:extLst>
              <a:ext uri="{FF2B5EF4-FFF2-40B4-BE49-F238E27FC236}">
                <a16:creationId xmlns:a16="http://schemas.microsoft.com/office/drawing/2014/main" id="{246C0256-0A63-4CC4-B11E-DE89DEA9B0D7}"/>
              </a:ext>
            </a:extLst>
          </p:cNvPr>
          <p:cNvSpPr/>
          <p:nvPr/>
        </p:nvSpPr>
        <p:spPr>
          <a:xfrm>
            <a:off x="18561283" y="9471992"/>
            <a:ext cx="2478024" cy="914400"/>
          </a:xfrm>
          <a:prstGeom prst="flowChartPreparati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B09C83F-1CB1-4E3A-B887-66CAA573AB39}"/>
              </a:ext>
            </a:extLst>
          </p:cNvPr>
          <p:cNvSpPr/>
          <p:nvPr/>
        </p:nvSpPr>
        <p:spPr>
          <a:xfrm>
            <a:off x="13740709" y="11483010"/>
            <a:ext cx="2479444" cy="914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Magnetic Disk 26">
            <a:extLst>
              <a:ext uri="{FF2B5EF4-FFF2-40B4-BE49-F238E27FC236}">
                <a16:creationId xmlns:a16="http://schemas.microsoft.com/office/drawing/2014/main" id="{9B9E4379-B91B-4CA5-9AB5-ED0D1D0154E3}"/>
              </a:ext>
            </a:extLst>
          </p:cNvPr>
          <p:cNvSpPr/>
          <p:nvPr/>
        </p:nvSpPr>
        <p:spPr>
          <a:xfrm>
            <a:off x="8920608" y="5453270"/>
            <a:ext cx="2478024" cy="914400"/>
          </a:xfrm>
          <a:prstGeom prst="flowChartMagneticDisk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Preparation 27">
            <a:extLst>
              <a:ext uri="{FF2B5EF4-FFF2-40B4-BE49-F238E27FC236}">
                <a16:creationId xmlns:a16="http://schemas.microsoft.com/office/drawing/2014/main" id="{2950743D-77D5-4937-9692-0A080E0E74D9}"/>
              </a:ext>
            </a:extLst>
          </p:cNvPr>
          <p:cNvSpPr/>
          <p:nvPr/>
        </p:nvSpPr>
        <p:spPr>
          <a:xfrm>
            <a:off x="18561283" y="11483010"/>
            <a:ext cx="2479444" cy="914400"/>
          </a:xfrm>
          <a:prstGeom prst="flowChartPreparati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Manual Input 28">
            <a:extLst>
              <a:ext uri="{FF2B5EF4-FFF2-40B4-BE49-F238E27FC236}">
                <a16:creationId xmlns:a16="http://schemas.microsoft.com/office/drawing/2014/main" id="{656A2F1D-251E-4E94-8802-FB0A5C5EE759}"/>
              </a:ext>
            </a:extLst>
          </p:cNvPr>
          <p:cNvSpPr/>
          <p:nvPr/>
        </p:nvSpPr>
        <p:spPr>
          <a:xfrm>
            <a:off x="4099561" y="11483010"/>
            <a:ext cx="2479444" cy="914400"/>
          </a:xfrm>
          <a:prstGeom prst="flowChartManualIn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Document 29">
            <a:extLst>
              <a:ext uri="{FF2B5EF4-FFF2-40B4-BE49-F238E27FC236}">
                <a16:creationId xmlns:a16="http://schemas.microsoft.com/office/drawing/2014/main" id="{4A5B3F48-BBA5-4DA9-86D2-022B281ACC9A}"/>
              </a:ext>
            </a:extLst>
          </p:cNvPr>
          <p:cNvSpPr/>
          <p:nvPr/>
        </p:nvSpPr>
        <p:spPr>
          <a:xfrm>
            <a:off x="4099561" y="3448880"/>
            <a:ext cx="2479444" cy="914400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Decision 30">
            <a:extLst>
              <a:ext uri="{FF2B5EF4-FFF2-40B4-BE49-F238E27FC236}">
                <a16:creationId xmlns:a16="http://schemas.microsoft.com/office/drawing/2014/main" id="{706C4185-B28B-42C0-9C7A-9E5A82B91F91}"/>
              </a:ext>
            </a:extLst>
          </p:cNvPr>
          <p:cNvSpPr/>
          <p:nvPr/>
        </p:nvSpPr>
        <p:spPr>
          <a:xfrm>
            <a:off x="8920608" y="7464288"/>
            <a:ext cx="2478024" cy="914400"/>
          </a:xfrm>
          <a:prstGeom prst="flowChartDecisi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ángulo: esquinas redondeadas 7">
            <a:extLst>
              <a:ext uri="{FF2B5EF4-FFF2-40B4-BE49-F238E27FC236}">
                <a16:creationId xmlns:a16="http://schemas.microsoft.com/office/drawing/2014/main" id="{AFFD5A0F-4118-4465-9AE5-7863D2F1D289}"/>
              </a:ext>
            </a:extLst>
          </p:cNvPr>
          <p:cNvSpPr/>
          <p:nvPr/>
        </p:nvSpPr>
        <p:spPr>
          <a:xfrm>
            <a:off x="13740235" y="5453270"/>
            <a:ext cx="2479444" cy="914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Document 33">
            <a:extLst>
              <a:ext uri="{FF2B5EF4-FFF2-40B4-BE49-F238E27FC236}">
                <a16:creationId xmlns:a16="http://schemas.microsoft.com/office/drawing/2014/main" id="{A62E0580-6C1B-40F8-92E5-C750694EDB4E}"/>
              </a:ext>
            </a:extLst>
          </p:cNvPr>
          <p:cNvSpPr/>
          <p:nvPr/>
        </p:nvSpPr>
        <p:spPr>
          <a:xfrm>
            <a:off x="8920135" y="11483010"/>
            <a:ext cx="2479444" cy="914400"/>
          </a:xfrm>
          <a:prstGeom prst="flowChartDocumen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owchart: Process 36">
            <a:extLst>
              <a:ext uri="{FF2B5EF4-FFF2-40B4-BE49-F238E27FC236}">
                <a16:creationId xmlns:a16="http://schemas.microsoft.com/office/drawing/2014/main" id="{BDD0C052-A4B0-4EB7-8488-EFDDF7C3541C}"/>
              </a:ext>
            </a:extLst>
          </p:cNvPr>
          <p:cNvSpPr/>
          <p:nvPr/>
        </p:nvSpPr>
        <p:spPr>
          <a:xfrm>
            <a:off x="1520825" y="2906288"/>
            <a:ext cx="914400" cy="2011680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Process 37">
            <a:extLst>
              <a:ext uri="{FF2B5EF4-FFF2-40B4-BE49-F238E27FC236}">
                <a16:creationId xmlns:a16="http://schemas.microsoft.com/office/drawing/2014/main" id="{EBFA71BD-44D1-48D3-B9A9-5A679C2CA48C}"/>
              </a:ext>
            </a:extLst>
          </p:cNvPr>
          <p:cNvSpPr/>
          <p:nvPr/>
        </p:nvSpPr>
        <p:spPr>
          <a:xfrm>
            <a:off x="1520825" y="4912061"/>
            <a:ext cx="914400" cy="2007704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Process 39">
            <a:extLst>
              <a:ext uri="{FF2B5EF4-FFF2-40B4-BE49-F238E27FC236}">
                <a16:creationId xmlns:a16="http://schemas.microsoft.com/office/drawing/2014/main" id="{67EA98AA-E207-424F-925C-EADEE00A49F9}"/>
              </a:ext>
            </a:extLst>
          </p:cNvPr>
          <p:cNvSpPr/>
          <p:nvPr/>
        </p:nvSpPr>
        <p:spPr>
          <a:xfrm>
            <a:off x="1520825" y="6920950"/>
            <a:ext cx="914400" cy="2007704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Process 40">
            <a:extLst>
              <a:ext uri="{FF2B5EF4-FFF2-40B4-BE49-F238E27FC236}">
                <a16:creationId xmlns:a16="http://schemas.microsoft.com/office/drawing/2014/main" id="{A666BD58-62BF-4F43-85FB-A1B1D71DBE3D}"/>
              </a:ext>
            </a:extLst>
          </p:cNvPr>
          <p:cNvSpPr/>
          <p:nvPr/>
        </p:nvSpPr>
        <p:spPr>
          <a:xfrm>
            <a:off x="1520825" y="8928654"/>
            <a:ext cx="914400" cy="2007704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Process 41">
            <a:extLst>
              <a:ext uri="{FF2B5EF4-FFF2-40B4-BE49-F238E27FC236}">
                <a16:creationId xmlns:a16="http://schemas.microsoft.com/office/drawing/2014/main" id="{D099D374-B25E-40E0-AA92-627782967552}"/>
              </a:ext>
            </a:extLst>
          </p:cNvPr>
          <p:cNvSpPr/>
          <p:nvPr/>
        </p:nvSpPr>
        <p:spPr>
          <a:xfrm>
            <a:off x="1520825" y="10936358"/>
            <a:ext cx="914400" cy="2007704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id="{66AEF581-93AC-4D03-B33C-120F2019DBD3}"/>
              </a:ext>
            </a:extLst>
          </p:cNvPr>
          <p:cNvSpPr txBox="1"/>
          <p:nvPr/>
        </p:nvSpPr>
        <p:spPr>
          <a:xfrm>
            <a:off x="4808529" y="361369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5" name="TextBox 29">
            <a:extLst>
              <a:ext uri="{FF2B5EF4-FFF2-40B4-BE49-F238E27FC236}">
                <a16:creationId xmlns:a16="http://schemas.microsoft.com/office/drawing/2014/main" id="{44C732FB-6FB3-4B38-B373-9782C77E2EE0}"/>
              </a:ext>
            </a:extLst>
          </p:cNvPr>
          <p:cNvSpPr txBox="1"/>
          <p:nvPr/>
        </p:nvSpPr>
        <p:spPr>
          <a:xfrm>
            <a:off x="9628392" y="361369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6" name="TextBox 29">
            <a:extLst>
              <a:ext uri="{FF2B5EF4-FFF2-40B4-BE49-F238E27FC236}">
                <a16:creationId xmlns:a16="http://schemas.microsoft.com/office/drawing/2014/main" id="{B9BB7CB5-12BB-4BD4-B761-7CEE9C9C3B9F}"/>
              </a:ext>
            </a:extLst>
          </p:cNvPr>
          <p:cNvSpPr txBox="1"/>
          <p:nvPr/>
        </p:nvSpPr>
        <p:spPr>
          <a:xfrm>
            <a:off x="14448966" y="361369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9" name="TextBox 29">
            <a:extLst>
              <a:ext uri="{FF2B5EF4-FFF2-40B4-BE49-F238E27FC236}">
                <a16:creationId xmlns:a16="http://schemas.microsoft.com/office/drawing/2014/main" id="{F57E41B0-1AE1-4CF4-BF90-9332E3DE1294}"/>
              </a:ext>
            </a:extLst>
          </p:cNvPr>
          <p:cNvSpPr txBox="1"/>
          <p:nvPr/>
        </p:nvSpPr>
        <p:spPr>
          <a:xfrm>
            <a:off x="19269540" y="361369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3" name="TextBox 29">
            <a:extLst>
              <a:ext uri="{FF2B5EF4-FFF2-40B4-BE49-F238E27FC236}">
                <a16:creationId xmlns:a16="http://schemas.microsoft.com/office/drawing/2014/main" id="{8A823E3B-7A5C-4311-9B84-63938D514A05}"/>
              </a:ext>
            </a:extLst>
          </p:cNvPr>
          <p:cNvSpPr txBox="1"/>
          <p:nvPr/>
        </p:nvSpPr>
        <p:spPr>
          <a:xfrm>
            <a:off x="4808529" y="561808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4" name="TextBox 29">
            <a:extLst>
              <a:ext uri="{FF2B5EF4-FFF2-40B4-BE49-F238E27FC236}">
                <a16:creationId xmlns:a16="http://schemas.microsoft.com/office/drawing/2014/main" id="{58629C34-0FF6-4747-A935-3AD3914E7857}"/>
              </a:ext>
            </a:extLst>
          </p:cNvPr>
          <p:cNvSpPr txBox="1"/>
          <p:nvPr/>
        </p:nvSpPr>
        <p:spPr>
          <a:xfrm>
            <a:off x="9628392" y="561808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5" name="TextBox 29">
            <a:extLst>
              <a:ext uri="{FF2B5EF4-FFF2-40B4-BE49-F238E27FC236}">
                <a16:creationId xmlns:a16="http://schemas.microsoft.com/office/drawing/2014/main" id="{12925630-1945-478D-A2AE-3653615BAA9B}"/>
              </a:ext>
            </a:extLst>
          </p:cNvPr>
          <p:cNvSpPr txBox="1"/>
          <p:nvPr/>
        </p:nvSpPr>
        <p:spPr>
          <a:xfrm>
            <a:off x="14448966" y="561808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6" name="TextBox 29">
            <a:extLst>
              <a:ext uri="{FF2B5EF4-FFF2-40B4-BE49-F238E27FC236}">
                <a16:creationId xmlns:a16="http://schemas.microsoft.com/office/drawing/2014/main" id="{A1C504F4-BD13-483F-82A7-0E9D8F6DC357}"/>
              </a:ext>
            </a:extLst>
          </p:cNvPr>
          <p:cNvSpPr txBox="1"/>
          <p:nvPr/>
        </p:nvSpPr>
        <p:spPr>
          <a:xfrm>
            <a:off x="19269540" y="561808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7" name="TextBox 29">
            <a:extLst>
              <a:ext uri="{FF2B5EF4-FFF2-40B4-BE49-F238E27FC236}">
                <a16:creationId xmlns:a16="http://schemas.microsoft.com/office/drawing/2014/main" id="{7C8A1063-A04B-42AA-B37F-0E1C5436A8D7}"/>
              </a:ext>
            </a:extLst>
          </p:cNvPr>
          <p:cNvSpPr txBox="1"/>
          <p:nvPr/>
        </p:nvSpPr>
        <p:spPr>
          <a:xfrm>
            <a:off x="4808529" y="762910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8" name="TextBox 29">
            <a:extLst>
              <a:ext uri="{FF2B5EF4-FFF2-40B4-BE49-F238E27FC236}">
                <a16:creationId xmlns:a16="http://schemas.microsoft.com/office/drawing/2014/main" id="{EAE4E121-B43C-40A4-B76A-718DB8262655}"/>
              </a:ext>
            </a:extLst>
          </p:cNvPr>
          <p:cNvSpPr txBox="1"/>
          <p:nvPr/>
        </p:nvSpPr>
        <p:spPr>
          <a:xfrm>
            <a:off x="9628392" y="762910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9" name="TextBox 29">
            <a:extLst>
              <a:ext uri="{FF2B5EF4-FFF2-40B4-BE49-F238E27FC236}">
                <a16:creationId xmlns:a16="http://schemas.microsoft.com/office/drawing/2014/main" id="{73547CFC-E50B-4AD1-AF54-E6B137A19B3B}"/>
              </a:ext>
            </a:extLst>
          </p:cNvPr>
          <p:cNvSpPr txBox="1"/>
          <p:nvPr/>
        </p:nvSpPr>
        <p:spPr>
          <a:xfrm>
            <a:off x="14448966" y="762910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0" name="TextBox 29">
            <a:extLst>
              <a:ext uri="{FF2B5EF4-FFF2-40B4-BE49-F238E27FC236}">
                <a16:creationId xmlns:a16="http://schemas.microsoft.com/office/drawing/2014/main" id="{57D9B103-B37A-475D-9E4F-7B51AEA4F704}"/>
              </a:ext>
            </a:extLst>
          </p:cNvPr>
          <p:cNvSpPr txBox="1"/>
          <p:nvPr/>
        </p:nvSpPr>
        <p:spPr>
          <a:xfrm>
            <a:off x="19269540" y="762910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1" name="TextBox 29">
            <a:extLst>
              <a:ext uri="{FF2B5EF4-FFF2-40B4-BE49-F238E27FC236}">
                <a16:creationId xmlns:a16="http://schemas.microsoft.com/office/drawing/2014/main" id="{E2642C61-7AB3-48C6-9539-4847D7974CAE}"/>
              </a:ext>
            </a:extLst>
          </p:cNvPr>
          <p:cNvSpPr txBox="1"/>
          <p:nvPr/>
        </p:nvSpPr>
        <p:spPr>
          <a:xfrm>
            <a:off x="4808529" y="963680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2" name="TextBox 29">
            <a:extLst>
              <a:ext uri="{FF2B5EF4-FFF2-40B4-BE49-F238E27FC236}">
                <a16:creationId xmlns:a16="http://schemas.microsoft.com/office/drawing/2014/main" id="{50A2831B-2C52-4038-9B94-0862AA9A86D7}"/>
              </a:ext>
            </a:extLst>
          </p:cNvPr>
          <p:cNvSpPr txBox="1"/>
          <p:nvPr/>
        </p:nvSpPr>
        <p:spPr>
          <a:xfrm>
            <a:off x="9628392" y="963680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3" name="TextBox 29">
            <a:extLst>
              <a:ext uri="{FF2B5EF4-FFF2-40B4-BE49-F238E27FC236}">
                <a16:creationId xmlns:a16="http://schemas.microsoft.com/office/drawing/2014/main" id="{0C1BC00E-6C27-4469-BBD0-F4A6EC0D4387}"/>
              </a:ext>
            </a:extLst>
          </p:cNvPr>
          <p:cNvSpPr txBox="1"/>
          <p:nvPr/>
        </p:nvSpPr>
        <p:spPr>
          <a:xfrm>
            <a:off x="14448966" y="963680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4" name="TextBox 29">
            <a:extLst>
              <a:ext uri="{FF2B5EF4-FFF2-40B4-BE49-F238E27FC236}">
                <a16:creationId xmlns:a16="http://schemas.microsoft.com/office/drawing/2014/main" id="{0E15F3F8-6A04-422D-AC13-A5F5EEC72B2C}"/>
              </a:ext>
            </a:extLst>
          </p:cNvPr>
          <p:cNvSpPr txBox="1"/>
          <p:nvPr/>
        </p:nvSpPr>
        <p:spPr>
          <a:xfrm>
            <a:off x="19269540" y="963680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5" name="TextBox 29">
            <a:extLst>
              <a:ext uri="{FF2B5EF4-FFF2-40B4-BE49-F238E27FC236}">
                <a16:creationId xmlns:a16="http://schemas.microsoft.com/office/drawing/2014/main" id="{E708AD2B-D664-4942-8ADE-3D01516229D7}"/>
              </a:ext>
            </a:extLst>
          </p:cNvPr>
          <p:cNvSpPr txBox="1"/>
          <p:nvPr/>
        </p:nvSpPr>
        <p:spPr>
          <a:xfrm>
            <a:off x="4808529" y="1164782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6" name="TextBox 29">
            <a:extLst>
              <a:ext uri="{FF2B5EF4-FFF2-40B4-BE49-F238E27FC236}">
                <a16:creationId xmlns:a16="http://schemas.microsoft.com/office/drawing/2014/main" id="{3AE98F46-D98A-4429-AC97-7C39EC3EBA7B}"/>
              </a:ext>
            </a:extLst>
          </p:cNvPr>
          <p:cNvSpPr txBox="1"/>
          <p:nvPr/>
        </p:nvSpPr>
        <p:spPr>
          <a:xfrm>
            <a:off x="9628392" y="1164782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7" name="TextBox 29">
            <a:extLst>
              <a:ext uri="{FF2B5EF4-FFF2-40B4-BE49-F238E27FC236}">
                <a16:creationId xmlns:a16="http://schemas.microsoft.com/office/drawing/2014/main" id="{F3801085-07A4-4DD2-B17D-70E76D7CF0BD}"/>
              </a:ext>
            </a:extLst>
          </p:cNvPr>
          <p:cNvSpPr txBox="1"/>
          <p:nvPr/>
        </p:nvSpPr>
        <p:spPr>
          <a:xfrm>
            <a:off x="14448966" y="1164782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8" name="TextBox 29">
            <a:extLst>
              <a:ext uri="{FF2B5EF4-FFF2-40B4-BE49-F238E27FC236}">
                <a16:creationId xmlns:a16="http://schemas.microsoft.com/office/drawing/2014/main" id="{5320317E-2706-4D38-8301-9021E91A59BB}"/>
              </a:ext>
            </a:extLst>
          </p:cNvPr>
          <p:cNvSpPr txBox="1"/>
          <p:nvPr/>
        </p:nvSpPr>
        <p:spPr>
          <a:xfrm>
            <a:off x="19269540" y="1164782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9" name="Arrow: Right 58">
            <a:extLst>
              <a:ext uri="{FF2B5EF4-FFF2-40B4-BE49-F238E27FC236}">
                <a16:creationId xmlns:a16="http://schemas.microsoft.com/office/drawing/2014/main" id="{BC98B4F6-89CB-4B62-861C-FA63F1520647}"/>
              </a:ext>
            </a:extLst>
          </p:cNvPr>
          <p:cNvSpPr/>
          <p:nvPr/>
        </p:nvSpPr>
        <p:spPr>
          <a:xfrm>
            <a:off x="7512491" y="3618616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row: Right 59">
            <a:extLst>
              <a:ext uri="{FF2B5EF4-FFF2-40B4-BE49-F238E27FC236}">
                <a16:creationId xmlns:a16="http://schemas.microsoft.com/office/drawing/2014/main" id="{C4269869-73EB-4558-A629-FFEB50D6CA3A}"/>
              </a:ext>
            </a:extLst>
          </p:cNvPr>
          <p:cNvSpPr/>
          <p:nvPr/>
        </p:nvSpPr>
        <p:spPr>
          <a:xfrm>
            <a:off x="12333538" y="3618616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row: Right 60">
            <a:extLst>
              <a:ext uri="{FF2B5EF4-FFF2-40B4-BE49-F238E27FC236}">
                <a16:creationId xmlns:a16="http://schemas.microsoft.com/office/drawing/2014/main" id="{03644C89-3992-48D3-9E09-48DDD8D93D93}"/>
              </a:ext>
            </a:extLst>
          </p:cNvPr>
          <p:cNvSpPr/>
          <p:nvPr/>
        </p:nvSpPr>
        <p:spPr>
          <a:xfrm>
            <a:off x="17153165" y="3618616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row: Right 61">
            <a:extLst>
              <a:ext uri="{FF2B5EF4-FFF2-40B4-BE49-F238E27FC236}">
                <a16:creationId xmlns:a16="http://schemas.microsoft.com/office/drawing/2014/main" id="{8CEF7D96-8E29-46AD-830E-B0CD840A5CF6}"/>
              </a:ext>
            </a:extLst>
          </p:cNvPr>
          <p:cNvSpPr/>
          <p:nvPr/>
        </p:nvSpPr>
        <p:spPr>
          <a:xfrm flipH="1">
            <a:off x="7512491" y="562792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Arrow: Right 62">
            <a:extLst>
              <a:ext uri="{FF2B5EF4-FFF2-40B4-BE49-F238E27FC236}">
                <a16:creationId xmlns:a16="http://schemas.microsoft.com/office/drawing/2014/main" id="{0D2EDD15-3292-48C6-B754-8579AEBDEFFB}"/>
              </a:ext>
            </a:extLst>
          </p:cNvPr>
          <p:cNvSpPr/>
          <p:nvPr/>
        </p:nvSpPr>
        <p:spPr>
          <a:xfrm flipH="1">
            <a:off x="12333538" y="562792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9A2CF7DB-F3DA-4809-9852-811725DD73D9}"/>
              </a:ext>
            </a:extLst>
          </p:cNvPr>
          <p:cNvSpPr/>
          <p:nvPr/>
        </p:nvSpPr>
        <p:spPr>
          <a:xfrm flipH="1">
            <a:off x="17153165" y="562792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Arrow: Right 64">
            <a:extLst>
              <a:ext uri="{FF2B5EF4-FFF2-40B4-BE49-F238E27FC236}">
                <a16:creationId xmlns:a16="http://schemas.microsoft.com/office/drawing/2014/main" id="{D3823B9B-6594-441E-97DD-097DB44441ED}"/>
              </a:ext>
            </a:extLst>
          </p:cNvPr>
          <p:cNvSpPr/>
          <p:nvPr/>
        </p:nvSpPr>
        <p:spPr>
          <a:xfrm>
            <a:off x="7512491" y="7633504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Arrow: Right 65">
            <a:extLst>
              <a:ext uri="{FF2B5EF4-FFF2-40B4-BE49-F238E27FC236}">
                <a16:creationId xmlns:a16="http://schemas.microsoft.com/office/drawing/2014/main" id="{1F1DFFA7-2BFD-44AB-B48C-5ED348543D11}"/>
              </a:ext>
            </a:extLst>
          </p:cNvPr>
          <p:cNvSpPr/>
          <p:nvPr/>
        </p:nvSpPr>
        <p:spPr>
          <a:xfrm>
            <a:off x="12333538" y="7633504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Arrow: Right 66">
            <a:extLst>
              <a:ext uri="{FF2B5EF4-FFF2-40B4-BE49-F238E27FC236}">
                <a16:creationId xmlns:a16="http://schemas.microsoft.com/office/drawing/2014/main" id="{DE3A3F9B-9AB5-4017-9F99-6CCC8380957B}"/>
              </a:ext>
            </a:extLst>
          </p:cNvPr>
          <p:cNvSpPr/>
          <p:nvPr/>
        </p:nvSpPr>
        <p:spPr>
          <a:xfrm>
            <a:off x="17153165" y="7633504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92EA88AA-B5E6-4853-8E03-D59C221D998D}"/>
              </a:ext>
            </a:extLst>
          </p:cNvPr>
          <p:cNvSpPr/>
          <p:nvPr/>
        </p:nvSpPr>
        <p:spPr>
          <a:xfrm flipH="1">
            <a:off x="7512491" y="9643384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2F43635B-FF47-4539-AEF2-1824D69A10D3}"/>
              </a:ext>
            </a:extLst>
          </p:cNvPr>
          <p:cNvSpPr/>
          <p:nvPr/>
        </p:nvSpPr>
        <p:spPr>
          <a:xfrm flipH="1">
            <a:off x="12333538" y="9643384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7A8D5A91-C9D9-42AD-B2D1-3EC462444362}"/>
              </a:ext>
            </a:extLst>
          </p:cNvPr>
          <p:cNvSpPr/>
          <p:nvPr/>
        </p:nvSpPr>
        <p:spPr>
          <a:xfrm flipH="1">
            <a:off x="17153165" y="9643384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65FD0BD-5305-43D1-AD07-CB48C2A9E74C}"/>
              </a:ext>
            </a:extLst>
          </p:cNvPr>
          <p:cNvSpPr/>
          <p:nvPr/>
        </p:nvSpPr>
        <p:spPr>
          <a:xfrm>
            <a:off x="7512491" y="1165766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41FF7E11-24D4-4653-9827-A6D4CD0F0B97}"/>
              </a:ext>
            </a:extLst>
          </p:cNvPr>
          <p:cNvSpPr/>
          <p:nvPr/>
        </p:nvSpPr>
        <p:spPr>
          <a:xfrm>
            <a:off x="12333538" y="1165766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82DB5842-AD5C-4060-B5B6-D11409641922}"/>
              </a:ext>
            </a:extLst>
          </p:cNvPr>
          <p:cNvSpPr/>
          <p:nvPr/>
        </p:nvSpPr>
        <p:spPr>
          <a:xfrm>
            <a:off x="17153165" y="1165766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Arrow: Right 81">
            <a:extLst>
              <a:ext uri="{FF2B5EF4-FFF2-40B4-BE49-F238E27FC236}">
                <a16:creationId xmlns:a16="http://schemas.microsoft.com/office/drawing/2014/main" id="{A6DA6474-3803-436A-B264-894E1492849B}"/>
              </a:ext>
            </a:extLst>
          </p:cNvPr>
          <p:cNvSpPr/>
          <p:nvPr/>
        </p:nvSpPr>
        <p:spPr>
          <a:xfrm rot="5400000">
            <a:off x="19562978" y="4619153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rrow: Right 82">
            <a:extLst>
              <a:ext uri="{FF2B5EF4-FFF2-40B4-BE49-F238E27FC236}">
                <a16:creationId xmlns:a16="http://schemas.microsoft.com/office/drawing/2014/main" id="{3C0F42C1-FF6B-4F9B-8BF5-CDEB2A19B149}"/>
              </a:ext>
            </a:extLst>
          </p:cNvPr>
          <p:cNvSpPr/>
          <p:nvPr/>
        </p:nvSpPr>
        <p:spPr>
          <a:xfrm rot="5400000">
            <a:off x="5101257" y="6626857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Arrow: Right 83">
            <a:extLst>
              <a:ext uri="{FF2B5EF4-FFF2-40B4-BE49-F238E27FC236}">
                <a16:creationId xmlns:a16="http://schemas.microsoft.com/office/drawing/2014/main" id="{C03AC7D9-7F45-413B-8BAF-F6F33C8A8C16}"/>
              </a:ext>
            </a:extLst>
          </p:cNvPr>
          <p:cNvSpPr/>
          <p:nvPr/>
        </p:nvSpPr>
        <p:spPr>
          <a:xfrm rot="5400000">
            <a:off x="19562978" y="863456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Arrow: Right 85">
            <a:extLst>
              <a:ext uri="{FF2B5EF4-FFF2-40B4-BE49-F238E27FC236}">
                <a16:creationId xmlns:a16="http://schemas.microsoft.com/office/drawing/2014/main" id="{74DF2A90-69DC-4C10-94A0-DF04AC5B978A}"/>
              </a:ext>
            </a:extLst>
          </p:cNvPr>
          <p:cNvSpPr/>
          <p:nvPr/>
        </p:nvSpPr>
        <p:spPr>
          <a:xfrm rot="5400000">
            <a:off x="5101257" y="1064557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91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rrow: Right 41">
            <a:extLst>
              <a:ext uri="{FF2B5EF4-FFF2-40B4-BE49-F238E27FC236}">
                <a16:creationId xmlns:a16="http://schemas.microsoft.com/office/drawing/2014/main" id="{AC097EA8-E62F-455A-B5D3-2AC4CA4F3F54}"/>
              </a:ext>
            </a:extLst>
          </p:cNvPr>
          <p:cNvSpPr/>
          <p:nvPr/>
        </p:nvSpPr>
        <p:spPr>
          <a:xfrm rot="5400000">
            <a:off x="20790709" y="4922075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ángulo: esquinas redondeadas 7">
            <a:extLst>
              <a:ext uri="{FF2B5EF4-FFF2-40B4-BE49-F238E27FC236}">
                <a16:creationId xmlns:a16="http://schemas.microsoft.com/office/drawing/2014/main" id="{E820F227-9592-4FCE-AED4-0ABC8400CC8B}"/>
              </a:ext>
            </a:extLst>
          </p:cNvPr>
          <p:cNvSpPr/>
          <p:nvPr/>
        </p:nvSpPr>
        <p:spPr>
          <a:xfrm>
            <a:off x="1895337" y="3080376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ángulo: esquinas redondeadas 7">
            <a:extLst>
              <a:ext uri="{FF2B5EF4-FFF2-40B4-BE49-F238E27FC236}">
                <a16:creationId xmlns:a16="http://schemas.microsoft.com/office/drawing/2014/main" id="{B3B0B313-D549-4CEB-A7A2-1F4519239E82}"/>
              </a:ext>
            </a:extLst>
          </p:cNvPr>
          <p:cNvSpPr/>
          <p:nvPr/>
        </p:nvSpPr>
        <p:spPr>
          <a:xfrm>
            <a:off x="6221309" y="3080376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ángulo: esquinas redondeadas 7">
            <a:extLst>
              <a:ext uri="{FF2B5EF4-FFF2-40B4-BE49-F238E27FC236}">
                <a16:creationId xmlns:a16="http://schemas.microsoft.com/office/drawing/2014/main" id="{D40C40BE-FB76-49B7-9546-F1196E5494B3}"/>
              </a:ext>
            </a:extLst>
          </p:cNvPr>
          <p:cNvSpPr/>
          <p:nvPr/>
        </p:nvSpPr>
        <p:spPr>
          <a:xfrm>
            <a:off x="10547281" y="3080376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ángulo: esquinas redondeadas 7">
            <a:extLst>
              <a:ext uri="{FF2B5EF4-FFF2-40B4-BE49-F238E27FC236}">
                <a16:creationId xmlns:a16="http://schemas.microsoft.com/office/drawing/2014/main" id="{96902E81-637E-48DC-90E7-D3BF183408B9}"/>
              </a:ext>
            </a:extLst>
          </p:cNvPr>
          <p:cNvSpPr/>
          <p:nvPr/>
        </p:nvSpPr>
        <p:spPr>
          <a:xfrm>
            <a:off x="14873253" y="3080376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ángulo: esquinas redondeadas 7">
            <a:extLst>
              <a:ext uri="{FF2B5EF4-FFF2-40B4-BE49-F238E27FC236}">
                <a16:creationId xmlns:a16="http://schemas.microsoft.com/office/drawing/2014/main" id="{EF7E2597-5065-45EF-A04C-3454F1E98212}"/>
              </a:ext>
            </a:extLst>
          </p:cNvPr>
          <p:cNvSpPr/>
          <p:nvPr/>
        </p:nvSpPr>
        <p:spPr>
          <a:xfrm>
            <a:off x="19199225" y="3080376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2C507DA4-2988-4360-B609-71F6B68D7174}"/>
              </a:ext>
            </a:extLst>
          </p:cNvPr>
          <p:cNvSpPr/>
          <p:nvPr/>
        </p:nvSpPr>
        <p:spPr>
          <a:xfrm>
            <a:off x="5649807" y="3607892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1E5ADA48-1CB4-44E0-AC10-22880A40CC90}"/>
              </a:ext>
            </a:extLst>
          </p:cNvPr>
          <p:cNvSpPr/>
          <p:nvPr/>
        </p:nvSpPr>
        <p:spPr>
          <a:xfrm>
            <a:off x="9975779" y="3607892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0C09BBAF-A1BB-45EC-A2AB-76381B9B1E57}"/>
              </a:ext>
            </a:extLst>
          </p:cNvPr>
          <p:cNvSpPr/>
          <p:nvPr/>
        </p:nvSpPr>
        <p:spPr>
          <a:xfrm>
            <a:off x="14301751" y="3607892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D75C3BAC-1B18-4B61-AAB0-5921258798CE}"/>
              </a:ext>
            </a:extLst>
          </p:cNvPr>
          <p:cNvSpPr/>
          <p:nvPr/>
        </p:nvSpPr>
        <p:spPr>
          <a:xfrm>
            <a:off x="18627723" y="3607892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id="{8BF78529-8A09-4604-B44C-61FCF27639E5}"/>
              </a:ext>
            </a:extLst>
          </p:cNvPr>
          <p:cNvSpPr txBox="1"/>
          <p:nvPr/>
        </p:nvSpPr>
        <p:spPr>
          <a:xfrm>
            <a:off x="2937705" y="360297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6" name="TextBox 29">
            <a:extLst>
              <a:ext uri="{FF2B5EF4-FFF2-40B4-BE49-F238E27FC236}">
                <a16:creationId xmlns:a16="http://schemas.microsoft.com/office/drawing/2014/main" id="{5EF1E094-5219-49BD-9B1E-327162838CB0}"/>
              </a:ext>
            </a:extLst>
          </p:cNvPr>
          <p:cNvSpPr txBox="1"/>
          <p:nvPr/>
        </p:nvSpPr>
        <p:spPr>
          <a:xfrm>
            <a:off x="7220394" y="360297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7" name="TextBox 29">
            <a:extLst>
              <a:ext uri="{FF2B5EF4-FFF2-40B4-BE49-F238E27FC236}">
                <a16:creationId xmlns:a16="http://schemas.microsoft.com/office/drawing/2014/main" id="{382D8CDA-776E-4968-A2BB-28439FA4FFF8}"/>
              </a:ext>
            </a:extLst>
          </p:cNvPr>
          <p:cNvSpPr txBox="1"/>
          <p:nvPr/>
        </p:nvSpPr>
        <p:spPr>
          <a:xfrm>
            <a:off x="11541559" y="3602970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8" name="TextBox 29">
            <a:extLst>
              <a:ext uri="{FF2B5EF4-FFF2-40B4-BE49-F238E27FC236}">
                <a16:creationId xmlns:a16="http://schemas.microsoft.com/office/drawing/2014/main" id="{721F364B-E5A4-412A-8638-34222F64ED64}"/>
              </a:ext>
            </a:extLst>
          </p:cNvPr>
          <p:cNvSpPr txBox="1"/>
          <p:nvPr/>
        </p:nvSpPr>
        <p:spPr>
          <a:xfrm>
            <a:off x="15854706" y="3602970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9" name="TextBox 29">
            <a:extLst>
              <a:ext uri="{FF2B5EF4-FFF2-40B4-BE49-F238E27FC236}">
                <a16:creationId xmlns:a16="http://schemas.microsoft.com/office/drawing/2014/main" id="{03F7BC2B-F08D-46E3-A45A-445ED6112D76}"/>
              </a:ext>
            </a:extLst>
          </p:cNvPr>
          <p:cNvSpPr txBox="1"/>
          <p:nvPr/>
        </p:nvSpPr>
        <p:spPr>
          <a:xfrm>
            <a:off x="20183883" y="3602970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4D4D2210-907B-4587-99D5-96814866ECCC}"/>
              </a:ext>
            </a:extLst>
          </p:cNvPr>
          <p:cNvSpPr/>
          <p:nvPr/>
        </p:nvSpPr>
        <p:spPr>
          <a:xfrm rot="5400000">
            <a:off x="20790709" y="7552798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3D7D51C2-75F2-40CD-BBDA-FF922D44D04F}"/>
              </a:ext>
            </a:extLst>
          </p:cNvPr>
          <p:cNvSpPr/>
          <p:nvPr/>
        </p:nvSpPr>
        <p:spPr>
          <a:xfrm rot="5400000">
            <a:off x="20790709" y="10179398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ángulo: esquinas redondeadas 7">
            <a:extLst>
              <a:ext uri="{FF2B5EF4-FFF2-40B4-BE49-F238E27FC236}">
                <a16:creationId xmlns:a16="http://schemas.microsoft.com/office/drawing/2014/main" id="{84AF9A97-A181-45B7-843C-A56370AB7C5B}"/>
              </a:ext>
            </a:extLst>
          </p:cNvPr>
          <p:cNvSpPr/>
          <p:nvPr/>
        </p:nvSpPr>
        <p:spPr>
          <a:xfrm>
            <a:off x="19199225" y="5708742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29">
            <a:extLst>
              <a:ext uri="{FF2B5EF4-FFF2-40B4-BE49-F238E27FC236}">
                <a16:creationId xmlns:a16="http://schemas.microsoft.com/office/drawing/2014/main" id="{9ED19492-CB55-40CB-A475-036FD8BCF91F}"/>
              </a:ext>
            </a:extLst>
          </p:cNvPr>
          <p:cNvSpPr txBox="1"/>
          <p:nvPr/>
        </p:nvSpPr>
        <p:spPr>
          <a:xfrm>
            <a:off x="20184687" y="6231335"/>
            <a:ext cx="16866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6" name="Rectángulo: esquinas redondeadas 7">
            <a:extLst>
              <a:ext uri="{FF2B5EF4-FFF2-40B4-BE49-F238E27FC236}">
                <a16:creationId xmlns:a16="http://schemas.microsoft.com/office/drawing/2014/main" id="{27E0C213-8792-4794-830B-AC366B84CC30}"/>
              </a:ext>
            </a:extLst>
          </p:cNvPr>
          <p:cNvSpPr/>
          <p:nvPr/>
        </p:nvSpPr>
        <p:spPr>
          <a:xfrm>
            <a:off x="19199225" y="8337108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29">
            <a:extLst>
              <a:ext uri="{FF2B5EF4-FFF2-40B4-BE49-F238E27FC236}">
                <a16:creationId xmlns:a16="http://schemas.microsoft.com/office/drawing/2014/main" id="{2D6C964F-3F2F-44FC-8E7D-DF5F45A73B76}"/>
              </a:ext>
            </a:extLst>
          </p:cNvPr>
          <p:cNvSpPr txBox="1"/>
          <p:nvPr/>
        </p:nvSpPr>
        <p:spPr>
          <a:xfrm>
            <a:off x="20203922" y="8859702"/>
            <a:ext cx="16482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27" name="Rectángulo: esquinas redondeadas 7">
            <a:extLst>
              <a:ext uri="{FF2B5EF4-FFF2-40B4-BE49-F238E27FC236}">
                <a16:creationId xmlns:a16="http://schemas.microsoft.com/office/drawing/2014/main" id="{73D24A77-A6FA-46E8-A324-DF0F2CFEC9D5}"/>
              </a:ext>
            </a:extLst>
          </p:cNvPr>
          <p:cNvSpPr/>
          <p:nvPr/>
        </p:nvSpPr>
        <p:spPr>
          <a:xfrm>
            <a:off x="19199225" y="10965475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ángulo: esquinas redondeadas 7">
            <a:extLst>
              <a:ext uri="{FF2B5EF4-FFF2-40B4-BE49-F238E27FC236}">
                <a16:creationId xmlns:a16="http://schemas.microsoft.com/office/drawing/2014/main" id="{9EFB4C57-2A03-456C-B9A2-0848B7DABDE8}"/>
              </a:ext>
            </a:extLst>
          </p:cNvPr>
          <p:cNvSpPr/>
          <p:nvPr/>
        </p:nvSpPr>
        <p:spPr>
          <a:xfrm>
            <a:off x="14873253" y="10965475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ángulo: esquinas redondeadas 7">
            <a:extLst>
              <a:ext uri="{FF2B5EF4-FFF2-40B4-BE49-F238E27FC236}">
                <a16:creationId xmlns:a16="http://schemas.microsoft.com/office/drawing/2014/main" id="{967DCEE1-53EF-4FB0-AB41-7077A3A17FC4}"/>
              </a:ext>
            </a:extLst>
          </p:cNvPr>
          <p:cNvSpPr/>
          <p:nvPr/>
        </p:nvSpPr>
        <p:spPr>
          <a:xfrm>
            <a:off x="10547281" y="10965475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ángulo: esquinas redondeadas 7">
            <a:extLst>
              <a:ext uri="{FF2B5EF4-FFF2-40B4-BE49-F238E27FC236}">
                <a16:creationId xmlns:a16="http://schemas.microsoft.com/office/drawing/2014/main" id="{36072BA7-73A5-434E-8DB6-E4D995A4E90F}"/>
              </a:ext>
            </a:extLst>
          </p:cNvPr>
          <p:cNvSpPr/>
          <p:nvPr/>
        </p:nvSpPr>
        <p:spPr>
          <a:xfrm>
            <a:off x="6221309" y="10965475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ángulo: esquinas redondeadas 7">
            <a:extLst>
              <a:ext uri="{FF2B5EF4-FFF2-40B4-BE49-F238E27FC236}">
                <a16:creationId xmlns:a16="http://schemas.microsoft.com/office/drawing/2014/main" id="{7A95D8D9-B9B0-4A5E-B523-4130D3541EE9}"/>
              </a:ext>
            </a:extLst>
          </p:cNvPr>
          <p:cNvSpPr/>
          <p:nvPr/>
        </p:nvSpPr>
        <p:spPr>
          <a:xfrm>
            <a:off x="1895337" y="10965475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385EE6B8-698B-40D1-B4DE-7890F0ED7EFC}"/>
              </a:ext>
            </a:extLst>
          </p:cNvPr>
          <p:cNvSpPr/>
          <p:nvPr/>
        </p:nvSpPr>
        <p:spPr>
          <a:xfrm flipH="1">
            <a:off x="18627723" y="1149299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EF06DA0F-44A1-471D-AEC0-8DC52FD84885}"/>
              </a:ext>
            </a:extLst>
          </p:cNvPr>
          <p:cNvSpPr/>
          <p:nvPr/>
        </p:nvSpPr>
        <p:spPr>
          <a:xfrm flipH="1">
            <a:off x="14301750" y="1149299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18B56736-B883-4D1B-9F58-EFD2010E97E5}"/>
              </a:ext>
            </a:extLst>
          </p:cNvPr>
          <p:cNvSpPr/>
          <p:nvPr/>
        </p:nvSpPr>
        <p:spPr>
          <a:xfrm flipH="1">
            <a:off x="9975779" y="1149299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AA9914B0-63CF-48A2-A2B1-1D7BE99C80D9}"/>
              </a:ext>
            </a:extLst>
          </p:cNvPr>
          <p:cNvSpPr/>
          <p:nvPr/>
        </p:nvSpPr>
        <p:spPr>
          <a:xfrm flipH="1">
            <a:off x="5649807" y="1149299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29">
            <a:extLst>
              <a:ext uri="{FF2B5EF4-FFF2-40B4-BE49-F238E27FC236}">
                <a16:creationId xmlns:a16="http://schemas.microsoft.com/office/drawing/2014/main" id="{3AC487B1-12E6-4320-8A95-94B87A2FE8D9}"/>
              </a:ext>
            </a:extLst>
          </p:cNvPr>
          <p:cNvSpPr txBox="1"/>
          <p:nvPr/>
        </p:nvSpPr>
        <p:spPr>
          <a:xfrm>
            <a:off x="20183885" y="11488069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08</a:t>
            </a:r>
          </a:p>
        </p:txBody>
      </p:sp>
      <p:sp>
        <p:nvSpPr>
          <p:cNvPr id="55" name="TextBox 29">
            <a:extLst>
              <a:ext uri="{FF2B5EF4-FFF2-40B4-BE49-F238E27FC236}">
                <a16:creationId xmlns:a16="http://schemas.microsoft.com/office/drawing/2014/main" id="{B896FBD3-D278-440B-B934-717D56E96632}"/>
              </a:ext>
            </a:extLst>
          </p:cNvPr>
          <p:cNvSpPr txBox="1"/>
          <p:nvPr/>
        </p:nvSpPr>
        <p:spPr>
          <a:xfrm>
            <a:off x="15861920" y="11488069"/>
            <a:ext cx="168026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09</a:t>
            </a:r>
          </a:p>
        </p:txBody>
      </p:sp>
      <p:sp>
        <p:nvSpPr>
          <p:cNvPr id="56" name="TextBox 29">
            <a:extLst>
              <a:ext uri="{FF2B5EF4-FFF2-40B4-BE49-F238E27FC236}">
                <a16:creationId xmlns:a16="http://schemas.microsoft.com/office/drawing/2014/main" id="{D527140A-896A-48E8-BC98-E758D4F388DA}"/>
              </a:ext>
            </a:extLst>
          </p:cNvPr>
          <p:cNvSpPr txBox="1"/>
          <p:nvPr/>
        </p:nvSpPr>
        <p:spPr>
          <a:xfrm>
            <a:off x="11589647" y="11488069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10</a:t>
            </a:r>
          </a:p>
        </p:txBody>
      </p:sp>
      <p:sp>
        <p:nvSpPr>
          <p:cNvPr id="57" name="TextBox 29">
            <a:extLst>
              <a:ext uri="{FF2B5EF4-FFF2-40B4-BE49-F238E27FC236}">
                <a16:creationId xmlns:a16="http://schemas.microsoft.com/office/drawing/2014/main" id="{51F6098D-09FC-4DB8-97E7-7274E8F55FF1}"/>
              </a:ext>
            </a:extLst>
          </p:cNvPr>
          <p:cNvSpPr txBox="1"/>
          <p:nvPr/>
        </p:nvSpPr>
        <p:spPr>
          <a:xfrm>
            <a:off x="7321383" y="11488069"/>
            <a:ext cx="14574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11</a:t>
            </a:r>
          </a:p>
        </p:txBody>
      </p:sp>
      <p:sp>
        <p:nvSpPr>
          <p:cNvPr id="58" name="TextBox 29">
            <a:extLst>
              <a:ext uri="{FF2B5EF4-FFF2-40B4-BE49-F238E27FC236}">
                <a16:creationId xmlns:a16="http://schemas.microsoft.com/office/drawing/2014/main" id="{79F3C77C-BCB2-4835-83B4-2B9C22DDF7E3}"/>
              </a:ext>
            </a:extLst>
          </p:cNvPr>
          <p:cNvSpPr txBox="1"/>
          <p:nvPr/>
        </p:nvSpPr>
        <p:spPr>
          <a:xfrm>
            <a:off x="2952132" y="11488069"/>
            <a:ext cx="154401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12</a:t>
            </a:r>
          </a:p>
        </p:txBody>
      </p:sp>
      <p:sp>
        <p:nvSpPr>
          <p:cNvPr id="59" name="TextBox 2">
            <a:extLst>
              <a:ext uri="{FF2B5EF4-FFF2-40B4-BE49-F238E27FC236}">
                <a16:creationId xmlns:a16="http://schemas.microsoft.com/office/drawing/2014/main" id="{0C284FCB-2692-4674-ACF5-8FC63C3D49DC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60" name="TextBox 3">
            <a:extLst>
              <a:ext uri="{FF2B5EF4-FFF2-40B4-BE49-F238E27FC236}">
                <a16:creationId xmlns:a16="http://schemas.microsoft.com/office/drawing/2014/main" id="{7067B527-3D25-4205-8700-03015D8FE0E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4" name="TextBox 29">
            <a:extLst>
              <a:ext uri="{FF2B5EF4-FFF2-40B4-BE49-F238E27FC236}">
                <a16:creationId xmlns:a16="http://schemas.microsoft.com/office/drawing/2014/main" id="{7E58CE2D-8348-499E-8715-DB27BFC828A0}"/>
              </a:ext>
            </a:extLst>
          </p:cNvPr>
          <p:cNvSpPr txBox="1"/>
          <p:nvPr/>
        </p:nvSpPr>
        <p:spPr>
          <a:xfrm>
            <a:off x="3193383" y="836050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620179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C2C8EDD7-BB06-43AF-B6B2-D1C4B0F08827}"/>
              </a:ext>
            </a:extLst>
          </p:cNvPr>
          <p:cNvSpPr/>
          <p:nvPr/>
        </p:nvSpPr>
        <p:spPr>
          <a:xfrm>
            <a:off x="2251031" y="2828016"/>
            <a:ext cx="1401279" cy="987552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7EB0AE97-DAC8-4CED-8E2B-E41D46597AD4}"/>
              </a:ext>
            </a:extLst>
          </p:cNvPr>
          <p:cNvSpPr/>
          <p:nvPr/>
        </p:nvSpPr>
        <p:spPr>
          <a:xfrm>
            <a:off x="3652309" y="2828016"/>
            <a:ext cx="5634555" cy="1828800"/>
          </a:xfrm>
          <a:prstGeom prst="homePlate">
            <a:avLst>
              <a:gd name="adj" fmla="val 341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00EBA5E2-326D-481E-96CC-ACC281FB5D64}"/>
              </a:ext>
            </a:extLst>
          </p:cNvPr>
          <p:cNvSpPr/>
          <p:nvPr/>
        </p:nvSpPr>
        <p:spPr>
          <a:xfrm>
            <a:off x="3652309" y="4839696"/>
            <a:ext cx="5634555" cy="1828800"/>
          </a:xfrm>
          <a:prstGeom prst="homePlate">
            <a:avLst>
              <a:gd name="adj" fmla="val 3419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4C3654BC-F03C-4587-BA65-3E5E65428FBA}"/>
              </a:ext>
            </a:extLst>
          </p:cNvPr>
          <p:cNvSpPr/>
          <p:nvPr/>
        </p:nvSpPr>
        <p:spPr>
          <a:xfrm>
            <a:off x="3652309" y="6851376"/>
            <a:ext cx="5634555" cy="1828800"/>
          </a:xfrm>
          <a:prstGeom prst="homePlate">
            <a:avLst>
              <a:gd name="adj" fmla="val 3419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DB1B54C2-EAD2-4EF2-9BFC-D1131BAAA736}"/>
              </a:ext>
            </a:extLst>
          </p:cNvPr>
          <p:cNvSpPr/>
          <p:nvPr/>
        </p:nvSpPr>
        <p:spPr>
          <a:xfrm>
            <a:off x="3652309" y="8863056"/>
            <a:ext cx="5634555" cy="1828800"/>
          </a:xfrm>
          <a:prstGeom prst="homePlate">
            <a:avLst>
              <a:gd name="adj" fmla="val 3419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9F06D1A4-BA6A-48A6-9DFD-C50BE46BFD4A}"/>
              </a:ext>
            </a:extLst>
          </p:cNvPr>
          <p:cNvSpPr/>
          <p:nvPr/>
        </p:nvSpPr>
        <p:spPr>
          <a:xfrm>
            <a:off x="3652309" y="10874736"/>
            <a:ext cx="5634555" cy="1828800"/>
          </a:xfrm>
          <a:prstGeom prst="homePlate">
            <a:avLst>
              <a:gd name="adj" fmla="val 3419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Document 15">
            <a:extLst>
              <a:ext uri="{FF2B5EF4-FFF2-40B4-BE49-F238E27FC236}">
                <a16:creationId xmlns:a16="http://schemas.microsoft.com/office/drawing/2014/main" id="{756A86E5-C425-469B-806B-11966FD0EA31}"/>
              </a:ext>
            </a:extLst>
          </p:cNvPr>
          <p:cNvSpPr/>
          <p:nvPr/>
        </p:nvSpPr>
        <p:spPr>
          <a:xfrm>
            <a:off x="5234067" y="5250513"/>
            <a:ext cx="2471038" cy="1007166"/>
          </a:xfrm>
          <a:prstGeom prst="flowChartDocumen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Magnetic Disk 16">
            <a:extLst>
              <a:ext uri="{FF2B5EF4-FFF2-40B4-BE49-F238E27FC236}">
                <a16:creationId xmlns:a16="http://schemas.microsoft.com/office/drawing/2014/main" id="{8C22635B-A097-42DA-9F88-6E2E8779B594}"/>
              </a:ext>
            </a:extLst>
          </p:cNvPr>
          <p:cNvSpPr/>
          <p:nvPr/>
        </p:nvSpPr>
        <p:spPr>
          <a:xfrm>
            <a:off x="5234067" y="7262193"/>
            <a:ext cx="2471038" cy="1007166"/>
          </a:xfrm>
          <a:prstGeom prst="flowChartMagneticDisk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Manual Input 17">
            <a:extLst>
              <a:ext uri="{FF2B5EF4-FFF2-40B4-BE49-F238E27FC236}">
                <a16:creationId xmlns:a16="http://schemas.microsoft.com/office/drawing/2014/main" id="{DAF48445-2A00-456E-828E-0E24197BF717}"/>
              </a:ext>
            </a:extLst>
          </p:cNvPr>
          <p:cNvSpPr/>
          <p:nvPr/>
        </p:nvSpPr>
        <p:spPr>
          <a:xfrm>
            <a:off x="5232491" y="9274536"/>
            <a:ext cx="2474190" cy="1005840"/>
          </a:xfrm>
          <a:prstGeom prst="flowChartManualInpu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Data 18">
            <a:extLst>
              <a:ext uri="{FF2B5EF4-FFF2-40B4-BE49-F238E27FC236}">
                <a16:creationId xmlns:a16="http://schemas.microsoft.com/office/drawing/2014/main" id="{AC05C953-995F-4259-B6B7-DDA99E4D8B6B}"/>
              </a:ext>
            </a:extLst>
          </p:cNvPr>
          <p:cNvSpPr/>
          <p:nvPr/>
        </p:nvSpPr>
        <p:spPr>
          <a:xfrm>
            <a:off x="5232491" y="11286216"/>
            <a:ext cx="2474190" cy="1005840"/>
          </a:xfrm>
          <a:prstGeom prst="flowChartInputOutpu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Process 19">
            <a:extLst>
              <a:ext uri="{FF2B5EF4-FFF2-40B4-BE49-F238E27FC236}">
                <a16:creationId xmlns:a16="http://schemas.microsoft.com/office/drawing/2014/main" id="{8F9D7BB6-78EB-49C1-9D3A-B5E244311151}"/>
              </a:ext>
            </a:extLst>
          </p:cNvPr>
          <p:cNvSpPr/>
          <p:nvPr/>
        </p:nvSpPr>
        <p:spPr>
          <a:xfrm>
            <a:off x="5232491" y="3239496"/>
            <a:ext cx="2474190" cy="1005840"/>
          </a:xfrm>
          <a:prstGeom prst="flowChartProcess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BA1B46-BDF9-4F1E-B553-C358403B2A11}"/>
              </a:ext>
            </a:extLst>
          </p:cNvPr>
          <p:cNvSpPr txBox="1"/>
          <p:nvPr/>
        </p:nvSpPr>
        <p:spPr>
          <a:xfrm>
            <a:off x="9579237" y="310539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F8EDD38-4BAD-4254-8FAD-F3942338C845}"/>
              </a:ext>
            </a:extLst>
          </p:cNvPr>
          <p:cNvSpPr txBox="1">
            <a:spLocks/>
          </p:cNvSpPr>
          <p:nvPr/>
        </p:nvSpPr>
        <p:spPr>
          <a:xfrm>
            <a:off x="9573692" y="3809991"/>
            <a:ext cx="12552927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59C660A-0D55-4638-90B4-4C9042701857}"/>
              </a:ext>
            </a:extLst>
          </p:cNvPr>
          <p:cNvSpPr txBox="1"/>
          <p:nvPr/>
        </p:nvSpPr>
        <p:spPr>
          <a:xfrm>
            <a:off x="9579237" y="511707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CDE5302F-1068-4E80-93B2-B687A81B59BD}"/>
              </a:ext>
            </a:extLst>
          </p:cNvPr>
          <p:cNvSpPr txBox="1">
            <a:spLocks/>
          </p:cNvSpPr>
          <p:nvPr/>
        </p:nvSpPr>
        <p:spPr>
          <a:xfrm>
            <a:off x="9573692" y="5821671"/>
            <a:ext cx="12552927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74ED922-1E5A-4DD9-9204-73D5F5F2AD90}"/>
              </a:ext>
            </a:extLst>
          </p:cNvPr>
          <p:cNvSpPr txBox="1"/>
          <p:nvPr/>
        </p:nvSpPr>
        <p:spPr>
          <a:xfrm>
            <a:off x="9579237" y="712875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704EE440-C57D-46AA-BD0A-AFB5655C7B4F}"/>
              </a:ext>
            </a:extLst>
          </p:cNvPr>
          <p:cNvSpPr txBox="1">
            <a:spLocks/>
          </p:cNvSpPr>
          <p:nvPr/>
        </p:nvSpPr>
        <p:spPr>
          <a:xfrm>
            <a:off x="9573692" y="7833351"/>
            <a:ext cx="12552927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9AAADF4-E280-42EF-8524-D90972E16649}"/>
              </a:ext>
            </a:extLst>
          </p:cNvPr>
          <p:cNvSpPr txBox="1"/>
          <p:nvPr/>
        </p:nvSpPr>
        <p:spPr>
          <a:xfrm>
            <a:off x="9579237" y="914043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F617F5AE-0D4D-4293-8C52-00223B15BE3C}"/>
              </a:ext>
            </a:extLst>
          </p:cNvPr>
          <p:cNvSpPr txBox="1">
            <a:spLocks/>
          </p:cNvSpPr>
          <p:nvPr/>
        </p:nvSpPr>
        <p:spPr>
          <a:xfrm>
            <a:off x="9573692" y="9845031"/>
            <a:ext cx="12552927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89C6235-FACC-4257-8551-B566DADC3C63}"/>
              </a:ext>
            </a:extLst>
          </p:cNvPr>
          <p:cNvSpPr txBox="1"/>
          <p:nvPr/>
        </p:nvSpPr>
        <p:spPr>
          <a:xfrm>
            <a:off x="9579237" y="1115211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937A508-A726-422F-A3AC-A416FDFCAB4C}"/>
              </a:ext>
            </a:extLst>
          </p:cNvPr>
          <p:cNvSpPr txBox="1">
            <a:spLocks/>
          </p:cNvSpPr>
          <p:nvPr/>
        </p:nvSpPr>
        <p:spPr>
          <a:xfrm>
            <a:off x="9573692" y="11856711"/>
            <a:ext cx="12552927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A40ED82-B63E-405D-9FF5-32935902448D}"/>
              </a:ext>
            </a:extLst>
          </p:cNvPr>
          <p:cNvSpPr txBox="1"/>
          <p:nvPr/>
        </p:nvSpPr>
        <p:spPr>
          <a:xfrm>
            <a:off x="2815898" y="3493772"/>
            <a:ext cx="271545" cy="4972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3C7AF63-B06A-4400-9FA9-558785E507C8}"/>
              </a:ext>
            </a:extLst>
          </p:cNvPr>
          <p:cNvSpPr txBox="1"/>
          <p:nvPr/>
        </p:nvSpPr>
        <p:spPr>
          <a:xfrm>
            <a:off x="2741516" y="5461709"/>
            <a:ext cx="4203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FF75DFC-CD1F-4F20-A3DF-97F1423614AE}"/>
              </a:ext>
            </a:extLst>
          </p:cNvPr>
          <p:cNvSpPr txBox="1"/>
          <p:nvPr/>
        </p:nvSpPr>
        <p:spPr>
          <a:xfrm>
            <a:off x="2736707" y="7473389"/>
            <a:ext cx="42992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A2B96A7-3D3B-47C1-A46A-53DB0D0F256D}"/>
              </a:ext>
            </a:extLst>
          </p:cNvPr>
          <p:cNvSpPr txBox="1"/>
          <p:nvPr/>
        </p:nvSpPr>
        <p:spPr>
          <a:xfrm>
            <a:off x="2723883" y="9485069"/>
            <a:ext cx="45557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91D14B4-D04E-41A5-8B41-1C3A43A7149F}"/>
              </a:ext>
            </a:extLst>
          </p:cNvPr>
          <p:cNvSpPr txBox="1"/>
          <p:nvPr/>
        </p:nvSpPr>
        <p:spPr>
          <a:xfrm>
            <a:off x="2727089" y="11496749"/>
            <a:ext cx="44916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75493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FC69FDF4-F0EC-438F-AFE3-89689F1BD07C}"/>
              </a:ext>
            </a:extLst>
          </p:cNvPr>
          <p:cNvSpPr/>
          <p:nvPr/>
        </p:nvSpPr>
        <p:spPr>
          <a:xfrm>
            <a:off x="4067475" y="3050150"/>
            <a:ext cx="2902598" cy="2059483"/>
          </a:xfrm>
          <a:prstGeom prst="flowChartMagneticDisk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C0DFD119-F44D-4AEF-860D-43774C1CF3C2}"/>
              </a:ext>
            </a:extLst>
          </p:cNvPr>
          <p:cNvSpPr/>
          <p:nvPr/>
        </p:nvSpPr>
        <p:spPr>
          <a:xfrm>
            <a:off x="7375331" y="4716054"/>
            <a:ext cx="2902598" cy="2059483"/>
          </a:xfrm>
          <a:prstGeom prst="flowChartMagneticDisk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41AAC140-7A30-41AE-B4AD-5796040295E5}"/>
              </a:ext>
            </a:extLst>
          </p:cNvPr>
          <p:cNvSpPr/>
          <p:nvPr/>
        </p:nvSpPr>
        <p:spPr>
          <a:xfrm>
            <a:off x="10683187" y="6381958"/>
            <a:ext cx="2902598" cy="2059483"/>
          </a:xfrm>
          <a:prstGeom prst="flowChartMagneticDisk">
            <a:avLst/>
          </a:prstGeom>
          <a:solidFill>
            <a:schemeClr val="accent3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Magnetic Disk 6">
            <a:extLst>
              <a:ext uri="{FF2B5EF4-FFF2-40B4-BE49-F238E27FC236}">
                <a16:creationId xmlns:a16="http://schemas.microsoft.com/office/drawing/2014/main" id="{35EBEC14-24C0-4331-B394-E831E0C30056}"/>
              </a:ext>
            </a:extLst>
          </p:cNvPr>
          <p:cNvSpPr/>
          <p:nvPr/>
        </p:nvSpPr>
        <p:spPr>
          <a:xfrm>
            <a:off x="13991043" y="8047862"/>
            <a:ext cx="2902598" cy="2059483"/>
          </a:xfrm>
          <a:prstGeom prst="flowChartMagneticDisk">
            <a:avLst/>
          </a:prstGeom>
          <a:solidFill>
            <a:schemeClr val="accent4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Magnetic Disk 7">
            <a:extLst>
              <a:ext uri="{FF2B5EF4-FFF2-40B4-BE49-F238E27FC236}">
                <a16:creationId xmlns:a16="http://schemas.microsoft.com/office/drawing/2014/main" id="{5078E19C-01F4-4C12-8881-A882D4E713AC}"/>
              </a:ext>
            </a:extLst>
          </p:cNvPr>
          <p:cNvSpPr/>
          <p:nvPr/>
        </p:nvSpPr>
        <p:spPr>
          <a:xfrm>
            <a:off x="17298899" y="9713767"/>
            <a:ext cx="2902598" cy="2059483"/>
          </a:xfrm>
          <a:prstGeom prst="flowChartMagneticDisk">
            <a:avLst/>
          </a:prstGeom>
          <a:solidFill>
            <a:schemeClr val="accent5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Bent 9">
            <a:extLst>
              <a:ext uri="{FF2B5EF4-FFF2-40B4-BE49-F238E27FC236}">
                <a16:creationId xmlns:a16="http://schemas.microsoft.com/office/drawing/2014/main" id="{DC4DB505-AD65-4192-8E24-E0277F0DD466}"/>
              </a:ext>
            </a:extLst>
          </p:cNvPr>
          <p:cNvSpPr/>
          <p:nvPr/>
        </p:nvSpPr>
        <p:spPr>
          <a:xfrm rot="5400000">
            <a:off x="7398659" y="3710532"/>
            <a:ext cx="692063" cy="738718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Arrow: Bent 10">
            <a:extLst>
              <a:ext uri="{FF2B5EF4-FFF2-40B4-BE49-F238E27FC236}">
                <a16:creationId xmlns:a16="http://schemas.microsoft.com/office/drawing/2014/main" id="{C5CA6399-C1F3-42E6-A80F-E842E6DDCF89}"/>
              </a:ext>
            </a:extLst>
          </p:cNvPr>
          <p:cNvSpPr/>
          <p:nvPr/>
        </p:nvSpPr>
        <p:spPr>
          <a:xfrm rot="5400000">
            <a:off x="10706515" y="5376436"/>
            <a:ext cx="692063" cy="738718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Arrow: Bent 11">
            <a:extLst>
              <a:ext uri="{FF2B5EF4-FFF2-40B4-BE49-F238E27FC236}">
                <a16:creationId xmlns:a16="http://schemas.microsoft.com/office/drawing/2014/main" id="{8C0564FD-717B-4CC8-83FF-97B551CDC8A7}"/>
              </a:ext>
            </a:extLst>
          </p:cNvPr>
          <p:cNvSpPr/>
          <p:nvPr/>
        </p:nvSpPr>
        <p:spPr>
          <a:xfrm rot="5400000">
            <a:off x="14014371" y="7042340"/>
            <a:ext cx="692063" cy="738718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Arrow: Bent 12">
            <a:extLst>
              <a:ext uri="{FF2B5EF4-FFF2-40B4-BE49-F238E27FC236}">
                <a16:creationId xmlns:a16="http://schemas.microsoft.com/office/drawing/2014/main" id="{49A3D070-5259-41CE-BB96-EF173C489DC6}"/>
              </a:ext>
            </a:extLst>
          </p:cNvPr>
          <p:cNvSpPr/>
          <p:nvPr/>
        </p:nvSpPr>
        <p:spPr>
          <a:xfrm rot="5400000">
            <a:off x="17322227" y="8708245"/>
            <a:ext cx="692063" cy="738718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Arrow: Bent 13">
            <a:extLst>
              <a:ext uri="{FF2B5EF4-FFF2-40B4-BE49-F238E27FC236}">
                <a16:creationId xmlns:a16="http://schemas.microsoft.com/office/drawing/2014/main" id="{62626043-34A1-4687-808B-1D02939B6F6A}"/>
              </a:ext>
            </a:extLst>
          </p:cNvPr>
          <p:cNvSpPr/>
          <p:nvPr/>
        </p:nvSpPr>
        <p:spPr>
          <a:xfrm rot="5400000" flipH="1" flipV="1">
            <a:off x="9562539" y="7042340"/>
            <a:ext cx="692063" cy="738718"/>
          </a:xfrm>
          <a:prstGeom prst="ben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Shape 2536">
            <a:extLst>
              <a:ext uri="{FF2B5EF4-FFF2-40B4-BE49-F238E27FC236}">
                <a16:creationId xmlns:a16="http://schemas.microsoft.com/office/drawing/2014/main" id="{E9C14268-834A-4892-8F4A-EB9F353DFFBD}"/>
              </a:ext>
            </a:extLst>
          </p:cNvPr>
          <p:cNvSpPr>
            <a:spLocks noChangeAspect="1"/>
          </p:cNvSpPr>
          <p:nvPr/>
        </p:nvSpPr>
        <p:spPr>
          <a:xfrm>
            <a:off x="5220566" y="4123538"/>
            <a:ext cx="596417" cy="5964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Shape 2546">
            <a:extLst>
              <a:ext uri="{FF2B5EF4-FFF2-40B4-BE49-F238E27FC236}">
                <a16:creationId xmlns:a16="http://schemas.microsoft.com/office/drawing/2014/main" id="{79296E77-7112-437E-855F-D4761DD1F09B}"/>
              </a:ext>
            </a:extLst>
          </p:cNvPr>
          <p:cNvSpPr>
            <a:spLocks noChangeAspect="1"/>
          </p:cNvSpPr>
          <p:nvPr/>
        </p:nvSpPr>
        <p:spPr>
          <a:xfrm>
            <a:off x="8528422" y="5847837"/>
            <a:ext cx="596417" cy="487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Shape 2582">
            <a:extLst>
              <a:ext uri="{FF2B5EF4-FFF2-40B4-BE49-F238E27FC236}">
                <a16:creationId xmlns:a16="http://schemas.microsoft.com/office/drawing/2014/main" id="{9AE304C0-A151-404D-9EB3-F8B6AA599358}"/>
              </a:ext>
            </a:extLst>
          </p:cNvPr>
          <p:cNvSpPr>
            <a:spLocks noChangeAspect="1"/>
          </p:cNvSpPr>
          <p:nvPr/>
        </p:nvSpPr>
        <p:spPr>
          <a:xfrm>
            <a:off x="18451990" y="10787156"/>
            <a:ext cx="596417" cy="5964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583">
            <a:extLst>
              <a:ext uri="{FF2B5EF4-FFF2-40B4-BE49-F238E27FC236}">
                <a16:creationId xmlns:a16="http://schemas.microsoft.com/office/drawing/2014/main" id="{6D060E6A-FDCD-4A0D-B25D-C229E5E59A1A}"/>
              </a:ext>
            </a:extLst>
          </p:cNvPr>
          <p:cNvSpPr>
            <a:spLocks noChangeAspect="1"/>
          </p:cNvSpPr>
          <p:nvPr/>
        </p:nvSpPr>
        <p:spPr>
          <a:xfrm>
            <a:off x="15144134" y="9121250"/>
            <a:ext cx="596417" cy="5964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587">
            <a:extLst>
              <a:ext uri="{FF2B5EF4-FFF2-40B4-BE49-F238E27FC236}">
                <a16:creationId xmlns:a16="http://schemas.microsoft.com/office/drawing/2014/main" id="{C9FE3715-64EE-4041-BA56-DB65BE0EBA79}"/>
              </a:ext>
            </a:extLst>
          </p:cNvPr>
          <p:cNvSpPr>
            <a:spLocks noChangeAspect="1"/>
          </p:cNvSpPr>
          <p:nvPr/>
        </p:nvSpPr>
        <p:spPr>
          <a:xfrm>
            <a:off x="11836278" y="7455346"/>
            <a:ext cx="596417" cy="5964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59350F-303A-45E5-8277-A8F15BADE431}"/>
              </a:ext>
            </a:extLst>
          </p:cNvPr>
          <p:cNvSpPr txBox="1"/>
          <p:nvPr/>
        </p:nvSpPr>
        <p:spPr>
          <a:xfrm>
            <a:off x="5383002" y="3143361"/>
            <a:ext cx="271545" cy="4972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7A470C-3025-467C-BDAC-3358E72577B5}"/>
              </a:ext>
            </a:extLst>
          </p:cNvPr>
          <p:cNvSpPr txBox="1"/>
          <p:nvPr/>
        </p:nvSpPr>
        <p:spPr>
          <a:xfrm>
            <a:off x="8647917" y="4809266"/>
            <a:ext cx="357426" cy="4972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72FF8E3-CCDF-4A07-A653-0E2415BD8B38}"/>
              </a:ext>
            </a:extLst>
          </p:cNvPr>
          <p:cNvSpPr txBox="1"/>
          <p:nvPr/>
        </p:nvSpPr>
        <p:spPr>
          <a:xfrm>
            <a:off x="11951683" y="6475170"/>
            <a:ext cx="365606" cy="4972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9AF7A70-7CB7-4BAB-90EF-C97322352C3C}"/>
              </a:ext>
            </a:extLst>
          </p:cNvPr>
          <p:cNvSpPr txBox="1"/>
          <p:nvPr/>
        </p:nvSpPr>
        <p:spPr>
          <a:xfrm>
            <a:off x="15248634" y="8144975"/>
            <a:ext cx="387416" cy="4972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B80919-1A2A-40CC-91A4-17C85E994CA0}"/>
              </a:ext>
            </a:extLst>
          </p:cNvPr>
          <p:cNvSpPr txBox="1"/>
          <p:nvPr/>
        </p:nvSpPr>
        <p:spPr>
          <a:xfrm>
            <a:off x="18559216" y="9806979"/>
            <a:ext cx="381964" cy="4972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0DB384E-A2B5-46EF-BE20-1128C1810023}"/>
              </a:ext>
            </a:extLst>
          </p:cNvPr>
          <p:cNvSpPr txBox="1"/>
          <p:nvPr/>
        </p:nvSpPr>
        <p:spPr>
          <a:xfrm>
            <a:off x="6970073" y="285395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7279A4C9-075E-427D-BFA5-5DB7AA4C033B}"/>
              </a:ext>
            </a:extLst>
          </p:cNvPr>
          <p:cNvSpPr txBox="1">
            <a:spLocks/>
          </p:cNvSpPr>
          <p:nvPr/>
        </p:nvSpPr>
        <p:spPr>
          <a:xfrm>
            <a:off x="2487871" y="5109633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DDE1EDC8-6F7F-40A6-97E9-737E98B8A831}"/>
              </a:ext>
            </a:extLst>
          </p:cNvPr>
          <p:cNvSpPr txBox="1">
            <a:spLocks/>
          </p:cNvSpPr>
          <p:nvPr/>
        </p:nvSpPr>
        <p:spPr>
          <a:xfrm>
            <a:off x="5762241" y="6769202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9586523F-CA72-43BF-ABA8-74D6307F4CAA}"/>
              </a:ext>
            </a:extLst>
          </p:cNvPr>
          <p:cNvSpPr txBox="1">
            <a:spLocks/>
          </p:cNvSpPr>
          <p:nvPr/>
        </p:nvSpPr>
        <p:spPr>
          <a:xfrm>
            <a:off x="9070097" y="8441441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8E223746-4EC1-441B-957D-CCC82EAEB960}"/>
              </a:ext>
            </a:extLst>
          </p:cNvPr>
          <p:cNvSpPr txBox="1">
            <a:spLocks/>
          </p:cNvSpPr>
          <p:nvPr/>
        </p:nvSpPr>
        <p:spPr>
          <a:xfrm>
            <a:off x="12377953" y="10102358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E3A34091-258E-4282-A1F6-B38D38BDE8D3}"/>
              </a:ext>
            </a:extLst>
          </p:cNvPr>
          <p:cNvSpPr txBox="1">
            <a:spLocks/>
          </p:cNvSpPr>
          <p:nvPr/>
        </p:nvSpPr>
        <p:spPr>
          <a:xfrm>
            <a:off x="15685809" y="11773250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24547DF-B0DA-40BD-B931-234E5FBF6CBA}"/>
              </a:ext>
            </a:extLst>
          </p:cNvPr>
          <p:cNvSpPr txBox="1"/>
          <p:nvPr/>
        </p:nvSpPr>
        <p:spPr>
          <a:xfrm>
            <a:off x="10277930" y="422882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67A7E5A-391F-4A51-961E-E1F9B6A0A17A}"/>
              </a:ext>
            </a:extLst>
          </p:cNvPr>
          <p:cNvSpPr txBox="1"/>
          <p:nvPr/>
        </p:nvSpPr>
        <p:spPr>
          <a:xfrm>
            <a:off x="13585785" y="588699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77EF125-2B5E-4BDC-8BF1-4E86FCB97CBE}"/>
              </a:ext>
            </a:extLst>
          </p:cNvPr>
          <p:cNvSpPr txBox="1"/>
          <p:nvPr/>
        </p:nvSpPr>
        <p:spPr>
          <a:xfrm>
            <a:off x="16893641" y="756020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D7B9470-51E0-41F0-94EB-7EC46D33354E}"/>
              </a:ext>
            </a:extLst>
          </p:cNvPr>
          <p:cNvSpPr txBox="1"/>
          <p:nvPr/>
        </p:nvSpPr>
        <p:spPr>
          <a:xfrm>
            <a:off x="20201497" y="922220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3320118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22C94ED2-8B90-4AD6-AC27-12AAE41B3A99}"/>
              </a:ext>
            </a:extLst>
          </p:cNvPr>
          <p:cNvSpPr/>
          <p:nvPr/>
        </p:nvSpPr>
        <p:spPr>
          <a:xfrm>
            <a:off x="6179918" y="3026502"/>
            <a:ext cx="3315774" cy="1710299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Magnetic Disk 7">
            <a:extLst>
              <a:ext uri="{FF2B5EF4-FFF2-40B4-BE49-F238E27FC236}">
                <a16:creationId xmlns:a16="http://schemas.microsoft.com/office/drawing/2014/main" id="{C55F8411-1C98-4C4F-AAEC-BC1EDF0AABEB}"/>
              </a:ext>
            </a:extLst>
          </p:cNvPr>
          <p:cNvSpPr/>
          <p:nvPr/>
        </p:nvSpPr>
        <p:spPr>
          <a:xfrm>
            <a:off x="10530938" y="3026502"/>
            <a:ext cx="3315774" cy="1710299"/>
          </a:xfrm>
          <a:prstGeom prst="flowChartMagneticDisk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Manual Input 8">
            <a:extLst>
              <a:ext uri="{FF2B5EF4-FFF2-40B4-BE49-F238E27FC236}">
                <a16:creationId xmlns:a16="http://schemas.microsoft.com/office/drawing/2014/main" id="{4E46A481-12E1-4782-9753-9B73C25E9377}"/>
              </a:ext>
            </a:extLst>
          </p:cNvPr>
          <p:cNvSpPr/>
          <p:nvPr/>
        </p:nvSpPr>
        <p:spPr>
          <a:xfrm>
            <a:off x="14881958" y="3026749"/>
            <a:ext cx="3315774" cy="1708048"/>
          </a:xfrm>
          <a:prstGeom prst="flowChartManualInpu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Data 9">
            <a:extLst>
              <a:ext uri="{FF2B5EF4-FFF2-40B4-BE49-F238E27FC236}">
                <a16:creationId xmlns:a16="http://schemas.microsoft.com/office/drawing/2014/main" id="{F2D5B320-75E7-4926-B19B-9A6E9DD58379}"/>
              </a:ext>
            </a:extLst>
          </p:cNvPr>
          <p:cNvSpPr/>
          <p:nvPr/>
        </p:nvSpPr>
        <p:spPr>
          <a:xfrm>
            <a:off x="19232978" y="3028753"/>
            <a:ext cx="3315774" cy="1708048"/>
          </a:xfrm>
          <a:prstGeom prst="flowChartInputOut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A28B3790-29B1-4479-810E-122C47A3C82C}"/>
              </a:ext>
            </a:extLst>
          </p:cNvPr>
          <p:cNvSpPr/>
          <p:nvPr/>
        </p:nvSpPr>
        <p:spPr>
          <a:xfrm>
            <a:off x="1828898" y="3028075"/>
            <a:ext cx="3315774" cy="1708048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A3C7D7E8-FF5A-4DDA-96BB-D8FAD7574B6C}"/>
              </a:ext>
            </a:extLst>
          </p:cNvPr>
          <p:cNvSpPr txBox="1">
            <a:spLocks/>
          </p:cNvSpPr>
          <p:nvPr/>
        </p:nvSpPr>
        <p:spPr>
          <a:xfrm>
            <a:off x="1828898" y="5547899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3BD1B54-C6CC-4D44-958E-7E5909F37E0B}"/>
              </a:ext>
            </a:extLst>
          </p:cNvPr>
          <p:cNvSpPr txBox="1">
            <a:spLocks/>
          </p:cNvSpPr>
          <p:nvPr/>
        </p:nvSpPr>
        <p:spPr>
          <a:xfrm>
            <a:off x="6179918" y="5547899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3F84D12-100B-4A32-B7F9-68DC92AFE218}"/>
              </a:ext>
            </a:extLst>
          </p:cNvPr>
          <p:cNvSpPr txBox="1">
            <a:spLocks/>
          </p:cNvSpPr>
          <p:nvPr/>
        </p:nvSpPr>
        <p:spPr>
          <a:xfrm>
            <a:off x="10530938" y="5547899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43931A23-ABB6-4474-96E4-5ECF6060FC6C}"/>
              </a:ext>
            </a:extLst>
          </p:cNvPr>
          <p:cNvSpPr txBox="1">
            <a:spLocks/>
          </p:cNvSpPr>
          <p:nvPr/>
        </p:nvSpPr>
        <p:spPr>
          <a:xfrm>
            <a:off x="14881958" y="5547899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A6A96743-1851-47EB-8E0D-2FBFE94622B1}"/>
              </a:ext>
            </a:extLst>
          </p:cNvPr>
          <p:cNvSpPr txBox="1">
            <a:spLocks/>
          </p:cNvSpPr>
          <p:nvPr/>
        </p:nvSpPr>
        <p:spPr>
          <a:xfrm>
            <a:off x="19232978" y="5547899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Flowchart: Document 18">
            <a:extLst>
              <a:ext uri="{FF2B5EF4-FFF2-40B4-BE49-F238E27FC236}">
                <a16:creationId xmlns:a16="http://schemas.microsoft.com/office/drawing/2014/main" id="{B5187C2B-B6BB-4834-8E97-F1201FFE6DA1}"/>
              </a:ext>
            </a:extLst>
          </p:cNvPr>
          <p:cNvSpPr/>
          <p:nvPr/>
        </p:nvSpPr>
        <p:spPr>
          <a:xfrm>
            <a:off x="14881958" y="7977768"/>
            <a:ext cx="3315774" cy="1710299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Magnetic Disk 19">
            <a:extLst>
              <a:ext uri="{FF2B5EF4-FFF2-40B4-BE49-F238E27FC236}">
                <a16:creationId xmlns:a16="http://schemas.microsoft.com/office/drawing/2014/main" id="{FEA43B48-6476-4936-B9F6-76FCD111E8DB}"/>
              </a:ext>
            </a:extLst>
          </p:cNvPr>
          <p:cNvSpPr/>
          <p:nvPr/>
        </p:nvSpPr>
        <p:spPr>
          <a:xfrm>
            <a:off x="10530938" y="7977768"/>
            <a:ext cx="3315774" cy="1710299"/>
          </a:xfrm>
          <a:prstGeom prst="flowChartMagneticDisk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Manual Input 20">
            <a:extLst>
              <a:ext uri="{FF2B5EF4-FFF2-40B4-BE49-F238E27FC236}">
                <a16:creationId xmlns:a16="http://schemas.microsoft.com/office/drawing/2014/main" id="{F19914D4-C3D8-4F57-B15C-7ADC2923D1E8}"/>
              </a:ext>
            </a:extLst>
          </p:cNvPr>
          <p:cNvSpPr/>
          <p:nvPr/>
        </p:nvSpPr>
        <p:spPr>
          <a:xfrm>
            <a:off x="6179918" y="7978015"/>
            <a:ext cx="3315774" cy="1708048"/>
          </a:xfrm>
          <a:prstGeom prst="flowChartManualInpu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Data 21">
            <a:extLst>
              <a:ext uri="{FF2B5EF4-FFF2-40B4-BE49-F238E27FC236}">
                <a16:creationId xmlns:a16="http://schemas.microsoft.com/office/drawing/2014/main" id="{8F4751F5-4CB4-4599-8E22-739B943D5726}"/>
              </a:ext>
            </a:extLst>
          </p:cNvPr>
          <p:cNvSpPr/>
          <p:nvPr/>
        </p:nvSpPr>
        <p:spPr>
          <a:xfrm>
            <a:off x="1828898" y="7980019"/>
            <a:ext cx="3315774" cy="1708048"/>
          </a:xfrm>
          <a:prstGeom prst="flowChartInputOut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EAE49739-7398-4F04-A684-9E385A1DB5D6}"/>
              </a:ext>
            </a:extLst>
          </p:cNvPr>
          <p:cNvSpPr/>
          <p:nvPr/>
        </p:nvSpPr>
        <p:spPr>
          <a:xfrm>
            <a:off x="19232978" y="7979341"/>
            <a:ext cx="3315774" cy="1708048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DF017EF-8ADB-4DF6-8FDF-4236B79DC929}"/>
              </a:ext>
            </a:extLst>
          </p:cNvPr>
          <p:cNvSpPr txBox="1">
            <a:spLocks/>
          </p:cNvSpPr>
          <p:nvPr/>
        </p:nvSpPr>
        <p:spPr>
          <a:xfrm>
            <a:off x="1828898" y="10495157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404B441B-0B31-4709-8460-9857EA35C947}"/>
              </a:ext>
            </a:extLst>
          </p:cNvPr>
          <p:cNvSpPr txBox="1">
            <a:spLocks/>
          </p:cNvSpPr>
          <p:nvPr/>
        </p:nvSpPr>
        <p:spPr>
          <a:xfrm>
            <a:off x="6179918" y="10495157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8B745A3B-8E1B-43B2-B38D-458732996BB7}"/>
              </a:ext>
            </a:extLst>
          </p:cNvPr>
          <p:cNvSpPr txBox="1">
            <a:spLocks/>
          </p:cNvSpPr>
          <p:nvPr/>
        </p:nvSpPr>
        <p:spPr>
          <a:xfrm>
            <a:off x="10530938" y="10495157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CEA3AF7B-0676-4126-A52C-4764CE754053}"/>
              </a:ext>
            </a:extLst>
          </p:cNvPr>
          <p:cNvSpPr txBox="1">
            <a:spLocks/>
          </p:cNvSpPr>
          <p:nvPr/>
        </p:nvSpPr>
        <p:spPr>
          <a:xfrm>
            <a:off x="14881958" y="10495157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B1721018-6019-4A91-9DC3-35F1829102BD}"/>
              </a:ext>
            </a:extLst>
          </p:cNvPr>
          <p:cNvSpPr txBox="1">
            <a:spLocks/>
          </p:cNvSpPr>
          <p:nvPr/>
        </p:nvSpPr>
        <p:spPr>
          <a:xfrm>
            <a:off x="19232978" y="10495157"/>
            <a:ext cx="3315774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5DB45576-5C38-43DB-954F-500A1A48B485}"/>
              </a:ext>
            </a:extLst>
          </p:cNvPr>
          <p:cNvSpPr/>
          <p:nvPr/>
        </p:nvSpPr>
        <p:spPr>
          <a:xfrm>
            <a:off x="5424979" y="3594187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3FBF2105-A699-4863-922F-0AE20985850D}"/>
              </a:ext>
            </a:extLst>
          </p:cNvPr>
          <p:cNvSpPr/>
          <p:nvPr/>
        </p:nvSpPr>
        <p:spPr>
          <a:xfrm>
            <a:off x="9775999" y="3594187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9CF59935-D6B6-4AC5-BCF9-CC8DE95C0C1F}"/>
              </a:ext>
            </a:extLst>
          </p:cNvPr>
          <p:cNvSpPr/>
          <p:nvPr/>
        </p:nvSpPr>
        <p:spPr>
          <a:xfrm>
            <a:off x="14127019" y="3594187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46F1F07C-FDBF-4AA7-866F-EB96066DE2AE}"/>
              </a:ext>
            </a:extLst>
          </p:cNvPr>
          <p:cNvSpPr/>
          <p:nvPr/>
        </p:nvSpPr>
        <p:spPr>
          <a:xfrm>
            <a:off x="18478040" y="3594187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ED489409-9399-4D67-992C-31E584545DE1}"/>
              </a:ext>
            </a:extLst>
          </p:cNvPr>
          <p:cNvSpPr/>
          <p:nvPr/>
        </p:nvSpPr>
        <p:spPr>
          <a:xfrm flipH="1">
            <a:off x="5424979" y="854590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058F2E78-E820-4898-AAA5-0ABFDD68FC26}"/>
              </a:ext>
            </a:extLst>
          </p:cNvPr>
          <p:cNvSpPr/>
          <p:nvPr/>
        </p:nvSpPr>
        <p:spPr>
          <a:xfrm flipH="1">
            <a:off x="9775999" y="854590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F87703DD-6E64-4E0B-87E3-A92185BE7A67}"/>
              </a:ext>
            </a:extLst>
          </p:cNvPr>
          <p:cNvSpPr/>
          <p:nvPr/>
        </p:nvSpPr>
        <p:spPr>
          <a:xfrm flipH="1">
            <a:off x="14127019" y="854590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92940611-69C1-4BA2-A117-4210E2E76E63}"/>
              </a:ext>
            </a:extLst>
          </p:cNvPr>
          <p:cNvSpPr/>
          <p:nvPr/>
        </p:nvSpPr>
        <p:spPr>
          <a:xfrm flipH="1">
            <a:off x="18478040" y="8545901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29">
            <a:extLst>
              <a:ext uri="{FF2B5EF4-FFF2-40B4-BE49-F238E27FC236}">
                <a16:creationId xmlns:a16="http://schemas.microsoft.com/office/drawing/2014/main" id="{478A03F1-A23A-4DA3-BAF5-32F043845934}"/>
              </a:ext>
            </a:extLst>
          </p:cNvPr>
          <p:cNvSpPr txBox="1"/>
          <p:nvPr/>
        </p:nvSpPr>
        <p:spPr>
          <a:xfrm>
            <a:off x="2956031" y="358971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9" name="TextBox 29">
            <a:extLst>
              <a:ext uri="{FF2B5EF4-FFF2-40B4-BE49-F238E27FC236}">
                <a16:creationId xmlns:a16="http://schemas.microsoft.com/office/drawing/2014/main" id="{8816ADC0-9FFE-415F-B168-93D2F6319FF2}"/>
              </a:ext>
            </a:extLst>
          </p:cNvPr>
          <p:cNvSpPr txBox="1"/>
          <p:nvPr/>
        </p:nvSpPr>
        <p:spPr>
          <a:xfrm>
            <a:off x="7307051" y="35892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1" name="TextBox 29">
            <a:extLst>
              <a:ext uri="{FF2B5EF4-FFF2-40B4-BE49-F238E27FC236}">
                <a16:creationId xmlns:a16="http://schemas.microsoft.com/office/drawing/2014/main" id="{B8A62442-EA6F-4F6B-A7C8-2F3B95C09DF1}"/>
              </a:ext>
            </a:extLst>
          </p:cNvPr>
          <p:cNvSpPr txBox="1"/>
          <p:nvPr/>
        </p:nvSpPr>
        <p:spPr>
          <a:xfrm>
            <a:off x="11658070" y="35892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2" name="TextBox 29">
            <a:extLst>
              <a:ext uri="{FF2B5EF4-FFF2-40B4-BE49-F238E27FC236}">
                <a16:creationId xmlns:a16="http://schemas.microsoft.com/office/drawing/2014/main" id="{8491A538-5811-4DDE-A77A-1890205A86BD}"/>
              </a:ext>
            </a:extLst>
          </p:cNvPr>
          <p:cNvSpPr txBox="1"/>
          <p:nvPr/>
        </p:nvSpPr>
        <p:spPr>
          <a:xfrm>
            <a:off x="16009090" y="35892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5" name="TextBox 29">
            <a:extLst>
              <a:ext uri="{FF2B5EF4-FFF2-40B4-BE49-F238E27FC236}">
                <a16:creationId xmlns:a16="http://schemas.microsoft.com/office/drawing/2014/main" id="{D46BCAB0-47C2-45CB-93C8-FBC8729233F1}"/>
              </a:ext>
            </a:extLst>
          </p:cNvPr>
          <p:cNvSpPr txBox="1"/>
          <p:nvPr/>
        </p:nvSpPr>
        <p:spPr>
          <a:xfrm>
            <a:off x="20360110" y="358926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6" name="TextBox 29">
            <a:extLst>
              <a:ext uri="{FF2B5EF4-FFF2-40B4-BE49-F238E27FC236}">
                <a16:creationId xmlns:a16="http://schemas.microsoft.com/office/drawing/2014/main" id="{1F098D28-9A86-4B0C-B6F4-62FBC565B4F4}"/>
              </a:ext>
            </a:extLst>
          </p:cNvPr>
          <p:cNvSpPr txBox="1"/>
          <p:nvPr/>
        </p:nvSpPr>
        <p:spPr>
          <a:xfrm>
            <a:off x="20360111" y="854097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7" name="TextBox 29">
            <a:extLst>
              <a:ext uri="{FF2B5EF4-FFF2-40B4-BE49-F238E27FC236}">
                <a16:creationId xmlns:a16="http://schemas.microsoft.com/office/drawing/2014/main" id="{B8277148-6BA3-4345-B191-8FDB83EDCF2D}"/>
              </a:ext>
            </a:extLst>
          </p:cNvPr>
          <p:cNvSpPr txBox="1"/>
          <p:nvPr/>
        </p:nvSpPr>
        <p:spPr>
          <a:xfrm>
            <a:off x="16009091" y="854097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8" name="TextBox 29">
            <a:extLst>
              <a:ext uri="{FF2B5EF4-FFF2-40B4-BE49-F238E27FC236}">
                <a16:creationId xmlns:a16="http://schemas.microsoft.com/office/drawing/2014/main" id="{41FD840E-5F1A-4758-8B51-FD235DB3C216}"/>
              </a:ext>
            </a:extLst>
          </p:cNvPr>
          <p:cNvSpPr txBox="1"/>
          <p:nvPr/>
        </p:nvSpPr>
        <p:spPr>
          <a:xfrm>
            <a:off x="11658071" y="854053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9" name="TextBox 29">
            <a:extLst>
              <a:ext uri="{FF2B5EF4-FFF2-40B4-BE49-F238E27FC236}">
                <a16:creationId xmlns:a16="http://schemas.microsoft.com/office/drawing/2014/main" id="{CF12A9EE-6AF5-4D9B-BA7B-3F40D3358FFB}"/>
              </a:ext>
            </a:extLst>
          </p:cNvPr>
          <p:cNvSpPr txBox="1"/>
          <p:nvPr/>
        </p:nvSpPr>
        <p:spPr>
          <a:xfrm>
            <a:off x="7307051" y="853965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0" name="TextBox 29">
            <a:extLst>
              <a:ext uri="{FF2B5EF4-FFF2-40B4-BE49-F238E27FC236}">
                <a16:creationId xmlns:a16="http://schemas.microsoft.com/office/drawing/2014/main" id="{4098E724-57F0-49F6-BD8C-DA86D26CD457}"/>
              </a:ext>
            </a:extLst>
          </p:cNvPr>
          <p:cNvSpPr txBox="1"/>
          <p:nvPr/>
        </p:nvSpPr>
        <p:spPr>
          <a:xfrm>
            <a:off x="2956030" y="853965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774673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: esquinas redondeadas 7">
            <a:extLst>
              <a:ext uri="{FF2B5EF4-FFF2-40B4-BE49-F238E27FC236}">
                <a16:creationId xmlns:a16="http://schemas.microsoft.com/office/drawing/2014/main" id="{050B10A8-3AF6-4D3F-ADBE-DFA643C5C105}"/>
              </a:ext>
            </a:extLst>
          </p:cNvPr>
          <p:cNvSpPr/>
          <p:nvPr/>
        </p:nvSpPr>
        <p:spPr>
          <a:xfrm>
            <a:off x="10360025" y="2837679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85E15267-1C77-49D3-B50B-9CEA60F8AAAF}"/>
              </a:ext>
            </a:extLst>
          </p:cNvPr>
          <p:cNvSpPr/>
          <p:nvPr/>
        </p:nvSpPr>
        <p:spPr>
          <a:xfrm>
            <a:off x="10360025" y="5428479"/>
            <a:ext cx="3657600" cy="1629962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Decision 6">
            <a:extLst>
              <a:ext uri="{FF2B5EF4-FFF2-40B4-BE49-F238E27FC236}">
                <a16:creationId xmlns:a16="http://schemas.microsoft.com/office/drawing/2014/main" id="{9760944C-2B78-4ECA-9937-F696F36972AC}"/>
              </a:ext>
            </a:extLst>
          </p:cNvPr>
          <p:cNvSpPr/>
          <p:nvPr/>
        </p:nvSpPr>
        <p:spPr>
          <a:xfrm>
            <a:off x="10360025" y="8019279"/>
            <a:ext cx="3657600" cy="1629962"/>
          </a:xfrm>
          <a:prstGeom prst="flowChartDecisi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Preparation 7">
            <a:extLst>
              <a:ext uri="{FF2B5EF4-FFF2-40B4-BE49-F238E27FC236}">
                <a16:creationId xmlns:a16="http://schemas.microsoft.com/office/drawing/2014/main" id="{0DF4FAC0-5235-45CA-9FC5-442C94878E3B}"/>
              </a:ext>
            </a:extLst>
          </p:cNvPr>
          <p:cNvSpPr/>
          <p:nvPr/>
        </p:nvSpPr>
        <p:spPr>
          <a:xfrm>
            <a:off x="5219171" y="8019279"/>
            <a:ext cx="3657600" cy="1629962"/>
          </a:xfrm>
          <a:prstGeom prst="flowChartPreparati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: esquinas redondeadas 7">
            <a:extLst>
              <a:ext uri="{FF2B5EF4-FFF2-40B4-BE49-F238E27FC236}">
                <a16:creationId xmlns:a16="http://schemas.microsoft.com/office/drawing/2014/main" id="{FD096468-EB6D-431D-B8E3-D4ABB7B43FA5}"/>
              </a:ext>
            </a:extLst>
          </p:cNvPr>
          <p:cNvSpPr/>
          <p:nvPr/>
        </p:nvSpPr>
        <p:spPr>
          <a:xfrm>
            <a:off x="5219171" y="10895829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486440B5-FC1E-49C4-841A-E41266E707B0}"/>
              </a:ext>
            </a:extLst>
          </p:cNvPr>
          <p:cNvSpPr/>
          <p:nvPr/>
        </p:nvSpPr>
        <p:spPr>
          <a:xfrm>
            <a:off x="10360025" y="10895829"/>
            <a:ext cx="3657600" cy="1629962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Document 10">
            <a:extLst>
              <a:ext uri="{FF2B5EF4-FFF2-40B4-BE49-F238E27FC236}">
                <a16:creationId xmlns:a16="http://schemas.microsoft.com/office/drawing/2014/main" id="{7D36977C-A6C9-47B1-9EA4-675A964F0754}"/>
              </a:ext>
            </a:extLst>
          </p:cNvPr>
          <p:cNvSpPr/>
          <p:nvPr/>
        </p:nvSpPr>
        <p:spPr>
          <a:xfrm>
            <a:off x="15500879" y="5428479"/>
            <a:ext cx="3657600" cy="1629962"/>
          </a:xfrm>
          <a:prstGeom prst="flowChartDocumen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0AA0D7D-CA02-4896-95CF-FCA242C5EE16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12188825" y="4467641"/>
            <a:ext cx="0" cy="960838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96212E4-CF25-4966-A57C-4AF66E9452EC}"/>
              </a:ext>
            </a:extLst>
          </p:cNvPr>
          <p:cNvCxnSpPr>
            <a:stCxn id="6" idx="3"/>
            <a:endCxn id="11" idx="1"/>
          </p:cNvCxnSpPr>
          <p:nvPr/>
        </p:nvCxnSpPr>
        <p:spPr>
          <a:xfrm>
            <a:off x="14017625" y="6243460"/>
            <a:ext cx="1483254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649DB7B3-21C5-41A7-AF18-696A3E6BD057}"/>
              </a:ext>
            </a:extLst>
          </p:cNvPr>
          <p:cNvCxnSpPr>
            <a:stCxn id="11" idx="2"/>
            <a:endCxn id="7" idx="3"/>
          </p:cNvCxnSpPr>
          <p:nvPr/>
        </p:nvCxnSpPr>
        <p:spPr>
          <a:xfrm rot="5400000">
            <a:off x="14731863" y="6236444"/>
            <a:ext cx="1883578" cy="3312054"/>
          </a:xfrm>
          <a:prstGeom prst="bentConnector2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0FA5ACE-01F4-4114-84B2-DA02B8BA35E9}"/>
              </a:ext>
            </a:extLst>
          </p:cNvPr>
          <p:cNvCxnSpPr>
            <a:stCxn id="7" idx="1"/>
            <a:endCxn id="8" idx="3"/>
          </p:cNvCxnSpPr>
          <p:nvPr/>
        </p:nvCxnSpPr>
        <p:spPr>
          <a:xfrm flipH="1">
            <a:off x="8876771" y="8834260"/>
            <a:ext cx="1483254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371CB41-44FA-4A94-8BE7-717DC6E4A386}"/>
              </a:ext>
            </a:extLst>
          </p:cNvPr>
          <p:cNvCxnSpPr>
            <a:stCxn id="7" idx="2"/>
            <a:endCxn id="10" idx="0"/>
          </p:cNvCxnSpPr>
          <p:nvPr/>
        </p:nvCxnSpPr>
        <p:spPr>
          <a:xfrm>
            <a:off x="12188825" y="9649241"/>
            <a:ext cx="0" cy="1246588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DD5D965-039E-461F-B0AC-DFFCD3866996}"/>
              </a:ext>
            </a:extLst>
          </p:cNvPr>
          <p:cNvCxnSpPr>
            <a:stCxn id="8" idx="2"/>
            <a:endCxn id="9" idx="0"/>
          </p:cNvCxnSpPr>
          <p:nvPr/>
        </p:nvCxnSpPr>
        <p:spPr>
          <a:xfrm>
            <a:off x="7047971" y="9649241"/>
            <a:ext cx="0" cy="1246588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C34EE20-B19C-4584-BECD-26A38614982C}"/>
              </a:ext>
            </a:extLst>
          </p:cNvPr>
          <p:cNvCxnSpPr>
            <a:stCxn id="9" idx="3"/>
            <a:endCxn id="10" idx="1"/>
          </p:cNvCxnSpPr>
          <p:nvPr/>
        </p:nvCxnSpPr>
        <p:spPr>
          <a:xfrm>
            <a:off x="8876771" y="11710810"/>
            <a:ext cx="1483254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29">
            <a:extLst>
              <a:ext uri="{FF2B5EF4-FFF2-40B4-BE49-F238E27FC236}">
                <a16:creationId xmlns:a16="http://schemas.microsoft.com/office/drawing/2014/main" id="{04642BC1-DC1A-4A0D-B4F4-A06331568F62}"/>
              </a:ext>
            </a:extLst>
          </p:cNvPr>
          <p:cNvSpPr txBox="1"/>
          <p:nvPr/>
        </p:nvSpPr>
        <p:spPr>
          <a:xfrm>
            <a:off x="11658071" y="336027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0" name="TextBox 29">
            <a:extLst>
              <a:ext uri="{FF2B5EF4-FFF2-40B4-BE49-F238E27FC236}">
                <a16:creationId xmlns:a16="http://schemas.microsoft.com/office/drawing/2014/main" id="{4C962FEF-202D-48D9-AA54-BC658B7B960D}"/>
              </a:ext>
            </a:extLst>
          </p:cNvPr>
          <p:cNvSpPr txBox="1"/>
          <p:nvPr/>
        </p:nvSpPr>
        <p:spPr>
          <a:xfrm>
            <a:off x="11658070" y="595107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2" name="TextBox 29">
            <a:extLst>
              <a:ext uri="{FF2B5EF4-FFF2-40B4-BE49-F238E27FC236}">
                <a16:creationId xmlns:a16="http://schemas.microsoft.com/office/drawing/2014/main" id="{00C961DA-FBF2-4E3F-B4DE-6C66200701C5}"/>
              </a:ext>
            </a:extLst>
          </p:cNvPr>
          <p:cNvSpPr txBox="1"/>
          <p:nvPr/>
        </p:nvSpPr>
        <p:spPr>
          <a:xfrm>
            <a:off x="16798925" y="595107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4" name="TextBox 29">
            <a:extLst>
              <a:ext uri="{FF2B5EF4-FFF2-40B4-BE49-F238E27FC236}">
                <a16:creationId xmlns:a16="http://schemas.microsoft.com/office/drawing/2014/main" id="{A3E5B61B-C7BE-4C6D-877C-9CB51FBF3D37}"/>
              </a:ext>
            </a:extLst>
          </p:cNvPr>
          <p:cNvSpPr txBox="1"/>
          <p:nvPr/>
        </p:nvSpPr>
        <p:spPr>
          <a:xfrm>
            <a:off x="11658070" y="854187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6" name="TextBox 29">
            <a:extLst>
              <a:ext uri="{FF2B5EF4-FFF2-40B4-BE49-F238E27FC236}">
                <a16:creationId xmlns:a16="http://schemas.microsoft.com/office/drawing/2014/main" id="{FD9F2C57-EEC9-4F52-BF0C-BB025806976D}"/>
              </a:ext>
            </a:extLst>
          </p:cNvPr>
          <p:cNvSpPr txBox="1"/>
          <p:nvPr/>
        </p:nvSpPr>
        <p:spPr>
          <a:xfrm>
            <a:off x="6517217" y="8541873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8" name="TextBox 29">
            <a:extLst>
              <a:ext uri="{FF2B5EF4-FFF2-40B4-BE49-F238E27FC236}">
                <a16:creationId xmlns:a16="http://schemas.microsoft.com/office/drawing/2014/main" id="{AD91AB34-4523-4329-B165-18BA831BED8C}"/>
              </a:ext>
            </a:extLst>
          </p:cNvPr>
          <p:cNvSpPr txBox="1"/>
          <p:nvPr/>
        </p:nvSpPr>
        <p:spPr>
          <a:xfrm>
            <a:off x="11658070" y="1141842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9" name="TextBox 29">
            <a:extLst>
              <a:ext uri="{FF2B5EF4-FFF2-40B4-BE49-F238E27FC236}">
                <a16:creationId xmlns:a16="http://schemas.microsoft.com/office/drawing/2014/main" id="{5453E004-F227-49A5-A363-876757C7F93A}"/>
              </a:ext>
            </a:extLst>
          </p:cNvPr>
          <p:cNvSpPr txBox="1"/>
          <p:nvPr/>
        </p:nvSpPr>
        <p:spPr>
          <a:xfrm>
            <a:off x="6517216" y="1141842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74055F79-071F-4241-90BC-FE2AF12F2E10}"/>
              </a:ext>
            </a:extLst>
          </p:cNvPr>
          <p:cNvSpPr txBox="1">
            <a:spLocks/>
          </p:cNvSpPr>
          <p:nvPr/>
        </p:nvSpPr>
        <p:spPr>
          <a:xfrm>
            <a:off x="7004834" y="3105042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B5442B3C-E9B7-4EEF-B3AB-DACA444C9BEA}"/>
              </a:ext>
            </a:extLst>
          </p:cNvPr>
          <p:cNvSpPr txBox="1">
            <a:spLocks/>
          </p:cNvSpPr>
          <p:nvPr/>
        </p:nvSpPr>
        <p:spPr>
          <a:xfrm>
            <a:off x="7004834" y="5695842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76B35B6B-CA47-4BE0-BE8D-363FD5099F9B}"/>
              </a:ext>
            </a:extLst>
          </p:cNvPr>
          <p:cNvSpPr txBox="1">
            <a:spLocks/>
          </p:cNvSpPr>
          <p:nvPr/>
        </p:nvSpPr>
        <p:spPr>
          <a:xfrm>
            <a:off x="1866164" y="8286642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25B7C85-317B-4A0A-92E5-3169C96E2822}"/>
              </a:ext>
            </a:extLst>
          </p:cNvPr>
          <p:cNvSpPr txBox="1">
            <a:spLocks/>
          </p:cNvSpPr>
          <p:nvPr/>
        </p:nvSpPr>
        <p:spPr>
          <a:xfrm>
            <a:off x="19287490" y="5477775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8F8DCAAE-D0B2-4727-AE21-6FE3C5E22A24}"/>
              </a:ext>
            </a:extLst>
          </p:cNvPr>
          <p:cNvSpPr txBox="1">
            <a:spLocks/>
          </p:cNvSpPr>
          <p:nvPr/>
        </p:nvSpPr>
        <p:spPr>
          <a:xfrm>
            <a:off x="14146636" y="11163192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209A4A53-32FF-4F1A-95FF-9357E09B2CD8}"/>
              </a:ext>
            </a:extLst>
          </p:cNvPr>
          <p:cNvSpPr txBox="1">
            <a:spLocks/>
          </p:cNvSpPr>
          <p:nvPr/>
        </p:nvSpPr>
        <p:spPr>
          <a:xfrm>
            <a:off x="1866164" y="11163192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</p:spTree>
    <p:extLst>
      <p:ext uri="{BB962C8B-B14F-4D97-AF65-F5344CB8AC3E}">
        <p14:creationId xmlns:p14="http://schemas.microsoft.com/office/powerpoint/2010/main" val="611347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: esquinas redondeadas 7">
            <a:extLst>
              <a:ext uri="{FF2B5EF4-FFF2-40B4-BE49-F238E27FC236}">
                <a16:creationId xmlns:a16="http://schemas.microsoft.com/office/drawing/2014/main" id="{E5D5BF1D-8BF2-4AD5-A3F6-56F82662D57E}"/>
              </a:ext>
            </a:extLst>
          </p:cNvPr>
          <p:cNvSpPr/>
          <p:nvPr/>
        </p:nvSpPr>
        <p:spPr>
          <a:xfrm>
            <a:off x="10360025" y="2508031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: esquinas redondeadas 7">
            <a:extLst>
              <a:ext uri="{FF2B5EF4-FFF2-40B4-BE49-F238E27FC236}">
                <a16:creationId xmlns:a16="http://schemas.microsoft.com/office/drawing/2014/main" id="{D3215885-4D06-4B13-8C84-2B0D3150BBA4}"/>
              </a:ext>
            </a:extLst>
          </p:cNvPr>
          <p:cNvSpPr/>
          <p:nvPr/>
        </p:nvSpPr>
        <p:spPr>
          <a:xfrm>
            <a:off x="10360025" y="8305835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: esquinas redondeadas 7">
            <a:extLst>
              <a:ext uri="{FF2B5EF4-FFF2-40B4-BE49-F238E27FC236}">
                <a16:creationId xmlns:a16="http://schemas.microsoft.com/office/drawing/2014/main" id="{79C1D6D4-D835-4EA9-A277-F62770759349}"/>
              </a:ext>
            </a:extLst>
          </p:cNvPr>
          <p:cNvSpPr/>
          <p:nvPr/>
        </p:nvSpPr>
        <p:spPr>
          <a:xfrm>
            <a:off x="10360025" y="11204737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: esquinas redondeadas 7">
            <a:extLst>
              <a:ext uri="{FF2B5EF4-FFF2-40B4-BE49-F238E27FC236}">
                <a16:creationId xmlns:a16="http://schemas.microsoft.com/office/drawing/2014/main" id="{B08635C2-B627-4009-9916-2E81E1E999D6}"/>
              </a:ext>
            </a:extLst>
          </p:cNvPr>
          <p:cNvSpPr/>
          <p:nvPr/>
        </p:nvSpPr>
        <p:spPr>
          <a:xfrm>
            <a:off x="10360025" y="5406933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: esquinas redondeadas 7">
            <a:extLst>
              <a:ext uri="{FF2B5EF4-FFF2-40B4-BE49-F238E27FC236}">
                <a16:creationId xmlns:a16="http://schemas.microsoft.com/office/drawing/2014/main" id="{394AF0BB-437F-4A85-9B3C-4DA92476E17D}"/>
              </a:ext>
            </a:extLst>
          </p:cNvPr>
          <p:cNvSpPr/>
          <p:nvPr/>
        </p:nvSpPr>
        <p:spPr>
          <a:xfrm>
            <a:off x="4778375" y="5406933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: esquinas redondeadas 7">
            <a:extLst>
              <a:ext uri="{FF2B5EF4-FFF2-40B4-BE49-F238E27FC236}">
                <a16:creationId xmlns:a16="http://schemas.microsoft.com/office/drawing/2014/main" id="{92F5C274-1348-475F-9AFF-E478131E1BB9}"/>
              </a:ext>
            </a:extLst>
          </p:cNvPr>
          <p:cNvSpPr/>
          <p:nvPr/>
        </p:nvSpPr>
        <p:spPr>
          <a:xfrm>
            <a:off x="15941675" y="6856384"/>
            <a:ext cx="3657600" cy="162996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175357B-8A81-4EC6-949B-BE3DD1B0FC93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12188825" y="4137993"/>
            <a:ext cx="0" cy="126894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ight Brace 19">
            <a:extLst>
              <a:ext uri="{FF2B5EF4-FFF2-40B4-BE49-F238E27FC236}">
                <a16:creationId xmlns:a16="http://schemas.microsoft.com/office/drawing/2014/main" id="{A6313B5F-17A0-4997-8C4C-65AE722872B4}"/>
              </a:ext>
            </a:extLst>
          </p:cNvPr>
          <p:cNvSpPr/>
          <p:nvPr/>
        </p:nvSpPr>
        <p:spPr>
          <a:xfrm>
            <a:off x="14017625" y="6221914"/>
            <a:ext cx="1906270" cy="3001599"/>
          </a:xfrm>
          <a:prstGeom prst="rightBrace">
            <a:avLst>
              <a:gd name="adj1" fmla="val 0"/>
              <a:gd name="adj2" fmla="val 48223"/>
            </a:avLst>
          </a:prstGeom>
          <a:ln w="38100">
            <a:solidFill>
              <a:schemeClr val="bg1">
                <a:lumMod val="85000"/>
              </a:schemeClr>
            </a:solidFill>
            <a:prstDash val="sysDash"/>
            <a:round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49A7C73-3776-4F23-8597-F4A8C5BEA350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12188825" y="7036895"/>
            <a:ext cx="0" cy="126894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621FE2-0BDD-4A26-B8E9-51E99921BF72}"/>
              </a:ext>
            </a:extLst>
          </p:cNvPr>
          <p:cNvCxnSpPr>
            <a:stCxn id="5" idx="1"/>
            <a:endCxn id="10" idx="3"/>
          </p:cNvCxnSpPr>
          <p:nvPr/>
        </p:nvCxnSpPr>
        <p:spPr>
          <a:xfrm flipH="1">
            <a:off x="8435975" y="6221914"/>
            <a:ext cx="1924050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1935AB6-2AB5-480E-A2DC-68F3680542EC}"/>
              </a:ext>
            </a:extLst>
          </p:cNvPr>
          <p:cNvCxnSpPr>
            <a:stCxn id="6" idx="2"/>
            <a:endCxn id="7" idx="0"/>
          </p:cNvCxnSpPr>
          <p:nvPr/>
        </p:nvCxnSpPr>
        <p:spPr>
          <a:xfrm>
            <a:off x="12188825" y="9935797"/>
            <a:ext cx="0" cy="126894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29">
            <a:extLst>
              <a:ext uri="{FF2B5EF4-FFF2-40B4-BE49-F238E27FC236}">
                <a16:creationId xmlns:a16="http://schemas.microsoft.com/office/drawing/2014/main" id="{993C2F29-8AD9-44B0-93A0-C6E844B6FF61}"/>
              </a:ext>
            </a:extLst>
          </p:cNvPr>
          <p:cNvSpPr txBox="1"/>
          <p:nvPr/>
        </p:nvSpPr>
        <p:spPr>
          <a:xfrm>
            <a:off x="11402393" y="3030625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EBF47F52-0979-41B3-9BC1-A63B75311C69}"/>
              </a:ext>
            </a:extLst>
          </p:cNvPr>
          <p:cNvSpPr txBox="1"/>
          <p:nvPr/>
        </p:nvSpPr>
        <p:spPr>
          <a:xfrm>
            <a:off x="11359111" y="592952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8" name="TextBox 29">
            <a:extLst>
              <a:ext uri="{FF2B5EF4-FFF2-40B4-BE49-F238E27FC236}">
                <a16:creationId xmlns:a16="http://schemas.microsoft.com/office/drawing/2014/main" id="{5B9C627B-2D92-40F9-83AE-442D4820CD2F}"/>
              </a:ext>
            </a:extLst>
          </p:cNvPr>
          <p:cNvSpPr txBox="1"/>
          <p:nvPr/>
        </p:nvSpPr>
        <p:spPr>
          <a:xfrm>
            <a:off x="11341479" y="8828428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" name="TextBox 29">
            <a:extLst>
              <a:ext uri="{FF2B5EF4-FFF2-40B4-BE49-F238E27FC236}">
                <a16:creationId xmlns:a16="http://schemas.microsoft.com/office/drawing/2014/main" id="{1E9F753D-88E9-4586-8605-0CD912C9FB39}"/>
              </a:ext>
            </a:extLst>
          </p:cNvPr>
          <p:cNvSpPr txBox="1"/>
          <p:nvPr/>
        </p:nvSpPr>
        <p:spPr>
          <a:xfrm>
            <a:off x="11345486" y="11727330"/>
            <a:ext cx="16866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1" name="TextBox 29">
            <a:extLst>
              <a:ext uri="{FF2B5EF4-FFF2-40B4-BE49-F238E27FC236}">
                <a16:creationId xmlns:a16="http://schemas.microsoft.com/office/drawing/2014/main" id="{B87D5844-F97C-4375-B948-945CAB0B4179}"/>
              </a:ext>
            </a:extLst>
          </p:cNvPr>
          <p:cNvSpPr txBox="1"/>
          <p:nvPr/>
        </p:nvSpPr>
        <p:spPr>
          <a:xfrm>
            <a:off x="5772653" y="5929527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2" name="TextBox 29">
            <a:extLst>
              <a:ext uri="{FF2B5EF4-FFF2-40B4-BE49-F238E27FC236}">
                <a16:creationId xmlns:a16="http://schemas.microsoft.com/office/drawing/2014/main" id="{6EA99213-1D5B-48A7-BF42-5E83E504C761}"/>
              </a:ext>
            </a:extLst>
          </p:cNvPr>
          <p:cNvSpPr txBox="1"/>
          <p:nvPr/>
        </p:nvSpPr>
        <p:spPr>
          <a:xfrm>
            <a:off x="16926335" y="7378978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A5A6E153-8FC3-4C8E-8AB7-17F02AC728EB}"/>
              </a:ext>
            </a:extLst>
          </p:cNvPr>
          <p:cNvSpPr txBox="1">
            <a:spLocks/>
          </p:cNvSpPr>
          <p:nvPr/>
        </p:nvSpPr>
        <p:spPr>
          <a:xfrm>
            <a:off x="7133845" y="2775394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DD4930A5-DCAA-4128-A18C-2F9D2518D59D}"/>
              </a:ext>
            </a:extLst>
          </p:cNvPr>
          <p:cNvSpPr txBox="1">
            <a:spLocks/>
          </p:cNvSpPr>
          <p:nvPr/>
        </p:nvSpPr>
        <p:spPr>
          <a:xfrm>
            <a:off x="1552195" y="5674296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A90CD13A-99B1-4986-8922-4DBBA1AF14E7}"/>
              </a:ext>
            </a:extLst>
          </p:cNvPr>
          <p:cNvSpPr txBox="1">
            <a:spLocks/>
          </p:cNvSpPr>
          <p:nvPr/>
        </p:nvSpPr>
        <p:spPr>
          <a:xfrm>
            <a:off x="19599275" y="7123747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198B9585-C1A0-4B97-884F-1FBF0E8BD4B9}"/>
              </a:ext>
            </a:extLst>
          </p:cNvPr>
          <p:cNvSpPr txBox="1">
            <a:spLocks/>
          </p:cNvSpPr>
          <p:nvPr/>
        </p:nvSpPr>
        <p:spPr>
          <a:xfrm>
            <a:off x="7116065" y="8573198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E233425A-5AB7-47CF-8D27-AD4800C6F12F}"/>
              </a:ext>
            </a:extLst>
          </p:cNvPr>
          <p:cNvSpPr txBox="1">
            <a:spLocks/>
          </p:cNvSpPr>
          <p:nvPr/>
        </p:nvSpPr>
        <p:spPr>
          <a:xfrm>
            <a:off x="7116065" y="11472100"/>
            <a:ext cx="322618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</p:spTree>
    <p:extLst>
      <p:ext uri="{BB962C8B-B14F-4D97-AF65-F5344CB8AC3E}">
        <p14:creationId xmlns:p14="http://schemas.microsoft.com/office/powerpoint/2010/main" val="2522867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10C8627-2B15-4307-BC45-AA11F9D73558}"/>
              </a:ext>
            </a:extLst>
          </p:cNvPr>
          <p:cNvSpPr/>
          <p:nvPr/>
        </p:nvSpPr>
        <p:spPr>
          <a:xfrm>
            <a:off x="1986945" y="3062723"/>
            <a:ext cx="3197400" cy="3197400"/>
          </a:xfrm>
          <a:custGeom>
            <a:avLst/>
            <a:gdLst>
              <a:gd name="connsiteX0" fmla="*/ 230100 w 3657600"/>
              <a:gd name="connsiteY0" fmla="*/ 230100 h 3657600"/>
              <a:gd name="connsiteX1" fmla="*/ 230100 w 3657600"/>
              <a:gd name="connsiteY1" fmla="*/ 3427500 h 3657600"/>
              <a:gd name="connsiteX2" fmla="*/ 3427500 w 3657600"/>
              <a:gd name="connsiteY2" fmla="*/ 3427500 h 3657600"/>
              <a:gd name="connsiteX3" fmla="*/ 3427500 w 3657600"/>
              <a:gd name="connsiteY3" fmla="*/ 230100 h 3657600"/>
              <a:gd name="connsiteX4" fmla="*/ 0 w 3657600"/>
              <a:gd name="connsiteY4" fmla="*/ 0 h 3657600"/>
              <a:gd name="connsiteX5" fmla="*/ 3657600 w 3657600"/>
              <a:gd name="connsiteY5" fmla="*/ 0 h 3657600"/>
              <a:gd name="connsiteX6" fmla="*/ 3657600 w 3657600"/>
              <a:gd name="connsiteY6" fmla="*/ 3657600 h 3657600"/>
              <a:gd name="connsiteX7" fmla="*/ 0 w 3657600"/>
              <a:gd name="connsiteY7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7600" h="3657600">
                <a:moveTo>
                  <a:pt x="230100" y="230100"/>
                </a:moveTo>
                <a:lnTo>
                  <a:pt x="230100" y="3427500"/>
                </a:lnTo>
                <a:lnTo>
                  <a:pt x="3427500" y="3427500"/>
                </a:lnTo>
                <a:lnTo>
                  <a:pt x="3427500" y="230100"/>
                </a:lnTo>
                <a:close/>
                <a:moveTo>
                  <a:pt x="0" y="0"/>
                </a:moveTo>
                <a:lnTo>
                  <a:pt x="3657600" y="0"/>
                </a:lnTo>
                <a:lnTo>
                  <a:pt x="3657600" y="3657600"/>
                </a:lnTo>
                <a:lnTo>
                  <a:pt x="0" y="36576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DB16E47-F85A-470C-899A-2AF7BDE95A7D}"/>
              </a:ext>
            </a:extLst>
          </p:cNvPr>
          <p:cNvSpPr/>
          <p:nvPr/>
        </p:nvSpPr>
        <p:spPr>
          <a:xfrm>
            <a:off x="6293993" y="3062723"/>
            <a:ext cx="3197400" cy="3197400"/>
          </a:xfrm>
          <a:custGeom>
            <a:avLst/>
            <a:gdLst>
              <a:gd name="connsiteX0" fmla="*/ 230100 w 3657600"/>
              <a:gd name="connsiteY0" fmla="*/ 230100 h 3657600"/>
              <a:gd name="connsiteX1" fmla="*/ 230100 w 3657600"/>
              <a:gd name="connsiteY1" fmla="*/ 3427500 h 3657600"/>
              <a:gd name="connsiteX2" fmla="*/ 3427500 w 3657600"/>
              <a:gd name="connsiteY2" fmla="*/ 3427500 h 3657600"/>
              <a:gd name="connsiteX3" fmla="*/ 3427500 w 3657600"/>
              <a:gd name="connsiteY3" fmla="*/ 230100 h 3657600"/>
              <a:gd name="connsiteX4" fmla="*/ 0 w 3657600"/>
              <a:gd name="connsiteY4" fmla="*/ 0 h 3657600"/>
              <a:gd name="connsiteX5" fmla="*/ 3657600 w 3657600"/>
              <a:gd name="connsiteY5" fmla="*/ 0 h 3657600"/>
              <a:gd name="connsiteX6" fmla="*/ 3657600 w 3657600"/>
              <a:gd name="connsiteY6" fmla="*/ 3657600 h 3657600"/>
              <a:gd name="connsiteX7" fmla="*/ 0 w 3657600"/>
              <a:gd name="connsiteY7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7600" h="3657600">
                <a:moveTo>
                  <a:pt x="230100" y="230100"/>
                </a:moveTo>
                <a:lnTo>
                  <a:pt x="230100" y="3427500"/>
                </a:lnTo>
                <a:lnTo>
                  <a:pt x="3427500" y="3427500"/>
                </a:lnTo>
                <a:lnTo>
                  <a:pt x="3427500" y="230100"/>
                </a:lnTo>
                <a:close/>
                <a:moveTo>
                  <a:pt x="0" y="0"/>
                </a:moveTo>
                <a:lnTo>
                  <a:pt x="3657600" y="0"/>
                </a:lnTo>
                <a:lnTo>
                  <a:pt x="3657600" y="3657600"/>
                </a:lnTo>
                <a:lnTo>
                  <a:pt x="0" y="36576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E54EA7E-B375-4EC8-B3AC-B7FE09A83E96}"/>
              </a:ext>
            </a:extLst>
          </p:cNvPr>
          <p:cNvSpPr/>
          <p:nvPr/>
        </p:nvSpPr>
        <p:spPr>
          <a:xfrm>
            <a:off x="10601041" y="3062723"/>
            <a:ext cx="3197400" cy="3197400"/>
          </a:xfrm>
          <a:custGeom>
            <a:avLst/>
            <a:gdLst>
              <a:gd name="connsiteX0" fmla="*/ 230100 w 3657600"/>
              <a:gd name="connsiteY0" fmla="*/ 230100 h 3657600"/>
              <a:gd name="connsiteX1" fmla="*/ 230100 w 3657600"/>
              <a:gd name="connsiteY1" fmla="*/ 3427500 h 3657600"/>
              <a:gd name="connsiteX2" fmla="*/ 3427500 w 3657600"/>
              <a:gd name="connsiteY2" fmla="*/ 3427500 h 3657600"/>
              <a:gd name="connsiteX3" fmla="*/ 3427500 w 3657600"/>
              <a:gd name="connsiteY3" fmla="*/ 230100 h 3657600"/>
              <a:gd name="connsiteX4" fmla="*/ 0 w 3657600"/>
              <a:gd name="connsiteY4" fmla="*/ 0 h 3657600"/>
              <a:gd name="connsiteX5" fmla="*/ 3657600 w 3657600"/>
              <a:gd name="connsiteY5" fmla="*/ 0 h 3657600"/>
              <a:gd name="connsiteX6" fmla="*/ 3657600 w 3657600"/>
              <a:gd name="connsiteY6" fmla="*/ 3657600 h 3657600"/>
              <a:gd name="connsiteX7" fmla="*/ 0 w 3657600"/>
              <a:gd name="connsiteY7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7600" h="3657600">
                <a:moveTo>
                  <a:pt x="230100" y="230100"/>
                </a:moveTo>
                <a:lnTo>
                  <a:pt x="230100" y="3427500"/>
                </a:lnTo>
                <a:lnTo>
                  <a:pt x="3427500" y="3427500"/>
                </a:lnTo>
                <a:lnTo>
                  <a:pt x="3427500" y="230100"/>
                </a:lnTo>
                <a:close/>
                <a:moveTo>
                  <a:pt x="0" y="0"/>
                </a:moveTo>
                <a:lnTo>
                  <a:pt x="3657600" y="0"/>
                </a:lnTo>
                <a:lnTo>
                  <a:pt x="3657600" y="3657600"/>
                </a:lnTo>
                <a:lnTo>
                  <a:pt x="0" y="36576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A289E04-82AA-46F9-BAAA-6184D0A42FBD}"/>
              </a:ext>
            </a:extLst>
          </p:cNvPr>
          <p:cNvSpPr/>
          <p:nvPr/>
        </p:nvSpPr>
        <p:spPr>
          <a:xfrm>
            <a:off x="14908089" y="3062723"/>
            <a:ext cx="3197402" cy="3197400"/>
          </a:xfrm>
          <a:custGeom>
            <a:avLst/>
            <a:gdLst>
              <a:gd name="connsiteX0" fmla="*/ 230100 w 3657601"/>
              <a:gd name="connsiteY0" fmla="*/ 230100 h 3657600"/>
              <a:gd name="connsiteX1" fmla="*/ 230100 w 3657601"/>
              <a:gd name="connsiteY1" fmla="*/ 3427500 h 3657600"/>
              <a:gd name="connsiteX2" fmla="*/ 3427501 w 3657601"/>
              <a:gd name="connsiteY2" fmla="*/ 3427500 h 3657600"/>
              <a:gd name="connsiteX3" fmla="*/ 3427501 w 3657601"/>
              <a:gd name="connsiteY3" fmla="*/ 230100 h 3657600"/>
              <a:gd name="connsiteX4" fmla="*/ 0 w 3657601"/>
              <a:gd name="connsiteY4" fmla="*/ 0 h 3657600"/>
              <a:gd name="connsiteX5" fmla="*/ 3657601 w 3657601"/>
              <a:gd name="connsiteY5" fmla="*/ 0 h 3657600"/>
              <a:gd name="connsiteX6" fmla="*/ 3657601 w 3657601"/>
              <a:gd name="connsiteY6" fmla="*/ 3657600 h 3657600"/>
              <a:gd name="connsiteX7" fmla="*/ 0 w 3657601"/>
              <a:gd name="connsiteY7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7601" h="3657600">
                <a:moveTo>
                  <a:pt x="230100" y="230100"/>
                </a:moveTo>
                <a:lnTo>
                  <a:pt x="230100" y="3427500"/>
                </a:lnTo>
                <a:lnTo>
                  <a:pt x="3427501" y="3427500"/>
                </a:lnTo>
                <a:lnTo>
                  <a:pt x="3427501" y="230100"/>
                </a:lnTo>
                <a:close/>
                <a:moveTo>
                  <a:pt x="0" y="0"/>
                </a:moveTo>
                <a:lnTo>
                  <a:pt x="3657601" y="0"/>
                </a:lnTo>
                <a:lnTo>
                  <a:pt x="3657601" y="3657600"/>
                </a:lnTo>
                <a:lnTo>
                  <a:pt x="0" y="36576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69AF61A-D74E-4B99-A339-4A18E27CD3AF}"/>
              </a:ext>
            </a:extLst>
          </p:cNvPr>
          <p:cNvSpPr/>
          <p:nvPr/>
        </p:nvSpPr>
        <p:spPr>
          <a:xfrm>
            <a:off x="19215136" y="3062723"/>
            <a:ext cx="3197400" cy="3197400"/>
          </a:xfrm>
          <a:custGeom>
            <a:avLst/>
            <a:gdLst>
              <a:gd name="connsiteX0" fmla="*/ 230100 w 3657600"/>
              <a:gd name="connsiteY0" fmla="*/ 230100 h 3657600"/>
              <a:gd name="connsiteX1" fmla="*/ 230100 w 3657600"/>
              <a:gd name="connsiteY1" fmla="*/ 3427500 h 3657600"/>
              <a:gd name="connsiteX2" fmla="*/ 3427500 w 3657600"/>
              <a:gd name="connsiteY2" fmla="*/ 3427500 h 3657600"/>
              <a:gd name="connsiteX3" fmla="*/ 3427500 w 3657600"/>
              <a:gd name="connsiteY3" fmla="*/ 230100 h 3657600"/>
              <a:gd name="connsiteX4" fmla="*/ 0 w 3657600"/>
              <a:gd name="connsiteY4" fmla="*/ 0 h 3657600"/>
              <a:gd name="connsiteX5" fmla="*/ 3657600 w 3657600"/>
              <a:gd name="connsiteY5" fmla="*/ 0 h 3657600"/>
              <a:gd name="connsiteX6" fmla="*/ 3657600 w 3657600"/>
              <a:gd name="connsiteY6" fmla="*/ 3657600 h 3657600"/>
              <a:gd name="connsiteX7" fmla="*/ 0 w 3657600"/>
              <a:gd name="connsiteY7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7600" h="3657600">
                <a:moveTo>
                  <a:pt x="230100" y="230100"/>
                </a:moveTo>
                <a:lnTo>
                  <a:pt x="230100" y="3427500"/>
                </a:lnTo>
                <a:lnTo>
                  <a:pt x="3427500" y="3427500"/>
                </a:lnTo>
                <a:lnTo>
                  <a:pt x="3427500" y="230100"/>
                </a:lnTo>
                <a:close/>
                <a:moveTo>
                  <a:pt x="0" y="0"/>
                </a:moveTo>
                <a:lnTo>
                  <a:pt x="3657600" y="0"/>
                </a:lnTo>
                <a:lnTo>
                  <a:pt x="3657600" y="3657600"/>
                </a:lnTo>
                <a:lnTo>
                  <a:pt x="0" y="36576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FFA1253-9A02-44DF-BF27-89FD11DD8AEB}"/>
              </a:ext>
            </a:extLst>
          </p:cNvPr>
          <p:cNvSpPr/>
          <p:nvPr/>
        </p:nvSpPr>
        <p:spPr>
          <a:xfrm>
            <a:off x="19822749" y="10469721"/>
            <a:ext cx="1982174" cy="198217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99CDF8-2DBF-4C70-8C4B-2E8C464841A8}"/>
              </a:ext>
            </a:extLst>
          </p:cNvPr>
          <p:cNvSpPr/>
          <p:nvPr/>
        </p:nvSpPr>
        <p:spPr>
          <a:xfrm>
            <a:off x="15515703" y="10469721"/>
            <a:ext cx="1982174" cy="19821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1B69F8-1A2A-4BBA-B595-3A0D9955EFF1}"/>
              </a:ext>
            </a:extLst>
          </p:cNvPr>
          <p:cNvSpPr/>
          <p:nvPr/>
        </p:nvSpPr>
        <p:spPr>
          <a:xfrm>
            <a:off x="11208654" y="10469721"/>
            <a:ext cx="1982174" cy="19821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3A91CA5-0DFF-49C1-B11D-60FD6E4B2201}"/>
              </a:ext>
            </a:extLst>
          </p:cNvPr>
          <p:cNvSpPr/>
          <p:nvPr/>
        </p:nvSpPr>
        <p:spPr>
          <a:xfrm>
            <a:off x="6901606" y="10469721"/>
            <a:ext cx="1982174" cy="19821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4CD92AE-660A-453E-B909-7444538FF252}"/>
              </a:ext>
            </a:extLst>
          </p:cNvPr>
          <p:cNvSpPr/>
          <p:nvPr/>
        </p:nvSpPr>
        <p:spPr>
          <a:xfrm>
            <a:off x="2594558" y="10469721"/>
            <a:ext cx="1982174" cy="19821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Document 13">
            <a:extLst>
              <a:ext uri="{FF2B5EF4-FFF2-40B4-BE49-F238E27FC236}">
                <a16:creationId xmlns:a16="http://schemas.microsoft.com/office/drawing/2014/main" id="{01020F14-ACAB-405C-9E9F-4DA9C34F23F7}"/>
              </a:ext>
            </a:extLst>
          </p:cNvPr>
          <p:cNvSpPr/>
          <p:nvPr/>
        </p:nvSpPr>
        <p:spPr>
          <a:xfrm>
            <a:off x="7099594" y="3633544"/>
            <a:ext cx="1586198" cy="1193126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Magnetic Disk 14">
            <a:extLst>
              <a:ext uri="{FF2B5EF4-FFF2-40B4-BE49-F238E27FC236}">
                <a16:creationId xmlns:a16="http://schemas.microsoft.com/office/drawing/2014/main" id="{78C5D99D-3AB2-4B7C-90A2-59D4AC4669B7}"/>
              </a:ext>
            </a:extLst>
          </p:cNvPr>
          <p:cNvSpPr/>
          <p:nvPr/>
        </p:nvSpPr>
        <p:spPr>
          <a:xfrm>
            <a:off x="11406642" y="3633544"/>
            <a:ext cx="1586198" cy="1193126"/>
          </a:xfrm>
          <a:prstGeom prst="flowChartMagneticDisk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Manual Input 15">
            <a:extLst>
              <a:ext uri="{FF2B5EF4-FFF2-40B4-BE49-F238E27FC236}">
                <a16:creationId xmlns:a16="http://schemas.microsoft.com/office/drawing/2014/main" id="{0240FBCF-BD30-4267-AE6C-1FCCA981DB21}"/>
              </a:ext>
            </a:extLst>
          </p:cNvPr>
          <p:cNvSpPr/>
          <p:nvPr/>
        </p:nvSpPr>
        <p:spPr>
          <a:xfrm>
            <a:off x="15713692" y="3633451"/>
            <a:ext cx="1586196" cy="1197864"/>
          </a:xfrm>
          <a:prstGeom prst="flowChartManualInpu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Data 20">
            <a:extLst>
              <a:ext uri="{FF2B5EF4-FFF2-40B4-BE49-F238E27FC236}">
                <a16:creationId xmlns:a16="http://schemas.microsoft.com/office/drawing/2014/main" id="{D262B3F2-A69C-410D-BADE-3DA75B915669}"/>
              </a:ext>
            </a:extLst>
          </p:cNvPr>
          <p:cNvSpPr/>
          <p:nvPr/>
        </p:nvSpPr>
        <p:spPr>
          <a:xfrm>
            <a:off x="20020738" y="3635455"/>
            <a:ext cx="1586196" cy="1197864"/>
          </a:xfrm>
          <a:prstGeom prst="flowChartInputOut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eparation 25">
            <a:extLst>
              <a:ext uri="{FF2B5EF4-FFF2-40B4-BE49-F238E27FC236}">
                <a16:creationId xmlns:a16="http://schemas.microsoft.com/office/drawing/2014/main" id="{1200775C-8E76-4B1A-BDCF-884CFEAB6DFC}"/>
              </a:ext>
            </a:extLst>
          </p:cNvPr>
          <p:cNvSpPr/>
          <p:nvPr/>
        </p:nvSpPr>
        <p:spPr>
          <a:xfrm>
            <a:off x="2792547" y="3634777"/>
            <a:ext cx="1586196" cy="1197864"/>
          </a:xfrm>
          <a:prstGeom prst="flowChartPreparati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792A32B8-3D20-4788-88B2-4D7C44C0873B}"/>
              </a:ext>
            </a:extLst>
          </p:cNvPr>
          <p:cNvSpPr/>
          <p:nvPr/>
        </p:nvSpPr>
        <p:spPr>
          <a:xfrm>
            <a:off x="5501852" y="437395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D8897276-0824-409C-8941-E4FC8824C3F4}"/>
              </a:ext>
            </a:extLst>
          </p:cNvPr>
          <p:cNvSpPr/>
          <p:nvPr/>
        </p:nvSpPr>
        <p:spPr>
          <a:xfrm>
            <a:off x="9808900" y="437395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7136C46F-2D7B-41AA-88AF-C2E914BB6162}"/>
              </a:ext>
            </a:extLst>
          </p:cNvPr>
          <p:cNvSpPr/>
          <p:nvPr/>
        </p:nvSpPr>
        <p:spPr>
          <a:xfrm>
            <a:off x="14115948" y="437395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2A9A3971-BB31-4688-BB9D-B8B77EFCCDFD}"/>
              </a:ext>
            </a:extLst>
          </p:cNvPr>
          <p:cNvSpPr/>
          <p:nvPr/>
        </p:nvSpPr>
        <p:spPr>
          <a:xfrm>
            <a:off x="18422998" y="4373959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71BEFD-67C5-46DF-A039-5E186925B58B}"/>
              </a:ext>
            </a:extLst>
          </p:cNvPr>
          <p:cNvSpPr txBox="1"/>
          <p:nvPr/>
        </p:nvSpPr>
        <p:spPr>
          <a:xfrm>
            <a:off x="2799212" y="540469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F1B7A1B3-339F-4BBA-893C-6E779130A5A0}"/>
              </a:ext>
            </a:extLst>
          </p:cNvPr>
          <p:cNvSpPr txBox="1">
            <a:spLocks/>
          </p:cNvSpPr>
          <p:nvPr/>
        </p:nvSpPr>
        <p:spPr>
          <a:xfrm>
            <a:off x="2217107" y="6765734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2E3CC23-A0B0-4DAD-A1F2-DC1EC24AD338}"/>
              </a:ext>
            </a:extLst>
          </p:cNvPr>
          <p:cNvSpPr txBox="1"/>
          <p:nvPr/>
        </p:nvSpPr>
        <p:spPr>
          <a:xfrm>
            <a:off x="7062978" y="540469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1F83C35-3C46-4B39-B741-CABE760A0EAF}"/>
              </a:ext>
            </a:extLst>
          </p:cNvPr>
          <p:cNvSpPr txBox="1"/>
          <p:nvPr/>
        </p:nvSpPr>
        <p:spPr>
          <a:xfrm>
            <a:off x="11365218" y="540469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658135D-21A5-4BF2-9E21-9E5ED1891089}"/>
              </a:ext>
            </a:extLst>
          </p:cNvPr>
          <p:cNvSpPr txBox="1"/>
          <p:nvPr/>
        </p:nvSpPr>
        <p:spPr>
          <a:xfrm>
            <a:off x="15659443" y="540469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3562C72-88AD-440D-B8F7-5CCAF9E3A859}"/>
              </a:ext>
            </a:extLst>
          </p:cNvPr>
          <p:cNvSpPr txBox="1"/>
          <p:nvPr/>
        </p:nvSpPr>
        <p:spPr>
          <a:xfrm>
            <a:off x="19969695" y="540469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2FC2A06C-42C6-4676-A8C0-A2D841EFDECB}"/>
              </a:ext>
            </a:extLst>
          </p:cNvPr>
          <p:cNvSpPr txBox="1">
            <a:spLocks/>
          </p:cNvSpPr>
          <p:nvPr/>
        </p:nvSpPr>
        <p:spPr>
          <a:xfrm>
            <a:off x="6524155" y="6765734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DA9D313A-EE1C-4BA1-A64B-BA668BEB2C92}"/>
              </a:ext>
            </a:extLst>
          </p:cNvPr>
          <p:cNvSpPr txBox="1">
            <a:spLocks/>
          </p:cNvSpPr>
          <p:nvPr/>
        </p:nvSpPr>
        <p:spPr>
          <a:xfrm>
            <a:off x="10831203" y="6765734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F8A798F-1023-43A5-9699-96711A19B53F}"/>
              </a:ext>
            </a:extLst>
          </p:cNvPr>
          <p:cNvSpPr txBox="1">
            <a:spLocks/>
          </p:cNvSpPr>
          <p:nvPr/>
        </p:nvSpPr>
        <p:spPr>
          <a:xfrm>
            <a:off x="15138252" y="6765734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103BF3FE-8848-4B7F-B04A-205AE0A0F80B}"/>
              </a:ext>
            </a:extLst>
          </p:cNvPr>
          <p:cNvSpPr txBox="1">
            <a:spLocks/>
          </p:cNvSpPr>
          <p:nvPr/>
        </p:nvSpPr>
        <p:spPr>
          <a:xfrm>
            <a:off x="19445301" y="6765734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Shape 2546">
            <a:extLst>
              <a:ext uri="{FF2B5EF4-FFF2-40B4-BE49-F238E27FC236}">
                <a16:creationId xmlns:a16="http://schemas.microsoft.com/office/drawing/2014/main" id="{379C4288-B047-4D77-9EB1-E6A7083E19BD}"/>
              </a:ext>
            </a:extLst>
          </p:cNvPr>
          <p:cNvSpPr>
            <a:spLocks noChangeAspect="1"/>
          </p:cNvSpPr>
          <p:nvPr/>
        </p:nvSpPr>
        <p:spPr>
          <a:xfrm>
            <a:off x="7426544" y="11079413"/>
            <a:ext cx="932300" cy="762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87">
            <a:extLst>
              <a:ext uri="{FF2B5EF4-FFF2-40B4-BE49-F238E27FC236}">
                <a16:creationId xmlns:a16="http://schemas.microsoft.com/office/drawing/2014/main" id="{6E3FE9F8-834D-416C-961E-752726ABC19B}"/>
              </a:ext>
            </a:extLst>
          </p:cNvPr>
          <p:cNvSpPr>
            <a:spLocks noChangeAspect="1"/>
          </p:cNvSpPr>
          <p:nvPr/>
        </p:nvSpPr>
        <p:spPr>
          <a:xfrm>
            <a:off x="11733593" y="10994660"/>
            <a:ext cx="932298" cy="932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91">
            <a:extLst>
              <a:ext uri="{FF2B5EF4-FFF2-40B4-BE49-F238E27FC236}">
                <a16:creationId xmlns:a16="http://schemas.microsoft.com/office/drawing/2014/main" id="{74CCA869-1473-4185-951D-E227F3965F83}"/>
              </a:ext>
            </a:extLst>
          </p:cNvPr>
          <p:cNvSpPr>
            <a:spLocks noChangeAspect="1"/>
          </p:cNvSpPr>
          <p:nvPr/>
        </p:nvSpPr>
        <p:spPr>
          <a:xfrm>
            <a:off x="16040642" y="10994660"/>
            <a:ext cx="932298" cy="932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98">
            <a:extLst>
              <a:ext uri="{FF2B5EF4-FFF2-40B4-BE49-F238E27FC236}">
                <a16:creationId xmlns:a16="http://schemas.microsoft.com/office/drawing/2014/main" id="{EAA3E205-7B00-4D94-AA8B-2E0A60DF1A68}"/>
              </a:ext>
            </a:extLst>
          </p:cNvPr>
          <p:cNvSpPr>
            <a:spLocks noChangeAspect="1"/>
          </p:cNvSpPr>
          <p:nvPr/>
        </p:nvSpPr>
        <p:spPr>
          <a:xfrm>
            <a:off x="20347687" y="11079413"/>
            <a:ext cx="932300" cy="762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790">
            <a:extLst>
              <a:ext uri="{FF2B5EF4-FFF2-40B4-BE49-F238E27FC236}">
                <a16:creationId xmlns:a16="http://schemas.microsoft.com/office/drawing/2014/main" id="{0ED5616C-00BF-4E93-8B16-2AF6C13C8AEA}"/>
              </a:ext>
            </a:extLst>
          </p:cNvPr>
          <p:cNvSpPr>
            <a:spLocks noChangeAspect="1"/>
          </p:cNvSpPr>
          <p:nvPr/>
        </p:nvSpPr>
        <p:spPr>
          <a:xfrm>
            <a:off x="3119497" y="11121791"/>
            <a:ext cx="932298" cy="678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5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cadillo: ovalado 3">
            <a:extLst>
              <a:ext uri="{FF2B5EF4-FFF2-40B4-BE49-F238E27FC236}">
                <a16:creationId xmlns:a16="http://schemas.microsoft.com/office/drawing/2014/main" id="{5965D7AC-44F7-4879-8723-4B7BDC20D229}"/>
              </a:ext>
            </a:extLst>
          </p:cNvPr>
          <p:cNvSpPr/>
          <p:nvPr/>
        </p:nvSpPr>
        <p:spPr>
          <a:xfrm>
            <a:off x="9782659" y="5939773"/>
            <a:ext cx="4827608" cy="3234497"/>
          </a:xfrm>
          <a:prstGeom prst="wedgeEllipseCallout">
            <a:avLst>
              <a:gd name="adj1" fmla="val 36"/>
              <a:gd name="adj2" fmla="val 65722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o de bloque 13">
            <a:extLst>
              <a:ext uri="{FF2B5EF4-FFF2-40B4-BE49-F238E27FC236}">
                <a16:creationId xmlns:a16="http://schemas.microsoft.com/office/drawing/2014/main" id="{83B98779-CD5B-41B4-99C8-BAE62F40FED1}"/>
              </a:ext>
            </a:extLst>
          </p:cNvPr>
          <p:cNvSpPr/>
          <p:nvPr/>
        </p:nvSpPr>
        <p:spPr>
          <a:xfrm rot="18151365">
            <a:off x="15366370" y="5262061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3991AE2E-280F-426E-92ED-3AD4A777381D}"/>
              </a:ext>
            </a:extLst>
          </p:cNvPr>
          <p:cNvSpPr/>
          <p:nvPr/>
        </p:nvSpPr>
        <p:spPr>
          <a:xfrm rot="18151365">
            <a:off x="15695332" y="5591023"/>
            <a:ext cx="2164317" cy="216431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o de bloque 15">
            <a:extLst>
              <a:ext uri="{FF2B5EF4-FFF2-40B4-BE49-F238E27FC236}">
                <a16:creationId xmlns:a16="http://schemas.microsoft.com/office/drawing/2014/main" id="{E5E76042-3FB0-4FD5-B0AC-CAC1BF9517C9}"/>
              </a:ext>
            </a:extLst>
          </p:cNvPr>
          <p:cNvSpPr/>
          <p:nvPr/>
        </p:nvSpPr>
        <p:spPr>
          <a:xfrm rot="18151365" flipH="1" flipV="1">
            <a:off x="15366370" y="5262061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Arco de bloque 17">
            <a:extLst>
              <a:ext uri="{FF2B5EF4-FFF2-40B4-BE49-F238E27FC236}">
                <a16:creationId xmlns:a16="http://schemas.microsoft.com/office/drawing/2014/main" id="{79D2E4AD-705A-4D19-9244-E30440344575}"/>
              </a:ext>
            </a:extLst>
          </p:cNvPr>
          <p:cNvSpPr/>
          <p:nvPr/>
        </p:nvSpPr>
        <p:spPr>
          <a:xfrm rot="20384310">
            <a:off x="10785342" y="2478320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247F3183-A254-4F11-AB86-6D61ACB1A030}"/>
              </a:ext>
            </a:extLst>
          </p:cNvPr>
          <p:cNvSpPr/>
          <p:nvPr/>
        </p:nvSpPr>
        <p:spPr>
          <a:xfrm rot="20384310">
            <a:off x="11114304" y="2807282"/>
            <a:ext cx="2164317" cy="216431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o de bloque 19">
            <a:extLst>
              <a:ext uri="{FF2B5EF4-FFF2-40B4-BE49-F238E27FC236}">
                <a16:creationId xmlns:a16="http://schemas.microsoft.com/office/drawing/2014/main" id="{6D33CC1C-903E-439F-935B-94FC1F574027}"/>
              </a:ext>
            </a:extLst>
          </p:cNvPr>
          <p:cNvSpPr/>
          <p:nvPr/>
        </p:nvSpPr>
        <p:spPr>
          <a:xfrm rot="20384310" flipH="1" flipV="1">
            <a:off x="10785342" y="2478320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Arco de bloque 21">
            <a:extLst>
              <a:ext uri="{FF2B5EF4-FFF2-40B4-BE49-F238E27FC236}">
                <a16:creationId xmlns:a16="http://schemas.microsoft.com/office/drawing/2014/main" id="{E28752C7-1144-4AA6-8193-A1A17AB6E1C2}"/>
              </a:ext>
            </a:extLst>
          </p:cNvPr>
          <p:cNvSpPr/>
          <p:nvPr/>
        </p:nvSpPr>
        <p:spPr>
          <a:xfrm rot="19061197">
            <a:off x="6455058" y="5262061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329910C4-2153-4913-8BB5-27AC78823395}"/>
              </a:ext>
            </a:extLst>
          </p:cNvPr>
          <p:cNvSpPr/>
          <p:nvPr/>
        </p:nvSpPr>
        <p:spPr>
          <a:xfrm rot="19061197">
            <a:off x="6784020" y="5591023"/>
            <a:ext cx="2164317" cy="216431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o de bloque 23">
            <a:extLst>
              <a:ext uri="{FF2B5EF4-FFF2-40B4-BE49-F238E27FC236}">
                <a16:creationId xmlns:a16="http://schemas.microsoft.com/office/drawing/2014/main" id="{170D515D-F239-4A75-B59F-9D0995A134E4}"/>
              </a:ext>
            </a:extLst>
          </p:cNvPr>
          <p:cNvSpPr/>
          <p:nvPr/>
        </p:nvSpPr>
        <p:spPr>
          <a:xfrm rot="19061197" flipH="1" flipV="1">
            <a:off x="6455058" y="5262061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Arco de bloque 25">
            <a:extLst>
              <a:ext uri="{FF2B5EF4-FFF2-40B4-BE49-F238E27FC236}">
                <a16:creationId xmlns:a16="http://schemas.microsoft.com/office/drawing/2014/main" id="{9CFEA249-BE18-457B-8504-A8506223EB35}"/>
              </a:ext>
            </a:extLst>
          </p:cNvPr>
          <p:cNvSpPr/>
          <p:nvPr/>
        </p:nvSpPr>
        <p:spPr>
          <a:xfrm rot="5903125">
            <a:off x="8420801" y="9921272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68FB2DE1-400A-485C-926D-6292CE5A8C2A}"/>
              </a:ext>
            </a:extLst>
          </p:cNvPr>
          <p:cNvSpPr/>
          <p:nvPr/>
        </p:nvSpPr>
        <p:spPr>
          <a:xfrm rot="5903125">
            <a:off x="8749763" y="10250234"/>
            <a:ext cx="2164317" cy="216431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o de bloque 27">
            <a:extLst>
              <a:ext uri="{FF2B5EF4-FFF2-40B4-BE49-F238E27FC236}">
                <a16:creationId xmlns:a16="http://schemas.microsoft.com/office/drawing/2014/main" id="{93D0A08F-1A69-48FA-B210-F38A683DE0CD}"/>
              </a:ext>
            </a:extLst>
          </p:cNvPr>
          <p:cNvSpPr/>
          <p:nvPr/>
        </p:nvSpPr>
        <p:spPr>
          <a:xfrm rot="5903125" flipH="1" flipV="1">
            <a:off x="8420801" y="9921272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Arco de bloque 37">
            <a:extLst>
              <a:ext uri="{FF2B5EF4-FFF2-40B4-BE49-F238E27FC236}">
                <a16:creationId xmlns:a16="http://schemas.microsoft.com/office/drawing/2014/main" id="{8CAEA001-FECA-4E40-A384-40F7066C1135}"/>
              </a:ext>
            </a:extLst>
          </p:cNvPr>
          <p:cNvSpPr/>
          <p:nvPr/>
        </p:nvSpPr>
        <p:spPr>
          <a:xfrm rot="11050922">
            <a:off x="13389007" y="9921272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8A382787-A9D7-4E9D-9932-402743046CD6}"/>
              </a:ext>
            </a:extLst>
          </p:cNvPr>
          <p:cNvSpPr/>
          <p:nvPr/>
        </p:nvSpPr>
        <p:spPr>
          <a:xfrm rot="11050922">
            <a:off x="13717969" y="10250234"/>
            <a:ext cx="2164317" cy="21643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o de bloque 39">
            <a:extLst>
              <a:ext uri="{FF2B5EF4-FFF2-40B4-BE49-F238E27FC236}">
                <a16:creationId xmlns:a16="http://schemas.microsoft.com/office/drawing/2014/main" id="{B612790E-4261-4AA9-8337-067584529FB1}"/>
              </a:ext>
            </a:extLst>
          </p:cNvPr>
          <p:cNvSpPr/>
          <p:nvPr/>
        </p:nvSpPr>
        <p:spPr>
          <a:xfrm rot="11050922" flipH="1" flipV="1">
            <a:off x="13389007" y="9921272"/>
            <a:ext cx="2822240" cy="2822240"/>
          </a:xfrm>
          <a:prstGeom prst="blockArc">
            <a:avLst>
              <a:gd name="adj1" fmla="val 9814388"/>
              <a:gd name="adj2" fmla="val 17643359"/>
              <a:gd name="adj3" fmla="val 615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Forma libre: forma 52">
            <a:extLst>
              <a:ext uri="{FF2B5EF4-FFF2-40B4-BE49-F238E27FC236}">
                <a16:creationId xmlns:a16="http://schemas.microsoft.com/office/drawing/2014/main" id="{9591AD35-3979-4830-8819-44502A75A56B}"/>
              </a:ext>
            </a:extLst>
          </p:cNvPr>
          <p:cNvSpPr/>
          <p:nvPr/>
        </p:nvSpPr>
        <p:spPr>
          <a:xfrm rot="20382076">
            <a:off x="14718242" y="4137597"/>
            <a:ext cx="711588" cy="1149724"/>
          </a:xfrm>
          <a:custGeom>
            <a:avLst/>
            <a:gdLst>
              <a:gd name="connsiteX0" fmla="*/ 93734 w 1319207"/>
              <a:gd name="connsiteY0" fmla="*/ 0 h 2131467"/>
              <a:gd name="connsiteX1" fmla="*/ 1008180 w 1319207"/>
              <a:gd name="connsiteY1" fmla="*/ 1249247 h 2131467"/>
              <a:gd name="connsiteX2" fmla="*/ 1033910 w 1319207"/>
              <a:gd name="connsiteY2" fmla="*/ 1472818 h 2131467"/>
              <a:gd name="connsiteX3" fmla="*/ 1319207 w 1319207"/>
              <a:gd name="connsiteY3" fmla="*/ 1452959 h 2131467"/>
              <a:gd name="connsiteX4" fmla="*/ 986342 w 1319207"/>
              <a:gd name="connsiteY4" fmla="*/ 2131467 h 2131467"/>
              <a:gd name="connsiteX5" fmla="*/ 562680 w 1319207"/>
              <a:gd name="connsiteY5" fmla="*/ 1505621 h 2131467"/>
              <a:gd name="connsiteX6" fmla="*/ 834458 w 1319207"/>
              <a:gd name="connsiteY6" fmla="*/ 1486703 h 2131467"/>
              <a:gd name="connsiteX7" fmla="*/ 811261 w 1319207"/>
              <a:gd name="connsiteY7" fmla="*/ 1285139 h 2131467"/>
              <a:gd name="connsiteX8" fmla="*/ 0 w 1319207"/>
              <a:gd name="connsiteY8" fmla="*/ 176857 h 213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9207" h="2131467">
                <a:moveTo>
                  <a:pt x="93734" y="0"/>
                </a:moveTo>
                <a:cubicBezTo>
                  <a:pt x="577387" y="256335"/>
                  <a:pt x="911606" y="719001"/>
                  <a:pt x="1008180" y="1249247"/>
                </a:cubicBezTo>
                <a:lnTo>
                  <a:pt x="1033910" y="1472818"/>
                </a:lnTo>
                <a:lnTo>
                  <a:pt x="1319207" y="1452959"/>
                </a:lnTo>
                <a:lnTo>
                  <a:pt x="986342" y="2131467"/>
                </a:lnTo>
                <a:lnTo>
                  <a:pt x="562680" y="1505621"/>
                </a:lnTo>
                <a:lnTo>
                  <a:pt x="834458" y="1486703"/>
                </a:lnTo>
                <a:lnTo>
                  <a:pt x="811261" y="1285139"/>
                </a:lnTo>
                <a:cubicBezTo>
                  <a:pt x="725583" y="814726"/>
                  <a:pt x="429078" y="404267"/>
                  <a:pt x="0" y="176857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Forma libre: forma 51">
            <a:extLst>
              <a:ext uri="{FF2B5EF4-FFF2-40B4-BE49-F238E27FC236}">
                <a16:creationId xmlns:a16="http://schemas.microsoft.com/office/drawing/2014/main" id="{410138A8-E706-40FF-B67B-BB3A6BDC1AAB}"/>
              </a:ext>
            </a:extLst>
          </p:cNvPr>
          <p:cNvSpPr/>
          <p:nvPr/>
        </p:nvSpPr>
        <p:spPr>
          <a:xfrm rot="2953876">
            <a:off x="16103588" y="8636564"/>
            <a:ext cx="710608" cy="1142908"/>
          </a:xfrm>
          <a:custGeom>
            <a:avLst/>
            <a:gdLst>
              <a:gd name="connsiteX0" fmla="*/ 93734 w 1317394"/>
              <a:gd name="connsiteY0" fmla="*/ 0 h 2118833"/>
              <a:gd name="connsiteX1" fmla="*/ 1008181 w 1317394"/>
              <a:gd name="connsiteY1" fmla="*/ 1249247 h 2118833"/>
              <a:gd name="connsiteX2" fmla="*/ 1032673 w 1317394"/>
              <a:gd name="connsiteY2" fmla="*/ 1462063 h 2118833"/>
              <a:gd name="connsiteX3" fmla="*/ 1317394 w 1317394"/>
              <a:gd name="connsiteY3" fmla="*/ 1451628 h 2118833"/>
              <a:gd name="connsiteX4" fmla="*/ 962413 w 1317394"/>
              <a:gd name="connsiteY4" fmla="*/ 2118833 h 2118833"/>
              <a:gd name="connsiteX5" fmla="*/ 559546 w 1317394"/>
              <a:gd name="connsiteY5" fmla="*/ 1479402 h 2118833"/>
              <a:gd name="connsiteX6" fmla="*/ 832466 w 1317394"/>
              <a:gd name="connsiteY6" fmla="*/ 1469400 h 2118833"/>
              <a:gd name="connsiteX7" fmla="*/ 811261 w 1317394"/>
              <a:gd name="connsiteY7" fmla="*/ 1285139 h 2118833"/>
              <a:gd name="connsiteX8" fmla="*/ 0 w 1317394"/>
              <a:gd name="connsiteY8" fmla="*/ 176857 h 2118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7394" h="2118833">
                <a:moveTo>
                  <a:pt x="93734" y="0"/>
                </a:moveTo>
                <a:cubicBezTo>
                  <a:pt x="577387" y="256334"/>
                  <a:pt x="911605" y="719002"/>
                  <a:pt x="1008181" y="1249247"/>
                </a:cubicBezTo>
                <a:lnTo>
                  <a:pt x="1032673" y="1462063"/>
                </a:lnTo>
                <a:lnTo>
                  <a:pt x="1317394" y="1451628"/>
                </a:lnTo>
                <a:lnTo>
                  <a:pt x="962413" y="2118833"/>
                </a:lnTo>
                <a:lnTo>
                  <a:pt x="559546" y="1479402"/>
                </a:lnTo>
                <a:lnTo>
                  <a:pt x="832466" y="1469400"/>
                </a:lnTo>
                <a:lnTo>
                  <a:pt x="811261" y="1285139"/>
                </a:lnTo>
                <a:cubicBezTo>
                  <a:pt x="725583" y="814726"/>
                  <a:pt x="429077" y="404268"/>
                  <a:pt x="0" y="176857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Forma libre: forma 53">
            <a:extLst>
              <a:ext uri="{FF2B5EF4-FFF2-40B4-BE49-F238E27FC236}">
                <a16:creationId xmlns:a16="http://schemas.microsoft.com/office/drawing/2014/main" id="{5B26285C-DFC5-4CB4-A613-50EA1105A274}"/>
              </a:ext>
            </a:extLst>
          </p:cNvPr>
          <p:cNvSpPr/>
          <p:nvPr/>
        </p:nvSpPr>
        <p:spPr>
          <a:xfrm rot="4428385">
            <a:off x="8896997" y="3579433"/>
            <a:ext cx="662947" cy="1178692"/>
          </a:xfrm>
          <a:custGeom>
            <a:avLst/>
            <a:gdLst>
              <a:gd name="connsiteX0" fmla="*/ 0 w 1229036"/>
              <a:gd name="connsiteY0" fmla="*/ 653756 h 2185173"/>
              <a:gd name="connsiteX1" fmla="*/ 379179 w 1229036"/>
              <a:gd name="connsiteY1" fmla="*/ 0 h 2185173"/>
              <a:gd name="connsiteX2" fmla="*/ 758357 w 1229036"/>
              <a:gd name="connsiteY2" fmla="*/ 653756 h 2185173"/>
              <a:gd name="connsiteX3" fmla="*/ 477129 w 1229036"/>
              <a:gd name="connsiteY3" fmla="*/ 653756 h 2185173"/>
              <a:gd name="connsiteX4" fmla="*/ 487902 w 1229036"/>
              <a:gd name="connsiteY4" fmla="*/ 858101 h 2185173"/>
              <a:gd name="connsiteX5" fmla="*/ 1229036 w 1229036"/>
              <a:gd name="connsiteY5" fmla="*/ 2014454 h 2185173"/>
              <a:gd name="connsiteX6" fmla="*/ 1124539 w 1229036"/>
              <a:gd name="connsiteY6" fmla="*/ 2185173 h 2185173"/>
              <a:gd name="connsiteX7" fmla="*/ 289138 w 1229036"/>
              <a:gd name="connsiteY7" fmla="*/ 881741 h 2185173"/>
              <a:gd name="connsiteX8" fmla="*/ 277119 w 1229036"/>
              <a:gd name="connsiteY8" fmla="*/ 653756 h 2185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9036" h="2185173">
                <a:moveTo>
                  <a:pt x="0" y="653756"/>
                </a:moveTo>
                <a:lnTo>
                  <a:pt x="379179" y="0"/>
                </a:lnTo>
                <a:lnTo>
                  <a:pt x="758357" y="653756"/>
                </a:lnTo>
                <a:lnTo>
                  <a:pt x="477129" y="653756"/>
                </a:lnTo>
                <a:lnTo>
                  <a:pt x="487902" y="858101"/>
                </a:lnTo>
                <a:cubicBezTo>
                  <a:pt x="544309" y="1332914"/>
                  <a:pt x="814850" y="1760932"/>
                  <a:pt x="1229036" y="2014454"/>
                </a:cubicBezTo>
                <a:lnTo>
                  <a:pt x="1124539" y="2185173"/>
                </a:lnTo>
                <a:cubicBezTo>
                  <a:pt x="657673" y="1899405"/>
                  <a:pt x="352720" y="1416946"/>
                  <a:pt x="289138" y="881741"/>
                </a:cubicBezTo>
                <a:lnTo>
                  <a:pt x="277119" y="6537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orma libre: forma 54">
            <a:extLst>
              <a:ext uri="{FF2B5EF4-FFF2-40B4-BE49-F238E27FC236}">
                <a16:creationId xmlns:a16="http://schemas.microsoft.com/office/drawing/2014/main" id="{2227EA41-5AC7-42AF-9A3D-91F7F1DBE291}"/>
              </a:ext>
            </a:extLst>
          </p:cNvPr>
          <p:cNvSpPr/>
          <p:nvPr/>
        </p:nvSpPr>
        <p:spPr>
          <a:xfrm rot="652632">
            <a:off x="7895344" y="8656239"/>
            <a:ext cx="664133" cy="1162095"/>
          </a:xfrm>
          <a:custGeom>
            <a:avLst/>
            <a:gdLst>
              <a:gd name="connsiteX0" fmla="*/ 379179 w 1231232"/>
              <a:gd name="connsiteY0" fmla="*/ 0 h 2154399"/>
              <a:gd name="connsiteX1" fmla="*/ 758357 w 1231232"/>
              <a:gd name="connsiteY1" fmla="*/ 653756 h 2154399"/>
              <a:gd name="connsiteX2" fmla="*/ 450053 w 1231232"/>
              <a:gd name="connsiteY2" fmla="*/ 653756 h 2154399"/>
              <a:gd name="connsiteX3" fmla="*/ 464235 w 1231232"/>
              <a:gd name="connsiteY3" fmla="*/ 842007 h 2154399"/>
              <a:gd name="connsiteX4" fmla="*/ 1231232 w 1231232"/>
              <a:gd name="connsiteY4" fmla="*/ 1981370 h 2154399"/>
              <a:gd name="connsiteX5" fmla="*/ 1130607 w 1231232"/>
              <a:gd name="connsiteY5" fmla="*/ 2154399 h 2154399"/>
              <a:gd name="connsiteX6" fmla="*/ 253555 w 1231232"/>
              <a:gd name="connsiteY6" fmla="*/ 754929 h 2154399"/>
              <a:gd name="connsiteX7" fmla="*/ 249247 w 1231232"/>
              <a:gd name="connsiteY7" fmla="*/ 653756 h 2154399"/>
              <a:gd name="connsiteX8" fmla="*/ 0 w 1231232"/>
              <a:gd name="connsiteY8" fmla="*/ 653756 h 215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232" h="2154399">
                <a:moveTo>
                  <a:pt x="379179" y="0"/>
                </a:moveTo>
                <a:lnTo>
                  <a:pt x="758357" y="653756"/>
                </a:lnTo>
                <a:lnTo>
                  <a:pt x="450053" y="653756"/>
                </a:lnTo>
                <a:lnTo>
                  <a:pt x="464235" y="842007"/>
                </a:lnTo>
                <a:cubicBezTo>
                  <a:pt x="531325" y="1315428"/>
                  <a:pt x="811440" y="1737243"/>
                  <a:pt x="1231232" y="1981370"/>
                </a:cubicBezTo>
                <a:lnTo>
                  <a:pt x="1130607" y="2154399"/>
                </a:lnTo>
                <a:cubicBezTo>
                  <a:pt x="623622" y="1859566"/>
                  <a:pt x="297375" y="1334809"/>
                  <a:pt x="253555" y="754929"/>
                </a:cubicBezTo>
                <a:lnTo>
                  <a:pt x="249247" y="653756"/>
                </a:lnTo>
                <a:lnTo>
                  <a:pt x="0" y="6537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echa: hacia abajo 49">
            <a:extLst>
              <a:ext uri="{FF2B5EF4-FFF2-40B4-BE49-F238E27FC236}">
                <a16:creationId xmlns:a16="http://schemas.microsoft.com/office/drawing/2014/main" id="{8916C48B-A911-45BB-86CF-65DDA6FC05EB}"/>
              </a:ext>
            </a:extLst>
          </p:cNvPr>
          <p:cNvSpPr/>
          <p:nvPr/>
        </p:nvSpPr>
        <p:spPr>
          <a:xfrm rot="9122593">
            <a:off x="13663833" y="9325758"/>
            <a:ext cx="306758" cy="619304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lecha: hacia abajo 50">
            <a:extLst>
              <a:ext uri="{FF2B5EF4-FFF2-40B4-BE49-F238E27FC236}">
                <a16:creationId xmlns:a16="http://schemas.microsoft.com/office/drawing/2014/main" id="{08534DF9-C6FD-435C-8858-9454510333F8}"/>
              </a:ext>
            </a:extLst>
          </p:cNvPr>
          <p:cNvSpPr/>
          <p:nvPr/>
        </p:nvSpPr>
        <p:spPr>
          <a:xfrm rot="1642066">
            <a:off x="10743594" y="9512471"/>
            <a:ext cx="306758" cy="619304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29">
            <a:extLst>
              <a:ext uri="{FF2B5EF4-FFF2-40B4-BE49-F238E27FC236}">
                <a16:creationId xmlns:a16="http://schemas.microsoft.com/office/drawing/2014/main" id="{E64953E8-EE45-4DFD-A9AF-0E396E75AD4A}"/>
              </a:ext>
            </a:extLst>
          </p:cNvPr>
          <p:cNvSpPr txBox="1"/>
          <p:nvPr/>
        </p:nvSpPr>
        <p:spPr>
          <a:xfrm>
            <a:off x="10512725" y="7261351"/>
            <a:ext cx="335220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lowchart Slide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6C6CF625-FC54-4E45-A9F4-9FF0D94C0558}"/>
              </a:ext>
            </a:extLst>
          </p:cNvPr>
          <p:cNvSpPr txBox="1">
            <a:spLocks/>
          </p:cNvSpPr>
          <p:nvPr/>
        </p:nvSpPr>
        <p:spPr>
          <a:xfrm>
            <a:off x="10086366" y="93040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B8A8AC56-CAAB-4E58-BCEA-D2A73E61BEA2}"/>
              </a:ext>
            </a:extLst>
          </p:cNvPr>
          <p:cNvSpPr txBox="1">
            <a:spLocks/>
          </p:cNvSpPr>
          <p:nvPr/>
        </p:nvSpPr>
        <p:spPr>
          <a:xfrm>
            <a:off x="18504904" y="612556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6B238AC0-6B72-469A-A953-F9BD47430216}"/>
              </a:ext>
            </a:extLst>
          </p:cNvPr>
          <p:cNvSpPr txBox="1">
            <a:spLocks/>
          </p:cNvSpPr>
          <p:nvPr/>
        </p:nvSpPr>
        <p:spPr>
          <a:xfrm>
            <a:off x="1667828" y="612556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F6AC6DFF-2E81-46E4-822D-9C6F134CBAEA}"/>
              </a:ext>
            </a:extLst>
          </p:cNvPr>
          <p:cNvSpPr txBox="1">
            <a:spLocks/>
          </p:cNvSpPr>
          <p:nvPr/>
        </p:nvSpPr>
        <p:spPr>
          <a:xfrm>
            <a:off x="3558090" y="1078477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D70EDD6F-1597-4398-BC41-AB251347FBEE}"/>
              </a:ext>
            </a:extLst>
          </p:cNvPr>
          <p:cNvSpPr txBox="1">
            <a:spLocks/>
          </p:cNvSpPr>
          <p:nvPr/>
        </p:nvSpPr>
        <p:spPr>
          <a:xfrm>
            <a:off x="16777490" y="1078477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hape 2546">
            <a:extLst>
              <a:ext uri="{FF2B5EF4-FFF2-40B4-BE49-F238E27FC236}">
                <a16:creationId xmlns:a16="http://schemas.microsoft.com/office/drawing/2014/main" id="{A96B5DB6-3D5C-43C0-B180-70303347AFC8}"/>
              </a:ext>
            </a:extLst>
          </p:cNvPr>
          <p:cNvSpPr>
            <a:spLocks noChangeAspect="1"/>
          </p:cNvSpPr>
          <p:nvPr/>
        </p:nvSpPr>
        <p:spPr>
          <a:xfrm>
            <a:off x="7399063" y="6290995"/>
            <a:ext cx="934232" cy="764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553">
            <a:extLst>
              <a:ext uri="{FF2B5EF4-FFF2-40B4-BE49-F238E27FC236}">
                <a16:creationId xmlns:a16="http://schemas.microsoft.com/office/drawing/2014/main" id="{706B002E-5F2C-482E-9962-A521B719D3BB}"/>
              </a:ext>
            </a:extLst>
          </p:cNvPr>
          <p:cNvSpPr>
            <a:spLocks noChangeAspect="1"/>
          </p:cNvSpPr>
          <p:nvPr/>
        </p:nvSpPr>
        <p:spPr>
          <a:xfrm>
            <a:off x="11729346" y="3464788"/>
            <a:ext cx="934232" cy="849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66">
            <a:extLst>
              <a:ext uri="{FF2B5EF4-FFF2-40B4-BE49-F238E27FC236}">
                <a16:creationId xmlns:a16="http://schemas.microsoft.com/office/drawing/2014/main" id="{B683E792-73C1-4307-9ECD-335CEBF46701}"/>
              </a:ext>
            </a:extLst>
          </p:cNvPr>
          <p:cNvSpPr>
            <a:spLocks noChangeAspect="1"/>
          </p:cNvSpPr>
          <p:nvPr/>
        </p:nvSpPr>
        <p:spPr>
          <a:xfrm>
            <a:off x="9364805" y="10950190"/>
            <a:ext cx="934234" cy="7644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82">
            <a:extLst>
              <a:ext uri="{FF2B5EF4-FFF2-40B4-BE49-F238E27FC236}">
                <a16:creationId xmlns:a16="http://schemas.microsoft.com/office/drawing/2014/main" id="{B8DF81A8-D5D3-4730-87E7-F0436BFE111D}"/>
              </a:ext>
            </a:extLst>
          </p:cNvPr>
          <p:cNvSpPr>
            <a:spLocks noChangeAspect="1"/>
          </p:cNvSpPr>
          <p:nvPr/>
        </p:nvSpPr>
        <p:spPr>
          <a:xfrm>
            <a:off x="14333012" y="10865277"/>
            <a:ext cx="934232" cy="9342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87">
            <a:extLst>
              <a:ext uri="{FF2B5EF4-FFF2-40B4-BE49-F238E27FC236}">
                <a16:creationId xmlns:a16="http://schemas.microsoft.com/office/drawing/2014/main" id="{914D2E83-6F69-4BE4-8EA2-FAC572558E8C}"/>
              </a:ext>
            </a:extLst>
          </p:cNvPr>
          <p:cNvSpPr>
            <a:spLocks noChangeAspect="1"/>
          </p:cNvSpPr>
          <p:nvPr/>
        </p:nvSpPr>
        <p:spPr>
          <a:xfrm>
            <a:off x="16310374" y="6206065"/>
            <a:ext cx="934232" cy="9342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409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lowchart: Terminator 50">
            <a:extLst>
              <a:ext uri="{FF2B5EF4-FFF2-40B4-BE49-F238E27FC236}">
                <a16:creationId xmlns:a16="http://schemas.microsoft.com/office/drawing/2014/main" id="{286E7798-F427-4F4A-8B87-14E06414EF91}"/>
              </a:ext>
            </a:extLst>
          </p:cNvPr>
          <p:cNvSpPr/>
          <p:nvPr/>
        </p:nvSpPr>
        <p:spPr>
          <a:xfrm>
            <a:off x="2353578" y="3163504"/>
            <a:ext cx="3058820" cy="1509286"/>
          </a:xfrm>
          <a:prstGeom prst="flowChartTerminator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lowchart: Document 51">
            <a:extLst>
              <a:ext uri="{FF2B5EF4-FFF2-40B4-BE49-F238E27FC236}">
                <a16:creationId xmlns:a16="http://schemas.microsoft.com/office/drawing/2014/main" id="{4D93CB06-FB95-48D2-91A1-4A44A60E8531}"/>
              </a:ext>
            </a:extLst>
          </p:cNvPr>
          <p:cNvSpPr/>
          <p:nvPr/>
        </p:nvSpPr>
        <p:spPr>
          <a:xfrm>
            <a:off x="6711120" y="3163504"/>
            <a:ext cx="3058820" cy="1509286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Magnetic Disk 52">
            <a:extLst>
              <a:ext uri="{FF2B5EF4-FFF2-40B4-BE49-F238E27FC236}">
                <a16:creationId xmlns:a16="http://schemas.microsoft.com/office/drawing/2014/main" id="{7B029C1D-2267-456E-8261-CEB8A833DF1D}"/>
              </a:ext>
            </a:extLst>
          </p:cNvPr>
          <p:cNvSpPr/>
          <p:nvPr/>
        </p:nvSpPr>
        <p:spPr>
          <a:xfrm>
            <a:off x="11045697" y="3163504"/>
            <a:ext cx="3058820" cy="1509286"/>
          </a:xfrm>
          <a:prstGeom prst="flowChartMagneticDisk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lowchart: Manual Input 53">
            <a:extLst>
              <a:ext uri="{FF2B5EF4-FFF2-40B4-BE49-F238E27FC236}">
                <a16:creationId xmlns:a16="http://schemas.microsoft.com/office/drawing/2014/main" id="{601133A5-C084-4A30-B446-6BE10A0A27D2}"/>
              </a:ext>
            </a:extLst>
          </p:cNvPr>
          <p:cNvSpPr/>
          <p:nvPr/>
        </p:nvSpPr>
        <p:spPr>
          <a:xfrm>
            <a:off x="15403239" y="3163504"/>
            <a:ext cx="3058820" cy="1509286"/>
          </a:xfrm>
          <a:prstGeom prst="flowChartManualInpu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lowchart: Data 54">
            <a:extLst>
              <a:ext uri="{FF2B5EF4-FFF2-40B4-BE49-F238E27FC236}">
                <a16:creationId xmlns:a16="http://schemas.microsoft.com/office/drawing/2014/main" id="{CA805E32-D4F1-4EAE-9741-A7FE8B11172F}"/>
              </a:ext>
            </a:extLst>
          </p:cNvPr>
          <p:cNvSpPr/>
          <p:nvPr/>
        </p:nvSpPr>
        <p:spPr>
          <a:xfrm>
            <a:off x="19760781" y="3163504"/>
            <a:ext cx="3058820" cy="1509286"/>
          </a:xfrm>
          <a:prstGeom prst="flowChartInputOut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E3427E83-839F-4A75-AF25-94B4691DDAEB}"/>
              </a:ext>
            </a:extLst>
          </p:cNvPr>
          <p:cNvSpPr txBox="1">
            <a:spLocks/>
          </p:cNvSpPr>
          <p:nvPr/>
        </p:nvSpPr>
        <p:spPr>
          <a:xfrm>
            <a:off x="2514770" y="5761548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970787FE-4816-496D-AF74-ED3C453D70F5}"/>
              </a:ext>
            </a:extLst>
          </p:cNvPr>
          <p:cNvSpPr txBox="1">
            <a:spLocks/>
          </p:cNvSpPr>
          <p:nvPr/>
        </p:nvSpPr>
        <p:spPr>
          <a:xfrm>
            <a:off x="6872312" y="5761548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3F357262-4ADD-4F96-906D-616BCEF22CCC}"/>
              </a:ext>
            </a:extLst>
          </p:cNvPr>
          <p:cNvSpPr txBox="1">
            <a:spLocks/>
          </p:cNvSpPr>
          <p:nvPr/>
        </p:nvSpPr>
        <p:spPr>
          <a:xfrm>
            <a:off x="11206889" y="5761548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F26B3125-4C19-40A7-9751-394E49A9E1AA}"/>
              </a:ext>
            </a:extLst>
          </p:cNvPr>
          <p:cNvSpPr txBox="1">
            <a:spLocks/>
          </p:cNvSpPr>
          <p:nvPr/>
        </p:nvSpPr>
        <p:spPr>
          <a:xfrm>
            <a:off x="15564431" y="5761548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0CA525B5-219E-44C1-9423-572ED5108718}"/>
              </a:ext>
            </a:extLst>
          </p:cNvPr>
          <p:cNvSpPr txBox="1">
            <a:spLocks/>
          </p:cNvSpPr>
          <p:nvPr/>
        </p:nvSpPr>
        <p:spPr>
          <a:xfrm>
            <a:off x="19921973" y="5761548"/>
            <a:ext cx="2737076" cy="319837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BB013085-AB91-44EE-87D8-008BB7BEAF74}"/>
              </a:ext>
            </a:extLst>
          </p:cNvPr>
          <p:cNvSpPr/>
          <p:nvPr/>
        </p:nvSpPr>
        <p:spPr>
          <a:xfrm>
            <a:off x="10170503" y="3630683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2D08D006-867A-499D-A14D-AB58D977B3A2}"/>
              </a:ext>
            </a:extLst>
          </p:cNvPr>
          <p:cNvSpPr/>
          <p:nvPr/>
        </p:nvSpPr>
        <p:spPr>
          <a:xfrm>
            <a:off x="5824443" y="3630683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7D17528A-23C5-4CEC-8213-0B7008350A31}"/>
              </a:ext>
            </a:extLst>
          </p:cNvPr>
          <p:cNvSpPr/>
          <p:nvPr/>
        </p:nvSpPr>
        <p:spPr>
          <a:xfrm>
            <a:off x="18874104" y="3630683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611DB827-9406-4644-A504-F6EC1A1CFB3F}"/>
              </a:ext>
            </a:extLst>
          </p:cNvPr>
          <p:cNvSpPr/>
          <p:nvPr/>
        </p:nvSpPr>
        <p:spPr>
          <a:xfrm>
            <a:off x="14516882" y="3630683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hape 2546">
            <a:extLst>
              <a:ext uri="{FF2B5EF4-FFF2-40B4-BE49-F238E27FC236}">
                <a16:creationId xmlns:a16="http://schemas.microsoft.com/office/drawing/2014/main" id="{1566411C-6BFD-4A10-A2C3-25A892C8AED7}"/>
              </a:ext>
            </a:extLst>
          </p:cNvPr>
          <p:cNvSpPr>
            <a:spLocks noChangeAspect="1"/>
          </p:cNvSpPr>
          <p:nvPr/>
        </p:nvSpPr>
        <p:spPr>
          <a:xfrm>
            <a:off x="3311765" y="10152553"/>
            <a:ext cx="1142446" cy="9347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69">
            <a:extLst>
              <a:ext uri="{FF2B5EF4-FFF2-40B4-BE49-F238E27FC236}">
                <a16:creationId xmlns:a16="http://schemas.microsoft.com/office/drawing/2014/main" id="{6DD1E017-2DA2-4F5A-96F2-564B02654B3C}"/>
              </a:ext>
            </a:extLst>
          </p:cNvPr>
          <p:cNvSpPr>
            <a:spLocks noChangeAspect="1"/>
          </p:cNvSpPr>
          <p:nvPr/>
        </p:nvSpPr>
        <p:spPr>
          <a:xfrm>
            <a:off x="7669307" y="10048682"/>
            <a:ext cx="1142446" cy="11424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87">
            <a:extLst>
              <a:ext uri="{FF2B5EF4-FFF2-40B4-BE49-F238E27FC236}">
                <a16:creationId xmlns:a16="http://schemas.microsoft.com/office/drawing/2014/main" id="{36F4F770-B5C6-4A08-9404-4F613BC2AC07}"/>
              </a:ext>
            </a:extLst>
          </p:cNvPr>
          <p:cNvSpPr>
            <a:spLocks noChangeAspect="1"/>
          </p:cNvSpPr>
          <p:nvPr/>
        </p:nvSpPr>
        <p:spPr>
          <a:xfrm>
            <a:off x="12003885" y="10048696"/>
            <a:ext cx="1142444" cy="11424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91">
            <a:extLst>
              <a:ext uri="{FF2B5EF4-FFF2-40B4-BE49-F238E27FC236}">
                <a16:creationId xmlns:a16="http://schemas.microsoft.com/office/drawing/2014/main" id="{2E45A9B5-CBA0-4961-994C-6662F96DA8C7}"/>
              </a:ext>
            </a:extLst>
          </p:cNvPr>
          <p:cNvSpPr>
            <a:spLocks noChangeAspect="1"/>
          </p:cNvSpPr>
          <p:nvPr/>
        </p:nvSpPr>
        <p:spPr>
          <a:xfrm>
            <a:off x="16361427" y="10048696"/>
            <a:ext cx="1142444" cy="11424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790">
            <a:extLst>
              <a:ext uri="{FF2B5EF4-FFF2-40B4-BE49-F238E27FC236}">
                <a16:creationId xmlns:a16="http://schemas.microsoft.com/office/drawing/2014/main" id="{4091DE56-4811-4246-AACB-9A43899CAC17}"/>
              </a:ext>
            </a:extLst>
          </p:cNvPr>
          <p:cNvSpPr>
            <a:spLocks noChangeAspect="1"/>
          </p:cNvSpPr>
          <p:nvPr/>
        </p:nvSpPr>
        <p:spPr>
          <a:xfrm>
            <a:off x="20718969" y="10204483"/>
            <a:ext cx="1142444" cy="8308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9539BDDE-4F52-4A7D-8812-A32D5E4F0B88}"/>
              </a:ext>
            </a:extLst>
          </p:cNvPr>
          <p:cNvSpPr/>
          <p:nvPr/>
        </p:nvSpPr>
        <p:spPr>
          <a:xfrm>
            <a:off x="2859258" y="11410122"/>
            <a:ext cx="2047461" cy="1490538"/>
          </a:xfrm>
          <a:custGeom>
            <a:avLst/>
            <a:gdLst>
              <a:gd name="connsiteX0" fmla="*/ 0 w 2047461"/>
              <a:gd name="connsiteY0" fmla="*/ 0 h 1490538"/>
              <a:gd name="connsiteX1" fmla="*/ 2047461 w 2047461"/>
              <a:gd name="connsiteY1" fmla="*/ 0 h 1490538"/>
              <a:gd name="connsiteX2" fmla="*/ 2047461 w 2047461"/>
              <a:gd name="connsiteY2" fmla="*/ 139148 h 1490538"/>
              <a:gd name="connsiteX3" fmla="*/ 1092310 w 2047461"/>
              <a:gd name="connsiteY3" fmla="*/ 139148 h 1490538"/>
              <a:gd name="connsiteX4" fmla="*/ 1092310 w 2047461"/>
              <a:gd name="connsiteY4" fmla="*/ 1490538 h 1490538"/>
              <a:gd name="connsiteX5" fmla="*/ 955150 w 2047461"/>
              <a:gd name="connsiteY5" fmla="*/ 1490538 h 1490538"/>
              <a:gd name="connsiteX6" fmla="*/ 955150 w 2047461"/>
              <a:gd name="connsiteY6" fmla="*/ 139148 h 1490538"/>
              <a:gd name="connsiteX7" fmla="*/ 0 w 2047461"/>
              <a:gd name="connsiteY7" fmla="*/ 139148 h 1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47461" h="1490538">
                <a:moveTo>
                  <a:pt x="0" y="0"/>
                </a:moveTo>
                <a:lnTo>
                  <a:pt x="2047461" y="0"/>
                </a:lnTo>
                <a:lnTo>
                  <a:pt x="2047461" y="139148"/>
                </a:lnTo>
                <a:lnTo>
                  <a:pt x="1092310" y="139148"/>
                </a:lnTo>
                <a:lnTo>
                  <a:pt x="1092310" y="1490538"/>
                </a:lnTo>
                <a:lnTo>
                  <a:pt x="955150" y="1490538"/>
                </a:lnTo>
                <a:lnTo>
                  <a:pt x="955150" y="139148"/>
                </a:lnTo>
                <a:lnTo>
                  <a:pt x="0" y="13914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88ECC7BF-845D-4C7E-BCCB-0E5155EE1920}"/>
              </a:ext>
            </a:extLst>
          </p:cNvPr>
          <p:cNvSpPr/>
          <p:nvPr/>
        </p:nvSpPr>
        <p:spPr>
          <a:xfrm>
            <a:off x="7216800" y="11410122"/>
            <a:ext cx="2047461" cy="1490538"/>
          </a:xfrm>
          <a:custGeom>
            <a:avLst/>
            <a:gdLst>
              <a:gd name="connsiteX0" fmla="*/ 0 w 2047461"/>
              <a:gd name="connsiteY0" fmla="*/ 0 h 1490538"/>
              <a:gd name="connsiteX1" fmla="*/ 2047461 w 2047461"/>
              <a:gd name="connsiteY1" fmla="*/ 0 h 1490538"/>
              <a:gd name="connsiteX2" fmla="*/ 2047461 w 2047461"/>
              <a:gd name="connsiteY2" fmla="*/ 139148 h 1490538"/>
              <a:gd name="connsiteX3" fmla="*/ 1092310 w 2047461"/>
              <a:gd name="connsiteY3" fmla="*/ 139148 h 1490538"/>
              <a:gd name="connsiteX4" fmla="*/ 1092310 w 2047461"/>
              <a:gd name="connsiteY4" fmla="*/ 1490538 h 1490538"/>
              <a:gd name="connsiteX5" fmla="*/ 955150 w 2047461"/>
              <a:gd name="connsiteY5" fmla="*/ 1490538 h 1490538"/>
              <a:gd name="connsiteX6" fmla="*/ 955150 w 2047461"/>
              <a:gd name="connsiteY6" fmla="*/ 139148 h 1490538"/>
              <a:gd name="connsiteX7" fmla="*/ 0 w 2047461"/>
              <a:gd name="connsiteY7" fmla="*/ 139148 h 1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47461" h="1490538">
                <a:moveTo>
                  <a:pt x="0" y="0"/>
                </a:moveTo>
                <a:lnTo>
                  <a:pt x="2047461" y="0"/>
                </a:lnTo>
                <a:lnTo>
                  <a:pt x="2047461" y="139148"/>
                </a:lnTo>
                <a:lnTo>
                  <a:pt x="1092310" y="139148"/>
                </a:lnTo>
                <a:lnTo>
                  <a:pt x="1092310" y="1490538"/>
                </a:lnTo>
                <a:lnTo>
                  <a:pt x="955150" y="1490538"/>
                </a:lnTo>
                <a:lnTo>
                  <a:pt x="955150" y="139148"/>
                </a:lnTo>
                <a:lnTo>
                  <a:pt x="0" y="13914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8B7FEF2F-809B-4A86-8EA2-15F2F6BBBE39}"/>
              </a:ext>
            </a:extLst>
          </p:cNvPr>
          <p:cNvSpPr/>
          <p:nvPr/>
        </p:nvSpPr>
        <p:spPr>
          <a:xfrm>
            <a:off x="11551377" y="11410122"/>
            <a:ext cx="2047461" cy="1490538"/>
          </a:xfrm>
          <a:custGeom>
            <a:avLst/>
            <a:gdLst>
              <a:gd name="connsiteX0" fmla="*/ 0 w 2047461"/>
              <a:gd name="connsiteY0" fmla="*/ 0 h 1490538"/>
              <a:gd name="connsiteX1" fmla="*/ 2047461 w 2047461"/>
              <a:gd name="connsiteY1" fmla="*/ 0 h 1490538"/>
              <a:gd name="connsiteX2" fmla="*/ 2047461 w 2047461"/>
              <a:gd name="connsiteY2" fmla="*/ 139148 h 1490538"/>
              <a:gd name="connsiteX3" fmla="*/ 1092310 w 2047461"/>
              <a:gd name="connsiteY3" fmla="*/ 139148 h 1490538"/>
              <a:gd name="connsiteX4" fmla="*/ 1092310 w 2047461"/>
              <a:gd name="connsiteY4" fmla="*/ 1490538 h 1490538"/>
              <a:gd name="connsiteX5" fmla="*/ 955150 w 2047461"/>
              <a:gd name="connsiteY5" fmla="*/ 1490538 h 1490538"/>
              <a:gd name="connsiteX6" fmla="*/ 955150 w 2047461"/>
              <a:gd name="connsiteY6" fmla="*/ 139148 h 1490538"/>
              <a:gd name="connsiteX7" fmla="*/ 0 w 2047461"/>
              <a:gd name="connsiteY7" fmla="*/ 139148 h 1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47461" h="1490538">
                <a:moveTo>
                  <a:pt x="0" y="0"/>
                </a:moveTo>
                <a:lnTo>
                  <a:pt x="2047461" y="0"/>
                </a:lnTo>
                <a:lnTo>
                  <a:pt x="2047461" y="139148"/>
                </a:lnTo>
                <a:lnTo>
                  <a:pt x="1092310" y="139148"/>
                </a:lnTo>
                <a:lnTo>
                  <a:pt x="1092310" y="1490538"/>
                </a:lnTo>
                <a:lnTo>
                  <a:pt x="955150" y="1490538"/>
                </a:lnTo>
                <a:lnTo>
                  <a:pt x="955150" y="139148"/>
                </a:lnTo>
                <a:lnTo>
                  <a:pt x="0" y="13914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EAF2937A-CA4B-40B4-91DD-FCF44EABD089}"/>
              </a:ext>
            </a:extLst>
          </p:cNvPr>
          <p:cNvSpPr/>
          <p:nvPr/>
        </p:nvSpPr>
        <p:spPr>
          <a:xfrm>
            <a:off x="15908919" y="11410122"/>
            <a:ext cx="2047461" cy="1490538"/>
          </a:xfrm>
          <a:custGeom>
            <a:avLst/>
            <a:gdLst>
              <a:gd name="connsiteX0" fmla="*/ 0 w 2047461"/>
              <a:gd name="connsiteY0" fmla="*/ 0 h 1490538"/>
              <a:gd name="connsiteX1" fmla="*/ 2047461 w 2047461"/>
              <a:gd name="connsiteY1" fmla="*/ 0 h 1490538"/>
              <a:gd name="connsiteX2" fmla="*/ 2047461 w 2047461"/>
              <a:gd name="connsiteY2" fmla="*/ 139148 h 1490538"/>
              <a:gd name="connsiteX3" fmla="*/ 1092311 w 2047461"/>
              <a:gd name="connsiteY3" fmla="*/ 139148 h 1490538"/>
              <a:gd name="connsiteX4" fmla="*/ 1092311 w 2047461"/>
              <a:gd name="connsiteY4" fmla="*/ 1490538 h 1490538"/>
              <a:gd name="connsiteX5" fmla="*/ 955150 w 2047461"/>
              <a:gd name="connsiteY5" fmla="*/ 1490538 h 1490538"/>
              <a:gd name="connsiteX6" fmla="*/ 955150 w 2047461"/>
              <a:gd name="connsiteY6" fmla="*/ 139148 h 1490538"/>
              <a:gd name="connsiteX7" fmla="*/ 0 w 2047461"/>
              <a:gd name="connsiteY7" fmla="*/ 139148 h 1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47461" h="1490538">
                <a:moveTo>
                  <a:pt x="0" y="0"/>
                </a:moveTo>
                <a:lnTo>
                  <a:pt x="2047461" y="0"/>
                </a:lnTo>
                <a:lnTo>
                  <a:pt x="2047461" y="139148"/>
                </a:lnTo>
                <a:lnTo>
                  <a:pt x="1092311" y="139148"/>
                </a:lnTo>
                <a:lnTo>
                  <a:pt x="1092311" y="1490538"/>
                </a:lnTo>
                <a:lnTo>
                  <a:pt x="955150" y="1490538"/>
                </a:lnTo>
                <a:lnTo>
                  <a:pt x="955150" y="139148"/>
                </a:lnTo>
                <a:lnTo>
                  <a:pt x="0" y="1391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D73C9A0B-FB9F-4240-B93A-593A8F72E9EF}"/>
              </a:ext>
            </a:extLst>
          </p:cNvPr>
          <p:cNvSpPr/>
          <p:nvPr/>
        </p:nvSpPr>
        <p:spPr>
          <a:xfrm>
            <a:off x="20266462" y="11410122"/>
            <a:ext cx="2047460" cy="1490538"/>
          </a:xfrm>
          <a:custGeom>
            <a:avLst/>
            <a:gdLst>
              <a:gd name="connsiteX0" fmla="*/ 0 w 2047460"/>
              <a:gd name="connsiteY0" fmla="*/ 0 h 1490538"/>
              <a:gd name="connsiteX1" fmla="*/ 2047460 w 2047460"/>
              <a:gd name="connsiteY1" fmla="*/ 0 h 1490538"/>
              <a:gd name="connsiteX2" fmla="*/ 2047460 w 2047460"/>
              <a:gd name="connsiteY2" fmla="*/ 139148 h 1490538"/>
              <a:gd name="connsiteX3" fmla="*/ 1092308 w 2047460"/>
              <a:gd name="connsiteY3" fmla="*/ 139148 h 1490538"/>
              <a:gd name="connsiteX4" fmla="*/ 1092308 w 2047460"/>
              <a:gd name="connsiteY4" fmla="*/ 1490538 h 1490538"/>
              <a:gd name="connsiteX5" fmla="*/ 955148 w 2047460"/>
              <a:gd name="connsiteY5" fmla="*/ 1490538 h 1490538"/>
              <a:gd name="connsiteX6" fmla="*/ 955148 w 2047460"/>
              <a:gd name="connsiteY6" fmla="*/ 139148 h 1490538"/>
              <a:gd name="connsiteX7" fmla="*/ 0 w 2047460"/>
              <a:gd name="connsiteY7" fmla="*/ 139148 h 1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47460" h="1490538">
                <a:moveTo>
                  <a:pt x="0" y="0"/>
                </a:moveTo>
                <a:lnTo>
                  <a:pt x="2047460" y="0"/>
                </a:lnTo>
                <a:lnTo>
                  <a:pt x="2047460" y="139148"/>
                </a:lnTo>
                <a:lnTo>
                  <a:pt x="1092308" y="139148"/>
                </a:lnTo>
                <a:lnTo>
                  <a:pt x="1092308" y="1490538"/>
                </a:lnTo>
                <a:lnTo>
                  <a:pt x="955148" y="1490538"/>
                </a:lnTo>
                <a:lnTo>
                  <a:pt x="955148" y="139148"/>
                </a:lnTo>
                <a:lnTo>
                  <a:pt x="0" y="13914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FDC8922C-3CCB-4E1C-B930-5E132716C99A}"/>
              </a:ext>
            </a:extLst>
          </p:cNvPr>
          <p:cNvSpPr/>
          <p:nvPr/>
        </p:nvSpPr>
        <p:spPr>
          <a:xfrm>
            <a:off x="10170503" y="11191140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0772FE93-549A-4E34-A81F-B4C786544F0D}"/>
              </a:ext>
            </a:extLst>
          </p:cNvPr>
          <p:cNvSpPr/>
          <p:nvPr/>
        </p:nvSpPr>
        <p:spPr>
          <a:xfrm>
            <a:off x="5824443" y="11191140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06A00250-D1E6-4A19-9933-78EBB77E8F2B}"/>
              </a:ext>
            </a:extLst>
          </p:cNvPr>
          <p:cNvSpPr/>
          <p:nvPr/>
        </p:nvSpPr>
        <p:spPr>
          <a:xfrm>
            <a:off x="18874104" y="11191140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A2208D0D-DDE2-49CF-B5E2-25833E6641DD}"/>
              </a:ext>
            </a:extLst>
          </p:cNvPr>
          <p:cNvSpPr/>
          <p:nvPr/>
        </p:nvSpPr>
        <p:spPr>
          <a:xfrm>
            <a:off x="14516882" y="11191140"/>
            <a:ext cx="474631" cy="57492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8B4BE7E-39FE-45AD-854D-C24BB6955C9B}"/>
              </a:ext>
            </a:extLst>
          </p:cNvPr>
          <p:cNvSpPr txBox="1"/>
          <p:nvPr/>
        </p:nvSpPr>
        <p:spPr>
          <a:xfrm>
            <a:off x="3096555" y="362576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23160FC-3EE6-440C-B5D7-BAC97EDC447B}"/>
              </a:ext>
            </a:extLst>
          </p:cNvPr>
          <p:cNvSpPr txBox="1"/>
          <p:nvPr/>
        </p:nvSpPr>
        <p:spPr>
          <a:xfrm>
            <a:off x="7410815" y="362576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9B5A8A2-AE9E-4117-AEDA-53C66626D68D}"/>
              </a:ext>
            </a:extLst>
          </p:cNvPr>
          <p:cNvSpPr txBox="1"/>
          <p:nvPr/>
        </p:nvSpPr>
        <p:spPr>
          <a:xfrm>
            <a:off x="11740583" y="3625760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9092A7E-27C8-4A59-AEFE-1B03C0CAEB22}"/>
              </a:ext>
            </a:extLst>
          </p:cNvPr>
          <p:cNvSpPr txBox="1"/>
          <p:nvPr/>
        </p:nvSpPr>
        <p:spPr>
          <a:xfrm>
            <a:off x="16085301" y="3625760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26F98F6-07F0-4C0A-8C0B-D17BC5C8C8CE}"/>
              </a:ext>
            </a:extLst>
          </p:cNvPr>
          <p:cNvSpPr txBox="1"/>
          <p:nvPr/>
        </p:nvSpPr>
        <p:spPr>
          <a:xfrm>
            <a:off x="20446049" y="3625760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261742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1AF87DFF-84D8-46CA-8D6A-5752B8F5DDBF}"/>
              </a:ext>
            </a:extLst>
          </p:cNvPr>
          <p:cNvSpPr/>
          <p:nvPr/>
        </p:nvSpPr>
        <p:spPr>
          <a:xfrm>
            <a:off x="7103441" y="2587624"/>
            <a:ext cx="10170768" cy="10170768"/>
          </a:xfrm>
          <a:prstGeom prst="ellipse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5ADF9886-B428-49ED-B792-C2B9760D3275}"/>
              </a:ext>
            </a:extLst>
          </p:cNvPr>
          <p:cNvSpPr/>
          <p:nvPr/>
        </p:nvSpPr>
        <p:spPr>
          <a:xfrm>
            <a:off x="10880311" y="2382875"/>
            <a:ext cx="2617028" cy="90282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29">
            <a:extLst>
              <a:ext uri="{FF2B5EF4-FFF2-40B4-BE49-F238E27FC236}">
                <a16:creationId xmlns:a16="http://schemas.microsoft.com/office/drawing/2014/main" id="{5B988BEE-3A33-4FE2-BE2F-F9B80985E8D5}"/>
              </a:ext>
            </a:extLst>
          </p:cNvPr>
          <p:cNvSpPr txBox="1"/>
          <p:nvPr/>
        </p:nvSpPr>
        <p:spPr>
          <a:xfrm>
            <a:off x="11590745" y="2541901"/>
            <a:ext cx="119616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A623FEE-C09D-48FC-9207-D3CEA8E2F214}"/>
              </a:ext>
            </a:extLst>
          </p:cNvPr>
          <p:cNvSpPr/>
          <p:nvPr/>
        </p:nvSpPr>
        <p:spPr>
          <a:xfrm>
            <a:off x="10363476" y="3955552"/>
            <a:ext cx="3650698" cy="15706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43360A1-46BD-4A0C-98F6-23AAAED94B2C}"/>
              </a:ext>
            </a:extLst>
          </p:cNvPr>
          <p:cNvSpPr/>
          <p:nvPr/>
        </p:nvSpPr>
        <p:spPr>
          <a:xfrm>
            <a:off x="10363476" y="6176130"/>
            <a:ext cx="3650698" cy="157060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Diagrama de flujo: decisión 8">
            <a:extLst>
              <a:ext uri="{FF2B5EF4-FFF2-40B4-BE49-F238E27FC236}">
                <a16:creationId xmlns:a16="http://schemas.microsoft.com/office/drawing/2014/main" id="{088AB8D5-B9EF-4BAF-AB6F-E491E93F3794}"/>
              </a:ext>
            </a:extLst>
          </p:cNvPr>
          <p:cNvSpPr/>
          <p:nvPr/>
        </p:nvSpPr>
        <p:spPr>
          <a:xfrm>
            <a:off x="15250079" y="8556721"/>
            <a:ext cx="4048259" cy="1966646"/>
          </a:xfrm>
          <a:prstGeom prst="flowChartDecisi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iagrama de flujo: decisión 9">
            <a:extLst>
              <a:ext uri="{FF2B5EF4-FFF2-40B4-BE49-F238E27FC236}">
                <a16:creationId xmlns:a16="http://schemas.microsoft.com/office/drawing/2014/main" id="{E94844C0-9337-44BD-A2A6-08C960EB10BE}"/>
              </a:ext>
            </a:extLst>
          </p:cNvPr>
          <p:cNvSpPr/>
          <p:nvPr/>
        </p:nvSpPr>
        <p:spPr>
          <a:xfrm>
            <a:off x="5105281" y="5192807"/>
            <a:ext cx="4048259" cy="1966646"/>
          </a:xfrm>
          <a:prstGeom prst="flowChartDecisi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6FB10150-0910-4260-915B-8E1AD81BF410}"/>
              </a:ext>
            </a:extLst>
          </p:cNvPr>
          <p:cNvSpPr/>
          <p:nvPr/>
        </p:nvSpPr>
        <p:spPr>
          <a:xfrm>
            <a:off x="5105281" y="8138067"/>
            <a:ext cx="4048259" cy="1443256"/>
          </a:xfrm>
          <a:prstGeom prst="flowChartInputOut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1D37232F-3EC6-4058-8025-CD9185283E17}"/>
              </a:ext>
            </a:extLst>
          </p:cNvPr>
          <p:cNvSpPr/>
          <p:nvPr/>
        </p:nvSpPr>
        <p:spPr>
          <a:xfrm>
            <a:off x="10880311" y="11855566"/>
            <a:ext cx="2617028" cy="90282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29">
            <a:extLst>
              <a:ext uri="{FF2B5EF4-FFF2-40B4-BE49-F238E27FC236}">
                <a16:creationId xmlns:a16="http://schemas.microsoft.com/office/drawing/2014/main" id="{D83E01A8-E658-4466-8A39-34D9CF3891E4}"/>
              </a:ext>
            </a:extLst>
          </p:cNvPr>
          <p:cNvSpPr txBox="1"/>
          <p:nvPr/>
        </p:nvSpPr>
        <p:spPr>
          <a:xfrm>
            <a:off x="11712573" y="12014592"/>
            <a:ext cx="95250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End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A9C4D737-340D-4B38-9EE2-E44D96F39647}"/>
              </a:ext>
            </a:extLst>
          </p:cNvPr>
          <p:cNvCxnSpPr>
            <a:stCxn id="5" idx="2"/>
            <a:endCxn id="7" idx="0"/>
          </p:cNvCxnSpPr>
          <p:nvPr/>
        </p:nvCxnSpPr>
        <p:spPr>
          <a:xfrm>
            <a:off x="12188825" y="3285701"/>
            <a:ext cx="0" cy="66985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FB27B754-0534-4574-99CB-B383953000DE}"/>
              </a:ext>
            </a:extLst>
          </p:cNvPr>
          <p:cNvCxnSpPr>
            <a:stCxn id="7" idx="2"/>
            <a:endCxn id="8" idx="0"/>
          </p:cNvCxnSpPr>
          <p:nvPr/>
        </p:nvCxnSpPr>
        <p:spPr>
          <a:xfrm>
            <a:off x="12188825" y="5526157"/>
            <a:ext cx="0" cy="649973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id="{783342D2-C4D6-43F9-9052-8DB9A47B3FB3}"/>
              </a:ext>
            </a:extLst>
          </p:cNvPr>
          <p:cNvCxnSpPr>
            <a:cxnSpLocks/>
            <a:stCxn id="8" idx="1"/>
            <a:endCxn id="10" idx="3"/>
          </p:cNvCxnSpPr>
          <p:nvPr/>
        </p:nvCxnSpPr>
        <p:spPr>
          <a:xfrm rot="10800000">
            <a:off x="9153540" y="6176131"/>
            <a:ext cx="1209936" cy="785303"/>
          </a:xfrm>
          <a:prstGeom prst="bentConnector3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: angular 23">
            <a:extLst>
              <a:ext uri="{FF2B5EF4-FFF2-40B4-BE49-F238E27FC236}">
                <a16:creationId xmlns:a16="http://schemas.microsoft.com/office/drawing/2014/main" id="{A2518CAC-6D5D-41BE-8BF4-22F559FF1547}"/>
              </a:ext>
            </a:extLst>
          </p:cNvPr>
          <p:cNvCxnSpPr>
            <a:stCxn id="10" idx="0"/>
            <a:endCxn id="7" idx="1"/>
          </p:cNvCxnSpPr>
          <p:nvPr/>
        </p:nvCxnSpPr>
        <p:spPr>
          <a:xfrm rot="5400000" flipH="1" flipV="1">
            <a:off x="8520467" y="3349799"/>
            <a:ext cx="451952" cy="3234065"/>
          </a:xfrm>
          <a:prstGeom prst="bentConnector2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949DD58C-8A2F-4D78-B79C-2AE75E5A42D8}"/>
              </a:ext>
            </a:extLst>
          </p:cNvPr>
          <p:cNvCxnSpPr>
            <a:cxnSpLocks/>
            <a:stCxn id="10" idx="2"/>
            <a:endCxn id="12" idx="1"/>
          </p:cNvCxnSpPr>
          <p:nvPr/>
        </p:nvCxnSpPr>
        <p:spPr>
          <a:xfrm>
            <a:off x="7129411" y="7159453"/>
            <a:ext cx="0" cy="97861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ángulo 29">
            <a:extLst>
              <a:ext uri="{FF2B5EF4-FFF2-40B4-BE49-F238E27FC236}">
                <a16:creationId xmlns:a16="http://schemas.microsoft.com/office/drawing/2014/main" id="{C87E7133-CA78-432C-A8E3-9D6F91193F89}"/>
              </a:ext>
            </a:extLst>
          </p:cNvPr>
          <p:cNvSpPr/>
          <p:nvPr/>
        </p:nvSpPr>
        <p:spPr>
          <a:xfrm>
            <a:off x="10363476" y="8754742"/>
            <a:ext cx="3650698" cy="157060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2" name="Conector: angular 31">
            <a:extLst>
              <a:ext uri="{FF2B5EF4-FFF2-40B4-BE49-F238E27FC236}">
                <a16:creationId xmlns:a16="http://schemas.microsoft.com/office/drawing/2014/main" id="{51891BAE-6A7B-4187-9C29-C19897F1D303}"/>
              </a:ext>
            </a:extLst>
          </p:cNvPr>
          <p:cNvCxnSpPr>
            <a:stCxn id="12" idx="5"/>
            <a:endCxn id="30" idx="1"/>
          </p:cNvCxnSpPr>
          <p:nvPr/>
        </p:nvCxnSpPr>
        <p:spPr>
          <a:xfrm>
            <a:off x="8748714" y="8859695"/>
            <a:ext cx="1614762" cy="680350"/>
          </a:xfrm>
          <a:prstGeom prst="bentConnector3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: angular 33">
            <a:extLst>
              <a:ext uri="{FF2B5EF4-FFF2-40B4-BE49-F238E27FC236}">
                <a16:creationId xmlns:a16="http://schemas.microsoft.com/office/drawing/2014/main" id="{C90A18A6-5394-470E-982D-C6200F52AE05}"/>
              </a:ext>
            </a:extLst>
          </p:cNvPr>
          <p:cNvCxnSpPr>
            <a:stCxn id="9" idx="0"/>
            <a:endCxn id="7" idx="3"/>
          </p:cNvCxnSpPr>
          <p:nvPr/>
        </p:nvCxnSpPr>
        <p:spPr>
          <a:xfrm rot="16200000" flipV="1">
            <a:off x="13736259" y="5018770"/>
            <a:ext cx="3815866" cy="3260035"/>
          </a:xfrm>
          <a:prstGeom prst="bentConnector2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1D4DA745-B643-4EE0-B1C9-817F0E96BA20}"/>
              </a:ext>
            </a:extLst>
          </p:cNvPr>
          <p:cNvCxnSpPr>
            <a:stCxn id="30" idx="3"/>
            <a:endCxn id="9" idx="1"/>
          </p:cNvCxnSpPr>
          <p:nvPr/>
        </p:nvCxnSpPr>
        <p:spPr>
          <a:xfrm flipV="1">
            <a:off x="14014174" y="9540044"/>
            <a:ext cx="1235905" cy="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: angular 40">
            <a:extLst>
              <a:ext uri="{FF2B5EF4-FFF2-40B4-BE49-F238E27FC236}">
                <a16:creationId xmlns:a16="http://schemas.microsoft.com/office/drawing/2014/main" id="{931C3F8F-6EDF-41D5-BC5A-ADCBB078DF59}"/>
              </a:ext>
            </a:extLst>
          </p:cNvPr>
          <p:cNvCxnSpPr>
            <a:stCxn id="9" idx="2"/>
            <a:endCxn id="13" idx="0"/>
          </p:cNvCxnSpPr>
          <p:nvPr/>
        </p:nvCxnSpPr>
        <p:spPr>
          <a:xfrm rot="5400000">
            <a:off x="14065418" y="8646774"/>
            <a:ext cx="1332199" cy="5085384"/>
          </a:xfrm>
          <a:prstGeom prst="bentConnector3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Subtitle 2">
            <a:extLst>
              <a:ext uri="{FF2B5EF4-FFF2-40B4-BE49-F238E27FC236}">
                <a16:creationId xmlns:a16="http://schemas.microsoft.com/office/drawing/2014/main" id="{56391EAD-129C-4795-AA2E-481CF153EDFC}"/>
              </a:ext>
            </a:extLst>
          </p:cNvPr>
          <p:cNvSpPr txBox="1">
            <a:spLocks/>
          </p:cNvSpPr>
          <p:nvPr/>
        </p:nvSpPr>
        <p:spPr>
          <a:xfrm>
            <a:off x="10695864" y="4193236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B0ABB596-8C07-4156-8C87-359146EF8603}"/>
              </a:ext>
            </a:extLst>
          </p:cNvPr>
          <p:cNvSpPr txBox="1">
            <a:spLocks/>
          </p:cNvSpPr>
          <p:nvPr/>
        </p:nvSpPr>
        <p:spPr>
          <a:xfrm>
            <a:off x="10695864" y="6413817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CEB36D62-0426-4358-992A-E929FE039423}"/>
              </a:ext>
            </a:extLst>
          </p:cNvPr>
          <p:cNvSpPr txBox="1">
            <a:spLocks/>
          </p:cNvSpPr>
          <p:nvPr/>
        </p:nvSpPr>
        <p:spPr>
          <a:xfrm>
            <a:off x="10695864" y="8992426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E1D9F3AB-D80C-49F8-B9D4-6B304DEF65DE}"/>
              </a:ext>
            </a:extLst>
          </p:cNvPr>
          <p:cNvSpPr txBox="1">
            <a:spLocks/>
          </p:cNvSpPr>
          <p:nvPr/>
        </p:nvSpPr>
        <p:spPr>
          <a:xfrm>
            <a:off x="6241537" y="6939602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30F1808B-23F4-47C8-B446-77B54770E317}"/>
              </a:ext>
            </a:extLst>
          </p:cNvPr>
          <p:cNvSpPr txBox="1">
            <a:spLocks/>
          </p:cNvSpPr>
          <p:nvPr/>
        </p:nvSpPr>
        <p:spPr>
          <a:xfrm>
            <a:off x="17349499" y="10412220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70B611F1-C928-4F96-B741-FB2543478FC2}"/>
              </a:ext>
            </a:extLst>
          </p:cNvPr>
          <p:cNvSpPr txBox="1">
            <a:spLocks/>
          </p:cNvSpPr>
          <p:nvPr/>
        </p:nvSpPr>
        <p:spPr>
          <a:xfrm>
            <a:off x="6245225" y="4593575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976252DD-616B-441F-A300-84473B5D452B}"/>
              </a:ext>
            </a:extLst>
          </p:cNvPr>
          <p:cNvSpPr txBox="1">
            <a:spLocks/>
          </p:cNvSpPr>
          <p:nvPr/>
        </p:nvSpPr>
        <p:spPr>
          <a:xfrm>
            <a:off x="17349499" y="7981262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EE1B70E7-4446-4125-A228-B7761647D3A9}"/>
              </a:ext>
            </a:extLst>
          </p:cNvPr>
          <p:cNvSpPr txBox="1">
            <a:spLocks/>
          </p:cNvSpPr>
          <p:nvPr/>
        </p:nvSpPr>
        <p:spPr>
          <a:xfrm>
            <a:off x="5636449" y="8312077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F6612F68-F436-4494-BABD-1F5E411ADDAF}"/>
              </a:ext>
            </a:extLst>
          </p:cNvPr>
          <p:cNvSpPr txBox="1">
            <a:spLocks/>
          </p:cNvSpPr>
          <p:nvPr/>
        </p:nvSpPr>
        <p:spPr>
          <a:xfrm>
            <a:off x="6256044" y="5891405"/>
            <a:ext cx="174673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Decision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27234EB-A84F-418A-A14B-A6FDB45EB952}"/>
              </a:ext>
            </a:extLst>
          </p:cNvPr>
          <p:cNvSpPr txBox="1">
            <a:spLocks/>
          </p:cNvSpPr>
          <p:nvPr/>
        </p:nvSpPr>
        <p:spPr>
          <a:xfrm>
            <a:off x="16400842" y="9255319"/>
            <a:ext cx="174673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Decision</a:t>
            </a:r>
          </a:p>
        </p:txBody>
      </p:sp>
    </p:spTree>
    <p:extLst>
      <p:ext uri="{BB962C8B-B14F-4D97-AF65-F5344CB8AC3E}">
        <p14:creationId xmlns:p14="http://schemas.microsoft.com/office/powerpoint/2010/main" val="3829864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39B6215-A673-4B94-8E55-9A9B111DC0B3}"/>
              </a:ext>
            </a:extLst>
          </p:cNvPr>
          <p:cNvSpPr/>
          <p:nvPr/>
        </p:nvSpPr>
        <p:spPr>
          <a:xfrm>
            <a:off x="12206455" y="4499113"/>
            <a:ext cx="5342815" cy="2583016"/>
          </a:xfrm>
          <a:custGeom>
            <a:avLst/>
            <a:gdLst>
              <a:gd name="connsiteX0" fmla="*/ 0 w 4481755"/>
              <a:gd name="connsiteY0" fmla="*/ 0 h 2166731"/>
              <a:gd name="connsiteX1" fmla="*/ 3279913 w 4481755"/>
              <a:gd name="connsiteY1" fmla="*/ 0 h 2166731"/>
              <a:gd name="connsiteX2" fmla="*/ 3279913 w 4481755"/>
              <a:gd name="connsiteY2" fmla="*/ 660952 h 2166731"/>
              <a:gd name="connsiteX3" fmla="*/ 3736320 w 4481755"/>
              <a:gd name="connsiteY3" fmla="*/ 660952 h 2166731"/>
              <a:gd name="connsiteX4" fmla="*/ 3736320 w 4481755"/>
              <a:gd name="connsiteY4" fmla="*/ 238539 h 2166731"/>
              <a:gd name="connsiteX5" fmla="*/ 4481755 w 4481755"/>
              <a:gd name="connsiteY5" fmla="*/ 1083365 h 2166731"/>
              <a:gd name="connsiteX6" fmla="*/ 3736320 w 4481755"/>
              <a:gd name="connsiteY6" fmla="*/ 1928191 h 2166731"/>
              <a:gd name="connsiteX7" fmla="*/ 3736320 w 4481755"/>
              <a:gd name="connsiteY7" fmla="*/ 1505778 h 2166731"/>
              <a:gd name="connsiteX8" fmla="*/ 3279913 w 4481755"/>
              <a:gd name="connsiteY8" fmla="*/ 1505778 h 2166731"/>
              <a:gd name="connsiteX9" fmla="*/ 3279913 w 4481755"/>
              <a:gd name="connsiteY9" fmla="*/ 2166731 h 2166731"/>
              <a:gd name="connsiteX10" fmla="*/ 0 w 4481755"/>
              <a:gd name="connsiteY10" fmla="*/ 2166731 h 2166731"/>
              <a:gd name="connsiteX11" fmla="*/ 0 w 4481755"/>
              <a:gd name="connsiteY11" fmla="*/ 1900448 h 2166731"/>
              <a:gd name="connsiteX12" fmla="*/ 720956 w 4481755"/>
              <a:gd name="connsiteY12" fmla="*/ 1083365 h 2166731"/>
              <a:gd name="connsiteX13" fmla="*/ 0 w 4481755"/>
              <a:gd name="connsiteY13" fmla="*/ 266282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81755" h="2166731">
                <a:moveTo>
                  <a:pt x="0" y="0"/>
                </a:moveTo>
                <a:lnTo>
                  <a:pt x="3279913" y="0"/>
                </a:lnTo>
                <a:lnTo>
                  <a:pt x="3279913" y="660952"/>
                </a:lnTo>
                <a:lnTo>
                  <a:pt x="3736320" y="660952"/>
                </a:lnTo>
                <a:lnTo>
                  <a:pt x="3736320" y="238539"/>
                </a:lnTo>
                <a:lnTo>
                  <a:pt x="4481755" y="1083365"/>
                </a:lnTo>
                <a:lnTo>
                  <a:pt x="3736320" y="1928191"/>
                </a:lnTo>
                <a:lnTo>
                  <a:pt x="3736320" y="1505778"/>
                </a:lnTo>
                <a:lnTo>
                  <a:pt x="3279913" y="1505778"/>
                </a:lnTo>
                <a:lnTo>
                  <a:pt x="3279913" y="2166731"/>
                </a:lnTo>
                <a:lnTo>
                  <a:pt x="0" y="2166731"/>
                </a:lnTo>
                <a:lnTo>
                  <a:pt x="0" y="1900448"/>
                </a:lnTo>
                <a:lnTo>
                  <a:pt x="720956" y="1083365"/>
                </a:lnTo>
                <a:lnTo>
                  <a:pt x="0" y="2662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9ADF51E-1A25-46EB-948C-891D0484F3D3}"/>
              </a:ext>
            </a:extLst>
          </p:cNvPr>
          <p:cNvSpPr/>
          <p:nvPr/>
        </p:nvSpPr>
        <p:spPr>
          <a:xfrm>
            <a:off x="1520825" y="4499113"/>
            <a:ext cx="5342815" cy="2583016"/>
          </a:xfrm>
          <a:custGeom>
            <a:avLst/>
            <a:gdLst>
              <a:gd name="connsiteX0" fmla="*/ 0 w 4481755"/>
              <a:gd name="connsiteY0" fmla="*/ 0 h 2166731"/>
              <a:gd name="connsiteX1" fmla="*/ 3279913 w 4481755"/>
              <a:gd name="connsiteY1" fmla="*/ 0 h 2166731"/>
              <a:gd name="connsiteX2" fmla="*/ 3279913 w 4481755"/>
              <a:gd name="connsiteY2" fmla="*/ 660952 h 2166731"/>
              <a:gd name="connsiteX3" fmla="*/ 3736320 w 4481755"/>
              <a:gd name="connsiteY3" fmla="*/ 660952 h 2166731"/>
              <a:gd name="connsiteX4" fmla="*/ 3736320 w 4481755"/>
              <a:gd name="connsiteY4" fmla="*/ 238539 h 2166731"/>
              <a:gd name="connsiteX5" fmla="*/ 4481755 w 4481755"/>
              <a:gd name="connsiteY5" fmla="*/ 1083365 h 2166731"/>
              <a:gd name="connsiteX6" fmla="*/ 3736320 w 4481755"/>
              <a:gd name="connsiteY6" fmla="*/ 1928191 h 2166731"/>
              <a:gd name="connsiteX7" fmla="*/ 3736320 w 4481755"/>
              <a:gd name="connsiteY7" fmla="*/ 1505778 h 2166731"/>
              <a:gd name="connsiteX8" fmla="*/ 3279913 w 4481755"/>
              <a:gd name="connsiteY8" fmla="*/ 1505778 h 2166731"/>
              <a:gd name="connsiteX9" fmla="*/ 3279913 w 4481755"/>
              <a:gd name="connsiteY9" fmla="*/ 2166731 h 2166731"/>
              <a:gd name="connsiteX10" fmla="*/ 0 w 4481755"/>
              <a:gd name="connsiteY10" fmla="*/ 2166731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81755" h="2166731">
                <a:moveTo>
                  <a:pt x="0" y="0"/>
                </a:moveTo>
                <a:lnTo>
                  <a:pt x="3279913" y="0"/>
                </a:lnTo>
                <a:lnTo>
                  <a:pt x="3279913" y="660952"/>
                </a:lnTo>
                <a:lnTo>
                  <a:pt x="3736320" y="660952"/>
                </a:lnTo>
                <a:lnTo>
                  <a:pt x="3736320" y="238539"/>
                </a:lnTo>
                <a:lnTo>
                  <a:pt x="4481755" y="1083365"/>
                </a:lnTo>
                <a:lnTo>
                  <a:pt x="3736320" y="1928191"/>
                </a:lnTo>
                <a:lnTo>
                  <a:pt x="3736320" y="1505778"/>
                </a:lnTo>
                <a:lnTo>
                  <a:pt x="3279913" y="1505778"/>
                </a:lnTo>
                <a:lnTo>
                  <a:pt x="3279913" y="2166731"/>
                </a:lnTo>
                <a:lnTo>
                  <a:pt x="0" y="21667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70FF89A-D236-4D13-971A-BC821B68877F}"/>
              </a:ext>
            </a:extLst>
          </p:cNvPr>
          <p:cNvSpPr/>
          <p:nvPr/>
        </p:nvSpPr>
        <p:spPr>
          <a:xfrm>
            <a:off x="6863640" y="4499113"/>
            <a:ext cx="5342815" cy="2583016"/>
          </a:xfrm>
          <a:custGeom>
            <a:avLst/>
            <a:gdLst>
              <a:gd name="connsiteX0" fmla="*/ 0 w 4481755"/>
              <a:gd name="connsiteY0" fmla="*/ 0 h 2166731"/>
              <a:gd name="connsiteX1" fmla="*/ 3279913 w 4481755"/>
              <a:gd name="connsiteY1" fmla="*/ 0 h 2166731"/>
              <a:gd name="connsiteX2" fmla="*/ 3279913 w 4481755"/>
              <a:gd name="connsiteY2" fmla="*/ 660952 h 2166731"/>
              <a:gd name="connsiteX3" fmla="*/ 3736320 w 4481755"/>
              <a:gd name="connsiteY3" fmla="*/ 660952 h 2166731"/>
              <a:gd name="connsiteX4" fmla="*/ 3736320 w 4481755"/>
              <a:gd name="connsiteY4" fmla="*/ 238539 h 2166731"/>
              <a:gd name="connsiteX5" fmla="*/ 4481755 w 4481755"/>
              <a:gd name="connsiteY5" fmla="*/ 1083365 h 2166731"/>
              <a:gd name="connsiteX6" fmla="*/ 3736320 w 4481755"/>
              <a:gd name="connsiteY6" fmla="*/ 1928191 h 2166731"/>
              <a:gd name="connsiteX7" fmla="*/ 3736320 w 4481755"/>
              <a:gd name="connsiteY7" fmla="*/ 1505778 h 2166731"/>
              <a:gd name="connsiteX8" fmla="*/ 3279913 w 4481755"/>
              <a:gd name="connsiteY8" fmla="*/ 1505778 h 2166731"/>
              <a:gd name="connsiteX9" fmla="*/ 3279913 w 4481755"/>
              <a:gd name="connsiteY9" fmla="*/ 2166731 h 2166731"/>
              <a:gd name="connsiteX10" fmla="*/ 0 w 4481755"/>
              <a:gd name="connsiteY10" fmla="*/ 2166731 h 2166731"/>
              <a:gd name="connsiteX11" fmla="*/ 0 w 4481755"/>
              <a:gd name="connsiteY11" fmla="*/ 1900448 h 2166731"/>
              <a:gd name="connsiteX12" fmla="*/ 720956 w 4481755"/>
              <a:gd name="connsiteY12" fmla="*/ 1083365 h 2166731"/>
              <a:gd name="connsiteX13" fmla="*/ 0 w 4481755"/>
              <a:gd name="connsiteY13" fmla="*/ 266282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81755" h="2166731">
                <a:moveTo>
                  <a:pt x="0" y="0"/>
                </a:moveTo>
                <a:lnTo>
                  <a:pt x="3279913" y="0"/>
                </a:lnTo>
                <a:lnTo>
                  <a:pt x="3279913" y="660952"/>
                </a:lnTo>
                <a:lnTo>
                  <a:pt x="3736320" y="660952"/>
                </a:lnTo>
                <a:lnTo>
                  <a:pt x="3736320" y="238539"/>
                </a:lnTo>
                <a:lnTo>
                  <a:pt x="4481755" y="1083365"/>
                </a:lnTo>
                <a:lnTo>
                  <a:pt x="3736320" y="1928191"/>
                </a:lnTo>
                <a:lnTo>
                  <a:pt x="3736320" y="1505778"/>
                </a:lnTo>
                <a:lnTo>
                  <a:pt x="3279913" y="1505778"/>
                </a:lnTo>
                <a:lnTo>
                  <a:pt x="3279913" y="2166731"/>
                </a:lnTo>
                <a:lnTo>
                  <a:pt x="0" y="2166731"/>
                </a:lnTo>
                <a:lnTo>
                  <a:pt x="0" y="1900448"/>
                </a:lnTo>
                <a:lnTo>
                  <a:pt x="720956" y="1083365"/>
                </a:lnTo>
                <a:lnTo>
                  <a:pt x="0" y="26628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D8B4B9F-F9D9-4788-BC87-CCC1754C0D8E}"/>
              </a:ext>
            </a:extLst>
          </p:cNvPr>
          <p:cNvSpPr/>
          <p:nvPr/>
        </p:nvSpPr>
        <p:spPr>
          <a:xfrm>
            <a:off x="17549270" y="4499113"/>
            <a:ext cx="5342815" cy="2583016"/>
          </a:xfrm>
          <a:custGeom>
            <a:avLst/>
            <a:gdLst>
              <a:gd name="connsiteX0" fmla="*/ 0 w 4481755"/>
              <a:gd name="connsiteY0" fmla="*/ 0 h 2166731"/>
              <a:gd name="connsiteX1" fmla="*/ 3279913 w 4481755"/>
              <a:gd name="connsiteY1" fmla="*/ 0 h 2166731"/>
              <a:gd name="connsiteX2" fmla="*/ 3279913 w 4481755"/>
              <a:gd name="connsiteY2" fmla="*/ 660952 h 2166731"/>
              <a:gd name="connsiteX3" fmla="*/ 3736320 w 4481755"/>
              <a:gd name="connsiteY3" fmla="*/ 660952 h 2166731"/>
              <a:gd name="connsiteX4" fmla="*/ 3736320 w 4481755"/>
              <a:gd name="connsiteY4" fmla="*/ 238539 h 2166731"/>
              <a:gd name="connsiteX5" fmla="*/ 4481755 w 4481755"/>
              <a:gd name="connsiteY5" fmla="*/ 1083365 h 2166731"/>
              <a:gd name="connsiteX6" fmla="*/ 3736320 w 4481755"/>
              <a:gd name="connsiteY6" fmla="*/ 1928191 h 2166731"/>
              <a:gd name="connsiteX7" fmla="*/ 3736320 w 4481755"/>
              <a:gd name="connsiteY7" fmla="*/ 1505778 h 2166731"/>
              <a:gd name="connsiteX8" fmla="*/ 3279913 w 4481755"/>
              <a:gd name="connsiteY8" fmla="*/ 1505778 h 2166731"/>
              <a:gd name="connsiteX9" fmla="*/ 3279913 w 4481755"/>
              <a:gd name="connsiteY9" fmla="*/ 2166731 h 2166731"/>
              <a:gd name="connsiteX10" fmla="*/ 0 w 4481755"/>
              <a:gd name="connsiteY10" fmla="*/ 2166731 h 2166731"/>
              <a:gd name="connsiteX11" fmla="*/ 0 w 4481755"/>
              <a:gd name="connsiteY11" fmla="*/ 1900448 h 2166731"/>
              <a:gd name="connsiteX12" fmla="*/ 720956 w 4481755"/>
              <a:gd name="connsiteY12" fmla="*/ 1083365 h 2166731"/>
              <a:gd name="connsiteX13" fmla="*/ 0 w 4481755"/>
              <a:gd name="connsiteY13" fmla="*/ 266282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81755" h="2166731">
                <a:moveTo>
                  <a:pt x="0" y="0"/>
                </a:moveTo>
                <a:lnTo>
                  <a:pt x="3279913" y="0"/>
                </a:lnTo>
                <a:lnTo>
                  <a:pt x="3279913" y="660952"/>
                </a:lnTo>
                <a:lnTo>
                  <a:pt x="3736320" y="660952"/>
                </a:lnTo>
                <a:lnTo>
                  <a:pt x="3736320" y="238539"/>
                </a:lnTo>
                <a:lnTo>
                  <a:pt x="4481755" y="1083365"/>
                </a:lnTo>
                <a:lnTo>
                  <a:pt x="3736320" y="1928191"/>
                </a:lnTo>
                <a:lnTo>
                  <a:pt x="3736320" y="1505778"/>
                </a:lnTo>
                <a:lnTo>
                  <a:pt x="3279913" y="1505778"/>
                </a:lnTo>
                <a:lnTo>
                  <a:pt x="3279913" y="2166731"/>
                </a:lnTo>
                <a:lnTo>
                  <a:pt x="0" y="2166731"/>
                </a:lnTo>
                <a:lnTo>
                  <a:pt x="0" y="1900448"/>
                </a:lnTo>
                <a:lnTo>
                  <a:pt x="720956" y="1083365"/>
                </a:lnTo>
                <a:lnTo>
                  <a:pt x="0" y="26628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4C87CBF-30A9-40CA-813C-5F5331539DB5}"/>
              </a:ext>
            </a:extLst>
          </p:cNvPr>
          <p:cNvSpPr/>
          <p:nvPr/>
        </p:nvSpPr>
        <p:spPr>
          <a:xfrm flipH="1">
            <a:off x="16812612" y="8553907"/>
            <a:ext cx="5342815" cy="2583016"/>
          </a:xfrm>
          <a:custGeom>
            <a:avLst/>
            <a:gdLst>
              <a:gd name="connsiteX0" fmla="*/ 0 w 4481755"/>
              <a:gd name="connsiteY0" fmla="*/ 0 h 2166731"/>
              <a:gd name="connsiteX1" fmla="*/ 3279913 w 4481755"/>
              <a:gd name="connsiteY1" fmla="*/ 0 h 2166731"/>
              <a:gd name="connsiteX2" fmla="*/ 3279913 w 4481755"/>
              <a:gd name="connsiteY2" fmla="*/ 660952 h 2166731"/>
              <a:gd name="connsiteX3" fmla="*/ 3736320 w 4481755"/>
              <a:gd name="connsiteY3" fmla="*/ 660952 h 2166731"/>
              <a:gd name="connsiteX4" fmla="*/ 3736320 w 4481755"/>
              <a:gd name="connsiteY4" fmla="*/ 238539 h 2166731"/>
              <a:gd name="connsiteX5" fmla="*/ 4481755 w 4481755"/>
              <a:gd name="connsiteY5" fmla="*/ 1083365 h 2166731"/>
              <a:gd name="connsiteX6" fmla="*/ 3736320 w 4481755"/>
              <a:gd name="connsiteY6" fmla="*/ 1928191 h 2166731"/>
              <a:gd name="connsiteX7" fmla="*/ 3736320 w 4481755"/>
              <a:gd name="connsiteY7" fmla="*/ 1505778 h 2166731"/>
              <a:gd name="connsiteX8" fmla="*/ 3279913 w 4481755"/>
              <a:gd name="connsiteY8" fmla="*/ 1505778 h 2166731"/>
              <a:gd name="connsiteX9" fmla="*/ 3279913 w 4481755"/>
              <a:gd name="connsiteY9" fmla="*/ 2166731 h 2166731"/>
              <a:gd name="connsiteX10" fmla="*/ 0 w 4481755"/>
              <a:gd name="connsiteY10" fmla="*/ 2166731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81755" h="2166731">
                <a:moveTo>
                  <a:pt x="0" y="0"/>
                </a:moveTo>
                <a:lnTo>
                  <a:pt x="3279913" y="0"/>
                </a:lnTo>
                <a:lnTo>
                  <a:pt x="3279913" y="660952"/>
                </a:lnTo>
                <a:lnTo>
                  <a:pt x="3736320" y="660952"/>
                </a:lnTo>
                <a:lnTo>
                  <a:pt x="3736320" y="238539"/>
                </a:lnTo>
                <a:lnTo>
                  <a:pt x="4481755" y="1083365"/>
                </a:lnTo>
                <a:lnTo>
                  <a:pt x="3736320" y="1928191"/>
                </a:lnTo>
                <a:lnTo>
                  <a:pt x="3736320" y="1505778"/>
                </a:lnTo>
                <a:lnTo>
                  <a:pt x="3279913" y="1505778"/>
                </a:lnTo>
                <a:lnTo>
                  <a:pt x="3279913" y="2166731"/>
                </a:lnTo>
                <a:lnTo>
                  <a:pt x="0" y="216673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CBC8F64-5145-4E8B-8EEA-461EB4665658}"/>
              </a:ext>
            </a:extLst>
          </p:cNvPr>
          <p:cNvSpPr/>
          <p:nvPr/>
        </p:nvSpPr>
        <p:spPr>
          <a:xfrm flipH="1">
            <a:off x="11469797" y="8553907"/>
            <a:ext cx="5342815" cy="2583016"/>
          </a:xfrm>
          <a:custGeom>
            <a:avLst/>
            <a:gdLst>
              <a:gd name="connsiteX0" fmla="*/ 0 w 4481755"/>
              <a:gd name="connsiteY0" fmla="*/ 0 h 2166731"/>
              <a:gd name="connsiteX1" fmla="*/ 3279913 w 4481755"/>
              <a:gd name="connsiteY1" fmla="*/ 0 h 2166731"/>
              <a:gd name="connsiteX2" fmla="*/ 3279913 w 4481755"/>
              <a:gd name="connsiteY2" fmla="*/ 660952 h 2166731"/>
              <a:gd name="connsiteX3" fmla="*/ 3736320 w 4481755"/>
              <a:gd name="connsiteY3" fmla="*/ 660952 h 2166731"/>
              <a:gd name="connsiteX4" fmla="*/ 3736320 w 4481755"/>
              <a:gd name="connsiteY4" fmla="*/ 238539 h 2166731"/>
              <a:gd name="connsiteX5" fmla="*/ 4481755 w 4481755"/>
              <a:gd name="connsiteY5" fmla="*/ 1083365 h 2166731"/>
              <a:gd name="connsiteX6" fmla="*/ 3736320 w 4481755"/>
              <a:gd name="connsiteY6" fmla="*/ 1928191 h 2166731"/>
              <a:gd name="connsiteX7" fmla="*/ 3736320 w 4481755"/>
              <a:gd name="connsiteY7" fmla="*/ 1505778 h 2166731"/>
              <a:gd name="connsiteX8" fmla="*/ 3279913 w 4481755"/>
              <a:gd name="connsiteY8" fmla="*/ 1505778 h 2166731"/>
              <a:gd name="connsiteX9" fmla="*/ 3279913 w 4481755"/>
              <a:gd name="connsiteY9" fmla="*/ 2166731 h 2166731"/>
              <a:gd name="connsiteX10" fmla="*/ 0 w 4481755"/>
              <a:gd name="connsiteY10" fmla="*/ 2166731 h 2166731"/>
              <a:gd name="connsiteX11" fmla="*/ 0 w 4481755"/>
              <a:gd name="connsiteY11" fmla="*/ 1900448 h 2166731"/>
              <a:gd name="connsiteX12" fmla="*/ 720956 w 4481755"/>
              <a:gd name="connsiteY12" fmla="*/ 1083365 h 2166731"/>
              <a:gd name="connsiteX13" fmla="*/ 0 w 4481755"/>
              <a:gd name="connsiteY13" fmla="*/ 266282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81755" h="2166731">
                <a:moveTo>
                  <a:pt x="0" y="0"/>
                </a:moveTo>
                <a:lnTo>
                  <a:pt x="3279913" y="0"/>
                </a:lnTo>
                <a:lnTo>
                  <a:pt x="3279913" y="660952"/>
                </a:lnTo>
                <a:lnTo>
                  <a:pt x="3736320" y="660952"/>
                </a:lnTo>
                <a:lnTo>
                  <a:pt x="3736320" y="238539"/>
                </a:lnTo>
                <a:lnTo>
                  <a:pt x="4481755" y="1083365"/>
                </a:lnTo>
                <a:lnTo>
                  <a:pt x="3736320" y="1928191"/>
                </a:lnTo>
                <a:lnTo>
                  <a:pt x="3736320" y="1505778"/>
                </a:lnTo>
                <a:lnTo>
                  <a:pt x="3279913" y="1505778"/>
                </a:lnTo>
                <a:lnTo>
                  <a:pt x="3279913" y="2166731"/>
                </a:lnTo>
                <a:lnTo>
                  <a:pt x="0" y="2166731"/>
                </a:lnTo>
                <a:lnTo>
                  <a:pt x="0" y="1900448"/>
                </a:lnTo>
                <a:lnTo>
                  <a:pt x="720956" y="1083365"/>
                </a:lnTo>
                <a:lnTo>
                  <a:pt x="0" y="26628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A93157E-2F40-4086-BD3D-9D98F08DEE38}"/>
              </a:ext>
            </a:extLst>
          </p:cNvPr>
          <p:cNvSpPr/>
          <p:nvPr/>
        </p:nvSpPr>
        <p:spPr>
          <a:xfrm flipH="1">
            <a:off x="6126982" y="8553907"/>
            <a:ext cx="5342815" cy="2583016"/>
          </a:xfrm>
          <a:custGeom>
            <a:avLst/>
            <a:gdLst>
              <a:gd name="connsiteX0" fmla="*/ 0 w 4481755"/>
              <a:gd name="connsiteY0" fmla="*/ 0 h 2166731"/>
              <a:gd name="connsiteX1" fmla="*/ 3279913 w 4481755"/>
              <a:gd name="connsiteY1" fmla="*/ 0 h 2166731"/>
              <a:gd name="connsiteX2" fmla="*/ 3279913 w 4481755"/>
              <a:gd name="connsiteY2" fmla="*/ 660952 h 2166731"/>
              <a:gd name="connsiteX3" fmla="*/ 3736320 w 4481755"/>
              <a:gd name="connsiteY3" fmla="*/ 660952 h 2166731"/>
              <a:gd name="connsiteX4" fmla="*/ 3736320 w 4481755"/>
              <a:gd name="connsiteY4" fmla="*/ 238539 h 2166731"/>
              <a:gd name="connsiteX5" fmla="*/ 4481755 w 4481755"/>
              <a:gd name="connsiteY5" fmla="*/ 1083365 h 2166731"/>
              <a:gd name="connsiteX6" fmla="*/ 3736320 w 4481755"/>
              <a:gd name="connsiteY6" fmla="*/ 1928191 h 2166731"/>
              <a:gd name="connsiteX7" fmla="*/ 3736320 w 4481755"/>
              <a:gd name="connsiteY7" fmla="*/ 1505778 h 2166731"/>
              <a:gd name="connsiteX8" fmla="*/ 3279913 w 4481755"/>
              <a:gd name="connsiteY8" fmla="*/ 1505778 h 2166731"/>
              <a:gd name="connsiteX9" fmla="*/ 3279913 w 4481755"/>
              <a:gd name="connsiteY9" fmla="*/ 2166731 h 2166731"/>
              <a:gd name="connsiteX10" fmla="*/ 0 w 4481755"/>
              <a:gd name="connsiteY10" fmla="*/ 2166731 h 2166731"/>
              <a:gd name="connsiteX11" fmla="*/ 0 w 4481755"/>
              <a:gd name="connsiteY11" fmla="*/ 1900448 h 2166731"/>
              <a:gd name="connsiteX12" fmla="*/ 720956 w 4481755"/>
              <a:gd name="connsiteY12" fmla="*/ 1083365 h 2166731"/>
              <a:gd name="connsiteX13" fmla="*/ 0 w 4481755"/>
              <a:gd name="connsiteY13" fmla="*/ 266282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81755" h="2166731">
                <a:moveTo>
                  <a:pt x="0" y="0"/>
                </a:moveTo>
                <a:lnTo>
                  <a:pt x="3279913" y="0"/>
                </a:lnTo>
                <a:lnTo>
                  <a:pt x="3279913" y="660952"/>
                </a:lnTo>
                <a:lnTo>
                  <a:pt x="3736320" y="660952"/>
                </a:lnTo>
                <a:lnTo>
                  <a:pt x="3736320" y="238539"/>
                </a:lnTo>
                <a:lnTo>
                  <a:pt x="4481755" y="1083365"/>
                </a:lnTo>
                <a:lnTo>
                  <a:pt x="3736320" y="1928191"/>
                </a:lnTo>
                <a:lnTo>
                  <a:pt x="3736320" y="1505778"/>
                </a:lnTo>
                <a:lnTo>
                  <a:pt x="3279913" y="1505778"/>
                </a:lnTo>
                <a:lnTo>
                  <a:pt x="3279913" y="2166731"/>
                </a:lnTo>
                <a:lnTo>
                  <a:pt x="0" y="2166731"/>
                </a:lnTo>
                <a:lnTo>
                  <a:pt x="0" y="1900448"/>
                </a:lnTo>
                <a:lnTo>
                  <a:pt x="720956" y="1083365"/>
                </a:lnTo>
                <a:lnTo>
                  <a:pt x="0" y="2662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034C098-D97F-4677-8418-89C42DAC60D1}"/>
              </a:ext>
            </a:extLst>
          </p:cNvPr>
          <p:cNvSpPr/>
          <p:nvPr/>
        </p:nvSpPr>
        <p:spPr>
          <a:xfrm flipH="1">
            <a:off x="2256632" y="8553907"/>
            <a:ext cx="3870350" cy="2583016"/>
          </a:xfrm>
          <a:custGeom>
            <a:avLst/>
            <a:gdLst>
              <a:gd name="connsiteX0" fmla="*/ 0 w 3279913"/>
              <a:gd name="connsiteY0" fmla="*/ 0 h 2166731"/>
              <a:gd name="connsiteX1" fmla="*/ 3279913 w 3279913"/>
              <a:gd name="connsiteY1" fmla="*/ 0 h 2166731"/>
              <a:gd name="connsiteX2" fmla="*/ 3279913 w 3279913"/>
              <a:gd name="connsiteY2" fmla="*/ 2166731 h 2166731"/>
              <a:gd name="connsiteX3" fmla="*/ 0 w 3279913"/>
              <a:gd name="connsiteY3" fmla="*/ 2166731 h 2166731"/>
              <a:gd name="connsiteX4" fmla="*/ 0 w 3279913"/>
              <a:gd name="connsiteY4" fmla="*/ 1900448 h 2166731"/>
              <a:gd name="connsiteX5" fmla="*/ 720956 w 3279913"/>
              <a:gd name="connsiteY5" fmla="*/ 1083365 h 2166731"/>
              <a:gd name="connsiteX6" fmla="*/ 0 w 3279913"/>
              <a:gd name="connsiteY6" fmla="*/ 266282 h 216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79913" h="2166731">
                <a:moveTo>
                  <a:pt x="0" y="0"/>
                </a:moveTo>
                <a:lnTo>
                  <a:pt x="3279913" y="0"/>
                </a:lnTo>
                <a:lnTo>
                  <a:pt x="3279913" y="2166731"/>
                </a:lnTo>
                <a:lnTo>
                  <a:pt x="0" y="2166731"/>
                </a:lnTo>
                <a:lnTo>
                  <a:pt x="0" y="1900448"/>
                </a:lnTo>
                <a:lnTo>
                  <a:pt x="720956" y="1083365"/>
                </a:lnTo>
                <a:lnTo>
                  <a:pt x="0" y="26628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07EE6049-3A31-47A8-9933-A654893FCE1D}"/>
              </a:ext>
            </a:extLst>
          </p:cNvPr>
          <p:cNvSpPr/>
          <p:nvPr/>
        </p:nvSpPr>
        <p:spPr>
          <a:xfrm>
            <a:off x="2164689" y="3148629"/>
            <a:ext cx="2617028" cy="99721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9">
            <a:extLst>
              <a:ext uri="{FF2B5EF4-FFF2-40B4-BE49-F238E27FC236}">
                <a16:creationId xmlns:a16="http://schemas.microsoft.com/office/drawing/2014/main" id="{45690BA1-B655-4654-A2BD-1659943F4934}"/>
              </a:ext>
            </a:extLst>
          </p:cNvPr>
          <p:cNvSpPr txBox="1"/>
          <p:nvPr/>
        </p:nvSpPr>
        <p:spPr>
          <a:xfrm>
            <a:off x="2875123" y="3354851"/>
            <a:ext cx="119616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D6F0C9F-0B28-4C4E-A985-7A56A59A1051}"/>
              </a:ext>
            </a:extLst>
          </p:cNvPr>
          <p:cNvSpPr/>
          <p:nvPr/>
        </p:nvSpPr>
        <p:spPr>
          <a:xfrm>
            <a:off x="2883293" y="11539900"/>
            <a:ext cx="2617028" cy="99721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7781EC7A-1C68-4F79-AD04-1C9C92EFD245}"/>
              </a:ext>
            </a:extLst>
          </p:cNvPr>
          <p:cNvSpPr txBox="1"/>
          <p:nvPr/>
        </p:nvSpPr>
        <p:spPr>
          <a:xfrm>
            <a:off x="3715555" y="11746122"/>
            <a:ext cx="95250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End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6BF8F470-961C-4B28-9276-D49B83DA9ED1}"/>
              </a:ext>
            </a:extLst>
          </p:cNvPr>
          <p:cNvSpPr txBox="1">
            <a:spLocks/>
          </p:cNvSpPr>
          <p:nvPr/>
        </p:nvSpPr>
        <p:spPr>
          <a:xfrm>
            <a:off x="2566272" y="8772013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0DAB9357-9798-4379-BF2F-C1B684CA5A53}"/>
              </a:ext>
            </a:extLst>
          </p:cNvPr>
          <p:cNvSpPr txBox="1">
            <a:spLocks/>
          </p:cNvSpPr>
          <p:nvPr/>
        </p:nvSpPr>
        <p:spPr>
          <a:xfrm>
            <a:off x="2285383" y="4717218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DAE2BB11-3F1D-4361-ACBC-C45C6E2E22EE}"/>
              </a:ext>
            </a:extLst>
          </p:cNvPr>
          <p:cNvSpPr txBox="1">
            <a:spLocks/>
          </p:cNvSpPr>
          <p:nvPr/>
        </p:nvSpPr>
        <p:spPr>
          <a:xfrm>
            <a:off x="13412100" y="4717219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6684EC71-02E6-4F90-A819-2ECC582E203F}"/>
              </a:ext>
            </a:extLst>
          </p:cNvPr>
          <p:cNvSpPr txBox="1">
            <a:spLocks/>
          </p:cNvSpPr>
          <p:nvPr/>
        </p:nvSpPr>
        <p:spPr>
          <a:xfrm>
            <a:off x="8071816" y="4717219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591D3799-3F83-4750-B9F1-B06D11841FD4}"/>
              </a:ext>
            </a:extLst>
          </p:cNvPr>
          <p:cNvSpPr txBox="1">
            <a:spLocks/>
          </p:cNvSpPr>
          <p:nvPr/>
        </p:nvSpPr>
        <p:spPr>
          <a:xfrm>
            <a:off x="7885980" y="8772013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4202D408-BE99-4972-9DB2-ABA4F9F2BD82}"/>
              </a:ext>
            </a:extLst>
          </p:cNvPr>
          <p:cNvSpPr txBox="1">
            <a:spLocks/>
          </p:cNvSpPr>
          <p:nvPr/>
        </p:nvSpPr>
        <p:spPr>
          <a:xfrm>
            <a:off x="13228795" y="8772013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F879EBA-EDCD-4382-A7F6-B0AA5C28D49F}"/>
              </a:ext>
            </a:extLst>
          </p:cNvPr>
          <p:cNvSpPr txBox="1">
            <a:spLocks/>
          </p:cNvSpPr>
          <p:nvPr/>
        </p:nvSpPr>
        <p:spPr>
          <a:xfrm>
            <a:off x="18754952" y="4717219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CC9B8EAB-2C17-4125-AF04-637425FA2F8C}"/>
              </a:ext>
            </a:extLst>
          </p:cNvPr>
          <p:cNvSpPr txBox="1">
            <a:spLocks/>
          </p:cNvSpPr>
          <p:nvPr/>
        </p:nvSpPr>
        <p:spPr>
          <a:xfrm>
            <a:off x="19015228" y="8772013"/>
            <a:ext cx="2375640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</p:spTree>
    <p:extLst>
      <p:ext uri="{BB962C8B-B14F-4D97-AF65-F5344CB8AC3E}">
        <p14:creationId xmlns:p14="http://schemas.microsoft.com/office/powerpoint/2010/main" val="1782300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: esquinas redondeadas 7">
            <a:extLst>
              <a:ext uri="{FF2B5EF4-FFF2-40B4-BE49-F238E27FC236}">
                <a16:creationId xmlns:a16="http://schemas.microsoft.com/office/drawing/2014/main" id="{D4F788CF-ECA8-45C3-A3D1-7CBAC937A633}"/>
              </a:ext>
            </a:extLst>
          </p:cNvPr>
          <p:cNvSpPr/>
          <p:nvPr/>
        </p:nvSpPr>
        <p:spPr>
          <a:xfrm>
            <a:off x="10164694" y="6400800"/>
            <a:ext cx="4048261" cy="9144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29">
            <a:extLst>
              <a:ext uri="{FF2B5EF4-FFF2-40B4-BE49-F238E27FC236}">
                <a16:creationId xmlns:a16="http://schemas.microsoft.com/office/drawing/2014/main" id="{442DEDDC-368D-484D-8ABB-CAF9683C545B}"/>
              </a:ext>
            </a:extLst>
          </p:cNvPr>
          <p:cNvSpPr txBox="1"/>
          <p:nvPr/>
        </p:nvSpPr>
        <p:spPr>
          <a:xfrm>
            <a:off x="11590744" y="6565613"/>
            <a:ext cx="119616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Start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E1B083-F71E-46F9-B287-CD034B4C8A6B}"/>
              </a:ext>
            </a:extLst>
          </p:cNvPr>
          <p:cNvSpPr/>
          <p:nvPr/>
        </p:nvSpPr>
        <p:spPr>
          <a:xfrm>
            <a:off x="15972182" y="3359426"/>
            <a:ext cx="3518452" cy="15505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247878-8640-43E8-8B31-45C5CC67EC4C}"/>
              </a:ext>
            </a:extLst>
          </p:cNvPr>
          <p:cNvSpPr/>
          <p:nvPr/>
        </p:nvSpPr>
        <p:spPr>
          <a:xfrm>
            <a:off x="15972181" y="6082748"/>
            <a:ext cx="3518452" cy="155050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025AD14E-7F4E-4890-BE65-FA7FEE5E0159}"/>
              </a:ext>
            </a:extLst>
          </p:cNvPr>
          <p:cNvSpPr/>
          <p:nvPr/>
        </p:nvSpPr>
        <p:spPr>
          <a:xfrm>
            <a:off x="13805449" y="9362661"/>
            <a:ext cx="3518454" cy="1550504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06912072-5413-40B2-AB16-5362426C7C4C}"/>
              </a:ext>
            </a:extLst>
          </p:cNvPr>
          <p:cNvSpPr/>
          <p:nvPr/>
        </p:nvSpPr>
        <p:spPr>
          <a:xfrm>
            <a:off x="7921486" y="3359426"/>
            <a:ext cx="3518452" cy="1550504"/>
          </a:xfrm>
          <a:prstGeom prst="flowChartDocumen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07438B67-ABE8-4536-8CDA-5A512433B84A}"/>
              </a:ext>
            </a:extLst>
          </p:cNvPr>
          <p:cNvSpPr/>
          <p:nvPr/>
        </p:nvSpPr>
        <p:spPr>
          <a:xfrm>
            <a:off x="19152701" y="9362661"/>
            <a:ext cx="3518454" cy="1550504"/>
          </a:xfrm>
          <a:prstGeom prst="flowChartProcess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: esquinas redondeadas 7">
            <a:extLst>
              <a:ext uri="{FF2B5EF4-FFF2-40B4-BE49-F238E27FC236}">
                <a16:creationId xmlns:a16="http://schemas.microsoft.com/office/drawing/2014/main" id="{A91BA2BB-6969-4F54-BBF6-2C1460AE6D83}"/>
              </a:ext>
            </a:extLst>
          </p:cNvPr>
          <p:cNvSpPr/>
          <p:nvPr/>
        </p:nvSpPr>
        <p:spPr>
          <a:xfrm>
            <a:off x="2549977" y="11540824"/>
            <a:ext cx="4048261" cy="9144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29">
            <a:extLst>
              <a:ext uri="{FF2B5EF4-FFF2-40B4-BE49-F238E27FC236}">
                <a16:creationId xmlns:a16="http://schemas.microsoft.com/office/drawing/2014/main" id="{8922EAC5-1ACB-4A22-B2E7-E98515D66DEA}"/>
              </a:ext>
            </a:extLst>
          </p:cNvPr>
          <p:cNvSpPr txBox="1"/>
          <p:nvPr/>
        </p:nvSpPr>
        <p:spPr>
          <a:xfrm>
            <a:off x="4097855" y="11705637"/>
            <a:ext cx="95250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End</a:t>
            </a:r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709CFFD3-B912-4502-B316-A84181305A89}"/>
              </a:ext>
            </a:extLst>
          </p:cNvPr>
          <p:cNvSpPr/>
          <p:nvPr/>
        </p:nvSpPr>
        <p:spPr>
          <a:xfrm>
            <a:off x="7921484" y="9362661"/>
            <a:ext cx="3518454" cy="1550504"/>
          </a:xfrm>
          <a:prstGeom prst="flowChartProcess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Data 13">
            <a:extLst>
              <a:ext uri="{FF2B5EF4-FFF2-40B4-BE49-F238E27FC236}">
                <a16:creationId xmlns:a16="http://schemas.microsoft.com/office/drawing/2014/main" id="{F987EB33-212C-4BBE-8567-0839EC8173EA}"/>
              </a:ext>
            </a:extLst>
          </p:cNvPr>
          <p:cNvSpPr/>
          <p:nvPr/>
        </p:nvSpPr>
        <p:spPr>
          <a:xfrm>
            <a:off x="2202855" y="5327374"/>
            <a:ext cx="4742504" cy="1550504"/>
          </a:xfrm>
          <a:prstGeom prst="flowChartInputOutpu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50B517AB-DD9C-4730-9E79-E4660A1E5FCC}"/>
              </a:ext>
            </a:extLst>
          </p:cNvPr>
          <p:cNvSpPr/>
          <p:nvPr/>
        </p:nvSpPr>
        <p:spPr>
          <a:xfrm>
            <a:off x="2814880" y="8587409"/>
            <a:ext cx="3518454" cy="1550504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DE1468BA-1808-4A06-8CD4-5FBD4EABC0F3}"/>
              </a:ext>
            </a:extLst>
          </p:cNvPr>
          <p:cNvCxnSpPr>
            <a:stCxn id="4" idx="0"/>
            <a:endCxn id="6" idx="1"/>
          </p:cNvCxnSpPr>
          <p:nvPr/>
        </p:nvCxnSpPr>
        <p:spPr>
          <a:xfrm rot="5400000" flipH="1" flipV="1">
            <a:off x="12947442" y="3376061"/>
            <a:ext cx="2266122" cy="3783357"/>
          </a:xfrm>
          <a:prstGeom prst="bentConnector2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D63D6374-3B76-449D-ADAF-5DEFF3721B14}"/>
              </a:ext>
            </a:extLst>
          </p:cNvPr>
          <p:cNvCxnSpPr>
            <a:stCxn id="6" idx="2"/>
            <a:endCxn id="7" idx="0"/>
          </p:cNvCxnSpPr>
          <p:nvPr/>
        </p:nvCxnSpPr>
        <p:spPr>
          <a:xfrm rot="5400000">
            <a:off x="17144999" y="5496339"/>
            <a:ext cx="1172818" cy="1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B611B669-4F75-45C1-B088-6CC88115C0A0}"/>
              </a:ext>
            </a:extLst>
          </p:cNvPr>
          <p:cNvCxnSpPr>
            <a:stCxn id="7" idx="2"/>
            <a:endCxn id="8" idx="0"/>
          </p:cNvCxnSpPr>
          <p:nvPr/>
        </p:nvCxnSpPr>
        <p:spPr>
          <a:xfrm rot="5400000">
            <a:off x="15783338" y="7414591"/>
            <a:ext cx="1729409" cy="2166731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9288618-0EBA-42B6-88C9-FBDABD18694C}"/>
              </a:ext>
            </a:extLst>
          </p:cNvPr>
          <p:cNvCxnSpPr>
            <a:stCxn id="8" idx="3"/>
            <a:endCxn id="10" idx="1"/>
          </p:cNvCxnSpPr>
          <p:nvPr/>
        </p:nvCxnSpPr>
        <p:spPr>
          <a:xfrm>
            <a:off x="17323903" y="10137913"/>
            <a:ext cx="1828798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4E8BD84-B39E-4EDF-AABC-C3A138790342}"/>
              </a:ext>
            </a:extLst>
          </p:cNvPr>
          <p:cNvCxnSpPr>
            <a:cxnSpLocks/>
            <a:stCxn id="8" idx="1"/>
            <a:endCxn id="13" idx="3"/>
          </p:cNvCxnSpPr>
          <p:nvPr/>
        </p:nvCxnSpPr>
        <p:spPr>
          <a:xfrm flipH="1">
            <a:off x="11439938" y="10137913"/>
            <a:ext cx="2365511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0C52992E-9CDE-4C4E-89F1-A13E12FDDAC1}"/>
              </a:ext>
            </a:extLst>
          </p:cNvPr>
          <p:cNvCxnSpPr>
            <a:stCxn id="10" idx="2"/>
            <a:endCxn id="11" idx="3"/>
          </p:cNvCxnSpPr>
          <p:nvPr/>
        </p:nvCxnSpPr>
        <p:spPr>
          <a:xfrm rot="5400000">
            <a:off x="13212654" y="4298749"/>
            <a:ext cx="1084859" cy="14313690"/>
          </a:xfrm>
          <a:prstGeom prst="bentConnector2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055A286C-9F72-43EF-A228-538FC2C9ED05}"/>
              </a:ext>
            </a:extLst>
          </p:cNvPr>
          <p:cNvCxnSpPr>
            <a:stCxn id="13" idx="0"/>
            <a:endCxn id="9" idx="2"/>
          </p:cNvCxnSpPr>
          <p:nvPr/>
        </p:nvCxnSpPr>
        <p:spPr>
          <a:xfrm rot="5400000" flipH="1" flipV="1">
            <a:off x="7403093" y="7085043"/>
            <a:ext cx="4555237" cy="1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6F76B5FE-200E-4884-BCAB-5DBDC5459CA1}"/>
              </a:ext>
            </a:extLst>
          </p:cNvPr>
          <p:cNvCxnSpPr>
            <a:cxnSpLocks/>
            <a:stCxn id="9" idx="1"/>
            <a:endCxn id="14" idx="1"/>
          </p:cNvCxnSpPr>
          <p:nvPr/>
        </p:nvCxnSpPr>
        <p:spPr>
          <a:xfrm rot="10800000" flipV="1">
            <a:off x="4574108" y="4134678"/>
            <a:ext cx="3347379" cy="1192696"/>
          </a:xfrm>
          <a:prstGeom prst="bentConnector2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02E524D-5EC8-445A-9C3A-EA9EAD0180F4}"/>
              </a:ext>
            </a:extLst>
          </p:cNvPr>
          <p:cNvCxnSpPr>
            <a:cxnSpLocks/>
            <a:stCxn id="14" idx="4"/>
            <a:endCxn id="15" idx="0"/>
          </p:cNvCxnSpPr>
          <p:nvPr/>
        </p:nvCxnSpPr>
        <p:spPr>
          <a:xfrm>
            <a:off x="4574107" y="6877878"/>
            <a:ext cx="0" cy="170953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BC70953-1883-4BDC-B9C4-08B4268A9FF6}"/>
              </a:ext>
            </a:extLst>
          </p:cNvPr>
          <p:cNvCxnSpPr>
            <a:stCxn id="15" idx="2"/>
            <a:endCxn id="11" idx="0"/>
          </p:cNvCxnSpPr>
          <p:nvPr/>
        </p:nvCxnSpPr>
        <p:spPr>
          <a:xfrm>
            <a:off x="4574107" y="10137913"/>
            <a:ext cx="1" cy="140291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Subtitle 2">
            <a:extLst>
              <a:ext uri="{FF2B5EF4-FFF2-40B4-BE49-F238E27FC236}">
                <a16:creationId xmlns:a16="http://schemas.microsoft.com/office/drawing/2014/main" id="{EB83E9E6-5825-47D4-86BF-551BA0BB9247}"/>
              </a:ext>
            </a:extLst>
          </p:cNvPr>
          <p:cNvSpPr txBox="1">
            <a:spLocks/>
          </p:cNvSpPr>
          <p:nvPr/>
        </p:nvSpPr>
        <p:spPr>
          <a:xfrm>
            <a:off x="8187749" y="3425936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74BA973B-5A0A-430E-B72D-B31D8260CF9F}"/>
              </a:ext>
            </a:extLst>
          </p:cNvPr>
          <p:cNvSpPr txBox="1">
            <a:spLocks/>
          </p:cNvSpPr>
          <p:nvPr/>
        </p:nvSpPr>
        <p:spPr>
          <a:xfrm>
            <a:off x="16238447" y="3587060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0319D11B-EA5B-4096-86DE-1C444D866389}"/>
              </a:ext>
            </a:extLst>
          </p:cNvPr>
          <p:cNvSpPr txBox="1">
            <a:spLocks/>
          </p:cNvSpPr>
          <p:nvPr/>
        </p:nvSpPr>
        <p:spPr>
          <a:xfrm>
            <a:off x="16238446" y="6310382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8EE9E901-64A8-4366-B40F-308D8F4495EA}"/>
              </a:ext>
            </a:extLst>
          </p:cNvPr>
          <p:cNvSpPr txBox="1">
            <a:spLocks/>
          </p:cNvSpPr>
          <p:nvPr/>
        </p:nvSpPr>
        <p:spPr>
          <a:xfrm>
            <a:off x="3081146" y="8815043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8220016B-424C-4CD6-9CBE-EBFF755A95D2}"/>
              </a:ext>
            </a:extLst>
          </p:cNvPr>
          <p:cNvSpPr txBox="1">
            <a:spLocks/>
          </p:cNvSpPr>
          <p:nvPr/>
        </p:nvSpPr>
        <p:spPr>
          <a:xfrm>
            <a:off x="8187750" y="9590295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A7F0FD16-72DF-4DDB-A7B6-CBD33CBF6989}"/>
              </a:ext>
            </a:extLst>
          </p:cNvPr>
          <p:cNvSpPr txBox="1">
            <a:spLocks/>
          </p:cNvSpPr>
          <p:nvPr/>
        </p:nvSpPr>
        <p:spPr>
          <a:xfrm>
            <a:off x="19418967" y="9590295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42E04E05-F1C4-4440-AFDE-8FA3A6B46E38}"/>
              </a:ext>
            </a:extLst>
          </p:cNvPr>
          <p:cNvSpPr txBox="1">
            <a:spLocks/>
          </p:cNvSpPr>
          <p:nvPr/>
        </p:nvSpPr>
        <p:spPr>
          <a:xfrm>
            <a:off x="3081146" y="5555008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27925907-B8A3-4F76-AB69-26C32C346BA2}"/>
              </a:ext>
            </a:extLst>
          </p:cNvPr>
          <p:cNvSpPr txBox="1">
            <a:spLocks/>
          </p:cNvSpPr>
          <p:nvPr/>
        </p:nvSpPr>
        <p:spPr>
          <a:xfrm>
            <a:off x="14691310" y="9853188"/>
            <a:ext cx="174673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Decision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B8735FF8-4811-4DC6-BC55-86DA5231782B}"/>
              </a:ext>
            </a:extLst>
          </p:cNvPr>
          <p:cNvSpPr txBox="1">
            <a:spLocks/>
          </p:cNvSpPr>
          <p:nvPr/>
        </p:nvSpPr>
        <p:spPr>
          <a:xfrm>
            <a:off x="13121572" y="9425314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41AAD258-5A7B-4571-AC1D-3468074E6220}"/>
              </a:ext>
            </a:extLst>
          </p:cNvPr>
          <p:cNvSpPr txBox="1">
            <a:spLocks/>
          </p:cNvSpPr>
          <p:nvPr/>
        </p:nvSpPr>
        <p:spPr>
          <a:xfrm>
            <a:off x="16991806" y="9425314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319595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921D86-4A19-4EAE-B873-AE4CBD286E96}"/>
              </a:ext>
            </a:extLst>
          </p:cNvPr>
          <p:cNvSpPr/>
          <p:nvPr/>
        </p:nvSpPr>
        <p:spPr>
          <a:xfrm>
            <a:off x="12188825" y="2882347"/>
            <a:ext cx="5337175" cy="8746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2A2526-53AB-4656-9899-7B930D47EC82}"/>
              </a:ext>
            </a:extLst>
          </p:cNvPr>
          <p:cNvSpPr/>
          <p:nvPr/>
        </p:nvSpPr>
        <p:spPr>
          <a:xfrm>
            <a:off x="1520825" y="2882347"/>
            <a:ext cx="5337175" cy="8746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0BA9A0-B1E2-40ED-9400-D3551D04760F}"/>
              </a:ext>
            </a:extLst>
          </p:cNvPr>
          <p:cNvSpPr/>
          <p:nvPr/>
        </p:nvSpPr>
        <p:spPr>
          <a:xfrm>
            <a:off x="6851650" y="2882347"/>
            <a:ext cx="5337175" cy="8746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899C70-5E2F-4168-82E8-B5A282E2A622}"/>
              </a:ext>
            </a:extLst>
          </p:cNvPr>
          <p:cNvSpPr/>
          <p:nvPr/>
        </p:nvSpPr>
        <p:spPr>
          <a:xfrm>
            <a:off x="17526000" y="2882347"/>
            <a:ext cx="5337175" cy="8746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334D8F6-15DB-4BCB-8845-2C560C91A40D}"/>
              </a:ext>
            </a:extLst>
          </p:cNvPr>
          <p:cNvSpPr/>
          <p:nvPr/>
        </p:nvSpPr>
        <p:spPr>
          <a:xfrm>
            <a:off x="1514475" y="3756990"/>
            <a:ext cx="5337175" cy="91970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367B6A-A1B6-4131-8244-74F8C21B2D63}"/>
              </a:ext>
            </a:extLst>
          </p:cNvPr>
          <p:cNvSpPr/>
          <p:nvPr/>
        </p:nvSpPr>
        <p:spPr>
          <a:xfrm>
            <a:off x="6864350" y="3756990"/>
            <a:ext cx="5337175" cy="9197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E650D4-1946-4773-B9B7-DA99A9D3A647}"/>
              </a:ext>
            </a:extLst>
          </p:cNvPr>
          <p:cNvSpPr/>
          <p:nvPr/>
        </p:nvSpPr>
        <p:spPr>
          <a:xfrm>
            <a:off x="12214225" y="3756990"/>
            <a:ext cx="5337175" cy="91970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18BCAF-F70F-459F-8CD0-62784C1E0D8C}"/>
              </a:ext>
            </a:extLst>
          </p:cNvPr>
          <p:cNvSpPr/>
          <p:nvPr/>
        </p:nvSpPr>
        <p:spPr>
          <a:xfrm>
            <a:off x="17519650" y="3756990"/>
            <a:ext cx="5337175" cy="91970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29">
            <a:extLst>
              <a:ext uri="{FF2B5EF4-FFF2-40B4-BE49-F238E27FC236}">
                <a16:creationId xmlns:a16="http://schemas.microsoft.com/office/drawing/2014/main" id="{75C9A0BF-8743-45CA-A332-060B20F0B1FA}"/>
              </a:ext>
            </a:extLst>
          </p:cNvPr>
          <p:cNvSpPr txBox="1"/>
          <p:nvPr/>
        </p:nvSpPr>
        <p:spPr>
          <a:xfrm>
            <a:off x="3396629" y="3021495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" name="TextBox 29">
            <a:extLst>
              <a:ext uri="{FF2B5EF4-FFF2-40B4-BE49-F238E27FC236}">
                <a16:creationId xmlns:a16="http://schemas.microsoft.com/office/drawing/2014/main" id="{771D918D-7079-4138-8111-AFA860CFD3EA}"/>
              </a:ext>
            </a:extLst>
          </p:cNvPr>
          <p:cNvSpPr txBox="1"/>
          <p:nvPr/>
        </p:nvSpPr>
        <p:spPr>
          <a:xfrm>
            <a:off x="8703223" y="3021495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9" name="TextBox 29">
            <a:extLst>
              <a:ext uri="{FF2B5EF4-FFF2-40B4-BE49-F238E27FC236}">
                <a16:creationId xmlns:a16="http://schemas.microsoft.com/office/drawing/2014/main" id="{9700792A-3B79-4A28-9C2D-F4387F284A12}"/>
              </a:ext>
            </a:extLst>
          </p:cNvPr>
          <p:cNvSpPr txBox="1"/>
          <p:nvPr/>
        </p:nvSpPr>
        <p:spPr>
          <a:xfrm>
            <a:off x="14022890" y="3021495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0" name="TextBox 29">
            <a:extLst>
              <a:ext uri="{FF2B5EF4-FFF2-40B4-BE49-F238E27FC236}">
                <a16:creationId xmlns:a16="http://schemas.microsoft.com/office/drawing/2014/main" id="{B67BA272-CB0B-440A-9BB5-104599597FBD}"/>
              </a:ext>
            </a:extLst>
          </p:cNvPr>
          <p:cNvSpPr txBox="1"/>
          <p:nvPr/>
        </p:nvSpPr>
        <p:spPr>
          <a:xfrm>
            <a:off x="19347241" y="3021495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54876119-0B5B-4C51-A89D-86EDFE58D8AB}"/>
              </a:ext>
            </a:extLst>
          </p:cNvPr>
          <p:cNvSpPr/>
          <p:nvPr/>
        </p:nvSpPr>
        <p:spPr>
          <a:xfrm>
            <a:off x="2541380" y="6321286"/>
            <a:ext cx="3283364" cy="1381539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Data 21">
            <a:extLst>
              <a:ext uri="{FF2B5EF4-FFF2-40B4-BE49-F238E27FC236}">
                <a16:creationId xmlns:a16="http://schemas.microsoft.com/office/drawing/2014/main" id="{A25D1CA0-03A9-403A-AB30-BF41DE599699}"/>
              </a:ext>
            </a:extLst>
          </p:cNvPr>
          <p:cNvSpPr/>
          <p:nvPr/>
        </p:nvSpPr>
        <p:spPr>
          <a:xfrm>
            <a:off x="7272459" y="6321286"/>
            <a:ext cx="4520956" cy="1381539"/>
          </a:xfrm>
          <a:prstGeom prst="flowChartInputOut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14411030-8BE5-4A06-AC10-F80EF6E8944A}"/>
              </a:ext>
            </a:extLst>
          </p:cNvPr>
          <p:cNvSpPr/>
          <p:nvPr/>
        </p:nvSpPr>
        <p:spPr>
          <a:xfrm>
            <a:off x="13226842" y="6321286"/>
            <a:ext cx="3283364" cy="138153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D22649A8-F9E0-4E41-9C4B-D3A5F909B5AC}"/>
              </a:ext>
            </a:extLst>
          </p:cNvPr>
          <p:cNvSpPr/>
          <p:nvPr/>
        </p:nvSpPr>
        <p:spPr>
          <a:xfrm>
            <a:off x="13226842" y="8895523"/>
            <a:ext cx="3283364" cy="138153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Document 25">
            <a:extLst>
              <a:ext uri="{FF2B5EF4-FFF2-40B4-BE49-F238E27FC236}">
                <a16:creationId xmlns:a16="http://schemas.microsoft.com/office/drawing/2014/main" id="{60710666-B436-4BE6-BD6A-B90F6CFA5D61}"/>
              </a:ext>
            </a:extLst>
          </p:cNvPr>
          <p:cNvSpPr/>
          <p:nvPr/>
        </p:nvSpPr>
        <p:spPr>
          <a:xfrm>
            <a:off x="18546555" y="8635423"/>
            <a:ext cx="3283364" cy="1641639"/>
          </a:xfrm>
          <a:prstGeom prst="flowChartDocumen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D8ACC8C-9645-4028-BB63-26D519E106F5}"/>
              </a:ext>
            </a:extLst>
          </p:cNvPr>
          <p:cNvSpPr/>
          <p:nvPr/>
        </p:nvSpPr>
        <p:spPr>
          <a:xfrm>
            <a:off x="3362242" y="3993199"/>
            <a:ext cx="1641640" cy="16416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3BC50BB-A1AD-432A-9399-CB3DBEB37DA8}"/>
              </a:ext>
            </a:extLst>
          </p:cNvPr>
          <p:cNvSpPr/>
          <p:nvPr/>
        </p:nvSpPr>
        <p:spPr>
          <a:xfrm>
            <a:off x="19367417" y="10983721"/>
            <a:ext cx="1641640" cy="164164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219FC44-C283-4375-BDE7-689232DC4D14}"/>
              </a:ext>
            </a:extLst>
          </p:cNvPr>
          <p:cNvSpPr/>
          <p:nvPr/>
        </p:nvSpPr>
        <p:spPr>
          <a:xfrm>
            <a:off x="8712117" y="8765472"/>
            <a:ext cx="1641640" cy="164164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A1135F9-3690-4C52-BD46-57D1E4FF1C95}"/>
              </a:ext>
            </a:extLst>
          </p:cNvPr>
          <p:cNvCxnSpPr>
            <a:stCxn id="27" idx="4"/>
            <a:endCxn id="21" idx="0"/>
          </p:cNvCxnSpPr>
          <p:nvPr/>
        </p:nvCxnSpPr>
        <p:spPr>
          <a:xfrm>
            <a:off x="4183062" y="5634839"/>
            <a:ext cx="0" cy="68644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3E250DC-3E8B-490C-A660-92D8EC52ACE3}"/>
              </a:ext>
            </a:extLst>
          </p:cNvPr>
          <p:cNvCxnSpPr>
            <a:cxnSpLocks/>
            <a:stCxn id="21" idx="3"/>
            <a:endCxn id="22" idx="2"/>
          </p:cNvCxnSpPr>
          <p:nvPr/>
        </p:nvCxnSpPr>
        <p:spPr>
          <a:xfrm>
            <a:off x="5824744" y="7012056"/>
            <a:ext cx="1899811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FC8EE01-1B95-4EF8-86CF-7ADB5F5F31B3}"/>
              </a:ext>
            </a:extLst>
          </p:cNvPr>
          <p:cNvCxnSpPr>
            <a:cxnSpLocks/>
            <a:stCxn id="22" idx="5"/>
            <a:endCxn id="23" idx="1"/>
          </p:cNvCxnSpPr>
          <p:nvPr/>
        </p:nvCxnSpPr>
        <p:spPr>
          <a:xfrm>
            <a:off x="11341319" y="7012056"/>
            <a:ext cx="1885523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B31C3DE-4708-4F32-A658-1F6FADD1E62E}"/>
              </a:ext>
            </a:extLst>
          </p:cNvPr>
          <p:cNvCxnSpPr>
            <a:cxnSpLocks/>
            <a:stCxn id="23" idx="2"/>
            <a:endCxn id="24" idx="0"/>
          </p:cNvCxnSpPr>
          <p:nvPr/>
        </p:nvCxnSpPr>
        <p:spPr>
          <a:xfrm>
            <a:off x="14868524" y="7702825"/>
            <a:ext cx="0" cy="1192698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5FBEC91-89E5-4DC5-B244-6B19614AB982}"/>
              </a:ext>
            </a:extLst>
          </p:cNvPr>
          <p:cNvCxnSpPr>
            <a:cxnSpLocks/>
            <a:stCxn id="23" idx="3"/>
            <a:endCxn id="26" idx="0"/>
          </p:cNvCxnSpPr>
          <p:nvPr/>
        </p:nvCxnSpPr>
        <p:spPr>
          <a:xfrm>
            <a:off x="16510206" y="7012056"/>
            <a:ext cx="3678031" cy="1623367"/>
          </a:xfrm>
          <a:prstGeom prst="bentConnector2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194C774-5B26-4DA3-94A4-B6F9A12C6378}"/>
              </a:ext>
            </a:extLst>
          </p:cNvPr>
          <p:cNvCxnSpPr>
            <a:cxnSpLocks/>
            <a:stCxn id="26" idx="2"/>
            <a:endCxn id="28" idx="0"/>
          </p:cNvCxnSpPr>
          <p:nvPr/>
        </p:nvCxnSpPr>
        <p:spPr>
          <a:xfrm>
            <a:off x="20188237" y="10168531"/>
            <a:ext cx="0" cy="81519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2874D74-D39F-4723-937F-009D737FEC77}"/>
              </a:ext>
            </a:extLst>
          </p:cNvPr>
          <p:cNvCxnSpPr>
            <a:stCxn id="24" idx="1"/>
            <a:endCxn id="29" idx="6"/>
          </p:cNvCxnSpPr>
          <p:nvPr/>
        </p:nvCxnSpPr>
        <p:spPr>
          <a:xfrm flipH="1" flipV="1">
            <a:off x="10353757" y="9586292"/>
            <a:ext cx="2873085" cy="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Subtitle 2">
            <a:extLst>
              <a:ext uri="{FF2B5EF4-FFF2-40B4-BE49-F238E27FC236}">
                <a16:creationId xmlns:a16="http://schemas.microsoft.com/office/drawing/2014/main" id="{6D99C323-8B4A-4AA6-9166-C1AF47742A6F}"/>
              </a:ext>
            </a:extLst>
          </p:cNvPr>
          <p:cNvSpPr txBox="1">
            <a:spLocks/>
          </p:cNvSpPr>
          <p:nvPr/>
        </p:nvSpPr>
        <p:spPr>
          <a:xfrm>
            <a:off x="2690101" y="6464437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4DD04A94-404A-42D9-8BDC-9AEE94B19172}"/>
              </a:ext>
            </a:extLst>
          </p:cNvPr>
          <p:cNvSpPr txBox="1">
            <a:spLocks/>
          </p:cNvSpPr>
          <p:nvPr/>
        </p:nvSpPr>
        <p:spPr>
          <a:xfrm>
            <a:off x="8039976" y="6464437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EFB9E938-C609-4CD3-A688-5EAFFD0FB198}"/>
              </a:ext>
            </a:extLst>
          </p:cNvPr>
          <p:cNvSpPr txBox="1">
            <a:spLocks/>
          </p:cNvSpPr>
          <p:nvPr/>
        </p:nvSpPr>
        <p:spPr>
          <a:xfrm>
            <a:off x="13375563" y="9038674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38FB48CE-24AE-4EBC-B80F-7227F6F349D4}"/>
              </a:ext>
            </a:extLst>
          </p:cNvPr>
          <p:cNvSpPr txBox="1">
            <a:spLocks/>
          </p:cNvSpPr>
          <p:nvPr/>
        </p:nvSpPr>
        <p:spPr>
          <a:xfrm>
            <a:off x="18695276" y="8794464"/>
            <a:ext cx="298592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E9091173-A237-4CC4-9A43-7F4A1F6B0225}"/>
              </a:ext>
            </a:extLst>
          </p:cNvPr>
          <p:cNvSpPr txBox="1">
            <a:spLocks/>
          </p:cNvSpPr>
          <p:nvPr/>
        </p:nvSpPr>
        <p:spPr>
          <a:xfrm>
            <a:off x="13995158" y="6727330"/>
            <a:ext cx="1746732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Decision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022F9A86-778C-475B-AD6E-B413AFE66993}"/>
              </a:ext>
            </a:extLst>
          </p:cNvPr>
          <p:cNvSpPr txBox="1">
            <a:spLocks/>
          </p:cNvSpPr>
          <p:nvPr/>
        </p:nvSpPr>
        <p:spPr>
          <a:xfrm>
            <a:off x="14887545" y="7650677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Yes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60FE5B70-0949-4F31-8A66-A7EB1CC5EC38}"/>
              </a:ext>
            </a:extLst>
          </p:cNvPr>
          <p:cNvSpPr txBox="1">
            <a:spLocks/>
          </p:cNvSpPr>
          <p:nvPr/>
        </p:nvSpPr>
        <p:spPr>
          <a:xfrm>
            <a:off x="16387048" y="6363506"/>
            <a:ext cx="86190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</a:t>
            </a:r>
          </a:p>
        </p:txBody>
      </p:sp>
      <p:sp>
        <p:nvSpPr>
          <p:cNvPr id="64" name="Shape 2546">
            <a:extLst>
              <a:ext uri="{FF2B5EF4-FFF2-40B4-BE49-F238E27FC236}">
                <a16:creationId xmlns:a16="http://schemas.microsoft.com/office/drawing/2014/main" id="{6D92DC0C-4460-4DB8-A9FE-DCC39AB18DC4}"/>
              </a:ext>
            </a:extLst>
          </p:cNvPr>
          <p:cNvSpPr>
            <a:spLocks noChangeAspect="1"/>
          </p:cNvSpPr>
          <p:nvPr/>
        </p:nvSpPr>
        <p:spPr>
          <a:xfrm>
            <a:off x="3903735" y="4585478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582">
            <a:extLst>
              <a:ext uri="{FF2B5EF4-FFF2-40B4-BE49-F238E27FC236}">
                <a16:creationId xmlns:a16="http://schemas.microsoft.com/office/drawing/2014/main" id="{40DC837D-33F9-4371-9A7D-FFCA78662AEB}"/>
              </a:ext>
            </a:extLst>
          </p:cNvPr>
          <p:cNvSpPr>
            <a:spLocks noChangeAspect="1"/>
          </p:cNvSpPr>
          <p:nvPr/>
        </p:nvSpPr>
        <p:spPr>
          <a:xfrm>
            <a:off x="9253610" y="930696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587">
            <a:extLst>
              <a:ext uri="{FF2B5EF4-FFF2-40B4-BE49-F238E27FC236}">
                <a16:creationId xmlns:a16="http://schemas.microsoft.com/office/drawing/2014/main" id="{19AF7D95-3AFA-43A0-9CB3-65EBECB0252F}"/>
              </a:ext>
            </a:extLst>
          </p:cNvPr>
          <p:cNvSpPr>
            <a:spLocks noChangeAspect="1"/>
          </p:cNvSpPr>
          <p:nvPr/>
        </p:nvSpPr>
        <p:spPr>
          <a:xfrm>
            <a:off x="19908910" y="1152521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756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DC1A254F-F413-4BA6-9361-BA081F91EC36}"/>
              </a:ext>
            </a:extLst>
          </p:cNvPr>
          <p:cNvSpPr/>
          <p:nvPr/>
        </p:nvSpPr>
        <p:spPr>
          <a:xfrm>
            <a:off x="13145560" y="7457137"/>
            <a:ext cx="3417354" cy="1641468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D81706-C056-482D-94DD-B662147B2C77}"/>
              </a:ext>
            </a:extLst>
          </p:cNvPr>
          <p:cNvSpPr/>
          <p:nvPr/>
        </p:nvSpPr>
        <p:spPr>
          <a:xfrm>
            <a:off x="12185650" y="2882347"/>
            <a:ext cx="5337175" cy="8746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935CC8-A97D-4F8F-9CB9-0BAA4E5D5261}"/>
              </a:ext>
            </a:extLst>
          </p:cNvPr>
          <p:cNvSpPr/>
          <p:nvPr/>
        </p:nvSpPr>
        <p:spPr>
          <a:xfrm>
            <a:off x="1517650" y="2882347"/>
            <a:ext cx="5337175" cy="8746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D6A687-AA14-43AE-BD79-21ACACEC0DE5}"/>
              </a:ext>
            </a:extLst>
          </p:cNvPr>
          <p:cNvSpPr/>
          <p:nvPr/>
        </p:nvSpPr>
        <p:spPr>
          <a:xfrm>
            <a:off x="6848475" y="2882347"/>
            <a:ext cx="5337175" cy="8746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F9CF37-6B86-4A4B-9A91-D1CF34D881F7}"/>
              </a:ext>
            </a:extLst>
          </p:cNvPr>
          <p:cNvSpPr/>
          <p:nvPr/>
        </p:nvSpPr>
        <p:spPr>
          <a:xfrm>
            <a:off x="17522825" y="2882347"/>
            <a:ext cx="5337175" cy="8746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: esquinas redondeadas 7">
            <a:extLst>
              <a:ext uri="{FF2B5EF4-FFF2-40B4-BE49-F238E27FC236}">
                <a16:creationId xmlns:a16="http://schemas.microsoft.com/office/drawing/2014/main" id="{6049FCE6-B975-419E-8819-129395A2948E}"/>
              </a:ext>
            </a:extLst>
          </p:cNvPr>
          <p:cNvSpPr/>
          <p:nvPr/>
        </p:nvSpPr>
        <p:spPr>
          <a:xfrm>
            <a:off x="2490665" y="4918830"/>
            <a:ext cx="3391144" cy="145606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Process 13">
            <a:extLst>
              <a:ext uri="{FF2B5EF4-FFF2-40B4-BE49-F238E27FC236}">
                <a16:creationId xmlns:a16="http://schemas.microsoft.com/office/drawing/2014/main" id="{3CAF49B5-0A0B-46E2-BC9C-F2646D8C60F2}"/>
              </a:ext>
            </a:extLst>
          </p:cNvPr>
          <p:cNvSpPr/>
          <p:nvPr/>
        </p:nvSpPr>
        <p:spPr>
          <a:xfrm>
            <a:off x="7815139" y="4918829"/>
            <a:ext cx="3403846" cy="1456067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5D520593-0C18-48B7-998C-D13623BF85B2}"/>
              </a:ext>
            </a:extLst>
          </p:cNvPr>
          <p:cNvSpPr/>
          <p:nvPr/>
        </p:nvSpPr>
        <p:spPr>
          <a:xfrm>
            <a:off x="18489489" y="4918830"/>
            <a:ext cx="3403846" cy="1456067"/>
          </a:xfrm>
          <a:prstGeom prst="flowChartProcess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A81845-1811-478F-8EB2-39EA71961A0E}"/>
              </a:ext>
            </a:extLst>
          </p:cNvPr>
          <p:cNvSpPr/>
          <p:nvPr/>
        </p:nvSpPr>
        <p:spPr>
          <a:xfrm>
            <a:off x="12185650" y="10154641"/>
            <a:ext cx="5337175" cy="189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77A7F93-9C29-433D-86E8-C5BCA5B26A38}"/>
              </a:ext>
            </a:extLst>
          </p:cNvPr>
          <p:cNvSpPr/>
          <p:nvPr/>
        </p:nvSpPr>
        <p:spPr>
          <a:xfrm>
            <a:off x="1517650" y="10154641"/>
            <a:ext cx="5337175" cy="1890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EF95445-E022-452A-9D8F-188F21A1A668}"/>
              </a:ext>
            </a:extLst>
          </p:cNvPr>
          <p:cNvSpPr/>
          <p:nvPr/>
        </p:nvSpPr>
        <p:spPr>
          <a:xfrm>
            <a:off x="6848475" y="10154641"/>
            <a:ext cx="5337175" cy="1890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008E796-25E2-4302-BF3D-E968036311E3}"/>
              </a:ext>
            </a:extLst>
          </p:cNvPr>
          <p:cNvSpPr/>
          <p:nvPr/>
        </p:nvSpPr>
        <p:spPr>
          <a:xfrm>
            <a:off x="17522825" y="10154641"/>
            <a:ext cx="5337175" cy="1890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Document 20">
            <a:extLst>
              <a:ext uri="{FF2B5EF4-FFF2-40B4-BE49-F238E27FC236}">
                <a16:creationId xmlns:a16="http://schemas.microsoft.com/office/drawing/2014/main" id="{83EC9D46-26BD-4F57-941F-75AA41E0C915}"/>
              </a:ext>
            </a:extLst>
          </p:cNvPr>
          <p:cNvSpPr/>
          <p:nvPr/>
        </p:nvSpPr>
        <p:spPr>
          <a:xfrm>
            <a:off x="7821490" y="7549838"/>
            <a:ext cx="3391144" cy="1456067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ángulo: esquinas redondeadas 7">
            <a:extLst>
              <a:ext uri="{FF2B5EF4-FFF2-40B4-BE49-F238E27FC236}">
                <a16:creationId xmlns:a16="http://schemas.microsoft.com/office/drawing/2014/main" id="{E0674B48-583B-4FB4-83D4-6FFBBF914C46}"/>
              </a:ext>
            </a:extLst>
          </p:cNvPr>
          <p:cNvSpPr/>
          <p:nvPr/>
        </p:nvSpPr>
        <p:spPr>
          <a:xfrm>
            <a:off x="18495840" y="7549838"/>
            <a:ext cx="3391144" cy="145606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9">
            <a:extLst>
              <a:ext uri="{FF2B5EF4-FFF2-40B4-BE49-F238E27FC236}">
                <a16:creationId xmlns:a16="http://schemas.microsoft.com/office/drawing/2014/main" id="{2425A7D7-BDDB-4346-B66A-DCB4BEFB2B30}"/>
              </a:ext>
            </a:extLst>
          </p:cNvPr>
          <p:cNvSpPr txBox="1"/>
          <p:nvPr/>
        </p:nvSpPr>
        <p:spPr>
          <a:xfrm>
            <a:off x="3655483" y="535447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4" name="TextBox 29">
            <a:extLst>
              <a:ext uri="{FF2B5EF4-FFF2-40B4-BE49-F238E27FC236}">
                <a16:creationId xmlns:a16="http://schemas.microsoft.com/office/drawing/2014/main" id="{25B1F648-FF86-4F19-9F9A-BE2A91EFE4FF}"/>
              </a:ext>
            </a:extLst>
          </p:cNvPr>
          <p:cNvSpPr txBox="1"/>
          <p:nvPr/>
        </p:nvSpPr>
        <p:spPr>
          <a:xfrm>
            <a:off x="8986308" y="535447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5" name="TextBox 29">
            <a:extLst>
              <a:ext uri="{FF2B5EF4-FFF2-40B4-BE49-F238E27FC236}">
                <a16:creationId xmlns:a16="http://schemas.microsoft.com/office/drawing/2014/main" id="{0EDE687D-359F-43F5-B186-FFF10A0E98DE}"/>
              </a:ext>
            </a:extLst>
          </p:cNvPr>
          <p:cNvSpPr txBox="1"/>
          <p:nvPr/>
        </p:nvSpPr>
        <p:spPr>
          <a:xfrm>
            <a:off x="8986308" y="797238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6" name="TextBox 29">
            <a:extLst>
              <a:ext uri="{FF2B5EF4-FFF2-40B4-BE49-F238E27FC236}">
                <a16:creationId xmlns:a16="http://schemas.microsoft.com/office/drawing/2014/main" id="{2440F354-2898-4162-BC84-057E6642D1E5}"/>
              </a:ext>
            </a:extLst>
          </p:cNvPr>
          <p:cNvSpPr txBox="1"/>
          <p:nvPr/>
        </p:nvSpPr>
        <p:spPr>
          <a:xfrm>
            <a:off x="14323483" y="819954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DB333B50-CA71-49E9-8DE6-EDDC75F5F31E}"/>
              </a:ext>
            </a:extLst>
          </p:cNvPr>
          <p:cNvSpPr txBox="1"/>
          <p:nvPr/>
        </p:nvSpPr>
        <p:spPr>
          <a:xfrm>
            <a:off x="19660658" y="797238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8" name="TextBox 29">
            <a:extLst>
              <a:ext uri="{FF2B5EF4-FFF2-40B4-BE49-F238E27FC236}">
                <a16:creationId xmlns:a16="http://schemas.microsoft.com/office/drawing/2014/main" id="{43C88963-581D-41D5-BEA6-C680047F0557}"/>
              </a:ext>
            </a:extLst>
          </p:cNvPr>
          <p:cNvSpPr txBox="1"/>
          <p:nvPr/>
        </p:nvSpPr>
        <p:spPr>
          <a:xfrm>
            <a:off x="19660658" y="535447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BA84CC2-6F01-411D-8E89-BC601E165669}"/>
              </a:ext>
            </a:extLst>
          </p:cNvPr>
          <p:cNvCxnSpPr>
            <a:cxnSpLocks/>
            <a:stCxn id="9" idx="3"/>
            <a:endCxn id="14" idx="1"/>
          </p:cNvCxnSpPr>
          <p:nvPr/>
        </p:nvCxnSpPr>
        <p:spPr>
          <a:xfrm flipV="1">
            <a:off x="5881809" y="5646863"/>
            <a:ext cx="1933330" cy="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FE934BB-298E-4750-BF51-4539670CAA7E}"/>
              </a:ext>
            </a:extLst>
          </p:cNvPr>
          <p:cNvCxnSpPr>
            <a:stCxn id="14" idx="2"/>
            <a:endCxn id="21" idx="0"/>
          </p:cNvCxnSpPr>
          <p:nvPr/>
        </p:nvCxnSpPr>
        <p:spPr>
          <a:xfrm>
            <a:off x="9517062" y="6374896"/>
            <a:ext cx="0" cy="1174942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A64A139-D9CD-4733-8749-36F76422D63B}"/>
              </a:ext>
            </a:extLst>
          </p:cNvPr>
          <p:cNvCxnSpPr>
            <a:cxnSpLocks/>
            <a:stCxn id="21" idx="3"/>
            <a:endCxn id="40" idx="1"/>
          </p:cNvCxnSpPr>
          <p:nvPr/>
        </p:nvCxnSpPr>
        <p:spPr>
          <a:xfrm flipV="1">
            <a:off x="11212634" y="8277871"/>
            <a:ext cx="2787265" cy="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E396B5D6-2755-41C9-BAC1-A09BF1E381B7}"/>
              </a:ext>
            </a:extLst>
          </p:cNvPr>
          <p:cNvCxnSpPr>
            <a:cxnSpLocks/>
            <a:stCxn id="40" idx="5"/>
            <a:endCxn id="15" idx="1"/>
          </p:cNvCxnSpPr>
          <p:nvPr/>
        </p:nvCxnSpPr>
        <p:spPr>
          <a:xfrm flipV="1">
            <a:off x="15708576" y="5646864"/>
            <a:ext cx="2780913" cy="2631007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7B37151-4648-4F71-BA74-447D0F566DB9}"/>
              </a:ext>
            </a:extLst>
          </p:cNvPr>
          <p:cNvCxnSpPr>
            <a:stCxn id="15" idx="2"/>
            <a:endCxn id="22" idx="0"/>
          </p:cNvCxnSpPr>
          <p:nvPr/>
        </p:nvCxnSpPr>
        <p:spPr>
          <a:xfrm>
            <a:off x="20191412" y="6374897"/>
            <a:ext cx="0" cy="117494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29">
            <a:extLst>
              <a:ext uri="{FF2B5EF4-FFF2-40B4-BE49-F238E27FC236}">
                <a16:creationId xmlns:a16="http://schemas.microsoft.com/office/drawing/2014/main" id="{B8E4B01C-23FD-4C5F-B971-72515F12C729}"/>
              </a:ext>
            </a:extLst>
          </p:cNvPr>
          <p:cNvSpPr txBox="1"/>
          <p:nvPr/>
        </p:nvSpPr>
        <p:spPr>
          <a:xfrm>
            <a:off x="3655483" y="302728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5" name="TextBox 29">
            <a:extLst>
              <a:ext uri="{FF2B5EF4-FFF2-40B4-BE49-F238E27FC236}">
                <a16:creationId xmlns:a16="http://schemas.microsoft.com/office/drawing/2014/main" id="{3934BA59-CF46-4D4D-BE4A-4A161D0CB34F}"/>
              </a:ext>
            </a:extLst>
          </p:cNvPr>
          <p:cNvSpPr txBox="1"/>
          <p:nvPr/>
        </p:nvSpPr>
        <p:spPr>
          <a:xfrm>
            <a:off x="8986308" y="302728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6" name="TextBox 29">
            <a:extLst>
              <a:ext uri="{FF2B5EF4-FFF2-40B4-BE49-F238E27FC236}">
                <a16:creationId xmlns:a16="http://schemas.microsoft.com/office/drawing/2014/main" id="{A648C6E1-CCF0-4949-A414-5DC3DFE4C842}"/>
              </a:ext>
            </a:extLst>
          </p:cNvPr>
          <p:cNvSpPr txBox="1"/>
          <p:nvPr/>
        </p:nvSpPr>
        <p:spPr>
          <a:xfrm>
            <a:off x="14323483" y="3027279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7" name="TextBox 29">
            <a:extLst>
              <a:ext uri="{FF2B5EF4-FFF2-40B4-BE49-F238E27FC236}">
                <a16:creationId xmlns:a16="http://schemas.microsoft.com/office/drawing/2014/main" id="{B4EF3AA6-B20C-427F-AFF2-948D16168E4B}"/>
              </a:ext>
            </a:extLst>
          </p:cNvPr>
          <p:cNvSpPr txBox="1"/>
          <p:nvPr/>
        </p:nvSpPr>
        <p:spPr>
          <a:xfrm>
            <a:off x="19660658" y="302728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4848F5C2-B8F3-4F1B-A881-CA2D84D793A6}"/>
              </a:ext>
            </a:extLst>
          </p:cNvPr>
          <p:cNvSpPr txBox="1">
            <a:spLocks/>
          </p:cNvSpPr>
          <p:nvPr/>
        </p:nvSpPr>
        <p:spPr>
          <a:xfrm>
            <a:off x="2012090" y="1060006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46C3D568-E286-4B4C-9D72-0C5BBD19830E}"/>
              </a:ext>
            </a:extLst>
          </p:cNvPr>
          <p:cNvSpPr txBox="1">
            <a:spLocks/>
          </p:cNvSpPr>
          <p:nvPr/>
        </p:nvSpPr>
        <p:spPr>
          <a:xfrm>
            <a:off x="7342915" y="1060006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4AD811F-7026-487C-8CAE-1885553654A9}"/>
              </a:ext>
            </a:extLst>
          </p:cNvPr>
          <p:cNvSpPr txBox="1">
            <a:spLocks/>
          </p:cNvSpPr>
          <p:nvPr/>
        </p:nvSpPr>
        <p:spPr>
          <a:xfrm>
            <a:off x="12680090" y="1060006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E201A0E-BD8F-423D-830E-737F8A14EBC2}"/>
              </a:ext>
            </a:extLst>
          </p:cNvPr>
          <p:cNvSpPr txBox="1">
            <a:spLocks/>
          </p:cNvSpPr>
          <p:nvPr/>
        </p:nvSpPr>
        <p:spPr>
          <a:xfrm>
            <a:off x="18017265" y="1060006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331616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DA4813B1-D31D-43BB-A18D-2D942105807E}"/>
              </a:ext>
            </a:extLst>
          </p:cNvPr>
          <p:cNvSpPr/>
          <p:nvPr/>
        </p:nvSpPr>
        <p:spPr>
          <a:xfrm>
            <a:off x="1520825" y="3259017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Pentagon 17">
            <a:extLst>
              <a:ext uri="{FF2B5EF4-FFF2-40B4-BE49-F238E27FC236}">
                <a16:creationId xmlns:a16="http://schemas.microsoft.com/office/drawing/2014/main" id="{6F169272-B57D-42EC-A77C-EC4BAF70F210}"/>
              </a:ext>
            </a:extLst>
          </p:cNvPr>
          <p:cNvSpPr/>
          <p:nvPr/>
        </p:nvSpPr>
        <p:spPr>
          <a:xfrm>
            <a:off x="5870087" y="3259017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Pentagon 18">
            <a:extLst>
              <a:ext uri="{FF2B5EF4-FFF2-40B4-BE49-F238E27FC236}">
                <a16:creationId xmlns:a16="http://schemas.microsoft.com/office/drawing/2014/main" id="{7DB337FA-4234-4986-BC74-052426E97B2F}"/>
              </a:ext>
            </a:extLst>
          </p:cNvPr>
          <p:cNvSpPr/>
          <p:nvPr/>
        </p:nvSpPr>
        <p:spPr>
          <a:xfrm>
            <a:off x="10219349" y="3259017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Pentagon 19">
            <a:extLst>
              <a:ext uri="{FF2B5EF4-FFF2-40B4-BE49-F238E27FC236}">
                <a16:creationId xmlns:a16="http://schemas.microsoft.com/office/drawing/2014/main" id="{BEE20DAE-3C31-4A30-AD03-CA36040306F2}"/>
              </a:ext>
            </a:extLst>
          </p:cNvPr>
          <p:cNvSpPr/>
          <p:nvPr/>
        </p:nvSpPr>
        <p:spPr>
          <a:xfrm>
            <a:off x="14568611" y="3259017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Pentagon 20">
            <a:extLst>
              <a:ext uri="{FF2B5EF4-FFF2-40B4-BE49-F238E27FC236}">
                <a16:creationId xmlns:a16="http://schemas.microsoft.com/office/drawing/2014/main" id="{9CACD420-60BD-4424-BA0F-DA04889DEADB}"/>
              </a:ext>
            </a:extLst>
          </p:cNvPr>
          <p:cNvSpPr/>
          <p:nvPr/>
        </p:nvSpPr>
        <p:spPr>
          <a:xfrm rot="5400000">
            <a:off x="18828893" y="3345886"/>
            <a:ext cx="4114800" cy="3941064"/>
          </a:xfrm>
          <a:prstGeom prst="homePlate">
            <a:avLst>
              <a:gd name="adj" fmla="val 1612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5C816DC1-1653-4889-A630-246B6D0C39A1}"/>
              </a:ext>
            </a:extLst>
          </p:cNvPr>
          <p:cNvSpPr/>
          <p:nvPr/>
        </p:nvSpPr>
        <p:spPr>
          <a:xfrm flipH="1">
            <a:off x="18917871" y="8217879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Pentagon 22">
            <a:extLst>
              <a:ext uri="{FF2B5EF4-FFF2-40B4-BE49-F238E27FC236}">
                <a16:creationId xmlns:a16="http://schemas.microsoft.com/office/drawing/2014/main" id="{02BAA4D8-FDE8-4FA8-AFA2-7BEB8EF5433D}"/>
              </a:ext>
            </a:extLst>
          </p:cNvPr>
          <p:cNvSpPr/>
          <p:nvPr/>
        </p:nvSpPr>
        <p:spPr>
          <a:xfrm flipH="1">
            <a:off x="14568611" y="8217879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Pentagon 23">
            <a:extLst>
              <a:ext uri="{FF2B5EF4-FFF2-40B4-BE49-F238E27FC236}">
                <a16:creationId xmlns:a16="http://schemas.microsoft.com/office/drawing/2014/main" id="{965BB526-B9F3-496B-8C5A-1563D3ABDB5B}"/>
              </a:ext>
            </a:extLst>
          </p:cNvPr>
          <p:cNvSpPr/>
          <p:nvPr/>
        </p:nvSpPr>
        <p:spPr>
          <a:xfrm flipH="1">
            <a:off x="10219348" y="8217879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Pentagon 24">
            <a:extLst>
              <a:ext uri="{FF2B5EF4-FFF2-40B4-BE49-F238E27FC236}">
                <a16:creationId xmlns:a16="http://schemas.microsoft.com/office/drawing/2014/main" id="{A90F1B7A-58E6-4174-86A3-753EA2A53EB5}"/>
              </a:ext>
            </a:extLst>
          </p:cNvPr>
          <p:cNvSpPr/>
          <p:nvPr/>
        </p:nvSpPr>
        <p:spPr>
          <a:xfrm flipH="1">
            <a:off x="5870085" y="8217879"/>
            <a:ext cx="3938954" cy="4114801"/>
          </a:xfrm>
          <a:prstGeom prst="homePlate">
            <a:avLst>
              <a:gd name="adj" fmla="val 1612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Pentagon 25">
            <a:extLst>
              <a:ext uri="{FF2B5EF4-FFF2-40B4-BE49-F238E27FC236}">
                <a16:creationId xmlns:a16="http://schemas.microsoft.com/office/drawing/2014/main" id="{230820B0-5C72-4F70-B3D5-CDE2601BB349}"/>
              </a:ext>
            </a:extLst>
          </p:cNvPr>
          <p:cNvSpPr/>
          <p:nvPr/>
        </p:nvSpPr>
        <p:spPr>
          <a:xfrm flipH="1">
            <a:off x="1520825" y="8217879"/>
            <a:ext cx="3938954" cy="4114801"/>
          </a:xfrm>
          <a:prstGeom prst="homePlate">
            <a:avLst>
              <a:gd name="adj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78E63C1-A168-418F-A3BB-26ADD9D2FC58}"/>
              </a:ext>
            </a:extLst>
          </p:cNvPr>
          <p:cNvSpPr txBox="1"/>
          <p:nvPr/>
        </p:nvSpPr>
        <p:spPr>
          <a:xfrm>
            <a:off x="2632889" y="4363467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886D8AD4-34B8-4170-818D-A71427FB4DF8}"/>
              </a:ext>
            </a:extLst>
          </p:cNvPr>
          <p:cNvSpPr txBox="1">
            <a:spLocks/>
          </p:cNvSpPr>
          <p:nvPr/>
        </p:nvSpPr>
        <p:spPr>
          <a:xfrm>
            <a:off x="1637706" y="5024210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EDE4D75-6364-4C02-A339-46EFA97C7102}"/>
              </a:ext>
            </a:extLst>
          </p:cNvPr>
          <p:cNvSpPr txBox="1"/>
          <p:nvPr/>
        </p:nvSpPr>
        <p:spPr>
          <a:xfrm>
            <a:off x="6982151" y="4363467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AF91B150-45E6-4BA7-8D0F-645F493D2A11}"/>
              </a:ext>
            </a:extLst>
          </p:cNvPr>
          <p:cNvSpPr txBox="1">
            <a:spLocks/>
          </p:cNvSpPr>
          <p:nvPr/>
        </p:nvSpPr>
        <p:spPr>
          <a:xfrm>
            <a:off x="5986968" y="5024210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4143EF4-AB06-4F23-A172-0BC34A18AD2C}"/>
              </a:ext>
            </a:extLst>
          </p:cNvPr>
          <p:cNvSpPr txBox="1"/>
          <p:nvPr/>
        </p:nvSpPr>
        <p:spPr>
          <a:xfrm>
            <a:off x="11334377" y="4363467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9846DA59-B22E-411D-9088-7F913E5A4A9A}"/>
              </a:ext>
            </a:extLst>
          </p:cNvPr>
          <p:cNvSpPr txBox="1">
            <a:spLocks/>
          </p:cNvSpPr>
          <p:nvPr/>
        </p:nvSpPr>
        <p:spPr>
          <a:xfrm>
            <a:off x="10339194" y="5024210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7D8892C-FC39-42F9-A23E-D0AF9384FE6C}"/>
              </a:ext>
            </a:extLst>
          </p:cNvPr>
          <p:cNvSpPr txBox="1"/>
          <p:nvPr/>
        </p:nvSpPr>
        <p:spPr>
          <a:xfrm>
            <a:off x="15680675" y="4363467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361F9AB9-E093-4414-B33F-D4DD0F164B45}"/>
              </a:ext>
            </a:extLst>
          </p:cNvPr>
          <p:cNvSpPr txBox="1">
            <a:spLocks/>
          </p:cNvSpPr>
          <p:nvPr/>
        </p:nvSpPr>
        <p:spPr>
          <a:xfrm>
            <a:off x="14685492" y="5024210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9EF229C-7D4D-4B61-AD2F-25667B3D8EDC}"/>
              </a:ext>
            </a:extLst>
          </p:cNvPr>
          <p:cNvSpPr txBox="1"/>
          <p:nvPr/>
        </p:nvSpPr>
        <p:spPr>
          <a:xfrm>
            <a:off x="20355539" y="4363467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C9791118-8E18-4D71-8CCC-930970F3ED5E}"/>
              </a:ext>
            </a:extLst>
          </p:cNvPr>
          <p:cNvSpPr txBox="1">
            <a:spLocks/>
          </p:cNvSpPr>
          <p:nvPr/>
        </p:nvSpPr>
        <p:spPr>
          <a:xfrm>
            <a:off x="19360356" y="5024210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96D8D99-8687-478E-A03B-92D69FDB8EAF}"/>
              </a:ext>
            </a:extLst>
          </p:cNvPr>
          <p:cNvSpPr txBox="1"/>
          <p:nvPr/>
        </p:nvSpPr>
        <p:spPr>
          <a:xfrm>
            <a:off x="20683252" y="9322327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5A3116C6-DB00-49A5-9944-08C1261F0901}"/>
              </a:ext>
            </a:extLst>
          </p:cNvPr>
          <p:cNvSpPr txBox="1">
            <a:spLocks/>
          </p:cNvSpPr>
          <p:nvPr/>
        </p:nvSpPr>
        <p:spPr>
          <a:xfrm>
            <a:off x="19688069" y="9983070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9DF509C-A167-473B-89F9-6644B089823B}"/>
              </a:ext>
            </a:extLst>
          </p:cNvPr>
          <p:cNvSpPr txBox="1"/>
          <p:nvPr/>
        </p:nvSpPr>
        <p:spPr>
          <a:xfrm>
            <a:off x="16333992" y="9322327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40E1CF99-82DF-498D-9528-3D18098102D8}"/>
              </a:ext>
            </a:extLst>
          </p:cNvPr>
          <p:cNvSpPr txBox="1">
            <a:spLocks/>
          </p:cNvSpPr>
          <p:nvPr/>
        </p:nvSpPr>
        <p:spPr>
          <a:xfrm>
            <a:off x="15338809" y="9983070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B2ACE9D-6E3F-4934-8E2B-80B3D75055D0}"/>
              </a:ext>
            </a:extLst>
          </p:cNvPr>
          <p:cNvSpPr txBox="1"/>
          <p:nvPr/>
        </p:nvSpPr>
        <p:spPr>
          <a:xfrm>
            <a:off x="11980400" y="9322328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7253459-25A7-4041-A3C6-6A063EADA694}"/>
              </a:ext>
            </a:extLst>
          </p:cNvPr>
          <p:cNvSpPr txBox="1">
            <a:spLocks/>
          </p:cNvSpPr>
          <p:nvPr/>
        </p:nvSpPr>
        <p:spPr>
          <a:xfrm>
            <a:off x="10985217" y="9983071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7073478-12F0-48D1-9B15-F8762DDE9294}"/>
              </a:ext>
            </a:extLst>
          </p:cNvPr>
          <p:cNvSpPr txBox="1"/>
          <p:nvPr/>
        </p:nvSpPr>
        <p:spPr>
          <a:xfrm>
            <a:off x="7635466" y="9322328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2FA0C5A8-E7F8-44B6-B6DC-7FDEBAA4A3F0}"/>
              </a:ext>
            </a:extLst>
          </p:cNvPr>
          <p:cNvSpPr txBox="1">
            <a:spLocks/>
          </p:cNvSpPr>
          <p:nvPr/>
        </p:nvSpPr>
        <p:spPr>
          <a:xfrm>
            <a:off x="6640283" y="9983071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331B60F-704A-4DCF-99BF-EFBEF9A10877}"/>
              </a:ext>
            </a:extLst>
          </p:cNvPr>
          <p:cNvSpPr txBox="1"/>
          <p:nvPr/>
        </p:nvSpPr>
        <p:spPr>
          <a:xfrm>
            <a:off x="2959548" y="9322328"/>
            <a:ext cx="10615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F952BEC2-88FB-4462-98CE-B961C917B9BF}"/>
              </a:ext>
            </a:extLst>
          </p:cNvPr>
          <p:cNvSpPr txBox="1">
            <a:spLocks/>
          </p:cNvSpPr>
          <p:nvPr/>
        </p:nvSpPr>
        <p:spPr>
          <a:xfrm>
            <a:off x="1964365" y="9983071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hape 2527">
            <a:extLst>
              <a:ext uri="{FF2B5EF4-FFF2-40B4-BE49-F238E27FC236}">
                <a16:creationId xmlns:a16="http://schemas.microsoft.com/office/drawing/2014/main" id="{87C90C08-B296-4758-B7AD-E49B63D387DD}"/>
              </a:ext>
            </a:extLst>
          </p:cNvPr>
          <p:cNvSpPr>
            <a:spLocks noChangeAspect="1"/>
          </p:cNvSpPr>
          <p:nvPr/>
        </p:nvSpPr>
        <p:spPr>
          <a:xfrm>
            <a:off x="2884315" y="353403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537">
            <a:extLst>
              <a:ext uri="{FF2B5EF4-FFF2-40B4-BE49-F238E27FC236}">
                <a16:creationId xmlns:a16="http://schemas.microsoft.com/office/drawing/2014/main" id="{20236736-31C2-433A-B030-6AF45104ACF1}"/>
              </a:ext>
            </a:extLst>
          </p:cNvPr>
          <p:cNvSpPr>
            <a:spLocks noChangeAspect="1"/>
          </p:cNvSpPr>
          <p:nvPr/>
        </p:nvSpPr>
        <p:spPr>
          <a:xfrm>
            <a:off x="7284364" y="3534031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62">
            <a:extLst>
              <a:ext uri="{FF2B5EF4-FFF2-40B4-BE49-F238E27FC236}">
                <a16:creationId xmlns:a16="http://schemas.microsoft.com/office/drawing/2014/main" id="{4EB9552B-39B5-4FB5-842D-2164D9AE7171}"/>
              </a:ext>
            </a:extLst>
          </p:cNvPr>
          <p:cNvSpPr>
            <a:spLocks noChangeAspect="1"/>
          </p:cNvSpPr>
          <p:nvPr/>
        </p:nvSpPr>
        <p:spPr>
          <a:xfrm>
            <a:off x="7886892" y="849077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9"/>
                  <a:pt x="19636" y="20619"/>
                </a:cubicBezTo>
                <a:lnTo>
                  <a:pt x="1964" y="20619"/>
                </a:lnTo>
                <a:cubicBezTo>
                  <a:pt x="1421" y="20619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4294" y="17673"/>
                </a:moveTo>
                <a:lnTo>
                  <a:pt x="8376" y="10732"/>
                </a:lnTo>
                <a:lnTo>
                  <a:pt x="10838" y="14425"/>
                </a:lnTo>
                <a:cubicBezTo>
                  <a:pt x="10862" y="14484"/>
                  <a:pt x="10898" y="14536"/>
                  <a:pt x="10942" y="14581"/>
                </a:cubicBezTo>
                <a:lnTo>
                  <a:pt x="10944" y="14583"/>
                </a:lnTo>
                <a:cubicBezTo>
                  <a:pt x="11033" y="14673"/>
                  <a:pt x="11155" y="14727"/>
                  <a:pt x="11291" y="14727"/>
                </a:cubicBezTo>
                <a:cubicBezTo>
                  <a:pt x="11427" y="14727"/>
                  <a:pt x="11549" y="14673"/>
                  <a:pt x="11638" y="14583"/>
                </a:cubicBezTo>
                <a:lnTo>
                  <a:pt x="13686" y="12536"/>
                </a:lnTo>
                <a:lnTo>
                  <a:pt x="17242" y="17673"/>
                </a:lnTo>
                <a:cubicBezTo>
                  <a:pt x="17242" y="17673"/>
                  <a:pt x="4294" y="17673"/>
                  <a:pt x="4294" y="17673"/>
                </a:cubicBezTo>
                <a:close/>
                <a:moveTo>
                  <a:pt x="18620" y="17982"/>
                </a:moveTo>
                <a:lnTo>
                  <a:pt x="18617" y="17978"/>
                </a:lnTo>
                <a:cubicBezTo>
                  <a:pt x="18590" y="17913"/>
                  <a:pt x="18551" y="17858"/>
                  <a:pt x="18501" y="17810"/>
                </a:cubicBezTo>
                <a:lnTo>
                  <a:pt x="14201" y="11600"/>
                </a:lnTo>
                <a:lnTo>
                  <a:pt x="14200" y="11601"/>
                </a:lnTo>
                <a:cubicBezTo>
                  <a:pt x="14127" y="11420"/>
                  <a:pt x="13952" y="11291"/>
                  <a:pt x="13745" y="11291"/>
                </a:cubicBezTo>
                <a:cubicBezTo>
                  <a:pt x="13610" y="11291"/>
                  <a:pt x="13488" y="11346"/>
                  <a:pt x="13398" y="11435"/>
                </a:cubicBezTo>
                <a:lnTo>
                  <a:pt x="11360" y="13473"/>
                </a:lnTo>
                <a:lnTo>
                  <a:pt x="8798" y="9630"/>
                </a:lnTo>
                <a:cubicBezTo>
                  <a:pt x="8724" y="9453"/>
                  <a:pt x="8550" y="9327"/>
                  <a:pt x="8345" y="9327"/>
                </a:cubicBezTo>
                <a:cubicBezTo>
                  <a:pt x="8175" y="9327"/>
                  <a:pt x="8033" y="9420"/>
                  <a:pt x="7945" y="9551"/>
                </a:cubicBezTo>
                <a:lnTo>
                  <a:pt x="7937" y="9546"/>
                </a:lnTo>
                <a:lnTo>
                  <a:pt x="3028" y="17891"/>
                </a:lnTo>
                <a:lnTo>
                  <a:pt x="3036" y="17897"/>
                </a:lnTo>
                <a:cubicBezTo>
                  <a:pt x="2983" y="17974"/>
                  <a:pt x="2945" y="18063"/>
                  <a:pt x="2945" y="18164"/>
                </a:cubicBezTo>
                <a:cubicBezTo>
                  <a:pt x="2945" y="18435"/>
                  <a:pt x="3165" y="18655"/>
                  <a:pt x="3436" y="18655"/>
                </a:cubicBezTo>
                <a:lnTo>
                  <a:pt x="18164" y="18655"/>
                </a:lnTo>
                <a:cubicBezTo>
                  <a:pt x="18435" y="18655"/>
                  <a:pt x="18655" y="18435"/>
                  <a:pt x="18655" y="18164"/>
                </a:cubicBezTo>
                <a:cubicBezTo>
                  <a:pt x="18655" y="18099"/>
                  <a:pt x="18640" y="18039"/>
                  <a:pt x="18618" y="17983"/>
                </a:cubicBezTo>
                <a:cubicBezTo>
                  <a:pt x="18618" y="17983"/>
                  <a:pt x="18620" y="17982"/>
                  <a:pt x="18620" y="17982"/>
                </a:cubicBezTo>
                <a:close/>
                <a:moveTo>
                  <a:pt x="5400" y="3927"/>
                </a:moveTo>
                <a:cubicBezTo>
                  <a:pt x="6213" y="3927"/>
                  <a:pt x="6873" y="4587"/>
                  <a:pt x="6873" y="5400"/>
                </a:cubicBezTo>
                <a:cubicBezTo>
                  <a:pt x="6873" y="6214"/>
                  <a:pt x="6213" y="6873"/>
                  <a:pt x="5400" y="6873"/>
                </a:cubicBezTo>
                <a:cubicBezTo>
                  <a:pt x="4587" y="6873"/>
                  <a:pt x="3927" y="6214"/>
                  <a:pt x="3927" y="5400"/>
                </a:cubicBezTo>
                <a:cubicBezTo>
                  <a:pt x="3927" y="4587"/>
                  <a:pt x="4587" y="3927"/>
                  <a:pt x="5400" y="3927"/>
                </a:cubicBezTo>
                <a:moveTo>
                  <a:pt x="5400" y="7855"/>
                </a:moveTo>
                <a:cubicBezTo>
                  <a:pt x="6756" y="7855"/>
                  <a:pt x="7855" y="6756"/>
                  <a:pt x="7855" y="5400"/>
                </a:cubicBezTo>
                <a:cubicBezTo>
                  <a:pt x="7855" y="4045"/>
                  <a:pt x="6756" y="2945"/>
                  <a:pt x="5400" y="2945"/>
                </a:cubicBezTo>
                <a:cubicBezTo>
                  <a:pt x="4044" y="2945"/>
                  <a:pt x="2945" y="4045"/>
                  <a:pt x="2945" y="5400"/>
                </a:cubicBezTo>
                <a:cubicBezTo>
                  <a:pt x="2945" y="6756"/>
                  <a:pt x="4044" y="7855"/>
                  <a:pt x="54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67">
            <a:extLst>
              <a:ext uri="{FF2B5EF4-FFF2-40B4-BE49-F238E27FC236}">
                <a16:creationId xmlns:a16="http://schemas.microsoft.com/office/drawing/2014/main" id="{921309CF-2029-474E-9E8D-189FCD71796A}"/>
              </a:ext>
            </a:extLst>
          </p:cNvPr>
          <p:cNvSpPr>
            <a:spLocks noChangeAspect="1"/>
          </p:cNvSpPr>
          <p:nvPr/>
        </p:nvSpPr>
        <p:spPr>
          <a:xfrm>
            <a:off x="3210974" y="8490757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85">
            <a:extLst>
              <a:ext uri="{FF2B5EF4-FFF2-40B4-BE49-F238E27FC236}">
                <a16:creationId xmlns:a16="http://schemas.microsoft.com/office/drawing/2014/main" id="{E9EDA07C-32F0-437D-982C-DE1AE64FF29F}"/>
              </a:ext>
            </a:extLst>
          </p:cNvPr>
          <p:cNvSpPr>
            <a:spLocks noChangeAspect="1"/>
          </p:cNvSpPr>
          <p:nvPr/>
        </p:nvSpPr>
        <p:spPr>
          <a:xfrm>
            <a:off x="15982888" y="3536276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00" y="14727"/>
                </a:moveTo>
                <a:lnTo>
                  <a:pt x="5400" y="14727"/>
                </a:lnTo>
                <a:cubicBezTo>
                  <a:pt x="5069" y="14727"/>
                  <a:pt x="4800" y="14947"/>
                  <a:pt x="4800" y="15218"/>
                </a:cubicBezTo>
                <a:cubicBezTo>
                  <a:pt x="4800" y="15490"/>
                  <a:pt x="5069" y="15709"/>
                  <a:pt x="5400" y="15709"/>
                </a:cubicBezTo>
                <a:lnTo>
                  <a:pt x="9000" y="15709"/>
                </a:lnTo>
                <a:cubicBezTo>
                  <a:pt x="9331" y="15709"/>
                  <a:pt x="9600" y="15490"/>
                  <a:pt x="9600" y="15218"/>
                </a:cubicBezTo>
                <a:cubicBezTo>
                  <a:pt x="9600" y="14947"/>
                  <a:pt x="9331" y="14727"/>
                  <a:pt x="9000" y="14727"/>
                </a:cubicBezTo>
                <a:moveTo>
                  <a:pt x="20400" y="2579"/>
                </a:moveTo>
                <a:cubicBezTo>
                  <a:pt x="18840" y="3757"/>
                  <a:pt x="15638" y="4614"/>
                  <a:pt x="12466" y="4845"/>
                </a:cubicBezTo>
                <a:cubicBezTo>
                  <a:pt x="12197" y="4307"/>
                  <a:pt x="11554" y="3927"/>
                  <a:pt x="10800" y="3927"/>
                </a:cubicBezTo>
                <a:cubicBezTo>
                  <a:pt x="10046" y="3927"/>
                  <a:pt x="9403" y="4307"/>
                  <a:pt x="9135" y="4845"/>
                </a:cubicBezTo>
                <a:cubicBezTo>
                  <a:pt x="5962" y="4614"/>
                  <a:pt x="2760" y="3757"/>
                  <a:pt x="1200" y="2579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2579"/>
                  <a:pt x="20400" y="2579"/>
                </a:cubicBezTo>
                <a:close/>
                <a:moveTo>
                  <a:pt x="10200" y="5400"/>
                </a:moveTo>
                <a:cubicBezTo>
                  <a:pt x="10200" y="5129"/>
                  <a:pt x="10469" y="4909"/>
                  <a:pt x="10800" y="4909"/>
                </a:cubicBezTo>
                <a:cubicBezTo>
                  <a:pt x="11131" y="4909"/>
                  <a:pt x="11400" y="5129"/>
                  <a:pt x="11400" y="5400"/>
                </a:cubicBezTo>
                <a:cubicBezTo>
                  <a:pt x="11400" y="5672"/>
                  <a:pt x="11131" y="5891"/>
                  <a:pt x="10800" y="5891"/>
                </a:cubicBezTo>
                <a:cubicBezTo>
                  <a:pt x="10469" y="5891"/>
                  <a:pt x="10200" y="5672"/>
                  <a:pt x="10200" y="5400"/>
                </a:cubicBezTo>
                <a:moveTo>
                  <a:pt x="20400" y="19636"/>
                </a:moveTo>
                <a:cubicBezTo>
                  <a:pt x="20400" y="20178"/>
                  <a:pt x="19862" y="20619"/>
                  <a:pt x="19200" y="20619"/>
                </a:cubicBezTo>
                <a:lnTo>
                  <a:pt x="2400" y="20619"/>
                </a:lnTo>
                <a:cubicBezTo>
                  <a:pt x="1738" y="20619"/>
                  <a:pt x="1200" y="20178"/>
                  <a:pt x="1200" y="19636"/>
                </a:cubicBezTo>
                <a:lnTo>
                  <a:pt x="1200" y="3859"/>
                </a:lnTo>
                <a:cubicBezTo>
                  <a:pt x="3007" y="4894"/>
                  <a:pt x="6118" y="5617"/>
                  <a:pt x="9086" y="5827"/>
                </a:cubicBezTo>
                <a:cubicBezTo>
                  <a:pt x="9311" y="6431"/>
                  <a:pt x="9988" y="6873"/>
                  <a:pt x="10800" y="6873"/>
                </a:cubicBezTo>
                <a:cubicBezTo>
                  <a:pt x="11611" y="6873"/>
                  <a:pt x="12289" y="6431"/>
                  <a:pt x="12514" y="5827"/>
                </a:cubicBezTo>
                <a:cubicBezTo>
                  <a:pt x="15482" y="5617"/>
                  <a:pt x="18593" y="4894"/>
                  <a:pt x="20400" y="3859"/>
                </a:cubicBezTo>
                <a:cubicBezTo>
                  <a:pt x="20400" y="3859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7800" y="16691"/>
                </a:moveTo>
                <a:lnTo>
                  <a:pt x="5400" y="16691"/>
                </a:lnTo>
                <a:cubicBezTo>
                  <a:pt x="5069" y="16691"/>
                  <a:pt x="4800" y="16911"/>
                  <a:pt x="4800" y="17182"/>
                </a:cubicBezTo>
                <a:cubicBezTo>
                  <a:pt x="4800" y="17453"/>
                  <a:pt x="5069" y="17673"/>
                  <a:pt x="5400" y="17673"/>
                </a:cubicBezTo>
                <a:lnTo>
                  <a:pt x="7800" y="17673"/>
                </a:lnTo>
                <a:cubicBezTo>
                  <a:pt x="8131" y="17673"/>
                  <a:pt x="8400" y="17453"/>
                  <a:pt x="8400" y="17182"/>
                </a:cubicBezTo>
                <a:cubicBezTo>
                  <a:pt x="8400" y="16911"/>
                  <a:pt x="8131" y="16691"/>
                  <a:pt x="780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596">
            <a:extLst>
              <a:ext uri="{FF2B5EF4-FFF2-40B4-BE49-F238E27FC236}">
                <a16:creationId xmlns:a16="http://schemas.microsoft.com/office/drawing/2014/main" id="{6A993F9A-F9EA-403F-B418-578103F6A2E9}"/>
              </a:ext>
            </a:extLst>
          </p:cNvPr>
          <p:cNvSpPr>
            <a:spLocks noChangeAspect="1"/>
          </p:cNvSpPr>
          <p:nvPr/>
        </p:nvSpPr>
        <p:spPr>
          <a:xfrm>
            <a:off x="11585803" y="3608095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5400"/>
                </a:moveTo>
                <a:lnTo>
                  <a:pt x="9327" y="5400"/>
                </a:lnTo>
                <a:cubicBezTo>
                  <a:pt x="9598" y="5400"/>
                  <a:pt x="9818" y="5098"/>
                  <a:pt x="9818" y="4725"/>
                </a:cubicBezTo>
                <a:cubicBezTo>
                  <a:pt x="9818" y="4353"/>
                  <a:pt x="9598" y="4050"/>
                  <a:pt x="9327" y="4050"/>
                </a:cubicBezTo>
                <a:lnTo>
                  <a:pt x="3436" y="4050"/>
                </a:lnTo>
                <a:cubicBezTo>
                  <a:pt x="3166" y="4050"/>
                  <a:pt x="2945" y="4353"/>
                  <a:pt x="2945" y="4725"/>
                </a:cubicBezTo>
                <a:cubicBezTo>
                  <a:pt x="2945" y="5098"/>
                  <a:pt x="3166" y="5400"/>
                  <a:pt x="3436" y="5400"/>
                </a:cubicBezTo>
                <a:moveTo>
                  <a:pt x="3436" y="8100"/>
                </a:moveTo>
                <a:lnTo>
                  <a:pt x="7364" y="8100"/>
                </a:lnTo>
                <a:cubicBezTo>
                  <a:pt x="7634" y="8100"/>
                  <a:pt x="7855" y="7798"/>
                  <a:pt x="7855" y="7425"/>
                </a:cubicBezTo>
                <a:cubicBezTo>
                  <a:pt x="7855" y="7053"/>
                  <a:pt x="7634" y="6750"/>
                  <a:pt x="7364" y="6750"/>
                </a:cubicBezTo>
                <a:lnTo>
                  <a:pt x="3436" y="6750"/>
                </a:lnTo>
                <a:cubicBezTo>
                  <a:pt x="3166" y="6750"/>
                  <a:pt x="2945" y="7053"/>
                  <a:pt x="2945" y="7425"/>
                </a:cubicBezTo>
                <a:cubicBezTo>
                  <a:pt x="2945" y="7798"/>
                  <a:pt x="3166" y="8100"/>
                  <a:pt x="3436" y="8100"/>
                </a:cubicBezTo>
                <a:moveTo>
                  <a:pt x="3436" y="10800"/>
                </a:moveTo>
                <a:lnTo>
                  <a:pt x="9327" y="10800"/>
                </a:lnTo>
                <a:cubicBezTo>
                  <a:pt x="9598" y="10800"/>
                  <a:pt x="9818" y="10498"/>
                  <a:pt x="9818" y="10125"/>
                </a:cubicBezTo>
                <a:cubicBezTo>
                  <a:pt x="9818" y="9753"/>
                  <a:pt x="9598" y="9450"/>
                  <a:pt x="9327" y="9450"/>
                </a:cubicBezTo>
                <a:lnTo>
                  <a:pt x="3436" y="9450"/>
                </a:lnTo>
                <a:cubicBezTo>
                  <a:pt x="3166" y="9450"/>
                  <a:pt x="2945" y="9753"/>
                  <a:pt x="2945" y="10125"/>
                </a:cubicBezTo>
                <a:cubicBezTo>
                  <a:pt x="2945" y="10498"/>
                  <a:pt x="3166" y="10800"/>
                  <a:pt x="3436" y="10800"/>
                </a:cubicBezTo>
                <a:moveTo>
                  <a:pt x="20618" y="20250"/>
                </a:moveTo>
                <a:lnTo>
                  <a:pt x="15709" y="20250"/>
                </a:lnTo>
                <a:lnTo>
                  <a:pt x="15709" y="17551"/>
                </a:lnTo>
                <a:lnTo>
                  <a:pt x="16691" y="17551"/>
                </a:lnTo>
                <a:cubicBezTo>
                  <a:pt x="16962" y="17551"/>
                  <a:pt x="17182" y="17248"/>
                  <a:pt x="17182" y="16875"/>
                </a:cubicBezTo>
                <a:cubicBezTo>
                  <a:pt x="17182" y="16503"/>
                  <a:pt x="16962" y="16200"/>
                  <a:pt x="16691" y="16200"/>
                </a:cubicBezTo>
                <a:lnTo>
                  <a:pt x="13745" y="16200"/>
                </a:lnTo>
                <a:cubicBezTo>
                  <a:pt x="13475" y="16200"/>
                  <a:pt x="13255" y="16503"/>
                  <a:pt x="13255" y="16875"/>
                </a:cubicBezTo>
                <a:cubicBezTo>
                  <a:pt x="13255" y="17248"/>
                  <a:pt x="13475" y="17551"/>
                  <a:pt x="13745" y="17551"/>
                </a:cubicBezTo>
                <a:lnTo>
                  <a:pt x="14727" y="17551"/>
                </a:lnTo>
                <a:lnTo>
                  <a:pt x="14727" y="20250"/>
                </a:lnTo>
                <a:lnTo>
                  <a:pt x="6873" y="20250"/>
                </a:lnTo>
                <a:lnTo>
                  <a:pt x="6873" y="17551"/>
                </a:lnTo>
                <a:lnTo>
                  <a:pt x="7855" y="17551"/>
                </a:lnTo>
                <a:cubicBezTo>
                  <a:pt x="8125" y="17551"/>
                  <a:pt x="8345" y="17248"/>
                  <a:pt x="8345" y="16875"/>
                </a:cubicBezTo>
                <a:cubicBezTo>
                  <a:pt x="8345" y="16503"/>
                  <a:pt x="8125" y="16200"/>
                  <a:pt x="7855" y="16200"/>
                </a:cubicBezTo>
                <a:lnTo>
                  <a:pt x="4909" y="16200"/>
                </a:lnTo>
                <a:cubicBezTo>
                  <a:pt x="4638" y="16200"/>
                  <a:pt x="4418" y="16503"/>
                  <a:pt x="4418" y="16875"/>
                </a:cubicBezTo>
                <a:cubicBezTo>
                  <a:pt x="4418" y="17248"/>
                  <a:pt x="4638" y="17551"/>
                  <a:pt x="4909" y="17551"/>
                </a:cubicBezTo>
                <a:lnTo>
                  <a:pt x="5891" y="17551"/>
                </a:lnTo>
                <a:lnTo>
                  <a:pt x="5891" y="20250"/>
                </a:lnTo>
                <a:lnTo>
                  <a:pt x="982" y="202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3436" y="13500"/>
                </a:moveTo>
                <a:lnTo>
                  <a:pt x="7364" y="13500"/>
                </a:lnTo>
                <a:cubicBezTo>
                  <a:pt x="7634" y="13500"/>
                  <a:pt x="7855" y="13198"/>
                  <a:pt x="7855" y="12825"/>
                </a:cubicBezTo>
                <a:cubicBezTo>
                  <a:pt x="7855" y="12452"/>
                  <a:pt x="7634" y="12150"/>
                  <a:pt x="7364" y="12150"/>
                </a:cubicBezTo>
                <a:lnTo>
                  <a:pt x="3436" y="12150"/>
                </a:lnTo>
                <a:cubicBezTo>
                  <a:pt x="3166" y="12150"/>
                  <a:pt x="2945" y="12452"/>
                  <a:pt x="2945" y="12825"/>
                </a:cubicBezTo>
                <a:cubicBezTo>
                  <a:pt x="2945" y="13198"/>
                  <a:pt x="3166" y="13500"/>
                  <a:pt x="3436" y="13500"/>
                </a:cubicBezTo>
                <a:moveTo>
                  <a:pt x="12273" y="5400"/>
                </a:moveTo>
                <a:lnTo>
                  <a:pt x="16200" y="5400"/>
                </a:lnTo>
                <a:cubicBezTo>
                  <a:pt x="16471" y="5400"/>
                  <a:pt x="16691" y="5098"/>
                  <a:pt x="16691" y="4725"/>
                </a:cubicBezTo>
                <a:cubicBezTo>
                  <a:pt x="16691" y="4353"/>
                  <a:pt x="16471" y="4050"/>
                  <a:pt x="16200" y="4050"/>
                </a:cubicBezTo>
                <a:lnTo>
                  <a:pt x="12273" y="4050"/>
                </a:lnTo>
                <a:cubicBezTo>
                  <a:pt x="12002" y="4050"/>
                  <a:pt x="11782" y="4353"/>
                  <a:pt x="11782" y="4725"/>
                </a:cubicBezTo>
                <a:cubicBezTo>
                  <a:pt x="11782" y="5098"/>
                  <a:pt x="12002" y="5400"/>
                  <a:pt x="12273" y="5400"/>
                </a:cubicBezTo>
                <a:moveTo>
                  <a:pt x="12273" y="10800"/>
                </a:moveTo>
                <a:lnTo>
                  <a:pt x="16200" y="10800"/>
                </a:lnTo>
                <a:cubicBezTo>
                  <a:pt x="16471" y="10800"/>
                  <a:pt x="16691" y="10498"/>
                  <a:pt x="16691" y="10125"/>
                </a:cubicBezTo>
                <a:cubicBezTo>
                  <a:pt x="16691" y="9753"/>
                  <a:pt x="16471" y="9450"/>
                  <a:pt x="16200" y="9450"/>
                </a:cubicBezTo>
                <a:lnTo>
                  <a:pt x="12273" y="9450"/>
                </a:lnTo>
                <a:cubicBezTo>
                  <a:pt x="12002" y="9450"/>
                  <a:pt x="11782" y="9753"/>
                  <a:pt x="11782" y="10125"/>
                </a:cubicBezTo>
                <a:cubicBezTo>
                  <a:pt x="11782" y="10498"/>
                  <a:pt x="12002" y="10800"/>
                  <a:pt x="12273" y="10800"/>
                </a:cubicBezTo>
                <a:moveTo>
                  <a:pt x="12273" y="13500"/>
                </a:moveTo>
                <a:lnTo>
                  <a:pt x="18164" y="13500"/>
                </a:lnTo>
                <a:cubicBezTo>
                  <a:pt x="18434" y="13500"/>
                  <a:pt x="18655" y="13198"/>
                  <a:pt x="18655" y="12825"/>
                </a:cubicBezTo>
                <a:cubicBezTo>
                  <a:pt x="18655" y="12452"/>
                  <a:pt x="18434" y="12150"/>
                  <a:pt x="18164" y="12150"/>
                </a:cubicBezTo>
                <a:lnTo>
                  <a:pt x="12273" y="12150"/>
                </a:lnTo>
                <a:cubicBezTo>
                  <a:pt x="12002" y="12150"/>
                  <a:pt x="11782" y="12452"/>
                  <a:pt x="11782" y="12825"/>
                </a:cubicBezTo>
                <a:cubicBezTo>
                  <a:pt x="11782" y="13198"/>
                  <a:pt x="12002" y="13500"/>
                  <a:pt x="12273" y="13500"/>
                </a:cubicBezTo>
                <a:moveTo>
                  <a:pt x="12273" y="8100"/>
                </a:moveTo>
                <a:lnTo>
                  <a:pt x="18164" y="8100"/>
                </a:lnTo>
                <a:cubicBezTo>
                  <a:pt x="18434" y="8100"/>
                  <a:pt x="18655" y="7798"/>
                  <a:pt x="18655" y="7425"/>
                </a:cubicBezTo>
                <a:cubicBezTo>
                  <a:pt x="18655" y="7053"/>
                  <a:pt x="18434" y="6750"/>
                  <a:pt x="18164" y="6750"/>
                </a:cubicBezTo>
                <a:lnTo>
                  <a:pt x="12273" y="6750"/>
                </a:lnTo>
                <a:cubicBezTo>
                  <a:pt x="12002" y="6750"/>
                  <a:pt x="11782" y="7053"/>
                  <a:pt x="11782" y="7425"/>
                </a:cubicBezTo>
                <a:cubicBezTo>
                  <a:pt x="11782" y="7798"/>
                  <a:pt x="12002" y="8100"/>
                  <a:pt x="12273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602">
            <a:extLst>
              <a:ext uri="{FF2B5EF4-FFF2-40B4-BE49-F238E27FC236}">
                <a16:creationId xmlns:a16="http://schemas.microsoft.com/office/drawing/2014/main" id="{B1FFCEBC-2AE6-4796-AAB4-ED14B739F6FE}"/>
              </a:ext>
            </a:extLst>
          </p:cNvPr>
          <p:cNvSpPr>
            <a:spLocks noChangeAspect="1"/>
          </p:cNvSpPr>
          <p:nvPr/>
        </p:nvSpPr>
        <p:spPr>
          <a:xfrm>
            <a:off x="20934678" y="854156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609">
            <a:extLst>
              <a:ext uri="{FF2B5EF4-FFF2-40B4-BE49-F238E27FC236}">
                <a16:creationId xmlns:a16="http://schemas.microsoft.com/office/drawing/2014/main" id="{3892C6B2-3263-44FB-8AFC-19A04F196057}"/>
              </a:ext>
            </a:extLst>
          </p:cNvPr>
          <p:cNvSpPr>
            <a:spLocks noChangeAspect="1"/>
          </p:cNvSpPr>
          <p:nvPr/>
        </p:nvSpPr>
        <p:spPr>
          <a:xfrm>
            <a:off x="12231826" y="854156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3200"/>
                </a:moveTo>
                <a:lnTo>
                  <a:pt x="5400" y="13200"/>
                </a:lnTo>
                <a:cubicBezTo>
                  <a:pt x="5129" y="13200"/>
                  <a:pt x="4909" y="13469"/>
                  <a:pt x="4909" y="13800"/>
                </a:cubicBezTo>
                <a:cubicBezTo>
                  <a:pt x="4909" y="14132"/>
                  <a:pt x="5129" y="14400"/>
                  <a:pt x="5400" y="14400"/>
                </a:cubicBezTo>
                <a:lnTo>
                  <a:pt x="21109" y="14400"/>
                </a:lnTo>
                <a:cubicBezTo>
                  <a:pt x="21380" y="14400"/>
                  <a:pt x="21600" y="14132"/>
                  <a:pt x="21600" y="13800"/>
                </a:cubicBezTo>
                <a:cubicBezTo>
                  <a:pt x="21600" y="13469"/>
                  <a:pt x="21380" y="13200"/>
                  <a:pt x="21109" y="13200"/>
                </a:cubicBezTo>
                <a:moveTo>
                  <a:pt x="21109" y="7200"/>
                </a:move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1"/>
                  <a:pt x="5400" y="8401"/>
                </a:cubicBezTo>
                <a:lnTo>
                  <a:pt x="21109" y="8401"/>
                </a:lnTo>
                <a:cubicBezTo>
                  <a:pt x="21380" y="8401"/>
                  <a:pt x="21600" y="8132"/>
                  <a:pt x="21600" y="7800"/>
                </a:cubicBezTo>
                <a:cubicBezTo>
                  <a:pt x="21600" y="7469"/>
                  <a:pt x="21380" y="7200"/>
                  <a:pt x="21109" y="7200"/>
                </a:cubicBezTo>
                <a:moveTo>
                  <a:pt x="1473" y="0"/>
                </a:moveTo>
                <a:cubicBezTo>
                  <a:pt x="659" y="0"/>
                  <a:pt x="0" y="807"/>
                  <a:pt x="0" y="1800"/>
                </a:cubicBezTo>
                <a:cubicBezTo>
                  <a:pt x="0" y="2794"/>
                  <a:pt x="659" y="3600"/>
                  <a:pt x="1473" y="3600"/>
                </a:cubicBezTo>
                <a:cubicBezTo>
                  <a:pt x="2286" y="3600"/>
                  <a:pt x="2945" y="2794"/>
                  <a:pt x="2945" y="1800"/>
                </a:cubicBezTo>
                <a:cubicBezTo>
                  <a:pt x="2945" y="807"/>
                  <a:pt x="2286" y="0"/>
                  <a:pt x="1473" y="0"/>
                </a:cubicBezTo>
                <a:moveTo>
                  <a:pt x="21109" y="19200"/>
                </a:moveTo>
                <a:lnTo>
                  <a:pt x="5400" y="19200"/>
                </a:lnTo>
                <a:cubicBezTo>
                  <a:pt x="5129" y="19200"/>
                  <a:pt x="4909" y="19469"/>
                  <a:pt x="4909" y="19800"/>
                </a:cubicBezTo>
                <a:cubicBezTo>
                  <a:pt x="4909" y="20132"/>
                  <a:pt x="5129" y="20400"/>
                  <a:pt x="5400" y="20400"/>
                </a:cubicBezTo>
                <a:lnTo>
                  <a:pt x="21109" y="20400"/>
                </a:lnTo>
                <a:cubicBezTo>
                  <a:pt x="21380" y="20400"/>
                  <a:pt x="21600" y="20132"/>
                  <a:pt x="21600" y="19800"/>
                </a:cubicBezTo>
                <a:cubicBezTo>
                  <a:pt x="21600" y="19469"/>
                  <a:pt x="21380" y="19200"/>
                  <a:pt x="21109" y="19200"/>
                </a:cubicBezTo>
                <a:moveTo>
                  <a:pt x="5400" y="2400"/>
                </a:moveTo>
                <a:lnTo>
                  <a:pt x="21109" y="2400"/>
                </a:lnTo>
                <a:cubicBezTo>
                  <a:pt x="21380" y="2400"/>
                  <a:pt x="21600" y="2132"/>
                  <a:pt x="21600" y="1800"/>
                </a:cubicBezTo>
                <a:cubicBezTo>
                  <a:pt x="21600" y="1469"/>
                  <a:pt x="21380" y="1200"/>
                  <a:pt x="21109" y="1200"/>
                </a:cubicBezTo>
                <a:lnTo>
                  <a:pt x="5400" y="1200"/>
                </a:lnTo>
                <a:cubicBezTo>
                  <a:pt x="5129" y="1200"/>
                  <a:pt x="4909" y="1469"/>
                  <a:pt x="4909" y="1800"/>
                </a:cubicBezTo>
                <a:cubicBezTo>
                  <a:pt x="4909" y="2132"/>
                  <a:pt x="5129" y="2400"/>
                  <a:pt x="5400" y="2400"/>
                </a:cubicBezTo>
                <a:moveTo>
                  <a:pt x="1473" y="18000"/>
                </a:moveTo>
                <a:cubicBezTo>
                  <a:pt x="659" y="18000"/>
                  <a:pt x="0" y="18806"/>
                  <a:pt x="0" y="19800"/>
                </a:cubicBezTo>
                <a:cubicBezTo>
                  <a:pt x="0" y="20794"/>
                  <a:pt x="659" y="21600"/>
                  <a:pt x="1473" y="21600"/>
                </a:cubicBezTo>
                <a:cubicBezTo>
                  <a:pt x="2286" y="21600"/>
                  <a:pt x="2945" y="20794"/>
                  <a:pt x="2945" y="19800"/>
                </a:cubicBezTo>
                <a:cubicBezTo>
                  <a:pt x="2945" y="18806"/>
                  <a:pt x="2286" y="18000"/>
                  <a:pt x="1473" y="18000"/>
                </a:cubicBezTo>
                <a:moveTo>
                  <a:pt x="1473" y="6000"/>
                </a:moveTo>
                <a:cubicBezTo>
                  <a:pt x="659" y="6000"/>
                  <a:pt x="0" y="6807"/>
                  <a:pt x="0" y="7800"/>
                </a:cubicBezTo>
                <a:cubicBezTo>
                  <a:pt x="0" y="8794"/>
                  <a:pt x="659" y="9600"/>
                  <a:pt x="1473" y="9600"/>
                </a:cubicBezTo>
                <a:cubicBezTo>
                  <a:pt x="2286" y="9600"/>
                  <a:pt x="2945" y="8794"/>
                  <a:pt x="2945" y="7800"/>
                </a:cubicBezTo>
                <a:cubicBezTo>
                  <a:pt x="2945" y="6807"/>
                  <a:pt x="2286" y="6000"/>
                  <a:pt x="1473" y="6000"/>
                </a:cubicBezTo>
                <a:moveTo>
                  <a:pt x="1473" y="12000"/>
                </a:moveTo>
                <a:cubicBezTo>
                  <a:pt x="659" y="12000"/>
                  <a:pt x="0" y="12807"/>
                  <a:pt x="0" y="13800"/>
                </a:cubicBezTo>
                <a:cubicBezTo>
                  <a:pt x="0" y="14794"/>
                  <a:pt x="659" y="15600"/>
                  <a:pt x="1473" y="15600"/>
                </a:cubicBezTo>
                <a:cubicBezTo>
                  <a:pt x="2286" y="15600"/>
                  <a:pt x="2945" y="14794"/>
                  <a:pt x="2945" y="13800"/>
                </a:cubicBezTo>
                <a:cubicBezTo>
                  <a:pt x="2945" y="12807"/>
                  <a:pt x="2286" y="12000"/>
                  <a:pt x="1473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611">
            <a:extLst>
              <a:ext uri="{FF2B5EF4-FFF2-40B4-BE49-F238E27FC236}">
                <a16:creationId xmlns:a16="http://schemas.microsoft.com/office/drawing/2014/main" id="{4FE1E6FA-38EF-450B-9A37-219EBA869020}"/>
              </a:ext>
            </a:extLst>
          </p:cNvPr>
          <p:cNvSpPr>
            <a:spLocks noChangeAspect="1"/>
          </p:cNvSpPr>
          <p:nvPr/>
        </p:nvSpPr>
        <p:spPr>
          <a:xfrm>
            <a:off x="20606965" y="3557307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161"/>
                </a:moveTo>
                <a:lnTo>
                  <a:pt x="13745" y="2161"/>
                </a:lnTo>
                <a:cubicBezTo>
                  <a:pt x="11782" y="2160"/>
                  <a:pt x="11782" y="0"/>
                  <a:pt x="9818" y="0"/>
                </a:cubicBezTo>
                <a:lnTo>
                  <a:pt x="5891" y="0"/>
                </a:lnTo>
                <a:cubicBezTo>
                  <a:pt x="4806" y="0"/>
                  <a:pt x="3927" y="967"/>
                  <a:pt x="3927" y="2161"/>
                </a:cubicBezTo>
                <a:lnTo>
                  <a:pt x="3927" y="2700"/>
                </a:lnTo>
                <a:cubicBezTo>
                  <a:pt x="3927" y="2999"/>
                  <a:pt x="4147" y="3240"/>
                  <a:pt x="4418" y="3240"/>
                </a:cubicBezTo>
                <a:cubicBezTo>
                  <a:pt x="4690" y="3240"/>
                  <a:pt x="4909" y="2999"/>
                  <a:pt x="4909" y="2700"/>
                </a:cubicBezTo>
                <a:lnTo>
                  <a:pt x="4909" y="2161"/>
                </a:lnTo>
                <a:cubicBezTo>
                  <a:pt x="4909" y="1564"/>
                  <a:pt x="5348" y="1080"/>
                  <a:pt x="5891" y="1080"/>
                </a:cubicBezTo>
                <a:lnTo>
                  <a:pt x="9818" y="1080"/>
                </a:lnTo>
                <a:cubicBezTo>
                  <a:pt x="11291" y="1080"/>
                  <a:pt x="11291" y="3239"/>
                  <a:pt x="13744" y="3240"/>
                </a:cubicBezTo>
                <a:lnTo>
                  <a:pt x="19636" y="3240"/>
                </a:lnTo>
                <a:cubicBezTo>
                  <a:pt x="20178" y="3240"/>
                  <a:pt x="20618" y="3724"/>
                  <a:pt x="20618" y="4321"/>
                </a:cubicBezTo>
                <a:lnTo>
                  <a:pt x="20618" y="15120"/>
                </a:lnTo>
                <a:cubicBezTo>
                  <a:pt x="20618" y="15717"/>
                  <a:pt x="20178" y="16200"/>
                  <a:pt x="19636" y="16200"/>
                </a:cubicBezTo>
                <a:lnTo>
                  <a:pt x="19145" y="16200"/>
                </a:lnTo>
                <a:cubicBezTo>
                  <a:pt x="18874" y="16200"/>
                  <a:pt x="18655" y="16442"/>
                  <a:pt x="18655" y="16740"/>
                </a:cubicBezTo>
                <a:cubicBezTo>
                  <a:pt x="18655" y="17039"/>
                  <a:pt x="18874" y="17280"/>
                  <a:pt x="19145" y="17280"/>
                </a:cubicBezTo>
                <a:lnTo>
                  <a:pt x="19636" y="17280"/>
                </a:lnTo>
                <a:cubicBezTo>
                  <a:pt x="20721" y="17280"/>
                  <a:pt x="21600" y="16314"/>
                  <a:pt x="21600" y="15120"/>
                </a:cubicBezTo>
                <a:lnTo>
                  <a:pt x="21600" y="4321"/>
                </a:lnTo>
                <a:cubicBezTo>
                  <a:pt x="21600" y="3127"/>
                  <a:pt x="20721" y="2161"/>
                  <a:pt x="19636" y="2161"/>
                </a:cubicBezTo>
                <a:moveTo>
                  <a:pt x="16691" y="9720"/>
                </a:moveTo>
                <a:lnTo>
                  <a:pt x="982" y="9720"/>
                </a:lnTo>
                <a:lnTo>
                  <a:pt x="982" y="6481"/>
                </a:lnTo>
                <a:cubicBezTo>
                  <a:pt x="982" y="5884"/>
                  <a:pt x="1421" y="5400"/>
                  <a:pt x="1964" y="5400"/>
                </a:cubicBezTo>
                <a:lnTo>
                  <a:pt x="5891" y="5400"/>
                </a:lnTo>
                <a:cubicBezTo>
                  <a:pt x="7364" y="5400"/>
                  <a:pt x="7364" y="7560"/>
                  <a:pt x="9818" y="7560"/>
                </a:cubicBezTo>
                <a:lnTo>
                  <a:pt x="15709" y="7560"/>
                </a:lnTo>
                <a:cubicBezTo>
                  <a:pt x="16251" y="7560"/>
                  <a:pt x="16691" y="8044"/>
                  <a:pt x="16691" y="8641"/>
                </a:cubicBezTo>
                <a:cubicBezTo>
                  <a:pt x="16691" y="8641"/>
                  <a:pt x="16691" y="9720"/>
                  <a:pt x="16691" y="9720"/>
                </a:cubicBezTo>
                <a:close/>
                <a:moveTo>
                  <a:pt x="16691" y="19440"/>
                </a:moveTo>
                <a:cubicBezTo>
                  <a:pt x="16691" y="20037"/>
                  <a:pt x="16251" y="20520"/>
                  <a:pt x="15709" y="20520"/>
                </a:cubicBezTo>
                <a:lnTo>
                  <a:pt x="1964" y="20520"/>
                </a:lnTo>
                <a:cubicBezTo>
                  <a:pt x="1421" y="20520"/>
                  <a:pt x="982" y="20037"/>
                  <a:pt x="982" y="19440"/>
                </a:cubicBezTo>
                <a:lnTo>
                  <a:pt x="982" y="10801"/>
                </a:lnTo>
                <a:lnTo>
                  <a:pt x="16691" y="10801"/>
                </a:lnTo>
                <a:cubicBezTo>
                  <a:pt x="16691" y="10801"/>
                  <a:pt x="16691" y="19440"/>
                  <a:pt x="16691" y="19440"/>
                </a:cubicBezTo>
                <a:close/>
                <a:moveTo>
                  <a:pt x="15709" y="6481"/>
                </a:moveTo>
                <a:lnTo>
                  <a:pt x="9818" y="6481"/>
                </a:lnTo>
                <a:cubicBezTo>
                  <a:pt x="7855" y="6480"/>
                  <a:pt x="7855" y="4320"/>
                  <a:pt x="5891" y="4320"/>
                </a:cubicBezTo>
                <a:lnTo>
                  <a:pt x="1964" y="4320"/>
                </a:lnTo>
                <a:cubicBezTo>
                  <a:pt x="879" y="4320"/>
                  <a:pt x="0" y="5287"/>
                  <a:pt x="0" y="6481"/>
                </a:cubicBezTo>
                <a:lnTo>
                  <a:pt x="0" y="19440"/>
                </a:lnTo>
                <a:cubicBezTo>
                  <a:pt x="0" y="20634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634"/>
                  <a:pt x="17673" y="19440"/>
                </a:cubicBezTo>
                <a:lnTo>
                  <a:pt x="17673" y="8641"/>
                </a:lnTo>
                <a:cubicBezTo>
                  <a:pt x="17673" y="7447"/>
                  <a:pt x="16794" y="6481"/>
                  <a:pt x="15709" y="648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629">
            <a:extLst>
              <a:ext uri="{FF2B5EF4-FFF2-40B4-BE49-F238E27FC236}">
                <a16:creationId xmlns:a16="http://schemas.microsoft.com/office/drawing/2014/main" id="{79504480-516B-4C79-9DC5-53DE3AE6D421}"/>
              </a:ext>
            </a:extLst>
          </p:cNvPr>
          <p:cNvSpPr>
            <a:spLocks noChangeAspect="1"/>
          </p:cNvSpPr>
          <p:nvPr/>
        </p:nvSpPr>
        <p:spPr>
          <a:xfrm>
            <a:off x="16588317" y="8490776"/>
            <a:ext cx="558810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1" y="20618"/>
                </a:moveTo>
                <a:cubicBezTo>
                  <a:pt x="15826" y="20618"/>
                  <a:pt x="15226" y="20482"/>
                  <a:pt x="14660" y="20214"/>
                </a:cubicBezTo>
                <a:cubicBezTo>
                  <a:pt x="14607" y="20189"/>
                  <a:pt x="14552" y="20170"/>
                  <a:pt x="14497" y="20155"/>
                </a:cubicBezTo>
                <a:cubicBezTo>
                  <a:pt x="8918" y="17308"/>
                  <a:pt x="4295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7" y="6369"/>
                  <a:pt x="982" y="5770"/>
                  <a:pt x="982" y="5155"/>
                </a:cubicBezTo>
                <a:cubicBezTo>
                  <a:pt x="982" y="2774"/>
                  <a:pt x="3066" y="982"/>
                  <a:pt x="4417" y="982"/>
                </a:cubicBezTo>
                <a:cubicBezTo>
                  <a:pt x="4594" y="982"/>
                  <a:pt x="4711" y="1072"/>
                  <a:pt x="4764" y="1126"/>
                </a:cubicBezTo>
                <a:cubicBezTo>
                  <a:pt x="4776" y="1139"/>
                  <a:pt x="4798" y="1164"/>
                  <a:pt x="4831" y="1216"/>
                </a:cubicBezTo>
                <a:cubicBezTo>
                  <a:pt x="4848" y="1244"/>
                  <a:pt x="4867" y="1271"/>
                  <a:pt x="4887" y="1297"/>
                </a:cubicBezTo>
                <a:lnTo>
                  <a:pt x="8118" y="5453"/>
                </a:lnTo>
                <a:cubicBezTo>
                  <a:pt x="8143" y="5485"/>
                  <a:pt x="8170" y="5515"/>
                  <a:pt x="8199" y="5544"/>
                </a:cubicBezTo>
                <a:cubicBezTo>
                  <a:pt x="8253" y="5598"/>
                  <a:pt x="8343" y="5715"/>
                  <a:pt x="8343" y="5891"/>
                </a:cubicBezTo>
                <a:cubicBezTo>
                  <a:pt x="8343" y="5978"/>
                  <a:pt x="8319" y="6060"/>
                  <a:pt x="8272" y="6135"/>
                </a:cubicBezTo>
                <a:lnTo>
                  <a:pt x="7178" y="7221"/>
                </a:lnTo>
                <a:cubicBezTo>
                  <a:pt x="7173" y="7226"/>
                  <a:pt x="7168" y="7231"/>
                  <a:pt x="7163" y="7236"/>
                </a:cubicBezTo>
                <a:cubicBezTo>
                  <a:pt x="6767" y="7609"/>
                  <a:pt x="6541" y="8126"/>
                  <a:pt x="6541" y="8668"/>
                </a:cubicBezTo>
                <a:cubicBezTo>
                  <a:pt x="6541" y="9175"/>
                  <a:pt x="6738" y="9658"/>
                  <a:pt x="7080" y="10020"/>
                </a:cubicBezTo>
                <a:cubicBezTo>
                  <a:pt x="7092" y="10040"/>
                  <a:pt x="7105" y="10059"/>
                  <a:pt x="7119" y="10078"/>
                </a:cubicBezTo>
                <a:cubicBezTo>
                  <a:pt x="8325" y="11745"/>
                  <a:pt x="9807" y="13222"/>
                  <a:pt x="11525" y="14469"/>
                </a:cubicBezTo>
                <a:cubicBezTo>
                  <a:pt x="11538" y="14478"/>
                  <a:pt x="11551" y="14487"/>
                  <a:pt x="11565" y="14496"/>
                </a:cubicBezTo>
                <a:cubicBezTo>
                  <a:pt x="11928" y="14844"/>
                  <a:pt x="12414" y="15045"/>
                  <a:pt x="12924" y="15045"/>
                </a:cubicBezTo>
                <a:cubicBezTo>
                  <a:pt x="13436" y="15045"/>
                  <a:pt x="13930" y="14840"/>
                  <a:pt x="14297" y="14479"/>
                </a:cubicBezTo>
                <a:cubicBezTo>
                  <a:pt x="14316" y="14463"/>
                  <a:pt x="14335" y="14446"/>
                  <a:pt x="14352" y="14427"/>
                </a:cubicBezTo>
                <a:lnTo>
                  <a:pt x="15451" y="13320"/>
                </a:lnTo>
                <a:cubicBezTo>
                  <a:pt x="15529" y="13271"/>
                  <a:pt x="15611" y="13247"/>
                  <a:pt x="15697" y="13247"/>
                </a:cubicBezTo>
                <a:cubicBezTo>
                  <a:pt x="15874" y="13247"/>
                  <a:pt x="15990" y="13337"/>
                  <a:pt x="16044" y="13391"/>
                </a:cubicBezTo>
                <a:cubicBezTo>
                  <a:pt x="16073" y="13420"/>
                  <a:pt x="16103" y="13447"/>
                  <a:pt x="16135" y="13472"/>
                </a:cubicBezTo>
                <a:lnTo>
                  <a:pt x="20291" y="16704"/>
                </a:lnTo>
                <a:cubicBezTo>
                  <a:pt x="20317" y="16725"/>
                  <a:pt x="20345" y="16744"/>
                  <a:pt x="20374" y="16762"/>
                </a:cubicBezTo>
                <a:cubicBezTo>
                  <a:pt x="20426" y="16795"/>
                  <a:pt x="20449" y="16816"/>
                  <a:pt x="20461" y="16827"/>
                </a:cubicBezTo>
                <a:cubicBezTo>
                  <a:pt x="20515" y="16881"/>
                  <a:pt x="20605" y="16997"/>
                  <a:pt x="20605" y="17174"/>
                </a:cubicBezTo>
                <a:cubicBezTo>
                  <a:pt x="20605" y="17207"/>
                  <a:pt x="20606" y="17240"/>
                  <a:pt x="20610" y="17273"/>
                </a:cubicBezTo>
                <a:cubicBezTo>
                  <a:pt x="20533" y="18625"/>
                  <a:pt x="18769" y="20618"/>
                  <a:pt x="16441" y="20618"/>
                </a:cubicBezTo>
                <a:moveTo>
                  <a:pt x="21586" y="17174"/>
                </a:moveTo>
                <a:cubicBezTo>
                  <a:pt x="21586" y="16768"/>
                  <a:pt x="21421" y="16399"/>
                  <a:pt x="21155" y="16133"/>
                </a:cubicBezTo>
                <a:cubicBezTo>
                  <a:pt x="21077" y="16054"/>
                  <a:pt x="20988" y="15988"/>
                  <a:pt x="20893" y="15929"/>
                </a:cubicBezTo>
                <a:lnTo>
                  <a:pt x="16738" y="12697"/>
                </a:lnTo>
                <a:cubicBezTo>
                  <a:pt x="16471" y="12430"/>
                  <a:pt x="16104" y="12265"/>
                  <a:pt x="15697" y="12265"/>
                </a:cubicBezTo>
                <a:cubicBezTo>
                  <a:pt x="15364" y="12265"/>
                  <a:pt x="15060" y="12380"/>
                  <a:pt x="14815" y="12567"/>
                </a:cubicBezTo>
                <a:lnTo>
                  <a:pt x="13655" y="13736"/>
                </a:lnTo>
                <a:lnTo>
                  <a:pt x="13652" y="13733"/>
                </a:lnTo>
                <a:cubicBezTo>
                  <a:pt x="13473" y="13934"/>
                  <a:pt x="13214" y="14063"/>
                  <a:pt x="12924" y="14063"/>
                </a:cubicBezTo>
                <a:cubicBezTo>
                  <a:pt x="12592" y="14063"/>
                  <a:pt x="12300" y="13897"/>
                  <a:pt x="12122" y="13645"/>
                </a:cubicBezTo>
                <a:cubicBezTo>
                  <a:pt x="12116" y="13654"/>
                  <a:pt x="12107" y="13663"/>
                  <a:pt x="12101" y="13674"/>
                </a:cubicBezTo>
                <a:cubicBezTo>
                  <a:pt x="10497" y="12510"/>
                  <a:pt x="9076" y="11108"/>
                  <a:pt x="7914" y="9502"/>
                </a:cubicBezTo>
                <a:cubicBezTo>
                  <a:pt x="7925" y="9495"/>
                  <a:pt x="7935" y="9486"/>
                  <a:pt x="7947" y="9479"/>
                </a:cubicBezTo>
                <a:cubicBezTo>
                  <a:pt x="7691" y="9299"/>
                  <a:pt x="7523" y="9004"/>
                  <a:pt x="7523" y="8668"/>
                </a:cubicBezTo>
                <a:cubicBezTo>
                  <a:pt x="7523" y="8367"/>
                  <a:pt x="7659" y="8101"/>
                  <a:pt x="7871" y="7920"/>
                </a:cubicBezTo>
                <a:lnTo>
                  <a:pt x="7870" y="7918"/>
                </a:lnTo>
                <a:lnTo>
                  <a:pt x="9023" y="6773"/>
                </a:lnTo>
                <a:cubicBezTo>
                  <a:pt x="9211" y="6528"/>
                  <a:pt x="9325" y="6224"/>
                  <a:pt x="9325" y="5891"/>
                </a:cubicBezTo>
                <a:cubicBezTo>
                  <a:pt x="9325" y="5485"/>
                  <a:pt x="9160" y="5116"/>
                  <a:pt x="8893" y="4850"/>
                </a:cubicBezTo>
                <a:lnTo>
                  <a:pt x="5662" y="693"/>
                </a:lnTo>
                <a:cubicBezTo>
                  <a:pt x="5603" y="599"/>
                  <a:pt x="5537" y="510"/>
                  <a:pt x="5458" y="432"/>
                </a:cubicBezTo>
                <a:cubicBezTo>
                  <a:pt x="5191" y="165"/>
                  <a:pt x="4823" y="0"/>
                  <a:pt x="4417" y="0"/>
                </a:cubicBezTo>
                <a:cubicBezTo>
                  <a:pt x="2454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2" y="7373"/>
                </a:lnTo>
                <a:cubicBezTo>
                  <a:pt x="3435" y="13255"/>
                  <a:pt x="8343" y="18164"/>
                  <a:pt x="14224" y="21117"/>
                </a:cubicBezTo>
                <a:lnTo>
                  <a:pt x="14240" y="21101"/>
                </a:lnTo>
                <a:cubicBezTo>
                  <a:pt x="14908" y="21418"/>
                  <a:pt x="15652" y="21600"/>
                  <a:pt x="16441" y="21600"/>
                </a:cubicBezTo>
                <a:cubicBezTo>
                  <a:pt x="19287" y="21600"/>
                  <a:pt x="21594" y="19145"/>
                  <a:pt x="21594" y="17182"/>
                </a:cubicBezTo>
                <a:cubicBezTo>
                  <a:pt x="21594" y="17179"/>
                  <a:pt x="21594" y="17177"/>
                  <a:pt x="21594" y="17174"/>
                </a:cubicBezTo>
                <a:cubicBezTo>
                  <a:pt x="21594" y="17174"/>
                  <a:pt x="21586" y="17174"/>
                  <a:pt x="21586" y="17174"/>
                </a:cubicBezTo>
                <a:close/>
                <a:moveTo>
                  <a:pt x="11785" y="10800"/>
                </a:moveTo>
                <a:cubicBezTo>
                  <a:pt x="12326" y="10800"/>
                  <a:pt x="12766" y="10360"/>
                  <a:pt x="12766" y="9819"/>
                </a:cubicBezTo>
                <a:cubicBezTo>
                  <a:pt x="12766" y="9276"/>
                  <a:pt x="12326" y="8836"/>
                  <a:pt x="11785" y="8836"/>
                </a:cubicBezTo>
                <a:cubicBezTo>
                  <a:pt x="11242" y="8836"/>
                  <a:pt x="10803" y="9276"/>
                  <a:pt x="10803" y="9819"/>
                </a:cubicBezTo>
                <a:cubicBezTo>
                  <a:pt x="10803" y="10360"/>
                  <a:pt x="11242" y="10800"/>
                  <a:pt x="11785" y="10800"/>
                </a:cubicBezTo>
                <a:moveTo>
                  <a:pt x="11785" y="5891"/>
                </a:moveTo>
                <a:cubicBezTo>
                  <a:pt x="13953" y="5891"/>
                  <a:pt x="15711" y="7649"/>
                  <a:pt x="15711" y="9819"/>
                </a:cubicBezTo>
                <a:cubicBezTo>
                  <a:pt x="15711" y="10090"/>
                  <a:pt x="15930" y="10309"/>
                  <a:pt x="16201" y="10309"/>
                </a:cubicBezTo>
                <a:cubicBezTo>
                  <a:pt x="16472" y="10309"/>
                  <a:pt x="16692" y="10090"/>
                  <a:pt x="16692" y="9819"/>
                </a:cubicBezTo>
                <a:cubicBezTo>
                  <a:pt x="16692" y="7107"/>
                  <a:pt x="14495" y="4909"/>
                  <a:pt x="11785" y="4909"/>
                </a:cubicBezTo>
                <a:cubicBezTo>
                  <a:pt x="11513" y="4909"/>
                  <a:pt x="11294" y="5129"/>
                  <a:pt x="11294" y="5400"/>
                </a:cubicBezTo>
                <a:cubicBezTo>
                  <a:pt x="11294" y="5672"/>
                  <a:pt x="11513" y="5891"/>
                  <a:pt x="11785" y="5891"/>
                </a:cubicBezTo>
                <a:moveTo>
                  <a:pt x="11785" y="982"/>
                </a:moveTo>
                <a:cubicBezTo>
                  <a:pt x="16663" y="982"/>
                  <a:pt x="20618" y="4939"/>
                  <a:pt x="20618" y="9819"/>
                </a:cubicBezTo>
                <a:cubicBezTo>
                  <a:pt x="20618" y="10090"/>
                  <a:pt x="20838" y="10309"/>
                  <a:pt x="21109" y="10309"/>
                </a:cubicBezTo>
                <a:cubicBezTo>
                  <a:pt x="21380" y="10309"/>
                  <a:pt x="21600" y="10090"/>
                  <a:pt x="21600" y="9819"/>
                </a:cubicBezTo>
                <a:cubicBezTo>
                  <a:pt x="21600" y="4396"/>
                  <a:pt x="17206" y="0"/>
                  <a:pt x="11785" y="0"/>
                </a:cubicBezTo>
                <a:cubicBezTo>
                  <a:pt x="11513" y="0"/>
                  <a:pt x="11294" y="220"/>
                  <a:pt x="11294" y="491"/>
                </a:cubicBezTo>
                <a:cubicBezTo>
                  <a:pt x="11294" y="762"/>
                  <a:pt x="11513" y="982"/>
                  <a:pt x="11785" y="9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222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D55077D-A786-420C-88A1-3DADFA6D7F03}"/>
              </a:ext>
            </a:extLst>
          </p:cNvPr>
          <p:cNvSpPr txBox="1"/>
          <p:nvPr/>
        </p:nvSpPr>
        <p:spPr>
          <a:xfrm>
            <a:off x="1520825" y="482419"/>
            <a:ext cx="6723315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Flowchart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83848F3-3F2F-47AB-8202-2156057649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: esquinas redondeadas 7">
            <a:extLst>
              <a:ext uri="{FF2B5EF4-FFF2-40B4-BE49-F238E27FC236}">
                <a16:creationId xmlns:a16="http://schemas.microsoft.com/office/drawing/2014/main" id="{C2639FE8-F6BA-4492-977F-BBBC253AC2FE}"/>
              </a:ext>
            </a:extLst>
          </p:cNvPr>
          <p:cNvSpPr/>
          <p:nvPr/>
        </p:nvSpPr>
        <p:spPr>
          <a:xfrm>
            <a:off x="2080871" y="3193990"/>
            <a:ext cx="3500444" cy="1220544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74CD62D6-9AB1-4091-9770-747A940D0076}"/>
              </a:ext>
            </a:extLst>
          </p:cNvPr>
          <p:cNvSpPr/>
          <p:nvPr/>
        </p:nvSpPr>
        <p:spPr>
          <a:xfrm>
            <a:off x="6245227" y="3092711"/>
            <a:ext cx="3500444" cy="1374735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1548A195-402D-48D9-8D7D-520330552902}"/>
              </a:ext>
            </a:extLst>
          </p:cNvPr>
          <p:cNvSpPr/>
          <p:nvPr/>
        </p:nvSpPr>
        <p:spPr>
          <a:xfrm>
            <a:off x="10409583" y="3092711"/>
            <a:ext cx="3500444" cy="1374735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DD8F2D06-A3E6-4076-8369-BFEF32FE9C80}"/>
              </a:ext>
            </a:extLst>
          </p:cNvPr>
          <p:cNvSpPr/>
          <p:nvPr/>
        </p:nvSpPr>
        <p:spPr>
          <a:xfrm>
            <a:off x="14573937" y="3092711"/>
            <a:ext cx="3500444" cy="1374735"/>
          </a:xfrm>
          <a:prstGeom prst="flowChartProcess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DDF1AA04-342A-4E83-8C7E-97CC2EBB3776}"/>
              </a:ext>
            </a:extLst>
          </p:cNvPr>
          <p:cNvSpPr/>
          <p:nvPr/>
        </p:nvSpPr>
        <p:spPr>
          <a:xfrm>
            <a:off x="14573937" y="8023355"/>
            <a:ext cx="3500444" cy="1374735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20FC0D14-6168-4741-AE1A-1D77952ED746}"/>
              </a:ext>
            </a:extLst>
          </p:cNvPr>
          <p:cNvSpPr/>
          <p:nvPr/>
        </p:nvSpPr>
        <p:spPr>
          <a:xfrm>
            <a:off x="10409582" y="8023355"/>
            <a:ext cx="3500444" cy="1374735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D3F7DDE5-F6D7-44A1-855B-929DE96FC6D4}"/>
              </a:ext>
            </a:extLst>
          </p:cNvPr>
          <p:cNvSpPr/>
          <p:nvPr/>
        </p:nvSpPr>
        <p:spPr>
          <a:xfrm>
            <a:off x="6245227" y="8023355"/>
            <a:ext cx="3500444" cy="1374735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: esquinas redondeadas 7">
            <a:extLst>
              <a:ext uri="{FF2B5EF4-FFF2-40B4-BE49-F238E27FC236}">
                <a16:creationId xmlns:a16="http://schemas.microsoft.com/office/drawing/2014/main" id="{A8571041-E13A-43B2-8758-DFA722566DEF}"/>
              </a:ext>
            </a:extLst>
          </p:cNvPr>
          <p:cNvSpPr/>
          <p:nvPr/>
        </p:nvSpPr>
        <p:spPr>
          <a:xfrm>
            <a:off x="2080871" y="8100450"/>
            <a:ext cx="3500444" cy="122054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B837E54F-6022-4093-968B-756473BB3B59}"/>
              </a:ext>
            </a:extLst>
          </p:cNvPr>
          <p:cNvSpPr/>
          <p:nvPr/>
        </p:nvSpPr>
        <p:spPr>
          <a:xfrm>
            <a:off x="18647915" y="4467446"/>
            <a:ext cx="4118534" cy="3583400"/>
          </a:xfrm>
          <a:prstGeom prst="flowChartProcess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84B0244-BAE6-44C0-9B35-840211A5F9B6}"/>
              </a:ext>
            </a:extLst>
          </p:cNvPr>
          <p:cNvSpPr txBox="1">
            <a:spLocks/>
          </p:cNvSpPr>
          <p:nvPr/>
        </p:nvSpPr>
        <p:spPr>
          <a:xfrm>
            <a:off x="1990494" y="5437138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C241D75C-F776-432A-8558-8EBA25CF355A}"/>
              </a:ext>
            </a:extLst>
          </p:cNvPr>
          <p:cNvSpPr txBox="1">
            <a:spLocks/>
          </p:cNvSpPr>
          <p:nvPr/>
        </p:nvSpPr>
        <p:spPr>
          <a:xfrm>
            <a:off x="6154850" y="5437138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98226FE5-96F2-4C70-A76B-C191191B7A50}"/>
              </a:ext>
            </a:extLst>
          </p:cNvPr>
          <p:cNvSpPr txBox="1">
            <a:spLocks/>
          </p:cNvSpPr>
          <p:nvPr/>
        </p:nvSpPr>
        <p:spPr>
          <a:xfrm>
            <a:off x="10319205" y="5437138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65B38099-A480-4B00-92FA-CD7DBC5FFED9}"/>
              </a:ext>
            </a:extLst>
          </p:cNvPr>
          <p:cNvSpPr txBox="1">
            <a:spLocks/>
          </p:cNvSpPr>
          <p:nvPr/>
        </p:nvSpPr>
        <p:spPr>
          <a:xfrm>
            <a:off x="14483560" y="5437138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B81580DE-ACD4-4C8D-A45B-82483B0E2F3D}"/>
              </a:ext>
            </a:extLst>
          </p:cNvPr>
          <p:cNvSpPr txBox="1">
            <a:spLocks/>
          </p:cNvSpPr>
          <p:nvPr/>
        </p:nvSpPr>
        <p:spPr>
          <a:xfrm>
            <a:off x="14483560" y="10363350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A9977B54-7F21-49C2-ACDE-95CA3B72B402}"/>
              </a:ext>
            </a:extLst>
          </p:cNvPr>
          <p:cNvSpPr txBox="1">
            <a:spLocks/>
          </p:cNvSpPr>
          <p:nvPr/>
        </p:nvSpPr>
        <p:spPr>
          <a:xfrm>
            <a:off x="10319205" y="10363350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F8EBCAB3-5E34-4CF7-ACC2-BF27D60DF501}"/>
              </a:ext>
            </a:extLst>
          </p:cNvPr>
          <p:cNvSpPr txBox="1">
            <a:spLocks/>
          </p:cNvSpPr>
          <p:nvPr/>
        </p:nvSpPr>
        <p:spPr>
          <a:xfrm>
            <a:off x="6154850" y="10363350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0A8A83FC-B56E-4BE8-9C2B-E749160492C8}"/>
              </a:ext>
            </a:extLst>
          </p:cNvPr>
          <p:cNvSpPr txBox="1">
            <a:spLocks/>
          </p:cNvSpPr>
          <p:nvPr/>
        </p:nvSpPr>
        <p:spPr>
          <a:xfrm>
            <a:off x="1990494" y="10363350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9">
            <a:extLst>
              <a:ext uri="{FF2B5EF4-FFF2-40B4-BE49-F238E27FC236}">
                <a16:creationId xmlns:a16="http://schemas.microsoft.com/office/drawing/2014/main" id="{2271B51D-442A-4AC2-9ABE-64573CC901E4}"/>
              </a:ext>
            </a:extLst>
          </p:cNvPr>
          <p:cNvSpPr txBox="1"/>
          <p:nvPr/>
        </p:nvSpPr>
        <p:spPr>
          <a:xfrm>
            <a:off x="7464695" y="348769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5" name="TextBox 29">
            <a:extLst>
              <a:ext uri="{FF2B5EF4-FFF2-40B4-BE49-F238E27FC236}">
                <a16:creationId xmlns:a16="http://schemas.microsoft.com/office/drawing/2014/main" id="{856146EE-97B1-4B67-B639-AEF48E5DBC23}"/>
              </a:ext>
            </a:extLst>
          </p:cNvPr>
          <p:cNvSpPr txBox="1"/>
          <p:nvPr/>
        </p:nvSpPr>
        <p:spPr>
          <a:xfrm>
            <a:off x="3300339" y="351187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6" name="TextBox 29">
            <a:extLst>
              <a:ext uri="{FF2B5EF4-FFF2-40B4-BE49-F238E27FC236}">
                <a16:creationId xmlns:a16="http://schemas.microsoft.com/office/drawing/2014/main" id="{73BCC395-18F2-4D7C-967C-07EE2A2B8DDD}"/>
              </a:ext>
            </a:extLst>
          </p:cNvPr>
          <p:cNvSpPr txBox="1"/>
          <p:nvPr/>
        </p:nvSpPr>
        <p:spPr>
          <a:xfrm>
            <a:off x="11629049" y="348769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62BCC871-55F6-43A3-84B7-7817F7C737D4}"/>
              </a:ext>
            </a:extLst>
          </p:cNvPr>
          <p:cNvSpPr txBox="1"/>
          <p:nvPr/>
        </p:nvSpPr>
        <p:spPr>
          <a:xfrm>
            <a:off x="15793404" y="348769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8" name="TextBox 29">
            <a:extLst>
              <a:ext uri="{FF2B5EF4-FFF2-40B4-BE49-F238E27FC236}">
                <a16:creationId xmlns:a16="http://schemas.microsoft.com/office/drawing/2014/main" id="{30D741E3-0277-4E60-97BD-628F195692C6}"/>
              </a:ext>
            </a:extLst>
          </p:cNvPr>
          <p:cNvSpPr txBox="1"/>
          <p:nvPr/>
        </p:nvSpPr>
        <p:spPr>
          <a:xfrm>
            <a:off x="15793404" y="841833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29" name="TextBox 29">
            <a:extLst>
              <a:ext uri="{FF2B5EF4-FFF2-40B4-BE49-F238E27FC236}">
                <a16:creationId xmlns:a16="http://schemas.microsoft.com/office/drawing/2014/main" id="{3F5E75A2-CBEE-4FDF-A891-2884FD481826}"/>
              </a:ext>
            </a:extLst>
          </p:cNvPr>
          <p:cNvSpPr txBox="1"/>
          <p:nvPr/>
        </p:nvSpPr>
        <p:spPr>
          <a:xfrm>
            <a:off x="11629048" y="841833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BAC0EF8-333D-4D80-9EAF-4FF145760EDA}"/>
              </a:ext>
            </a:extLst>
          </p:cNvPr>
          <p:cNvSpPr txBox="1"/>
          <p:nvPr/>
        </p:nvSpPr>
        <p:spPr>
          <a:xfrm>
            <a:off x="7464695" y="841833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9F53819-2A29-4D96-A9E9-C5C55707324B}"/>
              </a:ext>
            </a:extLst>
          </p:cNvPr>
          <p:cNvSpPr txBox="1"/>
          <p:nvPr/>
        </p:nvSpPr>
        <p:spPr>
          <a:xfrm>
            <a:off x="3300339" y="841833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id="{B768161C-C2B2-493D-B99D-047A62E22EC7}"/>
              </a:ext>
            </a:extLst>
          </p:cNvPr>
          <p:cNvSpPr txBox="1"/>
          <p:nvPr/>
        </p:nvSpPr>
        <p:spPr>
          <a:xfrm>
            <a:off x="20176428" y="510533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004B1352-6D9F-4858-A8BE-7051241D05E8}"/>
              </a:ext>
            </a:extLst>
          </p:cNvPr>
          <p:cNvSpPr txBox="1">
            <a:spLocks/>
          </p:cNvSpPr>
          <p:nvPr/>
        </p:nvSpPr>
        <p:spPr>
          <a:xfrm>
            <a:off x="18866583" y="5791999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Arrow: Bent 34">
            <a:extLst>
              <a:ext uri="{FF2B5EF4-FFF2-40B4-BE49-F238E27FC236}">
                <a16:creationId xmlns:a16="http://schemas.microsoft.com/office/drawing/2014/main" id="{A0958E87-FC39-4530-9469-EE5713A267DF}"/>
              </a:ext>
            </a:extLst>
          </p:cNvPr>
          <p:cNvSpPr/>
          <p:nvPr/>
        </p:nvSpPr>
        <p:spPr>
          <a:xfrm rot="5400000">
            <a:off x="19053696" y="2806038"/>
            <a:ext cx="812928" cy="1948080"/>
          </a:xfrm>
          <a:prstGeom prst="bentArrow">
            <a:avLst>
              <a:gd name="adj1" fmla="val 21250"/>
              <a:gd name="adj2" fmla="val 25000"/>
              <a:gd name="adj3" fmla="val 25000"/>
              <a:gd name="adj4" fmla="val 4375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Arrow: Bent 37">
            <a:extLst>
              <a:ext uri="{FF2B5EF4-FFF2-40B4-BE49-F238E27FC236}">
                <a16:creationId xmlns:a16="http://schemas.microsoft.com/office/drawing/2014/main" id="{D8C2BECC-564E-48B7-B778-C9578F3EEA7E}"/>
              </a:ext>
            </a:extLst>
          </p:cNvPr>
          <p:cNvSpPr/>
          <p:nvPr/>
        </p:nvSpPr>
        <p:spPr>
          <a:xfrm rot="10800000">
            <a:off x="18486120" y="8302558"/>
            <a:ext cx="1948080" cy="816328"/>
          </a:xfrm>
          <a:prstGeom prst="bentArrow">
            <a:avLst>
              <a:gd name="adj1" fmla="val 21250"/>
              <a:gd name="adj2" fmla="val 25000"/>
              <a:gd name="adj3" fmla="val 25000"/>
              <a:gd name="adj4" fmla="val 4375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5C4A4DAA-8EE8-4252-A065-638C96752554}"/>
              </a:ext>
            </a:extLst>
          </p:cNvPr>
          <p:cNvSpPr/>
          <p:nvPr/>
        </p:nvSpPr>
        <p:spPr>
          <a:xfrm>
            <a:off x="13956080" y="3600717"/>
            <a:ext cx="571804" cy="358722"/>
          </a:xfrm>
          <a:prstGeom prst="rightArrow">
            <a:avLst>
              <a:gd name="adj1" fmla="val 41503"/>
              <a:gd name="adj2" fmla="val 655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6887CE13-0EFF-4917-9ACA-29400138FA9E}"/>
              </a:ext>
            </a:extLst>
          </p:cNvPr>
          <p:cNvSpPr/>
          <p:nvPr/>
        </p:nvSpPr>
        <p:spPr>
          <a:xfrm>
            <a:off x="9791724" y="3600717"/>
            <a:ext cx="571804" cy="358722"/>
          </a:xfrm>
          <a:prstGeom prst="rightArrow">
            <a:avLst>
              <a:gd name="adj1" fmla="val 41503"/>
              <a:gd name="adj2" fmla="val 655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A29D3B68-9050-4D53-993B-C01ED4700DA6}"/>
              </a:ext>
            </a:extLst>
          </p:cNvPr>
          <p:cNvSpPr/>
          <p:nvPr/>
        </p:nvSpPr>
        <p:spPr>
          <a:xfrm>
            <a:off x="5627368" y="3600717"/>
            <a:ext cx="571804" cy="358722"/>
          </a:xfrm>
          <a:prstGeom prst="rightArrow">
            <a:avLst>
              <a:gd name="adj1" fmla="val 41503"/>
              <a:gd name="adj2" fmla="val 655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517C64FE-0259-4881-925F-5A2B9EAD2A85}"/>
              </a:ext>
            </a:extLst>
          </p:cNvPr>
          <p:cNvSpPr/>
          <p:nvPr/>
        </p:nvSpPr>
        <p:spPr>
          <a:xfrm flipH="1">
            <a:off x="13956080" y="8644388"/>
            <a:ext cx="571804" cy="358722"/>
          </a:xfrm>
          <a:prstGeom prst="rightArrow">
            <a:avLst>
              <a:gd name="adj1" fmla="val 41503"/>
              <a:gd name="adj2" fmla="val 655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F2C14DA2-52E9-4514-A64B-510E6F720114}"/>
              </a:ext>
            </a:extLst>
          </p:cNvPr>
          <p:cNvSpPr/>
          <p:nvPr/>
        </p:nvSpPr>
        <p:spPr>
          <a:xfrm flipH="1">
            <a:off x="9791724" y="8644388"/>
            <a:ext cx="571804" cy="358722"/>
          </a:xfrm>
          <a:prstGeom prst="rightArrow">
            <a:avLst>
              <a:gd name="adj1" fmla="val 41503"/>
              <a:gd name="adj2" fmla="val 655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FE628157-8A79-45DF-A916-C443124E7267}"/>
              </a:ext>
            </a:extLst>
          </p:cNvPr>
          <p:cNvSpPr/>
          <p:nvPr/>
        </p:nvSpPr>
        <p:spPr>
          <a:xfrm flipH="1">
            <a:off x="5627368" y="8644388"/>
            <a:ext cx="571804" cy="358722"/>
          </a:xfrm>
          <a:prstGeom prst="rightArrow">
            <a:avLst>
              <a:gd name="adj1" fmla="val 41503"/>
              <a:gd name="adj2" fmla="val 655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033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4 - Light">
      <a:dk1>
        <a:srgbClr val="AAAAAA"/>
      </a:dk1>
      <a:lt1>
        <a:srgbClr val="FFFFFF"/>
      </a:lt1>
      <a:dk2>
        <a:srgbClr val="08204D"/>
      </a:dk2>
      <a:lt2>
        <a:srgbClr val="FFFFFF"/>
      </a:lt2>
      <a:accent1>
        <a:srgbClr val="63787C"/>
      </a:accent1>
      <a:accent2>
        <a:srgbClr val="00CAC5"/>
      </a:accent2>
      <a:accent3>
        <a:srgbClr val="FFA500"/>
      </a:accent3>
      <a:accent4>
        <a:srgbClr val="3877B8"/>
      </a:accent4>
      <a:accent5>
        <a:srgbClr val="AF49A6"/>
      </a:accent5>
      <a:accent6>
        <a:srgbClr val="DDDEDD"/>
      </a:accent6>
      <a:hlink>
        <a:srgbClr val="E54E69"/>
      </a:hlink>
      <a:folHlink>
        <a:srgbClr val="B7C5E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1416</Words>
  <Application>Microsoft Macintosh PowerPoint</Application>
  <PresentationFormat>Custom</PresentationFormat>
  <Paragraphs>314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9434</cp:revision>
  <cp:lastPrinted>2019-08-21T17:56:17Z</cp:lastPrinted>
  <dcterms:created xsi:type="dcterms:W3CDTF">2014-11-12T21:47:38Z</dcterms:created>
  <dcterms:modified xsi:type="dcterms:W3CDTF">2019-10-22T03:16:21Z</dcterms:modified>
  <cp:category/>
</cp:coreProperties>
</file>